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</p:sldMasterIdLst>
  <p:notesMasterIdLst>
    <p:notesMasterId r:id="rId21"/>
  </p:notesMasterIdLst>
  <p:sldIdLst>
    <p:sldId id="514" r:id="rId2"/>
    <p:sldId id="257" r:id="rId3"/>
    <p:sldId id="284" r:id="rId4"/>
    <p:sldId id="286" r:id="rId5"/>
    <p:sldId id="260" r:id="rId6"/>
    <p:sldId id="262" r:id="rId7"/>
    <p:sldId id="269" r:id="rId8"/>
    <p:sldId id="264" r:id="rId9"/>
    <p:sldId id="265" r:id="rId10"/>
    <p:sldId id="266" r:id="rId11"/>
    <p:sldId id="648" r:id="rId12"/>
    <p:sldId id="649" r:id="rId13"/>
    <p:sldId id="261" r:id="rId14"/>
    <p:sldId id="650" r:id="rId15"/>
    <p:sldId id="653" r:id="rId16"/>
    <p:sldId id="651" r:id="rId17"/>
    <p:sldId id="274" r:id="rId18"/>
    <p:sldId id="278" r:id="rId19"/>
    <p:sldId id="65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3238"/>
    <a:srgbClr val="FEFBF2"/>
    <a:srgbClr val="1F6DCB"/>
    <a:srgbClr val="0091DA"/>
    <a:srgbClr val="00A8FF"/>
    <a:srgbClr val="73CFFF"/>
    <a:srgbClr val="C5DED4"/>
    <a:srgbClr val="4286D9"/>
    <a:srgbClr val="154C8C"/>
    <a:srgbClr val="D4C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064906-0A22-4BC6-B55A-A1E6C2C589D2}" v="6" dt="2025-02-13T00:55:35.0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9" autoAdjust="0"/>
    <p:restoredTop sz="96247" autoAdjust="0"/>
  </p:normalViewPr>
  <p:slideViewPr>
    <p:cSldViewPr snapToGrid="0" showGuides="1">
      <p:cViewPr>
        <p:scale>
          <a:sx n="75" d="100"/>
          <a:sy n="75" d="100"/>
        </p:scale>
        <p:origin x="1146" y="966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129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87949767839214"/>
          <c:y val="7.12546143706414E-2"/>
          <c:w val="0.55873202748614048"/>
          <c:h val="0.812800414070398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explosion val="9"/>
            <c:spPr>
              <a:solidFill>
                <a:schemeClr val="accent4">
                  <a:lumMod val="60000"/>
                  <a:lumOff val="40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683-449E-A8BE-CF7D658E1557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683-449E-A8BE-CF7D658E1557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683-449E-A8BE-CF7D658E1557}"/>
              </c:ext>
            </c:extLst>
          </c:dPt>
          <c:dPt>
            <c:idx val="3"/>
            <c:bubble3D val="0"/>
            <c:spPr>
              <a:solidFill>
                <a:schemeClr val="accent5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683-449E-A8BE-CF7D658E155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Placeholder 02</c:v>
                </c:pt>
                <c:pt idx="1">
                  <c:v>Placeholder 03</c:v>
                </c:pt>
                <c:pt idx="2">
                  <c:v>Placeholder 04</c:v>
                </c:pt>
                <c:pt idx="3">
                  <c:v>Placeholder 01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</c:v>
                </c:pt>
                <c:pt idx="1">
                  <c:v>0.15</c:v>
                </c:pt>
                <c:pt idx="2">
                  <c:v>0.25</c:v>
                </c:pt>
                <c:pt idx="3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83-449E-A8BE-CF7D658E1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93EB-4FFD-8FF2-40CA25F9EDFE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3EB-4FFD-8FF2-40CA25F9EDF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C1A-4CF8-9461-E745B278A0F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C1A-4CF8-9461-E745B278A0F5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3EB-4FFD-8FF2-40CA25F9EDFE}"/>
                </c:ext>
              </c:extLst>
            </c:dLbl>
            <c:dLbl>
              <c:idx val="1"/>
              <c:layout>
                <c:manualLayout>
                  <c:x val="6.4927438430025242E-2"/>
                  <c:y val="-0.2459671526742153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197" b="0" i="0" u="none" strike="noStrike" kern="1200" baseline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290743883901482"/>
                      <c:h val="0.354752350953674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3EB-4FFD-8FF2-40CA25F9ED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EB-4FFD-8FF2-40CA25F9ED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974-4A4C-8DD7-D0D27952F667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974-4A4C-8DD7-D0D27952F66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974-4A4C-8DD7-D0D27952F66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974-4A4C-8DD7-D0D27952F667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974-4A4C-8DD7-D0D27952F667}"/>
                </c:ext>
              </c:extLst>
            </c:dLbl>
            <c:dLbl>
              <c:idx val="1"/>
              <c:layout>
                <c:manualLayout>
                  <c:x val="0.13529506748606107"/>
                  <c:y val="-0.194036762428352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197" b="0" i="0" u="none" strike="noStrike" kern="1200" baseline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290743883901482"/>
                      <c:h val="0.354752350953674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974-4A4C-8DD7-D0D27952F6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974-4A4C-8DD7-D0D27952F6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4C7-428E-BA8B-12C6C1E5CC74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4C7-428E-BA8B-12C6C1E5CC7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4C7-428E-BA8B-12C6C1E5CC7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4C7-428E-BA8B-12C6C1E5CC74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C7-428E-BA8B-12C6C1E5CC74}"/>
                </c:ext>
              </c:extLst>
            </c:dLbl>
            <c:dLbl>
              <c:idx val="1"/>
              <c:layout>
                <c:manualLayout>
                  <c:x val="6.4927438430025242E-2"/>
                  <c:y val="-0.2459671526742153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197" b="0" i="0" u="none" strike="noStrike" kern="1200" baseline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290743883901482"/>
                      <c:h val="0.354752350953674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4C7-428E-BA8B-12C6C1E5CC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4C7-428E-BA8B-12C6C1E5CC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B81-4692-AAAB-F6BF222D2DCB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B81-4692-AAAB-F6BF222D2DC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B81-4692-AAAB-F6BF222D2DC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B81-4692-AAAB-F6BF222D2DCB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B81-4692-AAAB-F6BF222D2DCB}"/>
                </c:ext>
              </c:extLst>
            </c:dLbl>
            <c:dLbl>
              <c:idx val="1"/>
              <c:layout>
                <c:manualLayout>
                  <c:x val="0.20499474289187514"/>
                  <c:y val="-9.522034705719904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197" b="0" i="0" u="none" strike="noStrike" kern="1200" baseline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290743883901482"/>
                      <c:h val="0.354752350953674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B81-4692-AAAB-F6BF222D2D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B81-4692-AAAB-F6BF222D2D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C45-4C1A-881F-045B1DFAA229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C45-4C1A-881F-045B1DFAA22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C45-4C1A-881F-045B1DFAA22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C45-4C1A-881F-045B1DFAA22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45-4C1A-881F-045B1DFAA229}"/>
                </c:ext>
              </c:extLst>
            </c:dLbl>
            <c:dLbl>
              <c:idx val="1"/>
              <c:layout>
                <c:manualLayout>
                  <c:x val="0.17386874140665018"/>
                  <c:y val="-0.1957180083104443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197" b="0" i="0" u="none" strike="noStrike" kern="1200" baseline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290743883901482"/>
                      <c:h val="0.354752350953674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C45-4C1A-881F-045B1DFAA22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C45-4C1A-881F-045B1DFAA2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806DE-0A56-439F-A8AB-D124BD061CF8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E1A8E-EF8F-494C-BC84-881D67597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6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CAF4EABF-DD71-4981-19BF-5F08C37216C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grpSp>
        <p:nvGrpSpPr>
          <p:cNvPr id="476" name="Group 475">
            <a:extLst>
              <a:ext uri="{FF2B5EF4-FFF2-40B4-BE49-F238E27FC236}">
                <a16:creationId xmlns:a16="http://schemas.microsoft.com/office/drawing/2014/main" id="{98D0E019-EA86-9582-47E4-EFF8A4857E27}"/>
              </a:ext>
            </a:extLst>
          </p:cNvPr>
          <p:cNvGrpSpPr/>
          <p:nvPr userDrawn="1"/>
        </p:nvGrpSpPr>
        <p:grpSpPr>
          <a:xfrm>
            <a:off x="-1236657" y="-1959898"/>
            <a:ext cx="14936476" cy="9555373"/>
            <a:chOff x="-1236657" y="-1959898"/>
            <a:chExt cx="14936476" cy="9555373"/>
          </a:xfrm>
        </p:grpSpPr>
        <p:pic>
          <p:nvPicPr>
            <p:cNvPr id="454" name="Picture 453">
              <a:extLst>
                <a:ext uri="{FF2B5EF4-FFF2-40B4-BE49-F238E27FC236}">
                  <a16:creationId xmlns:a16="http://schemas.microsoft.com/office/drawing/2014/main" id="{79E5DE59-2C8A-2A98-049D-1F847BC785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78000"/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9243257" y="766150"/>
              <a:ext cx="4456562" cy="4456562"/>
            </a:xfrm>
            <a:prstGeom prst="rect">
              <a:avLst/>
            </a:prstGeom>
          </p:spPr>
        </p:pic>
        <p:sp>
          <p:nvSpPr>
            <p:cNvPr id="450" name="Oval 449">
              <a:extLst>
                <a:ext uri="{FF2B5EF4-FFF2-40B4-BE49-F238E27FC236}">
                  <a16:creationId xmlns:a16="http://schemas.microsoft.com/office/drawing/2014/main" id="{A1E410E3-02FB-1443-B7CA-66DD14FAD29D}"/>
                </a:ext>
              </a:extLst>
            </p:cNvPr>
            <p:cNvSpPr/>
            <p:nvPr userDrawn="1"/>
          </p:nvSpPr>
          <p:spPr>
            <a:xfrm>
              <a:off x="6383097" y="-1959898"/>
              <a:ext cx="4457700" cy="4457700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softEdge rad="8763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451" name="Picture 450">
              <a:extLst>
                <a:ext uri="{FF2B5EF4-FFF2-40B4-BE49-F238E27FC236}">
                  <a16:creationId xmlns:a16="http://schemas.microsoft.com/office/drawing/2014/main" id="{F30FF631-0422-8B9A-C3B3-1197B923A1E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alphaModFix amt="80000"/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416928" y="-917839"/>
              <a:ext cx="4456562" cy="4462659"/>
            </a:xfrm>
            <a:prstGeom prst="rect">
              <a:avLst/>
            </a:prstGeom>
          </p:spPr>
        </p:pic>
        <p:sp>
          <p:nvSpPr>
            <p:cNvPr id="453" name="Oval 452">
              <a:extLst>
                <a:ext uri="{FF2B5EF4-FFF2-40B4-BE49-F238E27FC236}">
                  <a16:creationId xmlns:a16="http://schemas.microsoft.com/office/drawing/2014/main" id="{63B2D08C-D802-1F92-46C3-C49F86E710D0}"/>
                </a:ext>
              </a:extLst>
            </p:cNvPr>
            <p:cNvSpPr/>
            <p:nvPr userDrawn="1"/>
          </p:nvSpPr>
          <p:spPr>
            <a:xfrm>
              <a:off x="-9155" y="4183779"/>
              <a:ext cx="3411696" cy="3411696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softEdge rad="8763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55" name="Oval 454">
              <a:extLst>
                <a:ext uri="{FF2B5EF4-FFF2-40B4-BE49-F238E27FC236}">
                  <a16:creationId xmlns:a16="http://schemas.microsoft.com/office/drawing/2014/main" id="{D083D44E-7C16-05FC-6D30-3192628398D3}"/>
                </a:ext>
              </a:extLst>
            </p:cNvPr>
            <p:cNvSpPr/>
            <p:nvPr userDrawn="1"/>
          </p:nvSpPr>
          <p:spPr>
            <a:xfrm>
              <a:off x="4296799" y="-73934"/>
              <a:ext cx="4457700" cy="4457700"/>
            </a:xfrm>
            <a:prstGeom prst="ellipse">
              <a:avLst/>
            </a:prstGeom>
            <a:solidFill>
              <a:schemeClr val="accent2">
                <a:alpha val="61000"/>
              </a:schemeClr>
            </a:solidFill>
            <a:ln>
              <a:noFill/>
            </a:ln>
            <a:effectLst>
              <a:softEdge rad="8763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458" name="Picture 457">
              <a:extLst>
                <a:ext uri="{FF2B5EF4-FFF2-40B4-BE49-F238E27FC236}">
                  <a16:creationId xmlns:a16="http://schemas.microsoft.com/office/drawing/2014/main" id="{30366990-8AEE-4B8B-5C09-88EBB53B69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alphaModFix amt="70000"/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FilmGrain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159763" y="-219810"/>
              <a:ext cx="4456562" cy="4456562"/>
            </a:xfrm>
            <a:prstGeom prst="rect">
              <a:avLst/>
            </a:prstGeom>
          </p:spPr>
        </p:pic>
        <p:pic>
          <p:nvPicPr>
            <p:cNvPr id="459" name="Picture 458">
              <a:extLst>
                <a:ext uri="{FF2B5EF4-FFF2-40B4-BE49-F238E27FC236}">
                  <a16:creationId xmlns:a16="http://schemas.microsoft.com/office/drawing/2014/main" id="{00E66DBE-24EA-D233-422B-518323EE3B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1236657" y="-1758250"/>
              <a:ext cx="4456562" cy="4456562"/>
            </a:xfrm>
            <a:prstGeom prst="rect">
              <a:avLst/>
            </a:prstGeom>
          </p:spPr>
        </p:pic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F072A489-B49C-A6B1-9590-A814C51CCF44}"/>
                </a:ext>
              </a:extLst>
            </p:cNvPr>
            <p:cNvSpPr/>
            <p:nvPr userDrawn="1"/>
          </p:nvSpPr>
          <p:spPr>
            <a:xfrm rot="19019134">
              <a:off x="9521204" y="4400375"/>
              <a:ext cx="1281014" cy="1281014"/>
            </a:xfrm>
            <a:custGeom>
              <a:avLst/>
              <a:gdLst>
                <a:gd name="connsiteX0" fmla="*/ 1414214 w 1809750"/>
                <a:gd name="connsiteY0" fmla="*/ 142530 h 1809750"/>
                <a:gd name="connsiteX1" fmla="*/ 1630116 w 1809750"/>
                <a:gd name="connsiteY1" fmla="*/ 343964 h 1809750"/>
                <a:gd name="connsiteX2" fmla="*/ 1244539 w 1809750"/>
                <a:gd name="connsiteY2" fmla="*/ 757236 h 1809750"/>
                <a:gd name="connsiteX3" fmla="*/ 1809750 w 1809750"/>
                <a:gd name="connsiteY3" fmla="*/ 757236 h 1809750"/>
                <a:gd name="connsiteX4" fmla="*/ 1809750 w 1809750"/>
                <a:gd name="connsiteY4" fmla="*/ 1052514 h 1809750"/>
                <a:gd name="connsiteX5" fmla="*/ 1279540 w 1809750"/>
                <a:gd name="connsiteY5" fmla="*/ 1052514 h 1809750"/>
                <a:gd name="connsiteX6" fmla="*/ 1667220 w 1809750"/>
                <a:gd name="connsiteY6" fmla="*/ 1414214 h 1809750"/>
                <a:gd name="connsiteX7" fmla="*/ 1465786 w 1809750"/>
                <a:gd name="connsiteY7" fmla="*/ 1630116 h 1809750"/>
                <a:gd name="connsiteX8" fmla="*/ 1052514 w 1809750"/>
                <a:gd name="connsiteY8" fmla="*/ 1244539 h 1809750"/>
                <a:gd name="connsiteX9" fmla="*/ 1052514 w 1809750"/>
                <a:gd name="connsiteY9" fmla="*/ 1809750 h 1809750"/>
                <a:gd name="connsiteX10" fmla="*/ 757236 w 1809750"/>
                <a:gd name="connsiteY10" fmla="*/ 1809750 h 1809750"/>
                <a:gd name="connsiteX11" fmla="*/ 757236 w 1809750"/>
                <a:gd name="connsiteY11" fmla="*/ 1279540 h 1809750"/>
                <a:gd name="connsiteX12" fmla="*/ 395536 w 1809750"/>
                <a:gd name="connsiteY12" fmla="*/ 1667220 h 1809750"/>
                <a:gd name="connsiteX13" fmla="*/ 179634 w 1809750"/>
                <a:gd name="connsiteY13" fmla="*/ 1465786 h 1809750"/>
                <a:gd name="connsiteX14" fmla="*/ 565212 w 1809750"/>
                <a:gd name="connsiteY14" fmla="*/ 1052514 h 1809750"/>
                <a:gd name="connsiteX15" fmla="*/ 0 w 1809750"/>
                <a:gd name="connsiteY15" fmla="*/ 1052514 h 1809750"/>
                <a:gd name="connsiteX16" fmla="*/ 0 w 1809750"/>
                <a:gd name="connsiteY16" fmla="*/ 757236 h 1809750"/>
                <a:gd name="connsiteX17" fmla="*/ 530210 w 1809750"/>
                <a:gd name="connsiteY17" fmla="*/ 757236 h 1809750"/>
                <a:gd name="connsiteX18" fmla="*/ 142530 w 1809750"/>
                <a:gd name="connsiteY18" fmla="*/ 395536 h 1809750"/>
                <a:gd name="connsiteX19" fmla="*/ 343964 w 1809750"/>
                <a:gd name="connsiteY19" fmla="*/ 179634 h 1809750"/>
                <a:gd name="connsiteX20" fmla="*/ 757236 w 1809750"/>
                <a:gd name="connsiteY20" fmla="*/ 565211 h 1809750"/>
                <a:gd name="connsiteX21" fmla="*/ 757236 w 1809750"/>
                <a:gd name="connsiteY21" fmla="*/ 0 h 1809750"/>
                <a:gd name="connsiteX22" fmla="*/ 1052514 w 1809750"/>
                <a:gd name="connsiteY22" fmla="*/ 0 h 1809750"/>
                <a:gd name="connsiteX23" fmla="*/ 1052514 w 1809750"/>
                <a:gd name="connsiteY23" fmla="*/ 530210 h 180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09750" h="1809750">
                  <a:moveTo>
                    <a:pt x="1414214" y="142530"/>
                  </a:moveTo>
                  <a:lnTo>
                    <a:pt x="1630116" y="343964"/>
                  </a:lnTo>
                  <a:lnTo>
                    <a:pt x="1244539" y="757236"/>
                  </a:lnTo>
                  <a:lnTo>
                    <a:pt x="1809750" y="757236"/>
                  </a:lnTo>
                  <a:lnTo>
                    <a:pt x="1809750" y="1052514"/>
                  </a:lnTo>
                  <a:lnTo>
                    <a:pt x="1279540" y="1052514"/>
                  </a:lnTo>
                  <a:lnTo>
                    <a:pt x="1667220" y="1414214"/>
                  </a:lnTo>
                  <a:lnTo>
                    <a:pt x="1465786" y="1630116"/>
                  </a:lnTo>
                  <a:lnTo>
                    <a:pt x="1052514" y="1244539"/>
                  </a:lnTo>
                  <a:lnTo>
                    <a:pt x="1052514" y="1809750"/>
                  </a:lnTo>
                  <a:lnTo>
                    <a:pt x="757236" y="1809750"/>
                  </a:lnTo>
                  <a:lnTo>
                    <a:pt x="757236" y="1279540"/>
                  </a:lnTo>
                  <a:lnTo>
                    <a:pt x="395536" y="1667220"/>
                  </a:lnTo>
                  <a:lnTo>
                    <a:pt x="179634" y="1465786"/>
                  </a:lnTo>
                  <a:lnTo>
                    <a:pt x="565212" y="1052514"/>
                  </a:lnTo>
                  <a:lnTo>
                    <a:pt x="0" y="1052514"/>
                  </a:lnTo>
                  <a:lnTo>
                    <a:pt x="0" y="757236"/>
                  </a:lnTo>
                  <a:lnTo>
                    <a:pt x="530210" y="757236"/>
                  </a:lnTo>
                  <a:lnTo>
                    <a:pt x="142530" y="395536"/>
                  </a:lnTo>
                  <a:lnTo>
                    <a:pt x="343964" y="179634"/>
                  </a:lnTo>
                  <a:lnTo>
                    <a:pt x="757236" y="565211"/>
                  </a:lnTo>
                  <a:lnTo>
                    <a:pt x="757236" y="0"/>
                  </a:lnTo>
                  <a:lnTo>
                    <a:pt x="1052514" y="0"/>
                  </a:lnTo>
                  <a:lnTo>
                    <a:pt x="1052514" y="5302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7F7FCF8-3D0B-7B43-5441-EF784278844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F285ECAB-B3ED-44AC-9069-B79FA71D0295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5DA9BE-7CAC-346D-894C-38AF02F0376F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87B3D73-BFDD-9A16-6095-1EFC87B8F21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B75431-E76C-C21F-5BC7-B48E373F041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743882" y="1747917"/>
            <a:ext cx="6833273" cy="2253330"/>
          </a:xfrm>
          <a:prstGeom prst="rect">
            <a:avLst/>
          </a:prstGeom>
        </p:spPr>
        <p:txBody>
          <a:bodyPr anchor="ctr"/>
          <a:lstStyle>
            <a:lvl1pPr algn="l">
              <a:defRPr sz="60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72F6A9-631B-6B10-E3BB-874A88B9BFF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839959" y="4359495"/>
            <a:ext cx="5361933" cy="4972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EABC601-7960-AB72-07A8-0C1F4D2BEDEF}"/>
              </a:ext>
            </a:extLst>
          </p:cNvPr>
          <p:cNvGrpSpPr/>
          <p:nvPr userDrawn="1"/>
        </p:nvGrpSpPr>
        <p:grpSpPr>
          <a:xfrm>
            <a:off x="309690" y="331160"/>
            <a:ext cx="11576322" cy="6203749"/>
            <a:chOff x="309690" y="331160"/>
            <a:chExt cx="11576322" cy="6203749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689A7D1-3CBB-694F-9324-56E323ECC4C8}"/>
                </a:ext>
              </a:extLst>
            </p:cNvPr>
            <p:cNvGrpSpPr/>
            <p:nvPr/>
          </p:nvGrpSpPr>
          <p:grpSpPr>
            <a:xfrm>
              <a:off x="321537" y="5248382"/>
              <a:ext cx="6816627" cy="1286167"/>
              <a:chOff x="321537" y="5248382"/>
              <a:chExt cx="6816627" cy="1286167"/>
            </a:xfrm>
          </p:grpSpPr>
          <p:sp>
            <p:nvSpPr>
              <p:cNvPr id="43" name="Rectangle: Single Corner Rounded 42">
                <a:extLst>
                  <a:ext uri="{FF2B5EF4-FFF2-40B4-BE49-F238E27FC236}">
                    <a16:creationId xmlns:a16="http://schemas.microsoft.com/office/drawing/2014/main" id="{EA3802F2-B5EE-2E02-BC3D-90E349679F3F}"/>
                  </a:ext>
                </a:extLst>
              </p:cNvPr>
              <p:cNvSpPr/>
              <p:nvPr userDrawn="1"/>
            </p:nvSpPr>
            <p:spPr>
              <a:xfrm flipH="1" flipV="1">
                <a:off x="321537" y="5252060"/>
                <a:ext cx="4938959" cy="1282489"/>
              </a:xfrm>
              <a:prstGeom prst="round1Rect">
                <a:avLst>
                  <a:gd name="adj" fmla="val 7938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42EDEABF-A667-BB61-DF6B-2706C6E17956}"/>
                  </a:ext>
                </a:extLst>
              </p:cNvPr>
              <p:cNvSpPr/>
              <p:nvPr/>
            </p:nvSpPr>
            <p:spPr>
              <a:xfrm flipH="1" flipV="1">
                <a:off x="5260496" y="5248382"/>
                <a:ext cx="1877668" cy="128248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973F577E-9719-8167-C8EF-DC817B1AF45C}"/>
                </a:ext>
              </a:extLst>
            </p:cNvPr>
            <p:cNvSpPr/>
            <p:nvPr userDrawn="1"/>
          </p:nvSpPr>
          <p:spPr>
            <a:xfrm>
              <a:off x="309690" y="331160"/>
              <a:ext cx="11576322" cy="6195680"/>
            </a:xfrm>
            <a:prstGeom prst="roundRect">
              <a:avLst>
                <a:gd name="adj" fmla="val 1699"/>
              </a:avLst>
            </a:prstGeom>
            <a:noFill/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454B895-9C33-9AE4-3AA7-84D83C67C7AA}"/>
                </a:ext>
              </a:extLst>
            </p:cNvPr>
            <p:cNvCxnSpPr/>
            <p:nvPr userDrawn="1"/>
          </p:nvCxnSpPr>
          <p:spPr>
            <a:xfrm>
              <a:off x="309690" y="738909"/>
              <a:ext cx="11576322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F25B49D-C678-8E9C-CCB7-5312DCB2EF45}"/>
                </a:ext>
              </a:extLst>
            </p:cNvPr>
            <p:cNvGrpSpPr/>
            <p:nvPr userDrawn="1"/>
          </p:nvGrpSpPr>
          <p:grpSpPr>
            <a:xfrm>
              <a:off x="511066" y="479974"/>
              <a:ext cx="527958" cy="129828"/>
              <a:chOff x="536716" y="413037"/>
              <a:chExt cx="793468" cy="195118"/>
            </a:xfrm>
            <a:noFill/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2D1B40AA-09D5-94B2-3A9C-7B2C0BAE1007}"/>
                  </a:ext>
                </a:extLst>
              </p:cNvPr>
              <p:cNvSpPr/>
              <p:nvPr userDrawn="1"/>
            </p:nvSpPr>
            <p:spPr>
              <a:xfrm>
                <a:off x="536716" y="413037"/>
                <a:ext cx="195118" cy="195118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9FFA7317-F5A3-3763-DEAF-5A6C7261BE5A}"/>
                  </a:ext>
                </a:extLst>
              </p:cNvPr>
              <p:cNvSpPr/>
              <p:nvPr userDrawn="1"/>
            </p:nvSpPr>
            <p:spPr>
              <a:xfrm>
                <a:off x="835891" y="413037"/>
                <a:ext cx="195118" cy="195118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9461B8E5-EDAA-5D1D-843E-FD0036387121}"/>
                  </a:ext>
                </a:extLst>
              </p:cNvPr>
              <p:cNvSpPr/>
              <p:nvPr userDrawn="1"/>
            </p:nvSpPr>
            <p:spPr>
              <a:xfrm>
                <a:off x="1135066" y="413037"/>
                <a:ext cx="195118" cy="195118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37299C7-8595-FD48-D014-095BA5F3F2B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9690" y="5240340"/>
              <a:ext cx="6828474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6233126-8201-579A-E58E-4EF11B37CA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38164" y="738909"/>
              <a:ext cx="0" cy="579600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0675F1F8-2E9B-6832-03E3-FB4A5B674C2F}"/>
                </a:ext>
              </a:extLst>
            </p:cNvPr>
            <p:cNvGrpSpPr/>
            <p:nvPr/>
          </p:nvGrpSpPr>
          <p:grpSpPr>
            <a:xfrm>
              <a:off x="7432590" y="730840"/>
              <a:ext cx="4357754" cy="5783919"/>
              <a:chOff x="7432590" y="730840"/>
              <a:chExt cx="4357754" cy="5783919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8FEE4FE5-170F-360B-35B0-CA2D5DA632F9}"/>
                  </a:ext>
                </a:extLst>
              </p:cNvPr>
              <p:cNvSpPr/>
              <p:nvPr/>
            </p:nvSpPr>
            <p:spPr>
              <a:xfrm>
                <a:off x="8557689" y="730840"/>
                <a:ext cx="3232655" cy="5783919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accent1">
                    <a:shade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A87A8CB0-662C-840F-4611-0A3058ACF4FA}"/>
                  </a:ext>
                </a:extLst>
              </p:cNvPr>
              <p:cNvSpPr/>
              <p:nvPr/>
            </p:nvSpPr>
            <p:spPr>
              <a:xfrm>
                <a:off x="7432590" y="730840"/>
                <a:ext cx="3232655" cy="5783919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accent1">
                    <a:shade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14299AE0-867E-D8AE-29F3-4EA593360FA1}"/>
                  </a:ext>
                </a:extLst>
              </p:cNvPr>
              <p:cNvSpPr/>
              <p:nvPr/>
            </p:nvSpPr>
            <p:spPr>
              <a:xfrm>
                <a:off x="7995139" y="730840"/>
                <a:ext cx="3232655" cy="5783919"/>
              </a:xfrm>
              <a:prstGeom prst="ellipse">
                <a:avLst/>
              </a:prstGeom>
              <a:noFill/>
              <a:ln>
                <a:solidFill>
                  <a:schemeClr val="accent1">
                    <a:shade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</p:grp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CF45EC89-B4C2-4E69-FEF7-E581DB2BCD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24324" y="736590"/>
            <a:ext cx="3185396" cy="5783919"/>
          </a:xfrm>
          <a:prstGeom prst="ellipse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AABA7EE7-FE39-D7DC-1C19-35108D5FBA66}"/>
              </a:ext>
            </a:extLst>
          </p:cNvPr>
          <p:cNvSpPr/>
          <p:nvPr userDrawn="1"/>
        </p:nvSpPr>
        <p:spPr>
          <a:xfrm rot="19019134">
            <a:off x="10963892" y="-380527"/>
            <a:ext cx="703356" cy="703356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>
              <a:solidFill>
                <a:schemeClr val="accent3"/>
              </a:solidFill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326385ED-D0D9-7614-078F-F60126273BB5}"/>
              </a:ext>
            </a:extLst>
          </p:cNvPr>
          <p:cNvSpPr/>
          <p:nvPr userDrawn="1"/>
        </p:nvSpPr>
        <p:spPr>
          <a:xfrm rot="19019134">
            <a:off x="-30141" y="901373"/>
            <a:ext cx="703356" cy="703356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864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BA565-B5A9-87B1-31B6-FD89ED56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8681" y="345672"/>
            <a:ext cx="10758792" cy="69131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015F1-974A-01D4-6041-E2341988F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740" y="1118681"/>
            <a:ext cx="11546732" cy="537419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838884A-49F1-C876-F7F8-C656A605A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6382D-2F97-47A7-A782-361F1CDEC0D9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8AB72DC-05C8-9D7A-A116-6B16EF34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01AB171-3A5B-8B92-A96B-3016AA7AB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574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BA565-B5A9-87B1-31B6-FD89ED56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8681" y="345672"/>
            <a:ext cx="10758792" cy="69131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838884A-49F1-C876-F7F8-C656A605A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7AAC5-265D-4E6F-9966-55CF09B9FDBD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8AB72DC-05C8-9D7A-A116-6B16EF34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01AB171-3A5B-8B92-A96B-3016AA7AB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EFA5613-C36E-BA64-DA01-B4769C0FD0F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14325" y="4079631"/>
            <a:ext cx="11563350" cy="1863968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1651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A99DC-A895-3E5F-926B-FD1390C74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DB7A2-961A-408D-76E7-237B75693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82FAC0E-10B6-BCC1-6AE0-1AC1A05FC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BEE9B-8092-42C3-AE4D-26F71D6DCE55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81E8148-7361-7382-5F2B-537153F52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B987F74-CAD0-26F5-529B-CCFC993F8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9240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8120C-C127-B35E-8645-C849248F1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AFFE5-4D26-855C-E8E8-D64346F9A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3104" y="953311"/>
            <a:ext cx="576669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70740-258E-BC0C-237D-9E1E1DA2D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53311"/>
            <a:ext cx="577423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50765E8-3089-3CD2-1B6E-C341802CD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1E4F2-2370-4F25-B9D5-C7EF3D92C08C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7A198CB-EF48-8FD4-50C5-1512DFEEB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E0B2E7A-4511-A41A-84DE-CCCD225C2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7143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6CB0C-3D0E-FEDA-8206-FE1738FAC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EF8EF-6BFD-A219-E48A-7244138F4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4" y="932131"/>
            <a:ext cx="574593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30FFD-93C7-9890-65E9-3250640D8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3104" y="1756042"/>
            <a:ext cx="5745938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27B981-92A7-FC06-EDCC-689D5A3E8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932131"/>
            <a:ext cx="5774236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8F085-E2D6-32A5-0024-D896A38C8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756042"/>
            <a:ext cx="5774236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4A237CB-1BFB-0A32-2DC6-4C572E781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C5B6B-D440-4E3D-B82C-87B77A3850D6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7835E8F-EA56-F963-8ED0-5436DB227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56F5C24-CEA1-8F2A-F958-175F7193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3693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28246"/>
            <a:ext cx="11685793" cy="7316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3B3A1-83D2-4C2B-BD15-9D1D5375E4CA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6251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415" y="304800"/>
            <a:ext cx="8510953" cy="7737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9223F-6AD8-42F2-B5FE-C73135FB7945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6805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415" y="304800"/>
            <a:ext cx="8510953" cy="7737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9CBC-8F20-4DA9-A4CB-24F594D30E82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7">
            <a:extLst>
              <a:ext uri="{FF2B5EF4-FFF2-40B4-BE49-F238E27FC236}">
                <a16:creationId xmlns:a16="http://schemas.microsoft.com/office/drawing/2014/main" id="{4DC6F021-36D2-BC7C-B0E2-0F2019C7D5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66855" y="1160585"/>
            <a:ext cx="3185396" cy="5310554"/>
          </a:xfrm>
          <a:prstGeom prst="ellipse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5169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963" y="152400"/>
            <a:ext cx="5842897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575A0-7729-46D1-830D-17955B6ABF47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4051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2203A-38F6-43AE-80FC-3EC8A96B6A51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246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E1E4-C78F-4CA9-9B2A-7B9C9E9B5595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32252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67F8-BE57-86BD-012C-10939C146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3204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2FD69-7898-2CEC-4367-DD313425D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3013" y="152400"/>
            <a:ext cx="7053423" cy="624839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C4C49-50FB-72CF-A5A1-0900ECFE7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400"/>
            <a:ext cx="4518921" cy="434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7901EF5-F8A0-9301-D368-4733F351D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7410-D27F-4098-8968-79EBDB48C0FC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8F78A86-1A5A-1031-56D2-40D6B41D0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48F077-73FB-C0AB-7BB3-FF1088C7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18352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AC455-FD94-1FF0-0B39-EC4297E7D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27219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30827C-6800-EF61-D1C2-49F188EC34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63830" y="152400"/>
            <a:ext cx="7082606" cy="6306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D69A3-B4D6-23DA-2ACA-D61FB81FE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399"/>
            <a:ext cx="4518921" cy="4401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03C2BD7-BC02-8DC8-5A77-29DCBE972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66FFE-5CDB-4F6F-8A84-3AE3FE1A7857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4BF8C3F-3431-EE2E-E054-387F1C52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FDAA60-2463-4B57-4A0C-E426A56E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84413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FEC79-766F-C764-579D-464DE41B4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79E1ED-A5A7-DC84-23BE-C1CEFB120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5" y="963038"/>
            <a:ext cx="11693330" cy="54961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EC9452B-E650-DF8F-81CF-702DB24C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2DC2D-1270-4283-9F4A-080FF2D24C75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7513F4E-34C6-D556-8BF2-222B7936F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FF802FB-4925-D514-E62E-3AA1A5C30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783525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91AA6-9F1E-6958-3196-6F27D46712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593420" y="152400"/>
            <a:ext cx="1353015" cy="628731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033856-232C-636F-E19C-C0671F64D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3" y="152400"/>
            <a:ext cx="10223585" cy="62873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FD43377-ECC9-A1C8-25D8-6715B9ADD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DA992-D55E-4AA3-ACE3-DD3F88972CEB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DBD5E12-6F81-3129-D59E-75B1F4CF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1080B34-2F64-9B08-253F-9BFD62FD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88361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712E-8C0F-A2DE-3C6D-574BB70D2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99B96F0-95DC-75B8-0AD5-6714D52B8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216C2CDD-31EF-4980-8563-7C35FB13AD8B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A0B4761-9281-F515-0C73-6CFC3642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6A112E4-354A-E6EF-E0E5-E5659C46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B6B7518-9FFB-A9FD-14F7-63B8C42948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105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D7C41116-C507-E374-F6CF-2A24F90C868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026425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CE847B4-FC21-9EBC-C33B-5AB15883C2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14744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702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microsoft.com/office/2007/relationships/hdphoto" Target="../media/hdphoto1.wdp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microsoft.com/office/2007/relationships/hdphoto" Target="../media/hdphoto2.wdp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4B2B6965-7EE5-814B-6A11-9118DBAC73D0}"/>
              </a:ext>
            </a:extLst>
          </p:cNvPr>
          <p:cNvGrpSpPr/>
          <p:nvPr userDrawn="1"/>
        </p:nvGrpSpPr>
        <p:grpSpPr>
          <a:xfrm>
            <a:off x="-2157311" y="-1959898"/>
            <a:ext cx="15857130" cy="10594306"/>
            <a:chOff x="-2157311" y="-1959898"/>
            <a:chExt cx="15857130" cy="10594306"/>
          </a:xfrm>
        </p:grpSpPr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CDE943CE-7CA1-D4CE-6C08-823C162550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>
              <a:alphaModFix amt="78000"/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9243257" y="766150"/>
              <a:ext cx="4456562" cy="4456562"/>
            </a:xfrm>
            <a:prstGeom prst="rect">
              <a:avLst/>
            </a:prstGeom>
          </p:spPr>
        </p:pic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8EB1D8E8-B729-300B-EB03-F69EF0907D7B}"/>
                </a:ext>
              </a:extLst>
            </p:cNvPr>
            <p:cNvSpPr/>
            <p:nvPr userDrawn="1"/>
          </p:nvSpPr>
          <p:spPr>
            <a:xfrm>
              <a:off x="6383097" y="-1959898"/>
              <a:ext cx="4457700" cy="4457700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softEdge rad="8763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498DD0A1-B223-2CA7-8464-CC475AF4382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>
              <a:alphaModFix amt="80000"/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416928" y="-917839"/>
              <a:ext cx="4456562" cy="4462659"/>
            </a:xfrm>
            <a:prstGeom prst="rect">
              <a:avLst/>
            </a:prstGeom>
          </p:spPr>
        </p:pic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FF65B1E0-8E58-D01D-1E2B-3B3AB9C31FD5}"/>
                </a:ext>
              </a:extLst>
            </p:cNvPr>
            <p:cNvSpPr/>
            <p:nvPr userDrawn="1"/>
          </p:nvSpPr>
          <p:spPr>
            <a:xfrm>
              <a:off x="491512" y="5222712"/>
              <a:ext cx="3411696" cy="3411696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softEdge rad="8763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AF8942BB-245F-62BB-1DEB-50D1580559E5}"/>
                </a:ext>
              </a:extLst>
            </p:cNvPr>
            <p:cNvSpPr/>
            <p:nvPr userDrawn="1"/>
          </p:nvSpPr>
          <p:spPr>
            <a:xfrm>
              <a:off x="3931968" y="2382367"/>
              <a:ext cx="4457700" cy="4457700"/>
            </a:xfrm>
            <a:prstGeom prst="ellipse">
              <a:avLst/>
            </a:prstGeom>
            <a:solidFill>
              <a:schemeClr val="accent2">
                <a:alpha val="30000"/>
              </a:schemeClr>
            </a:solidFill>
            <a:ln>
              <a:noFill/>
            </a:ln>
            <a:effectLst>
              <a:softEdge rad="8763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61DCD8BE-5A4F-18FC-4301-9131B8C5D1D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>
              <a:alphaModFix amt="70000"/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artisticFilmGrain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159763" y="-219810"/>
              <a:ext cx="4456562" cy="4456562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87F3C48D-1B4B-BFE4-63D6-A438189FA39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2157311" y="-1027562"/>
              <a:ext cx="4456562" cy="4456562"/>
            </a:xfrm>
            <a:prstGeom prst="rect">
              <a:avLst/>
            </a:prstGeom>
          </p:spPr>
        </p:pic>
      </p:grp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A94DFA5-414E-8372-FC38-0F81C8BA3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2759" y="365856"/>
            <a:ext cx="10756551" cy="6921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1707D1E-DD76-4BBF-4E10-BF55C10BB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5696" y="1130746"/>
            <a:ext cx="11576322" cy="5279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DC370E72-1EB6-7C33-CAB8-C22A18FCDA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fld id="{0D6B1ABB-3901-41DB-B6D8-253259CA43F3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95F5926E-1BDA-75A9-791B-6732F5F5B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0AD02DE-E766-6B48-0DC9-52AE86EC6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38AAF4F-D7D7-CFEE-F62A-7FE110EEBDFE}"/>
              </a:ext>
            </a:extLst>
          </p:cNvPr>
          <p:cNvGrpSpPr/>
          <p:nvPr userDrawn="1"/>
        </p:nvGrpSpPr>
        <p:grpSpPr>
          <a:xfrm>
            <a:off x="305696" y="331160"/>
            <a:ext cx="11580316" cy="6195680"/>
            <a:chOff x="305696" y="331160"/>
            <a:chExt cx="11580316" cy="6195680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9AFDA546-B605-60C1-0489-863D286E4B46}"/>
                </a:ext>
              </a:extLst>
            </p:cNvPr>
            <p:cNvSpPr/>
            <p:nvPr userDrawn="1"/>
          </p:nvSpPr>
          <p:spPr>
            <a:xfrm>
              <a:off x="309690" y="331160"/>
              <a:ext cx="11576322" cy="6195680"/>
            </a:xfrm>
            <a:prstGeom prst="roundRect">
              <a:avLst>
                <a:gd name="adj" fmla="val 1699"/>
              </a:avLst>
            </a:prstGeom>
            <a:noFill/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AFCC8DD-2CFD-8F16-2ACA-0F7F55357925}"/>
                </a:ext>
              </a:extLst>
            </p:cNvPr>
            <p:cNvCxnSpPr/>
            <p:nvPr userDrawn="1"/>
          </p:nvCxnSpPr>
          <p:spPr>
            <a:xfrm>
              <a:off x="305696" y="1079377"/>
              <a:ext cx="11576322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B81EC738-CE25-2793-7EC9-5B42801AAFED}"/>
                </a:ext>
              </a:extLst>
            </p:cNvPr>
            <p:cNvGrpSpPr/>
            <p:nvPr userDrawn="1"/>
          </p:nvGrpSpPr>
          <p:grpSpPr>
            <a:xfrm>
              <a:off x="511066" y="664794"/>
              <a:ext cx="527958" cy="129831"/>
              <a:chOff x="536716" y="690806"/>
              <a:chExt cx="793468" cy="195124"/>
            </a:xfrm>
            <a:noFill/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B753E178-3795-4C06-7141-84E3D160C620}"/>
                  </a:ext>
                </a:extLst>
              </p:cNvPr>
              <p:cNvSpPr/>
              <p:nvPr userDrawn="1"/>
            </p:nvSpPr>
            <p:spPr>
              <a:xfrm>
                <a:off x="536716" y="690812"/>
                <a:ext cx="195118" cy="195118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74B9D940-3E30-C22B-59AB-0914D742C354}"/>
                  </a:ext>
                </a:extLst>
              </p:cNvPr>
              <p:cNvSpPr/>
              <p:nvPr userDrawn="1"/>
            </p:nvSpPr>
            <p:spPr>
              <a:xfrm>
                <a:off x="835891" y="690808"/>
                <a:ext cx="195118" cy="195117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D6450454-8541-0D19-6E52-960604FC1846}"/>
                  </a:ext>
                </a:extLst>
              </p:cNvPr>
              <p:cNvSpPr/>
              <p:nvPr userDrawn="1"/>
            </p:nvSpPr>
            <p:spPr>
              <a:xfrm>
                <a:off x="1135066" y="690806"/>
                <a:ext cx="195118" cy="195117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4796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51" r:id="rId4"/>
    <p:sldLayoutId id="2147483652" r:id="rId5"/>
    <p:sldLayoutId id="2147483653" r:id="rId6"/>
    <p:sldLayoutId id="2147483654" r:id="rId7"/>
    <p:sldLayoutId id="2147483664" r:id="rId8"/>
    <p:sldLayoutId id="2147483666" r:id="rId9"/>
    <p:sldLayoutId id="2147483661" r:id="rId10"/>
    <p:sldLayoutId id="2147483655" r:id="rId11"/>
    <p:sldLayoutId id="2147483660" r:id="rId12"/>
    <p:sldLayoutId id="2147483656" r:id="rId13"/>
    <p:sldLayoutId id="2147483657" r:id="rId14"/>
    <p:sldLayoutId id="2147483658" r:id="rId15"/>
    <p:sldLayoutId id="2147483659" r:id="rId16"/>
    <p:sldLayoutId id="2147483665" r:id="rId1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5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12588DD-6CAC-5D46-CCAB-F244D56C38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b="1" i="0" dirty="0">
                <a:solidFill>
                  <a:schemeClr val="accent5"/>
                </a:solidFill>
                <a:effectLst/>
              </a:rPr>
              <a:t>Social Media Kit </a:t>
            </a:r>
            <a:r>
              <a:rPr lang="en-CA" b="1" i="0" dirty="0">
                <a:effectLst/>
              </a:rPr>
              <a:t>Presentation</a:t>
            </a:r>
            <a:endParaRPr lang="en-CA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B7E9DD7-A7BE-2480-F358-76123C84A1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Presenter name</a:t>
            </a:r>
          </a:p>
        </p:txBody>
      </p:sp>
      <p:pic>
        <p:nvPicPr>
          <p:cNvPr id="8" name="Picture Placeholder 7" descr="A pink and blue wavy paper&#10;&#10;Description automatically generated">
            <a:extLst>
              <a:ext uri="{FF2B5EF4-FFF2-40B4-BE49-F238E27FC236}">
                <a16:creationId xmlns:a16="http://schemas.microsoft.com/office/drawing/2014/main" id="{070767D0-6DEC-8E23-D715-ACC8BCCB58B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39D4BC9D-9BEC-541B-00F1-6597077DBCF5}"/>
              </a:ext>
            </a:extLst>
          </p:cNvPr>
          <p:cNvGrpSpPr/>
          <p:nvPr/>
        </p:nvGrpSpPr>
        <p:grpSpPr>
          <a:xfrm>
            <a:off x="839959" y="5570202"/>
            <a:ext cx="5697028" cy="707886"/>
            <a:chOff x="839959" y="5570202"/>
            <a:chExt cx="5697028" cy="707886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CD98441-39D4-2A1D-8D99-5A40BACF547F}"/>
                </a:ext>
              </a:extLst>
            </p:cNvPr>
            <p:cNvCxnSpPr>
              <a:cxnSpLocks/>
            </p:cNvCxnSpPr>
            <p:nvPr/>
          </p:nvCxnSpPr>
          <p:spPr>
            <a:xfrm>
              <a:off x="2879387" y="5924145"/>
              <a:ext cx="3657600" cy="0"/>
            </a:xfrm>
            <a:prstGeom prst="line">
              <a:avLst/>
            </a:prstGeom>
            <a:ln>
              <a:solidFill>
                <a:schemeClr val="accent2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DB0ACFB-04A2-D5CA-ABAB-0C2D6F2CEBEC}"/>
                </a:ext>
              </a:extLst>
            </p:cNvPr>
            <p:cNvSpPr txBox="1"/>
            <p:nvPr/>
          </p:nvSpPr>
          <p:spPr>
            <a:xfrm>
              <a:off x="839959" y="5570202"/>
              <a:ext cx="3412023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4000" b="0" i="0" spc="600" dirty="0">
                  <a:solidFill>
                    <a:schemeClr val="accent3"/>
                  </a:solidFill>
                  <a:effectLst/>
                  <a:latin typeface="+mj-lt"/>
                  <a:cs typeface="Aparajita" panose="02020603050405020304" pitchFamily="18" charset="0"/>
                </a:rPr>
                <a:t>2026</a:t>
              </a:r>
              <a:endParaRPr lang="en-CA" sz="4000" spc="600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6" name="Graphic 4">
            <a:extLst>
              <a:ext uri="{FF2B5EF4-FFF2-40B4-BE49-F238E27FC236}">
                <a16:creationId xmlns:a16="http://schemas.microsoft.com/office/drawing/2014/main" id="{108CB5D8-9716-4F17-5E5E-C4BA4F4BCED9}"/>
              </a:ext>
            </a:extLst>
          </p:cNvPr>
          <p:cNvGrpSpPr/>
          <p:nvPr/>
        </p:nvGrpSpPr>
        <p:grpSpPr>
          <a:xfrm>
            <a:off x="7230135" y="3508113"/>
            <a:ext cx="438176" cy="438174"/>
            <a:chOff x="6748768" y="1962115"/>
            <a:chExt cx="608649" cy="608649"/>
          </a:xfrm>
          <a:effectLst/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BA5AEC9-125F-4284-EA4E-26E264959F62}"/>
                </a:ext>
              </a:extLst>
            </p:cNvPr>
            <p:cNvSpPr/>
            <p:nvPr/>
          </p:nvSpPr>
          <p:spPr>
            <a:xfrm>
              <a:off x="6748768" y="1962115"/>
              <a:ext cx="608649" cy="608649"/>
            </a:xfrm>
            <a:custGeom>
              <a:avLst/>
              <a:gdLst>
                <a:gd name="connsiteX0" fmla="*/ 608649 w 608649"/>
                <a:gd name="connsiteY0" fmla="*/ 304325 h 608649"/>
                <a:gd name="connsiteX1" fmla="*/ 304325 w 608649"/>
                <a:gd name="connsiteY1" fmla="*/ 608649 h 608649"/>
                <a:gd name="connsiteX2" fmla="*/ 0 w 608649"/>
                <a:gd name="connsiteY2" fmla="*/ 304325 h 608649"/>
                <a:gd name="connsiteX3" fmla="*/ 304325 w 608649"/>
                <a:gd name="connsiteY3" fmla="*/ 0 h 608649"/>
                <a:gd name="connsiteX4" fmla="*/ 608649 w 608649"/>
                <a:gd name="connsiteY4" fmla="*/ 304325 h 608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8649" h="608649">
                  <a:moveTo>
                    <a:pt x="608649" y="304325"/>
                  </a:moveTo>
                  <a:cubicBezTo>
                    <a:pt x="608649" y="472399"/>
                    <a:pt x="472398" y="608649"/>
                    <a:pt x="304325" y="608649"/>
                  </a:cubicBezTo>
                  <a:cubicBezTo>
                    <a:pt x="136251" y="608649"/>
                    <a:pt x="0" y="472399"/>
                    <a:pt x="0" y="304325"/>
                  </a:cubicBezTo>
                  <a:cubicBezTo>
                    <a:pt x="0" y="136251"/>
                    <a:pt x="136251" y="0"/>
                    <a:pt x="304325" y="0"/>
                  </a:cubicBezTo>
                  <a:cubicBezTo>
                    <a:pt x="472398" y="0"/>
                    <a:pt x="608649" y="136251"/>
                    <a:pt x="608649" y="304325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971179190">
                    <a:custGeom>
                      <a:avLst/>
                      <a:gdLst>
                        <a:gd name="connsiteX0" fmla="*/ 1150294 w 1150294"/>
                        <a:gd name="connsiteY0" fmla="*/ 575146 h 1150291"/>
                        <a:gd name="connsiteX1" fmla="*/ 575147 w 1150294"/>
                        <a:gd name="connsiteY1" fmla="*/ 1150291 h 1150291"/>
                        <a:gd name="connsiteX2" fmla="*/ 0 w 1150294"/>
                        <a:gd name="connsiteY2" fmla="*/ 575146 h 1150291"/>
                        <a:gd name="connsiteX3" fmla="*/ 575147 w 1150294"/>
                        <a:gd name="connsiteY3" fmla="*/ 0 h 1150291"/>
                        <a:gd name="connsiteX4" fmla="*/ 1150294 w 1150294"/>
                        <a:gd name="connsiteY4" fmla="*/ 575146 h 11502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50294" h="1150291" fill="none" extrusionOk="0">
                          <a:moveTo>
                            <a:pt x="1150294" y="575146"/>
                          </a:moveTo>
                          <a:cubicBezTo>
                            <a:pt x="1087216" y="881606"/>
                            <a:pt x="871917" y="1217097"/>
                            <a:pt x="575147" y="1150291"/>
                          </a:cubicBezTo>
                          <a:cubicBezTo>
                            <a:pt x="266974" y="1165955"/>
                            <a:pt x="12390" y="862269"/>
                            <a:pt x="0" y="575146"/>
                          </a:cubicBezTo>
                          <a:cubicBezTo>
                            <a:pt x="53322" y="222127"/>
                            <a:pt x="195417" y="30804"/>
                            <a:pt x="575147" y="0"/>
                          </a:cubicBezTo>
                          <a:cubicBezTo>
                            <a:pt x="903753" y="-4086"/>
                            <a:pt x="1156624" y="264683"/>
                            <a:pt x="1150294" y="575146"/>
                          </a:cubicBezTo>
                          <a:close/>
                        </a:path>
                        <a:path w="1150294" h="1150291" stroke="0" extrusionOk="0">
                          <a:moveTo>
                            <a:pt x="1150294" y="575146"/>
                          </a:moveTo>
                          <a:cubicBezTo>
                            <a:pt x="1131445" y="912050"/>
                            <a:pt x="878471" y="1148172"/>
                            <a:pt x="575147" y="1150291"/>
                          </a:cubicBezTo>
                          <a:cubicBezTo>
                            <a:pt x="199761" y="1157040"/>
                            <a:pt x="12780" y="909875"/>
                            <a:pt x="0" y="575146"/>
                          </a:cubicBezTo>
                          <a:cubicBezTo>
                            <a:pt x="-74444" y="249567"/>
                            <a:pt x="244502" y="11104"/>
                            <a:pt x="575147" y="0"/>
                          </a:cubicBezTo>
                          <a:cubicBezTo>
                            <a:pt x="834999" y="-25549"/>
                            <a:pt x="1188926" y="315346"/>
                            <a:pt x="1150294" y="575146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9" name="Graphic 4">
              <a:extLst>
                <a:ext uri="{FF2B5EF4-FFF2-40B4-BE49-F238E27FC236}">
                  <a16:creationId xmlns:a16="http://schemas.microsoft.com/office/drawing/2014/main" id="{4D8C7F50-7410-EFB2-95EB-8C4D29E965CD}"/>
                </a:ext>
              </a:extLst>
            </p:cNvPr>
            <p:cNvGrpSpPr/>
            <p:nvPr/>
          </p:nvGrpSpPr>
          <p:grpSpPr>
            <a:xfrm>
              <a:off x="6870308" y="2083655"/>
              <a:ext cx="365569" cy="365569"/>
              <a:chOff x="6870308" y="2083655"/>
              <a:chExt cx="365569" cy="365569"/>
            </a:xfrm>
            <a:solidFill>
              <a:srgbClr val="FFFFFF"/>
            </a:solidFill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49F7264C-C3D2-F13A-3E68-A58CD591FDF5}"/>
                  </a:ext>
                </a:extLst>
              </p:cNvPr>
              <p:cNvSpPr/>
              <p:nvPr/>
            </p:nvSpPr>
            <p:spPr>
              <a:xfrm>
                <a:off x="6870308" y="2083655"/>
                <a:ext cx="365569" cy="365569"/>
              </a:xfrm>
              <a:custGeom>
                <a:avLst/>
                <a:gdLst>
                  <a:gd name="connsiteX0" fmla="*/ 264795 w 365569"/>
                  <a:gd name="connsiteY0" fmla="*/ 0 h 365569"/>
                  <a:gd name="connsiteX1" fmla="*/ 100774 w 365569"/>
                  <a:gd name="connsiteY1" fmla="*/ 0 h 365569"/>
                  <a:gd name="connsiteX2" fmla="*/ 0 w 365569"/>
                  <a:gd name="connsiteY2" fmla="*/ 100775 h 365569"/>
                  <a:gd name="connsiteX3" fmla="*/ 0 w 365569"/>
                  <a:gd name="connsiteY3" fmla="*/ 264795 h 365569"/>
                  <a:gd name="connsiteX4" fmla="*/ 100774 w 365569"/>
                  <a:gd name="connsiteY4" fmla="*/ 365570 h 365569"/>
                  <a:gd name="connsiteX5" fmla="*/ 264795 w 365569"/>
                  <a:gd name="connsiteY5" fmla="*/ 365570 h 365569"/>
                  <a:gd name="connsiteX6" fmla="*/ 365570 w 365569"/>
                  <a:gd name="connsiteY6" fmla="*/ 264795 h 365569"/>
                  <a:gd name="connsiteX7" fmla="*/ 365570 w 365569"/>
                  <a:gd name="connsiteY7" fmla="*/ 100775 h 365569"/>
                  <a:gd name="connsiteX8" fmla="*/ 264795 w 365569"/>
                  <a:gd name="connsiteY8" fmla="*/ 0 h 365569"/>
                  <a:gd name="connsiteX9" fmla="*/ 336042 w 365569"/>
                  <a:gd name="connsiteY9" fmla="*/ 264414 h 365569"/>
                  <a:gd name="connsiteX10" fmla="*/ 264414 w 365569"/>
                  <a:gd name="connsiteY10" fmla="*/ 336042 h 365569"/>
                  <a:gd name="connsiteX11" fmla="*/ 101155 w 365569"/>
                  <a:gd name="connsiteY11" fmla="*/ 336042 h 365569"/>
                  <a:gd name="connsiteX12" fmla="*/ 29528 w 365569"/>
                  <a:gd name="connsiteY12" fmla="*/ 264414 h 365569"/>
                  <a:gd name="connsiteX13" fmla="*/ 29528 w 365569"/>
                  <a:gd name="connsiteY13" fmla="*/ 101251 h 365569"/>
                  <a:gd name="connsiteX14" fmla="*/ 101155 w 365569"/>
                  <a:gd name="connsiteY14" fmla="*/ 29623 h 365569"/>
                  <a:gd name="connsiteX15" fmla="*/ 264414 w 365569"/>
                  <a:gd name="connsiteY15" fmla="*/ 29623 h 365569"/>
                  <a:gd name="connsiteX16" fmla="*/ 336042 w 365569"/>
                  <a:gd name="connsiteY16" fmla="*/ 101251 h 365569"/>
                  <a:gd name="connsiteX17" fmla="*/ 336042 w 365569"/>
                  <a:gd name="connsiteY17" fmla="*/ 264414 h 365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65569" h="365569">
                    <a:moveTo>
                      <a:pt x="264795" y="0"/>
                    </a:moveTo>
                    <a:lnTo>
                      <a:pt x="100774" y="0"/>
                    </a:lnTo>
                    <a:cubicBezTo>
                      <a:pt x="45148" y="0"/>
                      <a:pt x="0" y="45149"/>
                      <a:pt x="0" y="100775"/>
                    </a:cubicBezTo>
                    <a:lnTo>
                      <a:pt x="0" y="264795"/>
                    </a:lnTo>
                    <a:cubicBezTo>
                      <a:pt x="0" y="320421"/>
                      <a:pt x="45148" y="365570"/>
                      <a:pt x="100774" y="365570"/>
                    </a:cubicBezTo>
                    <a:lnTo>
                      <a:pt x="264795" y="365570"/>
                    </a:lnTo>
                    <a:cubicBezTo>
                      <a:pt x="320421" y="365570"/>
                      <a:pt x="365570" y="320421"/>
                      <a:pt x="365570" y="264795"/>
                    </a:cubicBezTo>
                    <a:lnTo>
                      <a:pt x="365570" y="100775"/>
                    </a:lnTo>
                    <a:cubicBezTo>
                      <a:pt x="365665" y="45149"/>
                      <a:pt x="320516" y="0"/>
                      <a:pt x="264795" y="0"/>
                    </a:cubicBezTo>
                    <a:close/>
                    <a:moveTo>
                      <a:pt x="336042" y="264414"/>
                    </a:moveTo>
                    <a:cubicBezTo>
                      <a:pt x="336042" y="304038"/>
                      <a:pt x="303943" y="336042"/>
                      <a:pt x="264414" y="336042"/>
                    </a:cubicBezTo>
                    <a:lnTo>
                      <a:pt x="101155" y="336042"/>
                    </a:lnTo>
                    <a:cubicBezTo>
                      <a:pt x="61531" y="336042"/>
                      <a:pt x="29528" y="303943"/>
                      <a:pt x="29528" y="264414"/>
                    </a:cubicBezTo>
                    <a:lnTo>
                      <a:pt x="29528" y="101251"/>
                    </a:lnTo>
                    <a:cubicBezTo>
                      <a:pt x="29528" y="61627"/>
                      <a:pt x="61627" y="29623"/>
                      <a:pt x="101155" y="29623"/>
                    </a:cubicBezTo>
                    <a:lnTo>
                      <a:pt x="264414" y="29623"/>
                    </a:lnTo>
                    <a:cubicBezTo>
                      <a:pt x="304038" y="29623"/>
                      <a:pt x="336042" y="61722"/>
                      <a:pt x="336042" y="101251"/>
                    </a:cubicBezTo>
                    <a:lnTo>
                      <a:pt x="336042" y="264414"/>
                    </a:lnTo>
                    <a:close/>
                  </a:path>
                </a:pathLst>
              </a:custGeom>
              <a:solidFill>
                <a:schemeClr val="bg2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1640597">
                      <a:custGeom>
                        <a:avLst/>
                        <a:gdLst>
                          <a:gd name="connsiteX0" fmla="*/ 500439 w 690894"/>
                          <a:gd name="connsiteY0" fmla="*/ 0 h 690892"/>
                          <a:gd name="connsiteX1" fmla="*/ 190454 w 690894"/>
                          <a:gd name="connsiteY1" fmla="*/ 0 h 690892"/>
                          <a:gd name="connsiteX2" fmla="*/ 0 w 690894"/>
                          <a:gd name="connsiteY2" fmla="*/ 190455 h 690892"/>
                          <a:gd name="connsiteX3" fmla="*/ 0 w 690894"/>
                          <a:gd name="connsiteY3" fmla="*/ 500438 h 690892"/>
                          <a:gd name="connsiteX4" fmla="*/ 190454 w 690894"/>
                          <a:gd name="connsiteY4" fmla="*/ 690893 h 690892"/>
                          <a:gd name="connsiteX5" fmla="*/ 500439 w 690894"/>
                          <a:gd name="connsiteY5" fmla="*/ 690893 h 690892"/>
                          <a:gd name="connsiteX6" fmla="*/ 690895 w 690894"/>
                          <a:gd name="connsiteY6" fmla="*/ 500438 h 690892"/>
                          <a:gd name="connsiteX7" fmla="*/ 690895 w 690894"/>
                          <a:gd name="connsiteY7" fmla="*/ 190455 h 690892"/>
                          <a:gd name="connsiteX8" fmla="*/ 500439 w 690894"/>
                          <a:gd name="connsiteY8" fmla="*/ 0 h 690892"/>
                          <a:gd name="connsiteX9" fmla="*/ 635090 w 690894"/>
                          <a:gd name="connsiteY9" fmla="*/ 499718 h 690892"/>
                          <a:gd name="connsiteX10" fmla="*/ 499719 w 690894"/>
                          <a:gd name="connsiteY10" fmla="*/ 635088 h 690892"/>
                          <a:gd name="connsiteX11" fmla="*/ 191174 w 690894"/>
                          <a:gd name="connsiteY11" fmla="*/ 635088 h 690892"/>
                          <a:gd name="connsiteX12" fmla="*/ 55805 w 690894"/>
                          <a:gd name="connsiteY12" fmla="*/ 499718 h 690892"/>
                          <a:gd name="connsiteX13" fmla="*/ 55805 w 690894"/>
                          <a:gd name="connsiteY13" fmla="*/ 191355 h 690892"/>
                          <a:gd name="connsiteX14" fmla="*/ 191174 w 690894"/>
                          <a:gd name="connsiteY14" fmla="*/ 55984 h 690892"/>
                          <a:gd name="connsiteX15" fmla="*/ 499719 w 690894"/>
                          <a:gd name="connsiteY15" fmla="*/ 55984 h 690892"/>
                          <a:gd name="connsiteX16" fmla="*/ 635090 w 690894"/>
                          <a:gd name="connsiteY16" fmla="*/ 191355 h 690892"/>
                          <a:gd name="connsiteX17" fmla="*/ 635090 w 690894"/>
                          <a:gd name="connsiteY17" fmla="*/ 499718 h 6908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</a:cxnLst>
                        <a:rect l="l" t="t" r="r" b="b"/>
                        <a:pathLst>
                          <a:path w="690894" h="690892" fill="none" extrusionOk="0">
                            <a:moveTo>
                              <a:pt x="500439" y="0"/>
                            </a:moveTo>
                            <a:cubicBezTo>
                              <a:pt x="404614" y="-13212"/>
                              <a:pt x="306363" y="4641"/>
                              <a:pt x="190454" y="0"/>
                            </a:cubicBezTo>
                            <a:cubicBezTo>
                              <a:pt x="79739" y="-3208"/>
                              <a:pt x="17303" y="82596"/>
                              <a:pt x="0" y="190455"/>
                            </a:cubicBezTo>
                            <a:cubicBezTo>
                              <a:pt x="4028" y="330462"/>
                              <a:pt x="-10833" y="387920"/>
                              <a:pt x="0" y="500438"/>
                            </a:cubicBezTo>
                            <a:cubicBezTo>
                              <a:pt x="-4295" y="602757"/>
                              <a:pt x="78868" y="706767"/>
                              <a:pt x="190454" y="690893"/>
                            </a:cubicBezTo>
                            <a:cubicBezTo>
                              <a:pt x="295492" y="692100"/>
                              <a:pt x="420473" y="701266"/>
                              <a:pt x="500439" y="690893"/>
                            </a:cubicBezTo>
                            <a:cubicBezTo>
                              <a:pt x="616063" y="699747"/>
                              <a:pt x="695184" y="625850"/>
                              <a:pt x="690895" y="500438"/>
                            </a:cubicBezTo>
                            <a:cubicBezTo>
                              <a:pt x="703927" y="415626"/>
                              <a:pt x="679332" y="275988"/>
                              <a:pt x="690895" y="190455"/>
                            </a:cubicBezTo>
                            <a:cubicBezTo>
                              <a:pt x="716284" y="79295"/>
                              <a:pt x="614356" y="5539"/>
                              <a:pt x="500439" y="0"/>
                            </a:cubicBezTo>
                            <a:close/>
                            <a:moveTo>
                              <a:pt x="635090" y="499718"/>
                            </a:moveTo>
                            <a:cubicBezTo>
                              <a:pt x="640248" y="573931"/>
                              <a:pt x="590619" y="637931"/>
                              <a:pt x="499719" y="635088"/>
                            </a:cubicBezTo>
                            <a:cubicBezTo>
                              <a:pt x="365442" y="620778"/>
                              <a:pt x="279787" y="620392"/>
                              <a:pt x="191174" y="635088"/>
                            </a:cubicBezTo>
                            <a:cubicBezTo>
                              <a:pt x="114762" y="638880"/>
                              <a:pt x="67787" y="567858"/>
                              <a:pt x="55805" y="499718"/>
                            </a:cubicBezTo>
                            <a:cubicBezTo>
                              <a:pt x="43755" y="382081"/>
                              <a:pt x="47236" y="340276"/>
                              <a:pt x="55805" y="191355"/>
                            </a:cubicBezTo>
                            <a:cubicBezTo>
                              <a:pt x="48460" y="132222"/>
                              <a:pt x="117300" y="60740"/>
                              <a:pt x="191174" y="55984"/>
                            </a:cubicBezTo>
                            <a:cubicBezTo>
                              <a:pt x="254318" y="61782"/>
                              <a:pt x="389343" y="68332"/>
                              <a:pt x="499719" y="55984"/>
                            </a:cubicBezTo>
                            <a:cubicBezTo>
                              <a:pt x="572208" y="54142"/>
                              <a:pt x="633826" y="114675"/>
                              <a:pt x="635090" y="191355"/>
                            </a:cubicBezTo>
                            <a:cubicBezTo>
                              <a:pt x="637064" y="265859"/>
                              <a:pt x="646716" y="376978"/>
                              <a:pt x="635090" y="499718"/>
                            </a:cubicBezTo>
                            <a:close/>
                          </a:path>
                          <a:path w="690894" h="690892" stroke="0" extrusionOk="0">
                            <a:moveTo>
                              <a:pt x="500439" y="0"/>
                            </a:moveTo>
                            <a:cubicBezTo>
                              <a:pt x="353716" y="-429"/>
                              <a:pt x="327277" y="1702"/>
                              <a:pt x="190454" y="0"/>
                            </a:cubicBezTo>
                            <a:cubicBezTo>
                              <a:pt x="89405" y="10826"/>
                              <a:pt x="2878" y="92433"/>
                              <a:pt x="0" y="190455"/>
                            </a:cubicBezTo>
                            <a:cubicBezTo>
                              <a:pt x="-8718" y="266645"/>
                              <a:pt x="9118" y="395474"/>
                              <a:pt x="0" y="500438"/>
                            </a:cubicBezTo>
                            <a:cubicBezTo>
                              <a:pt x="16190" y="608827"/>
                              <a:pt x="70144" y="705017"/>
                              <a:pt x="190454" y="690893"/>
                            </a:cubicBezTo>
                            <a:cubicBezTo>
                              <a:pt x="289486" y="683285"/>
                              <a:pt x="345878" y="706331"/>
                              <a:pt x="500439" y="690893"/>
                            </a:cubicBezTo>
                            <a:cubicBezTo>
                              <a:pt x="609448" y="707038"/>
                              <a:pt x="692536" y="587995"/>
                              <a:pt x="690895" y="500438"/>
                            </a:cubicBezTo>
                            <a:cubicBezTo>
                              <a:pt x="684899" y="431612"/>
                              <a:pt x="681132" y="328001"/>
                              <a:pt x="690895" y="190455"/>
                            </a:cubicBezTo>
                            <a:cubicBezTo>
                              <a:pt x="686324" y="93396"/>
                              <a:pt x="602543" y="4173"/>
                              <a:pt x="500439" y="0"/>
                            </a:cubicBezTo>
                            <a:close/>
                            <a:moveTo>
                              <a:pt x="635090" y="499718"/>
                            </a:moveTo>
                            <a:cubicBezTo>
                              <a:pt x="624941" y="566027"/>
                              <a:pt x="580046" y="623440"/>
                              <a:pt x="499719" y="635088"/>
                            </a:cubicBezTo>
                            <a:cubicBezTo>
                              <a:pt x="385663" y="631338"/>
                              <a:pt x="341276" y="636304"/>
                              <a:pt x="191174" y="635088"/>
                            </a:cubicBezTo>
                            <a:cubicBezTo>
                              <a:pt x="126078" y="621816"/>
                              <a:pt x="55660" y="579306"/>
                              <a:pt x="55805" y="499718"/>
                            </a:cubicBezTo>
                            <a:cubicBezTo>
                              <a:pt x="61496" y="433431"/>
                              <a:pt x="67066" y="321804"/>
                              <a:pt x="55805" y="191355"/>
                            </a:cubicBezTo>
                            <a:cubicBezTo>
                              <a:pt x="50715" y="123402"/>
                              <a:pt x="127576" y="47808"/>
                              <a:pt x="191174" y="55984"/>
                            </a:cubicBezTo>
                            <a:cubicBezTo>
                              <a:pt x="288140" y="50958"/>
                              <a:pt x="422636" y="55502"/>
                              <a:pt x="499719" y="55984"/>
                            </a:cubicBezTo>
                            <a:cubicBezTo>
                              <a:pt x="578325" y="55827"/>
                              <a:pt x="628987" y="131028"/>
                              <a:pt x="635090" y="191355"/>
                            </a:cubicBezTo>
                            <a:cubicBezTo>
                              <a:pt x="637208" y="295014"/>
                              <a:pt x="636527" y="400281"/>
                              <a:pt x="635090" y="499718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DDF08726-0B7C-3F97-F1F1-EEEBEB7539D3}"/>
                  </a:ext>
                </a:extLst>
              </p:cNvPr>
              <p:cNvSpPr/>
              <p:nvPr/>
            </p:nvSpPr>
            <p:spPr>
              <a:xfrm>
                <a:off x="6956677" y="2170112"/>
                <a:ext cx="192786" cy="192785"/>
              </a:xfrm>
              <a:custGeom>
                <a:avLst/>
                <a:gdLst>
                  <a:gd name="connsiteX0" fmla="*/ 96393 w 192786"/>
                  <a:gd name="connsiteY0" fmla="*/ 0 h 192785"/>
                  <a:gd name="connsiteX1" fmla="*/ 0 w 192786"/>
                  <a:gd name="connsiteY1" fmla="*/ 96393 h 192785"/>
                  <a:gd name="connsiteX2" fmla="*/ 96393 w 192786"/>
                  <a:gd name="connsiteY2" fmla="*/ 192786 h 192785"/>
                  <a:gd name="connsiteX3" fmla="*/ 192786 w 192786"/>
                  <a:gd name="connsiteY3" fmla="*/ 96393 h 192785"/>
                  <a:gd name="connsiteX4" fmla="*/ 96393 w 192786"/>
                  <a:gd name="connsiteY4" fmla="*/ 0 h 192785"/>
                  <a:gd name="connsiteX5" fmla="*/ 96393 w 192786"/>
                  <a:gd name="connsiteY5" fmla="*/ 159163 h 192785"/>
                  <a:gd name="connsiteX6" fmla="*/ 33528 w 192786"/>
                  <a:gd name="connsiteY6" fmla="*/ 96298 h 192785"/>
                  <a:gd name="connsiteX7" fmla="*/ 96393 w 192786"/>
                  <a:gd name="connsiteY7" fmla="*/ 33433 h 192785"/>
                  <a:gd name="connsiteX8" fmla="*/ 159258 w 192786"/>
                  <a:gd name="connsiteY8" fmla="*/ 96298 h 192785"/>
                  <a:gd name="connsiteX9" fmla="*/ 96393 w 192786"/>
                  <a:gd name="connsiteY9" fmla="*/ 159163 h 192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92786" h="192785">
                    <a:moveTo>
                      <a:pt x="96393" y="0"/>
                    </a:moveTo>
                    <a:cubicBezTo>
                      <a:pt x="43149" y="0"/>
                      <a:pt x="0" y="43148"/>
                      <a:pt x="0" y="96393"/>
                    </a:cubicBezTo>
                    <a:cubicBezTo>
                      <a:pt x="0" y="149638"/>
                      <a:pt x="43149" y="192786"/>
                      <a:pt x="96393" y="192786"/>
                    </a:cubicBezTo>
                    <a:cubicBezTo>
                      <a:pt x="149638" y="192786"/>
                      <a:pt x="192786" y="149638"/>
                      <a:pt x="192786" y="96393"/>
                    </a:cubicBezTo>
                    <a:cubicBezTo>
                      <a:pt x="192786" y="43148"/>
                      <a:pt x="149638" y="0"/>
                      <a:pt x="96393" y="0"/>
                    </a:cubicBezTo>
                    <a:close/>
                    <a:moveTo>
                      <a:pt x="96393" y="159163"/>
                    </a:moveTo>
                    <a:cubicBezTo>
                      <a:pt x="61722" y="159163"/>
                      <a:pt x="33528" y="131064"/>
                      <a:pt x="33528" y="96298"/>
                    </a:cubicBezTo>
                    <a:cubicBezTo>
                      <a:pt x="33528" y="61627"/>
                      <a:pt x="61627" y="33433"/>
                      <a:pt x="96393" y="33433"/>
                    </a:cubicBezTo>
                    <a:cubicBezTo>
                      <a:pt x="131064" y="33433"/>
                      <a:pt x="159258" y="61531"/>
                      <a:pt x="159258" y="96298"/>
                    </a:cubicBezTo>
                    <a:cubicBezTo>
                      <a:pt x="159258" y="131064"/>
                      <a:pt x="131159" y="159163"/>
                      <a:pt x="96393" y="159163"/>
                    </a:cubicBezTo>
                    <a:close/>
                  </a:path>
                </a:pathLst>
              </a:custGeom>
              <a:solidFill>
                <a:schemeClr val="bg2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2642175557">
                      <a:custGeom>
                        <a:avLst/>
                        <a:gdLst>
                          <a:gd name="connsiteX0" fmla="*/ 182174 w 364349"/>
                          <a:gd name="connsiteY0" fmla="*/ 0 h 364346"/>
                          <a:gd name="connsiteX1" fmla="*/ 0 w 364349"/>
                          <a:gd name="connsiteY1" fmla="*/ 182173 h 364346"/>
                          <a:gd name="connsiteX2" fmla="*/ 182174 w 364349"/>
                          <a:gd name="connsiteY2" fmla="*/ 364347 h 364346"/>
                          <a:gd name="connsiteX3" fmla="*/ 364349 w 364349"/>
                          <a:gd name="connsiteY3" fmla="*/ 182173 h 364346"/>
                          <a:gd name="connsiteX4" fmla="*/ 182174 w 364349"/>
                          <a:gd name="connsiteY4" fmla="*/ 0 h 364346"/>
                          <a:gd name="connsiteX5" fmla="*/ 182174 w 364349"/>
                          <a:gd name="connsiteY5" fmla="*/ 300803 h 364346"/>
                          <a:gd name="connsiteX6" fmla="*/ 63365 w 364349"/>
                          <a:gd name="connsiteY6" fmla="*/ 181994 h 364346"/>
                          <a:gd name="connsiteX7" fmla="*/ 182174 w 364349"/>
                          <a:gd name="connsiteY7" fmla="*/ 63185 h 364346"/>
                          <a:gd name="connsiteX8" fmla="*/ 300983 w 364349"/>
                          <a:gd name="connsiteY8" fmla="*/ 181994 h 364346"/>
                          <a:gd name="connsiteX9" fmla="*/ 182174 w 364349"/>
                          <a:gd name="connsiteY9" fmla="*/ 300803 h 36434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364349" h="364346" fill="none" extrusionOk="0">
                            <a:moveTo>
                              <a:pt x="182174" y="0"/>
                            </a:moveTo>
                            <a:cubicBezTo>
                              <a:pt x="82028" y="4127"/>
                              <a:pt x="23943" y="88839"/>
                              <a:pt x="0" y="182173"/>
                            </a:cubicBezTo>
                            <a:cubicBezTo>
                              <a:pt x="-3322" y="279602"/>
                              <a:pt x="76896" y="378652"/>
                              <a:pt x="182174" y="364347"/>
                            </a:cubicBezTo>
                            <a:cubicBezTo>
                              <a:pt x="260968" y="355960"/>
                              <a:pt x="357737" y="274527"/>
                              <a:pt x="364349" y="182173"/>
                            </a:cubicBezTo>
                            <a:cubicBezTo>
                              <a:pt x="343701" y="67748"/>
                              <a:pt x="290907" y="17595"/>
                              <a:pt x="182174" y="0"/>
                            </a:cubicBezTo>
                            <a:close/>
                            <a:moveTo>
                              <a:pt x="182174" y="300803"/>
                            </a:moveTo>
                            <a:cubicBezTo>
                              <a:pt x="122979" y="306660"/>
                              <a:pt x="53884" y="245259"/>
                              <a:pt x="63365" y="181994"/>
                            </a:cubicBezTo>
                            <a:cubicBezTo>
                              <a:pt x="70320" y="126264"/>
                              <a:pt x="114920" y="64455"/>
                              <a:pt x="182174" y="63185"/>
                            </a:cubicBezTo>
                            <a:cubicBezTo>
                              <a:pt x="247091" y="54294"/>
                              <a:pt x="299124" y="131079"/>
                              <a:pt x="300983" y="181994"/>
                            </a:cubicBezTo>
                            <a:cubicBezTo>
                              <a:pt x="302586" y="246226"/>
                              <a:pt x="242127" y="296232"/>
                              <a:pt x="182174" y="300803"/>
                            </a:cubicBezTo>
                            <a:close/>
                          </a:path>
                          <a:path w="364349" h="364346" stroke="0" extrusionOk="0">
                            <a:moveTo>
                              <a:pt x="182174" y="0"/>
                            </a:moveTo>
                            <a:cubicBezTo>
                              <a:pt x="79926" y="2012"/>
                              <a:pt x="-7766" y="95231"/>
                              <a:pt x="0" y="182173"/>
                            </a:cubicBezTo>
                            <a:cubicBezTo>
                              <a:pt x="-7470" y="261756"/>
                              <a:pt x="78714" y="358506"/>
                              <a:pt x="182174" y="364347"/>
                            </a:cubicBezTo>
                            <a:cubicBezTo>
                              <a:pt x="283970" y="361571"/>
                              <a:pt x="367309" y="279551"/>
                              <a:pt x="364349" y="182173"/>
                            </a:cubicBezTo>
                            <a:cubicBezTo>
                              <a:pt x="369826" y="63617"/>
                              <a:pt x="297899" y="-6891"/>
                              <a:pt x="182174" y="0"/>
                            </a:cubicBezTo>
                            <a:close/>
                            <a:moveTo>
                              <a:pt x="182174" y="300803"/>
                            </a:moveTo>
                            <a:cubicBezTo>
                              <a:pt x="112737" y="303140"/>
                              <a:pt x="71529" y="248182"/>
                              <a:pt x="63365" y="181994"/>
                            </a:cubicBezTo>
                            <a:cubicBezTo>
                              <a:pt x="57781" y="101683"/>
                              <a:pt x="120436" y="49736"/>
                              <a:pt x="182174" y="63185"/>
                            </a:cubicBezTo>
                            <a:cubicBezTo>
                              <a:pt x="259395" y="60406"/>
                              <a:pt x="303391" y="110899"/>
                              <a:pt x="300983" y="181994"/>
                            </a:cubicBezTo>
                            <a:cubicBezTo>
                              <a:pt x="312867" y="246295"/>
                              <a:pt x="241367" y="301070"/>
                              <a:pt x="182174" y="300803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6174A04F-B0E0-AAD7-D1DC-7573D3ADE3C2}"/>
                  </a:ext>
                </a:extLst>
              </p:cNvPr>
              <p:cNvSpPr/>
              <p:nvPr/>
            </p:nvSpPr>
            <p:spPr>
              <a:xfrm>
                <a:off x="7131080" y="2145252"/>
                <a:ext cx="43243" cy="43243"/>
              </a:xfrm>
              <a:custGeom>
                <a:avLst/>
                <a:gdLst>
                  <a:gd name="connsiteX0" fmla="*/ 43243 w 43243"/>
                  <a:gd name="connsiteY0" fmla="*/ 21622 h 43243"/>
                  <a:gd name="connsiteX1" fmla="*/ 21622 w 43243"/>
                  <a:gd name="connsiteY1" fmla="*/ 43244 h 43243"/>
                  <a:gd name="connsiteX2" fmla="*/ 0 w 43243"/>
                  <a:gd name="connsiteY2" fmla="*/ 21622 h 43243"/>
                  <a:gd name="connsiteX3" fmla="*/ 21622 w 43243"/>
                  <a:gd name="connsiteY3" fmla="*/ 0 h 43243"/>
                  <a:gd name="connsiteX4" fmla="*/ 43243 w 43243"/>
                  <a:gd name="connsiteY4" fmla="*/ 21622 h 43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243" h="43243">
                    <a:moveTo>
                      <a:pt x="43243" y="21622"/>
                    </a:moveTo>
                    <a:cubicBezTo>
                      <a:pt x="43243" y="33528"/>
                      <a:pt x="33528" y="43244"/>
                      <a:pt x="21622" y="43244"/>
                    </a:cubicBezTo>
                    <a:cubicBezTo>
                      <a:pt x="9715" y="43244"/>
                      <a:pt x="0" y="33528"/>
                      <a:pt x="0" y="21622"/>
                    </a:cubicBezTo>
                    <a:cubicBezTo>
                      <a:pt x="0" y="9716"/>
                      <a:pt x="9715" y="0"/>
                      <a:pt x="21622" y="0"/>
                    </a:cubicBezTo>
                    <a:cubicBezTo>
                      <a:pt x="33623" y="0"/>
                      <a:pt x="43243" y="9716"/>
                      <a:pt x="43243" y="21622"/>
                    </a:cubicBezTo>
                    <a:close/>
                  </a:path>
                </a:pathLst>
              </a:custGeom>
              <a:solidFill>
                <a:schemeClr val="bg2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4273630395">
                      <a:custGeom>
                        <a:avLst/>
                        <a:gdLst>
                          <a:gd name="connsiteX0" fmla="*/ 81726 w 81726"/>
                          <a:gd name="connsiteY0" fmla="*/ 40863 h 81725"/>
                          <a:gd name="connsiteX1" fmla="*/ 40863 w 81726"/>
                          <a:gd name="connsiteY1" fmla="*/ 81726 h 81725"/>
                          <a:gd name="connsiteX2" fmla="*/ 0 w 81726"/>
                          <a:gd name="connsiteY2" fmla="*/ 40863 h 81725"/>
                          <a:gd name="connsiteX3" fmla="*/ 40863 w 81726"/>
                          <a:gd name="connsiteY3" fmla="*/ 0 h 81725"/>
                          <a:gd name="connsiteX4" fmla="*/ 81726 w 81726"/>
                          <a:gd name="connsiteY4" fmla="*/ 40863 h 817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1726" h="81725" fill="none" extrusionOk="0">
                            <a:moveTo>
                              <a:pt x="81726" y="40863"/>
                            </a:moveTo>
                            <a:cubicBezTo>
                              <a:pt x="80647" y="58084"/>
                              <a:pt x="61115" y="77782"/>
                              <a:pt x="40863" y="81726"/>
                            </a:cubicBezTo>
                            <a:cubicBezTo>
                              <a:pt x="16755" y="81852"/>
                              <a:pt x="-1960" y="64252"/>
                              <a:pt x="0" y="40863"/>
                            </a:cubicBezTo>
                            <a:cubicBezTo>
                              <a:pt x="-5244" y="16497"/>
                              <a:pt x="17059" y="3425"/>
                              <a:pt x="40863" y="0"/>
                            </a:cubicBezTo>
                            <a:cubicBezTo>
                              <a:pt x="68797" y="155"/>
                              <a:pt x="79111" y="21804"/>
                              <a:pt x="81726" y="40863"/>
                            </a:cubicBezTo>
                            <a:close/>
                          </a:path>
                          <a:path w="81726" h="81725" stroke="0" extrusionOk="0">
                            <a:moveTo>
                              <a:pt x="81726" y="40863"/>
                            </a:moveTo>
                            <a:cubicBezTo>
                              <a:pt x="82205" y="63084"/>
                              <a:pt x="62500" y="79877"/>
                              <a:pt x="40863" y="81726"/>
                            </a:cubicBezTo>
                            <a:cubicBezTo>
                              <a:pt x="18543" y="80929"/>
                              <a:pt x="-1690" y="61622"/>
                              <a:pt x="0" y="40863"/>
                            </a:cubicBezTo>
                            <a:cubicBezTo>
                              <a:pt x="1976" y="21055"/>
                              <a:pt x="17445" y="-1345"/>
                              <a:pt x="40863" y="0"/>
                            </a:cubicBezTo>
                            <a:cubicBezTo>
                              <a:pt x="68251" y="-2037"/>
                              <a:pt x="85997" y="19520"/>
                              <a:pt x="81726" y="40863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6" name="Graphic 4">
            <a:extLst>
              <a:ext uri="{FF2B5EF4-FFF2-40B4-BE49-F238E27FC236}">
                <a16:creationId xmlns:a16="http://schemas.microsoft.com/office/drawing/2014/main" id="{F33BE536-7DA2-10D8-9778-A9C3B9EA571B}"/>
              </a:ext>
            </a:extLst>
          </p:cNvPr>
          <p:cNvGrpSpPr/>
          <p:nvPr/>
        </p:nvGrpSpPr>
        <p:grpSpPr>
          <a:xfrm>
            <a:off x="7877634" y="4589856"/>
            <a:ext cx="533808" cy="533806"/>
            <a:chOff x="4031360" y="4675473"/>
            <a:chExt cx="609600" cy="609600"/>
          </a:xfrm>
          <a:effectLst/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FDEA2D2-4D61-301F-ED20-6AE3EE62CABE}"/>
                </a:ext>
              </a:extLst>
            </p:cNvPr>
            <p:cNvSpPr/>
            <p:nvPr/>
          </p:nvSpPr>
          <p:spPr>
            <a:xfrm>
              <a:off x="4031360" y="4675473"/>
              <a:ext cx="609600" cy="609600"/>
            </a:xfrm>
            <a:custGeom>
              <a:avLst/>
              <a:gdLst>
                <a:gd name="connsiteX0" fmla="*/ 609600 w 609600"/>
                <a:gd name="connsiteY0" fmla="*/ 304800 h 609600"/>
                <a:gd name="connsiteX1" fmla="*/ 304800 w 609600"/>
                <a:gd name="connsiteY1" fmla="*/ 609600 h 609600"/>
                <a:gd name="connsiteX2" fmla="*/ 0 w 609600"/>
                <a:gd name="connsiteY2" fmla="*/ 304800 h 609600"/>
                <a:gd name="connsiteX3" fmla="*/ 304800 w 609600"/>
                <a:gd name="connsiteY3" fmla="*/ 0 h 609600"/>
                <a:gd name="connsiteX4" fmla="*/ 609600 w 609600"/>
                <a:gd name="connsiteY4" fmla="*/ 3048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" h="609600">
                  <a:moveTo>
                    <a:pt x="609600" y="304800"/>
                  </a:moveTo>
                  <a:cubicBezTo>
                    <a:pt x="609600" y="473137"/>
                    <a:pt x="473136" y="609600"/>
                    <a:pt x="304800" y="609600"/>
                  </a:cubicBezTo>
                  <a:cubicBezTo>
                    <a:pt x="136464" y="609600"/>
                    <a:pt x="0" y="473137"/>
                    <a:pt x="0" y="304800"/>
                  </a:cubicBezTo>
                  <a:cubicBezTo>
                    <a:pt x="0" y="136463"/>
                    <a:pt x="136464" y="0"/>
                    <a:pt x="304800" y="0"/>
                  </a:cubicBezTo>
                  <a:cubicBezTo>
                    <a:pt x="473136" y="0"/>
                    <a:pt x="609600" y="136463"/>
                    <a:pt x="609600" y="30480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1401345 w 1401345"/>
                        <a:gd name="connsiteY0" fmla="*/ 700672 h 1401345"/>
                        <a:gd name="connsiteX1" fmla="*/ 700672 w 1401345"/>
                        <a:gd name="connsiteY1" fmla="*/ 1401345 h 1401345"/>
                        <a:gd name="connsiteX2" fmla="*/ 0 w 1401345"/>
                        <a:gd name="connsiteY2" fmla="*/ 700672 h 1401345"/>
                        <a:gd name="connsiteX3" fmla="*/ 700672 w 1401345"/>
                        <a:gd name="connsiteY3" fmla="*/ 0 h 1401345"/>
                        <a:gd name="connsiteX4" fmla="*/ 1401345 w 1401345"/>
                        <a:gd name="connsiteY4" fmla="*/ 700672 h 14013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401345" h="1401345" fill="none" extrusionOk="0">
                          <a:moveTo>
                            <a:pt x="1401345" y="700672"/>
                          </a:moveTo>
                          <a:cubicBezTo>
                            <a:pt x="1461306" y="1094757"/>
                            <a:pt x="1112529" y="1350128"/>
                            <a:pt x="700672" y="1401345"/>
                          </a:cubicBezTo>
                          <a:cubicBezTo>
                            <a:pt x="247485" y="1391205"/>
                            <a:pt x="-45932" y="1130889"/>
                            <a:pt x="0" y="700672"/>
                          </a:cubicBezTo>
                          <a:cubicBezTo>
                            <a:pt x="-4841" y="267531"/>
                            <a:pt x="269363" y="61619"/>
                            <a:pt x="700672" y="0"/>
                          </a:cubicBezTo>
                          <a:cubicBezTo>
                            <a:pt x="1168406" y="45215"/>
                            <a:pt x="1485355" y="333899"/>
                            <a:pt x="1401345" y="700672"/>
                          </a:cubicBezTo>
                          <a:close/>
                        </a:path>
                        <a:path w="1401345" h="1401345" stroke="0" extrusionOk="0">
                          <a:moveTo>
                            <a:pt x="1401345" y="700672"/>
                          </a:moveTo>
                          <a:cubicBezTo>
                            <a:pt x="1328231" y="1042546"/>
                            <a:pt x="1050811" y="1415168"/>
                            <a:pt x="700672" y="1401345"/>
                          </a:cubicBezTo>
                          <a:cubicBezTo>
                            <a:pt x="376523" y="1414570"/>
                            <a:pt x="-21539" y="1088329"/>
                            <a:pt x="0" y="700672"/>
                          </a:cubicBezTo>
                          <a:cubicBezTo>
                            <a:pt x="-47133" y="359728"/>
                            <a:pt x="311156" y="14072"/>
                            <a:pt x="700672" y="0"/>
                          </a:cubicBezTo>
                          <a:cubicBezTo>
                            <a:pt x="1024744" y="-34413"/>
                            <a:pt x="1485761" y="354035"/>
                            <a:pt x="1401345" y="700672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98CE8E3-2C07-3855-811E-23D52045F3B0}"/>
                </a:ext>
              </a:extLst>
            </p:cNvPr>
            <p:cNvSpPr/>
            <p:nvPr/>
          </p:nvSpPr>
          <p:spPr>
            <a:xfrm>
              <a:off x="4171472" y="4865020"/>
              <a:ext cx="329374" cy="230505"/>
            </a:xfrm>
            <a:custGeom>
              <a:avLst/>
              <a:gdLst>
                <a:gd name="connsiteX0" fmla="*/ 329279 w 329374"/>
                <a:gd name="connsiteY0" fmla="*/ 49244 h 230505"/>
                <a:gd name="connsiteX1" fmla="*/ 280035 w 329374"/>
                <a:gd name="connsiteY1" fmla="*/ 0 h 230505"/>
                <a:gd name="connsiteX2" fmla="*/ 49244 w 329374"/>
                <a:gd name="connsiteY2" fmla="*/ 0 h 230505"/>
                <a:gd name="connsiteX3" fmla="*/ 0 w 329374"/>
                <a:gd name="connsiteY3" fmla="*/ 49244 h 230505"/>
                <a:gd name="connsiteX4" fmla="*/ 0 w 329374"/>
                <a:gd name="connsiteY4" fmla="*/ 181261 h 230505"/>
                <a:gd name="connsiteX5" fmla="*/ 49244 w 329374"/>
                <a:gd name="connsiteY5" fmla="*/ 230505 h 230505"/>
                <a:gd name="connsiteX6" fmla="*/ 280130 w 329374"/>
                <a:gd name="connsiteY6" fmla="*/ 230505 h 230505"/>
                <a:gd name="connsiteX7" fmla="*/ 329375 w 329374"/>
                <a:gd name="connsiteY7" fmla="*/ 181261 h 230505"/>
                <a:gd name="connsiteX8" fmla="*/ 329375 w 329374"/>
                <a:gd name="connsiteY8" fmla="*/ 49244 h 230505"/>
                <a:gd name="connsiteX9" fmla="*/ 131731 w 329374"/>
                <a:gd name="connsiteY9" fmla="*/ 170974 h 230505"/>
                <a:gd name="connsiteX10" fmla="*/ 131731 w 329374"/>
                <a:gd name="connsiteY10" fmla="*/ 46958 h 230505"/>
                <a:gd name="connsiteX11" fmla="*/ 225743 w 329374"/>
                <a:gd name="connsiteY11" fmla="*/ 108966 h 230505"/>
                <a:gd name="connsiteX12" fmla="*/ 131731 w 329374"/>
                <a:gd name="connsiteY12" fmla="*/ 170974 h 230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9374" h="230505">
                  <a:moveTo>
                    <a:pt x="329279" y="49244"/>
                  </a:moveTo>
                  <a:cubicBezTo>
                    <a:pt x="329279" y="22003"/>
                    <a:pt x="307277" y="0"/>
                    <a:pt x="280035" y="0"/>
                  </a:cubicBezTo>
                  <a:lnTo>
                    <a:pt x="49244" y="0"/>
                  </a:lnTo>
                  <a:cubicBezTo>
                    <a:pt x="22098" y="0"/>
                    <a:pt x="0" y="22003"/>
                    <a:pt x="0" y="49244"/>
                  </a:cubicBezTo>
                  <a:lnTo>
                    <a:pt x="0" y="181261"/>
                  </a:lnTo>
                  <a:cubicBezTo>
                    <a:pt x="0" y="208407"/>
                    <a:pt x="22003" y="230505"/>
                    <a:pt x="49244" y="230505"/>
                  </a:cubicBezTo>
                  <a:lnTo>
                    <a:pt x="280130" y="230505"/>
                  </a:lnTo>
                  <a:cubicBezTo>
                    <a:pt x="307277" y="230505"/>
                    <a:pt x="329375" y="208502"/>
                    <a:pt x="329375" y="181261"/>
                  </a:cubicBezTo>
                  <a:lnTo>
                    <a:pt x="329375" y="49244"/>
                  </a:lnTo>
                  <a:close/>
                  <a:moveTo>
                    <a:pt x="131731" y="170974"/>
                  </a:moveTo>
                  <a:lnTo>
                    <a:pt x="131731" y="46958"/>
                  </a:lnTo>
                  <a:lnTo>
                    <a:pt x="225743" y="108966"/>
                  </a:lnTo>
                  <a:lnTo>
                    <a:pt x="131731" y="170974"/>
                  </a:lnTo>
                  <a:close/>
                </a:path>
              </a:pathLst>
            </a:custGeom>
            <a:solidFill>
              <a:schemeClr val="bg2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981765707">
                    <a:custGeom>
                      <a:avLst/>
                      <a:gdLst>
                        <a:gd name="connsiteX0" fmla="*/ 756944 w 757163"/>
                        <a:gd name="connsiteY0" fmla="*/ 113201 h 529884"/>
                        <a:gd name="connsiteX1" fmla="*/ 643742 w 757163"/>
                        <a:gd name="connsiteY1" fmla="*/ 0 h 529884"/>
                        <a:gd name="connsiteX2" fmla="*/ 113201 w 757163"/>
                        <a:gd name="connsiteY2" fmla="*/ 0 h 529884"/>
                        <a:gd name="connsiteX3" fmla="*/ 0 w 757163"/>
                        <a:gd name="connsiteY3" fmla="*/ 113201 h 529884"/>
                        <a:gd name="connsiteX4" fmla="*/ 0 w 757163"/>
                        <a:gd name="connsiteY4" fmla="*/ 416682 h 529884"/>
                        <a:gd name="connsiteX5" fmla="*/ 113201 w 757163"/>
                        <a:gd name="connsiteY5" fmla="*/ 529884 h 529884"/>
                        <a:gd name="connsiteX6" fmla="*/ 643961 w 757163"/>
                        <a:gd name="connsiteY6" fmla="*/ 529884 h 529884"/>
                        <a:gd name="connsiteX7" fmla="*/ 757165 w 757163"/>
                        <a:gd name="connsiteY7" fmla="*/ 416682 h 529884"/>
                        <a:gd name="connsiteX8" fmla="*/ 757165 w 757163"/>
                        <a:gd name="connsiteY8" fmla="*/ 113201 h 529884"/>
                        <a:gd name="connsiteX9" fmla="*/ 756944 w 757163"/>
                        <a:gd name="connsiteY9" fmla="*/ 113201 h 529884"/>
                        <a:gd name="connsiteX10" fmla="*/ 302822 w 757163"/>
                        <a:gd name="connsiteY10" fmla="*/ 393034 h 529884"/>
                        <a:gd name="connsiteX11" fmla="*/ 302822 w 757163"/>
                        <a:gd name="connsiteY11" fmla="*/ 107946 h 529884"/>
                        <a:gd name="connsiteX12" fmla="*/ 518936 w 757163"/>
                        <a:gd name="connsiteY12" fmla="*/ 250490 h 529884"/>
                        <a:gd name="connsiteX13" fmla="*/ 302822 w 757163"/>
                        <a:gd name="connsiteY13" fmla="*/ 393034 h 5298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757163" h="529884" fill="none" extrusionOk="0">
                          <a:moveTo>
                            <a:pt x="756944" y="113201"/>
                          </a:moveTo>
                          <a:cubicBezTo>
                            <a:pt x="752459" y="53051"/>
                            <a:pt x="711277" y="-713"/>
                            <a:pt x="643742" y="0"/>
                          </a:cubicBezTo>
                          <a:cubicBezTo>
                            <a:pt x="404146" y="7317"/>
                            <a:pt x="346741" y="-20514"/>
                            <a:pt x="113201" y="0"/>
                          </a:cubicBezTo>
                          <a:cubicBezTo>
                            <a:pt x="45874" y="983"/>
                            <a:pt x="-1300" y="65761"/>
                            <a:pt x="0" y="113201"/>
                          </a:cubicBezTo>
                          <a:cubicBezTo>
                            <a:pt x="14082" y="243653"/>
                            <a:pt x="-6120" y="340309"/>
                            <a:pt x="0" y="416682"/>
                          </a:cubicBezTo>
                          <a:cubicBezTo>
                            <a:pt x="-3981" y="493628"/>
                            <a:pt x="43358" y="540450"/>
                            <a:pt x="113201" y="529884"/>
                          </a:cubicBezTo>
                          <a:cubicBezTo>
                            <a:pt x="314480" y="552017"/>
                            <a:pt x="428546" y="506279"/>
                            <a:pt x="643961" y="529884"/>
                          </a:cubicBezTo>
                          <a:cubicBezTo>
                            <a:pt x="706629" y="514257"/>
                            <a:pt x="761760" y="476038"/>
                            <a:pt x="757165" y="416682"/>
                          </a:cubicBezTo>
                          <a:cubicBezTo>
                            <a:pt x="743410" y="322108"/>
                            <a:pt x="768416" y="215015"/>
                            <a:pt x="757165" y="113201"/>
                          </a:cubicBezTo>
                          <a:cubicBezTo>
                            <a:pt x="757069" y="113200"/>
                            <a:pt x="757012" y="113198"/>
                            <a:pt x="756944" y="113201"/>
                          </a:cubicBezTo>
                          <a:close/>
                          <a:moveTo>
                            <a:pt x="302822" y="393034"/>
                          </a:moveTo>
                          <a:cubicBezTo>
                            <a:pt x="306881" y="286392"/>
                            <a:pt x="304323" y="216289"/>
                            <a:pt x="302822" y="107946"/>
                          </a:cubicBezTo>
                          <a:cubicBezTo>
                            <a:pt x="390825" y="152705"/>
                            <a:pt x="437318" y="210037"/>
                            <a:pt x="518936" y="250490"/>
                          </a:cubicBezTo>
                          <a:cubicBezTo>
                            <a:pt x="465266" y="273167"/>
                            <a:pt x="390554" y="329642"/>
                            <a:pt x="302822" y="393034"/>
                          </a:cubicBezTo>
                          <a:close/>
                        </a:path>
                        <a:path w="757163" h="529884" stroke="0" extrusionOk="0">
                          <a:moveTo>
                            <a:pt x="756944" y="113201"/>
                          </a:moveTo>
                          <a:cubicBezTo>
                            <a:pt x="751066" y="60893"/>
                            <a:pt x="696073" y="-4251"/>
                            <a:pt x="643742" y="0"/>
                          </a:cubicBezTo>
                          <a:cubicBezTo>
                            <a:pt x="469895" y="18748"/>
                            <a:pt x="270642" y="12957"/>
                            <a:pt x="113201" y="0"/>
                          </a:cubicBezTo>
                          <a:cubicBezTo>
                            <a:pt x="50924" y="-14467"/>
                            <a:pt x="-3460" y="48092"/>
                            <a:pt x="0" y="113201"/>
                          </a:cubicBezTo>
                          <a:cubicBezTo>
                            <a:pt x="926" y="221472"/>
                            <a:pt x="-4467" y="309732"/>
                            <a:pt x="0" y="416682"/>
                          </a:cubicBezTo>
                          <a:cubicBezTo>
                            <a:pt x="8193" y="479626"/>
                            <a:pt x="54270" y="536192"/>
                            <a:pt x="113201" y="529884"/>
                          </a:cubicBezTo>
                          <a:cubicBezTo>
                            <a:pt x="357380" y="540196"/>
                            <a:pt x="448695" y="549813"/>
                            <a:pt x="643961" y="529884"/>
                          </a:cubicBezTo>
                          <a:cubicBezTo>
                            <a:pt x="703244" y="516724"/>
                            <a:pt x="743202" y="475828"/>
                            <a:pt x="757165" y="416682"/>
                          </a:cubicBezTo>
                          <a:cubicBezTo>
                            <a:pt x="756232" y="332321"/>
                            <a:pt x="769566" y="180773"/>
                            <a:pt x="757165" y="113201"/>
                          </a:cubicBezTo>
                          <a:cubicBezTo>
                            <a:pt x="757110" y="113210"/>
                            <a:pt x="757030" y="113199"/>
                            <a:pt x="756944" y="113201"/>
                          </a:cubicBezTo>
                          <a:close/>
                          <a:moveTo>
                            <a:pt x="302822" y="393034"/>
                          </a:moveTo>
                          <a:cubicBezTo>
                            <a:pt x="316925" y="274816"/>
                            <a:pt x="292570" y="214828"/>
                            <a:pt x="302822" y="107946"/>
                          </a:cubicBezTo>
                          <a:cubicBezTo>
                            <a:pt x="357425" y="138234"/>
                            <a:pt x="424958" y="186702"/>
                            <a:pt x="518936" y="250490"/>
                          </a:cubicBezTo>
                          <a:cubicBezTo>
                            <a:pt x="458362" y="305396"/>
                            <a:pt x="405828" y="327534"/>
                            <a:pt x="302822" y="39303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" name="Graphic 4">
            <a:extLst>
              <a:ext uri="{FF2B5EF4-FFF2-40B4-BE49-F238E27FC236}">
                <a16:creationId xmlns:a16="http://schemas.microsoft.com/office/drawing/2014/main" id="{599FF164-9375-60C0-8CF1-4C38A3D757E0}"/>
              </a:ext>
            </a:extLst>
          </p:cNvPr>
          <p:cNvGrpSpPr/>
          <p:nvPr/>
        </p:nvGrpSpPr>
        <p:grpSpPr>
          <a:xfrm>
            <a:off x="11027979" y="720155"/>
            <a:ext cx="628910" cy="628910"/>
            <a:chOff x="4942616" y="3771265"/>
            <a:chExt cx="609600" cy="609600"/>
          </a:xfrm>
          <a:effectLst/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E15CC923-1BFA-B248-723B-3F92A3E91DB2}"/>
                </a:ext>
              </a:extLst>
            </p:cNvPr>
            <p:cNvSpPr/>
            <p:nvPr/>
          </p:nvSpPr>
          <p:spPr>
            <a:xfrm>
              <a:off x="4942616" y="3771265"/>
              <a:ext cx="609600" cy="609600"/>
            </a:xfrm>
            <a:prstGeom prst="roundRect">
              <a:avLst>
                <a:gd name="adj" fmla="val 19273"/>
              </a:avLst>
            </a:prstGeom>
            <a:solidFill>
              <a:schemeClr val="accent5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4061409959">
                    <a:custGeom>
                      <a:avLst/>
                      <a:gdLst>
                        <a:gd name="connsiteX0" fmla="*/ 0 w 1651002"/>
                        <a:gd name="connsiteY0" fmla="*/ 318198 h 1651002"/>
                        <a:gd name="connsiteX1" fmla="*/ 318198 w 1651002"/>
                        <a:gd name="connsiteY1" fmla="*/ 0 h 1651002"/>
                        <a:gd name="connsiteX2" fmla="*/ 825501 w 1651002"/>
                        <a:gd name="connsiteY2" fmla="*/ 0 h 1651002"/>
                        <a:gd name="connsiteX3" fmla="*/ 1332804 w 1651002"/>
                        <a:gd name="connsiteY3" fmla="*/ 0 h 1651002"/>
                        <a:gd name="connsiteX4" fmla="*/ 1651002 w 1651002"/>
                        <a:gd name="connsiteY4" fmla="*/ 318198 h 1651002"/>
                        <a:gd name="connsiteX5" fmla="*/ 1651002 w 1651002"/>
                        <a:gd name="connsiteY5" fmla="*/ 845793 h 1651002"/>
                        <a:gd name="connsiteX6" fmla="*/ 1651002 w 1651002"/>
                        <a:gd name="connsiteY6" fmla="*/ 1332804 h 1651002"/>
                        <a:gd name="connsiteX7" fmla="*/ 1332804 w 1651002"/>
                        <a:gd name="connsiteY7" fmla="*/ 1651002 h 1651002"/>
                        <a:gd name="connsiteX8" fmla="*/ 805209 w 1651002"/>
                        <a:gd name="connsiteY8" fmla="*/ 1651002 h 1651002"/>
                        <a:gd name="connsiteX9" fmla="*/ 318198 w 1651002"/>
                        <a:gd name="connsiteY9" fmla="*/ 1651002 h 1651002"/>
                        <a:gd name="connsiteX10" fmla="*/ 0 w 1651002"/>
                        <a:gd name="connsiteY10" fmla="*/ 1332804 h 1651002"/>
                        <a:gd name="connsiteX11" fmla="*/ 0 w 1651002"/>
                        <a:gd name="connsiteY11" fmla="*/ 805209 h 1651002"/>
                        <a:gd name="connsiteX12" fmla="*/ 0 w 1651002"/>
                        <a:gd name="connsiteY12" fmla="*/ 318198 h 16510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651002" h="1651002" fill="none" extrusionOk="0">
                          <a:moveTo>
                            <a:pt x="0" y="318198"/>
                          </a:moveTo>
                          <a:cubicBezTo>
                            <a:pt x="-29536" y="130757"/>
                            <a:pt x="104311" y="-17490"/>
                            <a:pt x="318198" y="0"/>
                          </a:cubicBezTo>
                          <a:cubicBezTo>
                            <a:pt x="531880" y="-23888"/>
                            <a:pt x="620568" y="-548"/>
                            <a:pt x="825501" y="0"/>
                          </a:cubicBezTo>
                          <a:cubicBezTo>
                            <a:pt x="1030434" y="548"/>
                            <a:pt x="1126919" y="13166"/>
                            <a:pt x="1332804" y="0"/>
                          </a:cubicBezTo>
                          <a:cubicBezTo>
                            <a:pt x="1471332" y="20667"/>
                            <a:pt x="1653840" y="112776"/>
                            <a:pt x="1651002" y="318198"/>
                          </a:cubicBezTo>
                          <a:cubicBezTo>
                            <a:pt x="1669503" y="473991"/>
                            <a:pt x="1631726" y="589871"/>
                            <a:pt x="1651002" y="845793"/>
                          </a:cubicBezTo>
                          <a:cubicBezTo>
                            <a:pt x="1670278" y="1101715"/>
                            <a:pt x="1674227" y="1135386"/>
                            <a:pt x="1651002" y="1332804"/>
                          </a:cubicBezTo>
                          <a:cubicBezTo>
                            <a:pt x="1618659" y="1480864"/>
                            <a:pt x="1538110" y="1674687"/>
                            <a:pt x="1332804" y="1651002"/>
                          </a:cubicBezTo>
                          <a:cubicBezTo>
                            <a:pt x="1154902" y="1627224"/>
                            <a:pt x="979389" y="1676788"/>
                            <a:pt x="805209" y="1651002"/>
                          </a:cubicBezTo>
                          <a:cubicBezTo>
                            <a:pt x="631029" y="1625216"/>
                            <a:pt x="455339" y="1667914"/>
                            <a:pt x="318198" y="1651002"/>
                          </a:cubicBezTo>
                          <a:cubicBezTo>
                            <a:pt x="150559" y="1643202"/>
                            <a:pt x="-1712" y="1546730"/>
                            <a:pt x="0" y="1332804"/>
                          </a:cubicBezTo>
                          <a:cubicBezTo>
                            <a:pt x="-23907" y="1087863"/>
                            <a:pt x="17424" y="933964"/>
                            <a:pt x="0" y="805209"/>
                          </a:cubicBezTo>
                          <a:cubicBezTo>
                            <a:pt x="-17424" y="676455"/>
                            <a:pt x="-9307" y="428835"/>
                            <a:pt x="0" y="318198"/>
                          </a:cubicBezTo>
                          <a:close/>
                        </a:path>
                        <a:path w="1651002" h="1651002" stroke="0" extrusionOk="0">
                          <a:moveTo>
                            <a:pt x="0" y="318198"/>
                          </a:moveTo>
                          <a:cubicBezTo>
                            <a:pt x="-27940" y="143506"/>
                            <a:pt x="135861" y="5494"/>
                            <a:pt x="318198" y="0"/>
                          </a:cubicBezTo>
                          <a:cubicBezTo>
                            <a:pt x="422902" y="-1806"/>
                            <a:pt x="730561" y="19469"/>
                            <a:pt x="835647" y="0"/>
                          </a:cubicBezTo>
                          <a:cubicBezTo>
                            <a:pt x="940733" y="-19469"/>
                            <a:pt x="1097147" y="21593"/>
                            <a:pt x="1332804" y="0"/>
                          </a:cubicBezTo>
                          <a:cubicBezTo>
                            <a:pt x="1497137" y="-4143"/>
                            <a:pt x="1616030" y="128308"/>
                            <a:pt x="1651002" y="318198"/>
                          </a:cubicBezTo>
                          <a:cubicBezTo>
                            <a:pt x="1675859" y="505706"/>
                            <a:pt x="1672120" y="609059"/>
                            <a:pt x="1651002" y="835647"/>
                          </a:cubicBezTo>
                          <a:cubicBezTo>
                            <a:pt x="1629884" y="1062235"/>
                            <a:pt x="1652179" y="1096914"/>
                            <a:pt x="1651002" y="1332804"/>
                          </a:cubicBezTo>
                          <a:cubicBezTo>
                            <a:pt x="1660496" y="1504111"/>
                            <a:pt x="1531928" y="1640873"/>
                            <a:pt x="1332804" y="1651002"/>
                          </a:cubicBezTo>
                          <a:cubicBezTo>
                            <a:pt x="1204608" y="1634869"/>
                            <a:pt x="965169" y="1628523"/>
                            <a:pt x="825501" y="1651002"/>
                          </a:cubicBezTo>
                          <a:cubicBezTo>
                            <a:pt x="685833" y="1673481"/>
                            <a:pt x="451147" y="1633120"/>
                            <a:pt x="318198" y="1651002"/>
                          </a:cubicBezTo>
                          <a:cubicBezTo>
                            <a:pt x="151401" y="1614964"/>
                            <a:pt x="-22223" y="1503906"/>
                            <a:pt x="0" y="1332804"/>
                          </a:cubicBezTo>
                          <a:cubicBezTo>
                            <a:pt x="-11145" y="1214251"/>
                            <a:pt x="16928" y="1072506"/>
                            <a:pt x="0" y="815355"/>
                          </a:cubicBezTo>
                          <a:cubicBezTo>
                            <a:pt x="-16928" y="558204"/>
                            <a:pt x="553" y="460591"/>
                            <a:pt x="0" y="318198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7043977-F3CB-EDCD-7B91-A018DA95D23F}"/>
                </a:ext>
              </a:extLst>
            </p:cNvPr>
            <p:cNvSpPr/>
            <p:nvPr/>
          </p:nvSpPr>
          <p:spPr>
            <a:xfrm>
              <a:off x="5091764" y="3918976"/>
              <a:ext cx="320352" cy="322845"/>
            </a:xfrm>
            <a:custGeom>
              <a:avLst/>
              <a:gdLst>
                <a:gd name="connsiteX0" fmla="*/ 307467 w 415956"/>
                <a:gd name="connsiteY0" fmla="*/ 250698 h 419195"/>
                <a:gd name="connsiteX1" fmla="*/ 272510 w 415956"/>
                <a:gd name="connsiteY1" fmla="*/ 232410 h 419195"/>
                <a:gd name="connsiteX2" fmla="*/ 260699 w 415956"/>
                <a:gd name="connsiteY2" fmla="*/ 234601 h 419195"/>
                <a:gd name="connsiteX3" fmla="*/ 243459 w 415956"/>
                <a:gd name="connsiteY3" fmla="*/ 254413 h 419195"/>
                <a:gd name="connsiteX4" fmla="*/ 232124 w 415956"/>
                <a:gd name="connsiteY4" fmla="*/ 255270 h 419195"/>
                <a:gd name="connsiteX5" fmla="*/ 191167 w 415956"/>
                <a:gd name="connsiteY5" fmla="*/ 227838 h 419195"/>
                <a:gd name="connsiteX6" fmla="*/ 163544 w 415956"/>
                <a:gd name="connsiteY6" fmla="*/ 190691 h 419195"/>
                <a:gd name="connsiteX7" fmla="*/ 166211 w 415956"/>
                <a:gd name="connsiteY7" fmla="*/ 180118 h 419195"/>
                <a:gd name="connsiteX8" fmla="*/ 174403 w 415956"/>
                <a:gd name="connsiteY8" fmla="*/ 171260 h 419195"/>
                <a:gd name="connsiteX9" fmla="*/ 179927 w 415956"/>
                <a:gd name="connsiteY9" fmla="*/ 162783 h 419195"/>
                <a:gd name="connsiteX10" fmla="*/ 179832 w 415956"/>
                <a:gd name="connsiteY10" fmla="*/ 153638 h 419195"/>
                <a:gd name="connsiteX11" fmla="*/ 165259 w 415956"/>
                <a:gd name="connsiteY11" fmla="*/ 114300 h 419195"/>
                <a:gd name="connsiteX12" fmla="*/ 153829 w 415956"/>
                <a:gd name="connsiteY12" fmla="*/ 105156 h 419195"/>
                <a:gd name="connsiteX13" fmla="*/ 143827 w 415956"/>
                <a:gd name="connsiteY13" fmla="*/ 104394 h 419195"/>
                <a:gd name="connsiteX14" fmla="*/ 129730 w 415956"/>
                <a:gd name="connsiteY14" fmla="*/ 110395 h 419195"/>
                <a:gd name="connsiteX15" fmla="*/ 109823 w 415956"/>
                <a:gd name="connsiteY15" fmla="*/ 153162 h 419195"/>
                <a:gd name="connsiteX16" fmla="*/ 129064 w 415956"/>
                <a:gd name="connsiteY16" fmla="*/ 207836 h 419195"/>
                <a:gd name="connsiteX17" fmla="*/ 215170 w 415956"/>
                <a:gd name="connsiteY17" fmla="*/ 289846 h 419195"/>
                <a:gd name="connsiteX18" fmla="*/ 277273 w 415956"/>
                <a:gd name="connsiteY18" fmla="*/ 305276 h 419195"/>
                <a:gd name="connsiteX19" fmla="*/ 313372 w 415956"/>
                <a:gd name="connsiteY19" fmla="*/ 281845 h 419195"/>
                <a:gd name="connsiteX20" fmla="*/ 317373 w 415956"/>
                <a:gd name="connsiteY20" fmla="*/ 257175 h 419195"/>
                <a:gd name="connsiteX21" fmla="*/ 307467 w 415956"/>
                <a:gd name="connsiteY21" fmla="*/ 250698 h 419195"/>
                <a:gd name="connsiteX22" fmla="*/ 307467 w 415956"/>
                <a:gd name="connsiteY22" fmla="*/ 250698 h 419195"/>
                <a:gd name="connsiteX23" fmla="*/ 211741 w 415956"/>
                <a:gd name="connsiteY23" fmla="*/ 374237 h 419195"/>
                <a:gd name="connsiteX24" fmla="*/ 118205 w 415956"/>
                <a:gd name="connsiteY24" fmla="*/ 346139 h 419195"/>
                <a:gd name="connsiteX25" fmla="*/ 52864 w 415956"/>
                <a:gd name="connsiteY25" fmla="*/ 367094 h 419195"/>
                <a:gd name="connsiteX26" fmla="*/ 74104 w 415956"/>
                <a:gd name="connsiteY26" fmla="*/ 303943 h 419195"/>
                <a:gd name="connsiteX27" fmla="*/ 41719 w 415956"/>
                <a:gd name="connsiteY27" fmla="*/ 204311 h 419195"/>
                <a:gd name="connsiteX28" fmla="*/ 211741 w 415956"/>
                <a:gd name="connsiteY28" fmla="*/ 34290 h 419195"/>
                <a:gd name="connsiteX29" fmla="*/ 381762 w 415956"/>
                <a:gd name="connsiteY29" fmla="*/ 204311 h 419195"/>
                <a:gd name="connsiteX30" fmla="*/ 211741 w 415956"/>
                <a:gd name="connsiteY30" fmla="*/ 374237 h 419195"/>
                <a:gd name="connsiteX31" fmla="*/ 211741 w 415956"/>
                <a:gd name="connsiteY31" fmla="*/ 374237 h 419195"/>
                <a:gd name="connsiteX32" fmla="*/ 211741 w 415956"/>
                <a:gd name="connsiteY32" fmla="*/ 0 h 419195"/>
                <a:gd name="connsiteX33" fmla="*/ 7525 w 415956"/>
                <a:gd name="connsiteY33" fmla="*/ 204216 h 419195"/>
                <a:gd name="connsiteX34" fmla="*/ 36862 w 415956"/>
                <a:gd name="connsiteY34" fmla="*/ 309658 h 419195"/>
                <a:gd name="connsiteX35" fmla="*/ 0 w 415956"/>
                <a:gd name="connsiteY35" fmla="*/ 419195 h 419195"/>
                <a:gd name="connsiteX36" fmla="*/ 113062 w 415956"/>
                <a:gd name="connsiteY36" fmla="*/ 383000 h 419195"/>
                <a:gd name="connsiteX37" fmla="*/ 211741 w 415956"/>
                <a:gd name="connsiteY37" fmla="*/ 408432 h 419195"/>
                <a:gd name="connsiteX38" fmla="*/ 415957 w 415956"/>
                <a:gd name="connsiteY38" fmla="*/ 204216 h 419195"/>
                <a:gd name="connsiteX39" fmla="*/ 211741 w 415956"/>
                <a:gd name="connsiteY39" fmla="*/ 0 h 419195"/>
                <a:gd name="connsiteX40" fmla="*/ 211741 w 415956"/>
                <a:gd name="connsiteY40" fmla="*/ 0 h 419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15956" h="419195">
                  <a:moveTo>
                    <a:pt x="307467" y="250698"/>
                  </a:moveTo>
                  <a:cubicBezTo>
                    <a:pt x="302323" y="247936"/>
                    <a:pt x="277177" y="234315"/>
                    <a:pt x="272510" y="232410"/>
                  </a:cubicBezTo>
                  <a:cubicBezTo>
                    <a:pt x="267843" y="230505"/>
                    <a:pt x="264319" y="229458"/>
                    <a:pt x="260699" y="234601"/>
                  </a:cubicBezTo>
                  <a:cubicBezTo>
                    <a:pt x="257080" y="239649"/>
                    <a:pt x="246602" y="251079"/>
                    <a:pt x="243459" y="254413"/>
                  </a:cubicBezTo>
                  <a:cubicBezTo>
                    <a:pt x="240316" y="257746"/>
                    <a:pt x="237268" y="258128"/>
                    <a:pt x="232124" y="255270"/>
                  </a:cubicBezTo>
                  <a:cubicBezTo>
                    <a:pt x="226981" y="252508"/>
                    <a:pt x="210407" y="246317"/>
                    <a:pt x="191167" y="227838"/>
                  </a:cubicBezTo>
                  <a:cubicBezTo>
                    <a:pt x="176213" y="213455"/>
                    <a:pt x="166402" y="196025"/>
                    <a:pt x="163544" y="190691"/>
                  </a:cubicBezTo>
                  <a:cubicBezTo>
                    <a:pt x="160687" y="185357"/>
                    <a:pt x="163544" y="182594"/>
                    <a:pt x="166211" y="180118"/>
                  </a:cubicBezTo>
                  <a:cubicBezTo>
                    <a:pt x="168688" y="177832"/>
                    <a:pt x="171641" y="174212"/>
                    <a:pt x="174403" y="171260"/>
                  </a:cubicBezTo>
                  <a:cubicBezTo>
                    <a:pt x="177070" y="168307"/>
                    <a:pt x="178022" y="166211"/>
                    <a:pt x="179927" y="162783"/>
                  </a:cubicBezTo>
                  <a:cubicBezTo>
                    <a:pt x="181832" y="159353"/>
                    <a:pt x="181070" y="156305"/>
                    <a:pt x="179832" y="153638"/>
                  </a:cubicBezTo>
                  <a:cubicBezTo>
                    <a:pt x="178594" y="150971"/>
                    <a:pt x="169164" y="124968"/>
                    <a:pt x="165259" y="114300"/>
                  </a:cubicBezTo>
                  <a:cubicBezTo>
                    <a:pt x="161258" y="103727"/>
                    <a:pt x="156877" y="105251"/>
                    <a:pt x="153829" y="105156"/>
                  </a:cubicBezTo>
                  <a:cubicBezTo>
                    <a:pt x="150781" y="105061"/>
                    <a:pt x="147352" y="104489"/>
                    <a:pt x="143827" y="104394"/>
                  </a:cubicBezTo>
                  <a:cubicBezTo>
                    <a:pt x="140303" y="104299"/>
                    <a:pt x="134684" y="105346"/>
                    <a:pt x="129730" y="110395"/>
                  </a:cubicBezTo>
                  <a:cubicBezTo>
                    <a:pt x="124777" y="115443"/>
                    <a:pt x="110776" y="127540"/>
                    <a:pt x="109823" y="153162"/>
                  </a:cubicBezTo>
                  <a:cubicBezTo>
                    <a:pt x="108871" y="178784"/>
                    <a:pt x="126587" y="204311"/>
                    <a:pt x="129064" y="207836"/>
                  </a:cubicBezTo>
                  <a:cubicBezTo>
                    <a:pt x="131540" y="211455"/>
                    <a:pt x="162973" y="266986"/>
                    <a:pt x="215170" y="289846"/>
                  </a:cubicBezTo>
                  <a:cubicBezTo>
                    <a:pt x="267367" y="312706"/>
                    <a:pt x="267652" y="305753"/>
                    <a:pt x="277273" y="305276"/>
                  </a:cubicBezTo>
                  <a:cubicBezTo>
                    <a:pt x="286893" y="304800"/>
                    <a:pt x="308610" y="293846"/>
                    <a:pt x="313372" y="281845"/>
                  </a:cubicBezTo>
                  <a:cubicBezTo>
                    <a:pt x="318135" y="269843"/>
                    <a:pt x="318516" y="259366"/>
                    <a:pt x="317373" y="257175"/>
                  </a:cubicBezTo>
                  <a:cubicBezTo>
                    <a:pt x="316039" y="254889"/>
                    <a:pt x="312610" y="253460"/>
                    <a:pt x="307467" y="250698"/>
                  </a:cubicBezTo>
                  <a:lnTo>
                    <a:pt x="307467" y="250698"/>
                  </a:lnTo>
                  <a:close/>
                  <a:moveTo>
                    <a:pt x="211741" y="374237"/>
                  </a:moveTo>
                  <a:cubicBezTo>
                    <a:pt x="177260" y="374237"/>
                    <a:pt x="145066" y="363855"/>
                    <a:pt x="118205" y="346139"/>
                  </a:cubicBezTo>
                  <a:lnTo>
                    <a:pt x="52864" y="367094"/>
                  </a:lnTo>
                  <a:lnTo>
                    <a:pt x="74104" y="303943"/>
                  </a:lnTo>
                  <a:cubicBezTo>
                    <a:pt x="53721" y="275939"/>
                    <a:pt x="41719" y="241459"/>
                    <a:pt x="41719" y="204311"/>
                  </a:cubicBezTo>
                  <a:cubicBezTo>
                    <a:pt x="41719" y="110585"/>
                    <a:pt x="118015" y="34290"/>
                    <a:pt x="211741" y="34290"/>
                  </a:cubicBezTo>
                  <a:cubicBezTo>
                    <a:pt x="305467" y="34290"/>
                    <a:pt x="381762" y="110585"/>
                    <a:pt x="381762" y="204311"/>
                  </a:cubicBezTo>
                  <a:cubicBezTo>
                    <a:pt x="381762" y="297942"/>
                    <a:pt x="305467" y="374237"/>
                    <a:pt x="211741" y="374237"/>
                  </a:cubicBezTo>
                  <a:lnTo>
                    <a:pt x="211741" y="374237"/>
                  </a:lnTo>
                  <a:close/>
                  <a:moveTo>
                    <a:pt x="211741" y="0"/>
                  </a:moveTo>
                  <a:cubicBezTo>
                    <a:pt x="98965" y="0"/>
                    <a:pt x="7525" y="91440"/>
                    <a:pt x="7525" y="204216"/>
                  </a:cubicBezTo>
                  <a:cubicBezTo>
                    <a:pt x="7525" y="242792"/>
                    <a:pt x="18193" y="278892"/>
                    <a:pt x="36862" y="309658"/>
                  </a:cubicBezTo>
                  <a:lnTo>
                    <a:pt x="0" y="419195"/>
                  </a:lnTo>
                  <a:lnTo>
                    <a:pt x="113062" y="383000"/>
                  </a:lnTo>
                  <a:cubicBezTo>
                    <a:pt x="142304" y="399193"/>
                    <a:pt x="175927" y="408432"/>
                    <a:pt x="211741" y="408432"/>
                  </a:cubicBezTo>
                  <a:cubicBezTo>
                    <a:pt x="324517" y="408432"/>
                    <a:pt x="415957" y="316992"/>
                    <a:pt x="415957" y="204216"/>
                  </a:cubicBezTo>
                  <a:cubicBezTo>
                    <a:pt x="415957" y="91440"/>
                    <a:pt x="324517" y="0"/>
                    <a:pt x="211741" y="0"/>
                  </a:cubicBezTo>
                  <a:lnTo>
                    <a:pt x="211741" y="0"/>
                  </a:lnTo>
                  <a:close/>
                </a:path>
              </a:pathLst>
            </a:custGeom>
            <a:solidFill>
              <a:srgbClr val="FFFFFF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2112102424">
                    <a:custGeom>
                      <a:avLst/>
                      <a:gdLst>
                        <a:gd name="connsiteX0" fmla="*/ 641329 w 867621"/>
                        <a:gd name="connsiteY0" fmla="*/ 522915 h 874373"/>
                        <a:gd name="connsiteX1" fmla="*/ 568414 w 867621"/>
                        <a:gd name="connsiteY1" fmla="*/ 484769 h 874373"/>
                        <a:gd name="connsiteX2" fmla="*/ 543778 w 867621"/>
                        <a:gd name="connsiteY2" fmla="*/ 489339 h 874373"/>
                        <a:gd name="connsiteX3" fmla="*/ 507818 w 867621"/>
                        <a:gd name="connsiteY3" fmla="*/ 530664 h 874373"/>
                        <a:gd name="connsiteX4" fmla="*/ 484175 w 867621"/>
                        <a:gd name="connsiteY4" fmla="*/ 532451 h 874373"/>
                        <a:gd name="connsiteX5" fmla="*/ 398745 w 867621"/>
                        <a:gd name="connsiteY5" fmla="*/ 475233 h 874373"/>
                        <a:gd name="connsiteX6" fmla="*/ 341127 w 867621"/>
                        <a:gd name="connsiteY6" fmla="*/ 397750 h 874373"/>
                        <a:gd name="connsiteX7" fmla="*/ 346690 w 867621"/>
                        <a:gd name="connsiteY7" fmla="*/ 375697 h 874373"/>
                        <a:gd name="connsiteX8" fmla="*/ 363778 w 867621"/>
                        <a:gd name="connsiteY8" fmla="*/ 357220 h 874373"/>
                        <a:gd name="connsiteX9" fmla="*/ 375300 w 867621"/>
                        <a:gd name="connsiteY9" fmla="*/ 339539 h 874373"/>
                        <a:gd name="connsiteX10" fmla="*/ 375102 w 867621"/>
                        <a:gd name="connsiteY10" fmla="*/ 320464 h 874373"/>
                        <a:gd name="connsiteX11" fmla="*/ 344705 w 867621"/>
                        <a:gd name="connsiteY11" fmla="*/ 238411 h 874373"/>
                        <a:gd name="connsiteX12" fmla="*/ 320863 w 867621"/>
                        <a:gd name="connsiteY12" fmla="*/ 219338 h 874373"/>
                        <a:gd name="connsiteX13" fmla="*/ 300001 w 867621"/>
                        <a:gd name="connsiteY13" fmla="*/ 217749 h 874373"/>
                        <a:gd name="connsiteX14" fmla="*/ 270597 w 867621"/>
                        <a:gd name="connsiteY14" fmla="*/ 230266 h 874373"/>
                        <a:gd name="connsiteX15" fmla="*/ 229074 w 867621"/>
                        <a:gd name="connsiteY15" fmla="*/ 319471 h 874373"/>
                        <a:gd name="connsiteX16" fmla="*/ 269207 w 867621"/>
                        <a:gd name="connsiteY16" fmla="*/ 433512 h 874373"/>
                        <a:gd name="connsiteX17" fmla="*/ 448811 w 867621"/>
                        <a:gd name="connsiteY17" fmla="*/ 604571 h 874373"/>
                        <a:gd name="connsiteX18" fmla="*/ 578349 w 867621"/>
                        <a:gd name="connsiteY18" fmla="*/ 636756 h 874373"/>
                        <a:gd name="connsiteX19" fmla="*/ 653646 w 867621"/>
                        <a:gd name="connsiteY19" fmla="*/ 587883 h 874373"/>
                        <a:gd name="connsiteX20" fmla="*/ 661991 w 867621"/>
                        <a:gd name="connsiteY20" fmla="*/ 536425 h 874373"/>
                        <a:gd name="connsiteX21" fmla="*/ 641329 w 867621"/>
                        <a:gd name="connsiteY21" fmla="*/ 522915 h 874373"/>
                        <a:gd name="connsiteX22" fmla="*/ 641329 w 867621"/>
                        <a:gd name="connsiteY22" fmla="*/ 522915 h 874373"/>
                        <a:gd name="connsiteX23" fmla="*/ 441659 w 867621"/>
                        <a:gd name="connsiteY23" fmla="*/ 780597 h 874373"/>
                        <a:gd name="connsiteX24" fmla="*/ 246557 w 867621"/>
                        <a:gd name="connsiteY24" fmla="*/ 721989 h 874373"/>
                        <a:gd name="connsiteX25" fmla="*/ 110266 w 867621"/>
                        <a:gd name="connsiteY25" fmla="*/ 765698 h 874373"/>
                        <a:gd name="connsiteX26" fmla="*/ 154569 w 867621"/>
                        <a:gd name="connsiteY26" fmla="*/ 633975 h 874373"/>
                        <a:gd name="connsiteX27" fmla="*/ 87019 w 867621"/>
                        <a:gd name="connsiteY27" fmla="*/ 426159 h 874373"/>
                        <a:gd name="connsiteX28" fmla="*/ 441659 w 867621"/>
                        <a:gd name="connsiteY28" fmla="*/ 71523 h 874373"/>
                        <a:gd name="connsiteX29" fmla="*/ 796297 w 867621"/>
                        <a:gd name="connsiteY29" fmla="*/ 426159 h 874373"/>
                        <a:gd name="connsiteX30" fmla="*/ 441659 w 867621"/>
                        <a:gd name="connsiteY30" fmla="*/ 780597 h 874373"/>
                        <a:gd name="connsiteX31" fmla="*/ 441659 w 867621"/>
                        <a:gd name="connsiteY31" fmla="*/ 780597 h 874373"/>
                        <a:gd name="connsiteX32" fmla="*/ 441659 w 867621"/>
                        <a:gd name="connsiteY32" fmla="*/ 0 h 874373"/>
                        <a:gd name="connsiteX33" fmla="*/ 15696 w 867621"/>
                        <a:gd name="connsiteY33" fmla="*/ 425961 h 874373"/>
                        <a:gd name="connsiteX34" fmla="*/ 76888 w 867621"/>
                        <a:gd name="connsiteY34" fmla="*/ 645896 h 874373"/>
                        <a:gd name="connsiteX35" fmla="*/ 0 w 867621"/>
                        <a:gd name="connsiteY35" fmla="*/ 874373 h 874373"/>
                        <a:gd name="connsiteX36" fmla="*/ 235830 w 867621"/>
                        <a:gd name="connsiteY36" fmla="*/ 798876 h 874373"/>
                        <a:gd name="connsiteX37" fmla="*/ 441659 w 867621"/>
                        <a:gd name="connsiteY37" fmla="*/ 851923 h 874373"/>
                        <a:gd name="connsiteX38" fmla="*/ 867623 w 867621"/>
                        <a:gd name="connsiteY38" fmla="*/ 425961 h 874373"/>
                        <a:gd name="connsiteX39" fmla="*/ 441659 w 867621"/>
                        <a:gd name="connsiteY39" fmla="*/ 0 h 874373"/>
                        <a:gd name="connsiteX40" fmla="*/ 441659 w 867621"/>
                        <a:gd name="connsiteY40" fmla="*/ 0 h 8743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</a:cxnLst>
                      <a:rect l="l" t="t" r="r" b="b"/>
                      <a:pathLst>
                        <a:path w="867621" h="874373" fill="none" extrusionOk="0">
                          <a:moveTo>
                            <a:pt x="641329" y="522915"/>
                          </a:moveTo>
                          <a:cubicBezTo>
                            <a:pt x="632889" y="516290"/>
                            <a:pt x="578549" y="488948"/>
                            <a:pt x="568414" y="484769"/>
                          </a:cubicBezTo>
                          <a:cubicBezTo>
                            <a:pt x="558013" y="479020"/>
                            <a:pt x="550163" y="478524"/>
                            <a:pt x="543778" y="489339"/>
                          </a:cubicBezTo>
                          <a:cubicBezTo>
                            <a:pt x="534906" y="499397"/>
                            <a:pt x="516483" y="523983"/>
                            <a:pt x="507818" y="530664"/>
                          </a:cubicBezTo>
                          <a:cubicBezTo>
                            <a:pt x="501334" y="537370"/>
                            <a:pt x="494757" y="538879"/>
                            <a:pt x="484175" y="532451"/>
                          </a:cubicBezTo>
                          <a:cubicBezTo>
                            <a:pt x="475638" y="524810"/>
                            <a:pt x="439892" y="513535"/>
                            <a:pt x="398745" y="475233"/>
                          </a:cubicBezTo>
                          <a:cubicBezTo>
                            <a:pt x="368981" y="446094"/>
                            <a:pt x="349726" y="409915"/>
                            <a:pt x="341127" y="397750"/>
                          </a:cubicBezTo>
                          <a:cubicBezTo>
                            <a:pt x="334840" y="388488"/>
                            <a:pt x="342192" y="381370"/>
                            <a:pt x="346690" y="375697"/>
                          </a:cubicBezTo>
                          <a:cubicBezTo>
                            <a:pt x="351416" y="372343"/>
                            <a:pt x="357851" y="363513"/>
                            <a:pt x="363778" y="357220"/>
                          </a:cubicBezTo>
                          <a:cubicBezTo>
                            <a:pt x="369162" y="351554"/>
                            <a:pt x="371246" y="346923"/>
                            <a:pt x="375300" y="339539"/>
                          </a:cubicBezTo>
                          <a:cubicBezTo>
                            <a:pt x="379920" y="332921"/>
                            <a:pt x="377807" y="325572"/>
                            <a:pt x="375102" y="320464"/>
                          </a:cubicBezTo>
                          <a:cubicBezTo>
                            <a:pt x="368841" y="314023"/>
                            <a:pt x="353234" y="261056"/>
                            <a:pt x="344705" y="238411"/>
                          </a:cubicBezTo>
                          <a:cubicBezTo>
                            <a:pt x="335880" y="214857"/>
                            <a:pt x="328482" y="218809"/>
                            <a:pt x="320863" y="219338"/>
                          </a:cubicBezTo>
                          <a:cubicBezTo>
                            <a:pt x="314516" y="219684"/>
                            <a:pt x="307760" y="218162"/>
                            <a:pt x="300001" y="217749"/>
                          </a:cubicBezTo>
                          <a:cubicBezTo>
                            <a:pt x="293970" y="217082"/>
                            <a:pt x="279753" y="220631"/>
                            <a:pt x="270597" y="230266"/>
                          </a:cubicBezTo>
                          <a:cubicBezTo>
                            <a:pt x="253489" y="242397"/>
                            <a:pt x="224258" y="259485"/>
                            <a:pt x="229074" y="319471"/>
                          </a:cubicBezTo>
                          <a:cubicBezTo>
                            <a:pt x="228266" y="371181"/>
                            <a:pt x="262876" y="425249"/>
                            <a:pt x="269207" y="433512"/>
                          </a:cubicBezTo>
                          <a:cubicBezTo>
                            <a:pt x="257614" y="440609"/>
                            <a:pt x="315934" y="555900"/>
                            <a:pt x="448811" y="604571"/>
                          </a:cubicBezTo>
                          <a:cubicBezTo>
                            <a:pt x="557117" y="652822"/>
                            <a:pt x="560877" y="638882"/>
                            <a:pt x="578349" y="636756"/>
                          </a:cubicBezTo>
                          <a:cubicBezTo>
                            <a:pt x="594154" y="636590"/>
                            <a:pt x="642411" y="612857"/>
                            <a:pt x="653646" y="587883"/>
                          </a:cubicBezTo>
                          <a:cubicBezTo>
                            <a:pt x="663993" y="562832"/>
                            <a:pt x="664454" y="540294"/>
                            <a:pt x="661991" y="536425"/>
                          </a:cubicBezTo>
                          <a:cubicBezTo>
                            <a:pt x="659804" y="531517"/>
                            <a:pt x="652189" y="530582"/>
                            <a:pt x="641329" y="522915"/>
                          </a:cubicBezTo>
                          <a:lnTo>
                            <a:pt x="641329" y="522915"/>
                          </a:lnTo>
                          <a:close/>
                          <a:moveTo>
                            <a:pt x="441659" y="780597"/>
                          </a:moveTo>
                          <a:cubicBezTo>
                            <a:pt x="366571" y="775550"/>
                            <a:pt x="299393" y="766835"/>
                            <a:pt x="246557" y="721989"/>
                          </a:cubicBezTo>
                          <a:cubicBezTo>
                            <a:pt x="184543" y="744356"/>
                            <a:pt x="165851" y="745813"/>
                            <a:pt x="110266" y="765698"/>
                          </a:cubicBezTo>
                          <a:cubicBezTo>
                            <a:pt x="131991" y="715621"/>
                            <a:pt x="135262" y="700774"/>
                            <a:pt x="154569" y="633975"/>
                          </a:cubicBezTo>
                          <a:cubicBezTo>
                            <a:pt x="100560" y="580363"/>
                            <a:pt x="80990" y="503046"/>
                            <a:pt x="87019" y="426159"/>
                          </a:cubicBezTo>
                          <a:cubicBezTo>
                            <a:pt x="58592" y="212595"/>
                            <a:pt x="215110" y="92282"/>
                            <a:pt x="441659" y="71523"/>
                          </a:cubicBezTo>
                          <a:cubicBezTo>
                            <a:pt x="616021" y="114140"/>
                            <a:pt x="813050" y="185030"/>
                            <a:pt x="796297" y="426159"/>
                          </a:cubicBezTo>
                          <a:cubicBezTo>
                            <a:pt x="820909" y="600774"/>
                            <a:pt x="615962" y="779234"/>
                            <a:pt x="441659" y="780597"/>
                          </a:cubicBezTo>
                          <a:lnTo>
                            <a:pt x="441659" y="780597"/>
                          </a:lnTo>
                          <a:close/>
                          <a:moveTo>
                            <a:pt x="441659" y="0"/>
                          </a:moveTo>
                          <a:cubicBezTo>
                            <a:pt x="214647" y="-24606"/>
                            <a:pt x="21419" y="184393"/>
                            <a:pt x="15696" y="425961"/>
                          </a:cubicBezTo>
                          <a:cubicBezTo>
                            <a:pt x="11615" y="494941"/>
                            <a:pt x="37203" y="578467"/>
                            <a:pt x="76888" y="645896"/>
                          </a:cubicBezTo>
                          <a:cubicBezTo>
                            <a:pt x="56068" y="718890"/>
                            <a:pt x="18809" y="804395"/>
                            <a:pt x="0" y="874373"/>
                          </a:cubicBezTo>
                          <a:cubicBezTo>
                            <a:pt x="85550" y="847564"/>
                            <a:pt x="157984" y="827122"/>
                            <a:pt x="235830" y="798876"/>
                          </a:cubicBezTo>
                          <a:cubicBezTo>
                            <a:pt x="290884" y="849787"/>
                            <a:pt x="371579" y="850968"/>
                            <a:pt x="441659" y="851923"/>
                          </a:cubicBezTo>
                          <a:cubicBezTo>
                            <a:pt x="669994" y="846151"/>
                            <a:pt x="862780" y="670208"/>
                            <a:pt x="867623" y="425961"/>
                          </a:cubicBezTo>
                          <a:cubicBezTo>
                            <a:pt x="894992" y="228415"/>
                            <a:pt x="704605" y="48419"/>
                            <a:pt x="441659" y="0"/>
                          </a:cubicBezTo>
                          <a:lnTo>
                            <a:pt x="441659" y="0"/>
                          </a:lnTo>
                          <a:close/>
                        </a:path>
                        <a:path w="867621" h="874373" stroke="0" extrusionOk="0">
                          <a:moveTo>
                            <a:pt x="641329" y="522915"/>
                          </a:moveTo>
                          <a:cubicBezTo>
                            <a:pt x="631994" y="518081"/>
                            <a:pt x="578917" y="488333"/>
                            <a:pt x="568414" y="484769"/>
                          </a:cubicBezTo>
                          <a:cubicBezTo>
                            <a:pt x="558201" y="481343"/>
                            <a:pt x="551916" y="477455"/>
                            <a:pt x="543778" y="489339"/>
                          </a:cubicBezTo>
                          <a:cubicBezTo>
                            <a:pt x="537001" y="499762"/>
                            <a:pt x="513510" y="522402"/>
                            <a:pt x="507818" y="530664"/>
                          </a:cubicBezTo>
                          <a:cubicBezTo>
                            <a:pt x="499861" y="538076"/>
                            <a:pt x="494560" y="539100"/>
                            <a:pt x="484175" y="532451"/>
                          </a:cubicBezTo>
                          <a:cubicBezTo>
                            <a:pt x="474377" y="518802"/>
                            <a:pt x="440562" y="514463"/>
                            <a:pt x="398745" y="475233"/>
                          </a:cubicBezTo>
                          <a:cubicBezTo>
                            <a:pt x="367952" y="447082"/>
                            <a:pt x="345354" y="406576"/>
                            <a:pt x="341127" y="397750"/>
                          </a:cubicBezTo>
                          <a:cubicBezTo>
                            <a:pt x="336113" y="385857"/>
                            <a:pt x="340652" y="381118"/>
                            <a:pt x="346690" y="375697"/>
                          </a:cubicBezTo>
                          <a:cubicBezTo>
                            <a:pt x="351549" y="370687"/>
                            <a:pt x="358372" y="363826"/>
                            <a:pt x="363778" y="357220"/>
                          </a:cubicBezTo>
                          <a:cubicBezTo>
                            <a:pt x="368757" y="350706"/>
                            <a:pt x="371494" y="346491"/>
                            <a:pt x="375300" y="339539"/>
                          </a:cubicBezTo>
                          <a:cubicBezTo>
                            <a:pt x="380228" y="333372"/>
                            <a:pt x="376624" y="326715"/>
                            <a:pt x="375102" y="320464"/>
                          </a:cubicBezTo>
                          <a:cubicBezTo>
                            <a:pt x="377533" y="313956"/>
                            <a:pt x="349392" y="260466"/>
                            <a:pt x="344705" y="238411"/>
                          </a:cubicBezTo>
                          <a:cubicBezTo>
                            <a:pt x="335773" y="217411"/>
                            <a:pt x="327218" y="219388"/>
                            <a:pt x="320863" y="219338"/>
                          </a:cubicBezTo>
                          <a:cubicBezTo>
                            <a:pt x="314319" y="218902"/>
                            <a:pt x="308048" y="219147"/>
                            <a:pt x="300001" y="217749"/>
                          </a:cubicBezTo>
                          <a:cubicBezTo>
                            <a:pt x="291453" y="218003"/>
                            <a:pt x="278001" y="219445"/>
                            <a:pt x="270597" y="230266"/>
                          </a:cubicBezTo>
                          <a:cubicBezTo>
                            <a:pt x="263402" y="235465"/>
                            <a:pt x="224244" y="265526"/>
                            <a:pt x="229074" y="319471"/>
                          </a:cubicBezTo>
                          <a:cubicBezTo>
                            <a:pt x="227028" y="372644"/>
                            <a:pt x="263252" y="426186"/>
                            <a:pt x="269207" y="433512"/>
                          </a:cubicBezTo>
                          <a:cubicBezTo>
                            <a:pt x="269848" y="441379"/>
                            <a:pt x="335859" y="558768"/>
                            <a:pt x="448811" y="604571"/>
                          </a:cubicBezTo>
                          <a:cubicBezTo>
                            <a:pt x="558950" y="652434"/>
                            <a:pt x="555876" y="637222"/>
                            <a:pt x="578349" y="636756"/>
                          </a:cubicBezTo>
                          <a:cubicBezTo>
                            <a:pt x="603075" y="634333"/>
                            <a:pt x="646292" y="607855"/>
                            <a:pt x="653646" y="587883"/>
                          </a:cubicBezTo>
                          <a:cubicBezTo>
                            <a:pt x="664411" y="562035"/>
                            <a:pt x="664183" y="541386"/>
                            <a:pt x="661991" y="536425"/>
                          </a:cubicBezTo>
                          <a:cubicBezTo>
                            <a:pt x="658072" y="532398"/>
                            <a:pt x="650939" y="527365"/>
                            <a:pt x="641329" y="522915"/>
                          </a:cubicBezTo>
                          <a:lnTo>
                            <a:pt x="641329" y="522915"/>
                          </a:lnTo>
                          <a:close/>
                          <a:moveTo>
                            <a:pt x="441659" y="780597"/>
                          </a:moveTo>
                          <a:cubicBezTo>
                            <a:pt x="364992" y="780751"/>
                            <a:pt x="297227" y="744766"/>
                            <a:pt x="246557" y="721989"/>
                          </a:cubicBezTo>
                          <a:cubicBezTo>
                            <a:pt x="208209" y="737986"/>
                            <a:pt x="161692" y="753153"/>
                            <a:pt x="110266" y="765698"/>
                          </a:cubicBezTo>
                          <a:cubicBezTo>
                            <a:pt x="135667" y="711807"/>
                            <a:pt x="138874" y="661464"/>
                            <a:pt x="154569" y="633975"/>
                          </a:cubicBezTo>
                          <a:cubicBezTo>
                            <a:pt x="106968" y="589333"/>
                            <a:pt x="93453" y="490253"/>
                            <a:pt x="87019" y="426159"/>
                          </a:cubicBezTo>
                          <a:cubicBezTo>
                            <a:pt x="88648" y="198165"/>
                            <a:pt x="209357" y="97795"/>
                            <a:pt x="441659" y="71523"/>
                          </a:cubicBezTo>
                          <a:cubicBezTo>
                            <a:pt x="603612" y="71652"/>
                            <a:pt x="820282" y="250255"/>
                            <a:pt x="796297" y="426159"/>
                          </a:cubicBezTo>
                          <a:cubicBezTo>
                            <a:pt x="774278" y="658611"/>
                            <a:pt x="631172" y="752125"/>
                            <a:pt x="441659" y="780597"/>
                          </a:cubicBezTo>
                          <a:lnTo>
                            <a:pt x="441659" y="780597"/>
                          </a:lnTo>
                          <a:close/>
                          <a:moveTo>
                            <a:pt x="441659" y="0"/>
                          </a:moveTo>
                          <a:cubicBezTo>
                            <a:pt x="215998" y="-26312"/>
                            <a:pt x="-7268" y="208762"/>
                            <a:pt x="15696" y="425961"/>
                          </a:cubicBezTo>
                          <a:cubicBezTo>
                            <a:pt x="12031" y="504026"/>
                            <a:pt x="34186" y="599900"/>
                            <a:pt x="76888" y="645896"/>
                          </a:cubicBezTo>
                          <a:cubicBezTo>
                            <a:pt x="42037" y="731387"/>
                            <a:pt x="38074" y="770254"/>
                            <a:pt x="0" y="874373"/>
                          </a:cubicBezTo>
                          <a:cubicBezTo>
                            <a:pt x="77202" y="860264"/>
                            <a:pt x="168764" y="831918"/>
                            <a:pt x="235830" y="798876"/>
                          </a:cubicBezTo>
                          <a:cubicBezTo>
                            <a:pt x="306484" y="838261"/>
                            <a:pt x="377916" y="855194"/>
                            <a:pt x="441659" y="851923"/>
                          </a:cubicBezTo>
                          <a:cubicBezTo>
                            <a:pt x="676231" y="836918"/>
                            <a:pt x="883100" y="702270"/>
                            <a:pt x="867623" y="425961"/>
                          </a:cubicBezTo>
                          <a:cubicBezTo>
                            <a:pt x="872867" y="197130"/>
                            <a:pt x="647766" y="-13559"/>
                            <a:pt x="441659" y="0"/>
                          </a:cubicBezTo>
                          <a:lnTo>
                            <a:pt x="441659" y="0"/>
                          </a:ln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aphic 4">
            <a:extLst>
              <a:ext uri="{FF2B5EF4-FFF2-40B4-BE49-F238E27FC236}">
                <a16:creationId xmlns:a16="http://schemas.microsoft.com/office/drawing/2014/main" id="{C834493C-6A86-CF51-1B5B-A6C441326BC7}"/>
              </a:ext>
            </a:extLst>
          </p:cNvPr>
          <p:cNvGrpSpPr/>
          <p:nvPr/>
        </p:nvGrpSpPr>
        <p:grpSpPr>
          <a:xfrm>
            <a:off x="11131482" y="5183895"/>
            <a:ext cx="432820" cy="432820"/>
            <a:chOff x="3796211" y="2808079"/>
            <a:chExt cx="609598" cy="609598"/>
          </a:xfrm>
          <a:effectLst/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8797B83-A7CB-9771-4E53-6E6012313D25}"/>
                </a:ext>
              </a:extLst>
            </p:cNvPr>
            <p:cNvSpPr/>
            <p:nvPr/>
          </p:nvSpPr>
          <p:spPr>
            <a:xfrm>
              <a:off x="3796211" y="2808079"/>
              <a:ext cx="609598" cy="609598"/>
            </a:xfrm>
            <a:custGeom>
              <a:avLst/>
              <a:gdLst>
                <a:gd name="connsiteX0" fmla="*/ 609598 w 609598"/>
                <a:gd name="connsiteY0" fmla="*/ 304799 h 609598"/>
                <a:gd name="connsiteX1" fmla="*/ 304799 w 609598"/>
                <a:gd name="connsiteY1" fmla="*/ 609598 h 609598"/>
                <a:gd name="connsiteX2" fmla="*/ 0 w 609598"/>
                <a:gd name="connsiteY2" fmla="*/ 304799 h 609598"/>
                <a:gd name="connsiteX3" fmla="*/ 304799 w 609598"/>
                <a:gd name="connsiteY3" fmla="*/ 0 h 609598"/>
                <a:gd name="connsiteX4" fmla="*/ 609598 w 609598"/>
                <a:gd name="connsiteY4" fmla="*/ 304799 h 609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598" h="609598">
                  <a:moveTo>
                    <a:pt x="609598" y="304799"/>
                  </a:moveTo>
                  <a:cubicBezTo>
                    <a:pt x="609598" y="473135"/>
                    <a:pt x="473135" y="609598"/>
                    <a:pt x="304799" y="609598"/>
                  </a:cubicBezTo>
                  <a:cubicBezTo>
                    <a:pt x="136463" y="609598"/>
                    <a:pt x="0" y="473135"/>
                    <a:pt x="0" y="304799"/>
                  </a:cubicBezTo>
                  <a:cubicBezTo>
                    <a:pt x="0" y="136463"/>
                    <a:pt x="136463" y="0"/>
                    <a:pt x="304799" y="0"/>
                  </a:cubicBezTo>
                  <a:cubicBezTo>
                    <a:pt x="473135" y="0"/>
                    <a:pt x="609598" y="136463"/>
                    <a:pt x="609598" y="304799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3687632289">
                    <a:custGeom>
                      <a:avLst/>
                      <a:gdLst>
                        <a:gd name="connsiteX0" fmla="*/ 1136234 w 1136234"/>
                        <a:gd name="connsiteY0" fmla="*/ 568117 h 1136234"/>
                        <a:gd name="connsiteX1" fmla="*/ 568117 w 1136234"/>
                        <a:gd name="connsiteY1" fmla="*/ 1136234 h 1136234"/>
                        <a:gd name="connsiteX2" fmla="*/ 0 w 1136234"/>
                        <a:gd name="connsiteY2" fmla="*/ 568117 h 1136234"/>
                        <a:gd name="connsiteX3" fmla="*/ 568117 w 1136234"/>
                        <a:gd name="connsiteY3" fmla="*/ 0 h 1136234"/>
                        <a:gd name="connsiteX4" fmla="*/ 1136234 w 1136234"/>
                        <a:gd name="connsiteY4" fmla="*/ 568117 h 11362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36234" h="1136234" fill="none" extrusionOk="0">
                          <a:moveTo>
                            <a:pt x="1136234" y="568117"/>
                          </a:moveTo>
                          <a:cubicBezTo>
                            <a:pt x="1197862" y="860415"/>
                            <a:pt x="821755" y="1129781"/>
                            <a:pt x="568117" y="1136234"/>
                          </a:cubicBezTo>
                          <a:cubicBezTo>
                            <a:pt x="245010" y="1144751"/>
                            <a:pt x="4331" y="898823"/>
                            <a:pt x="0" y="568117"/>
                          </a:cubicBezTo>
                          <a:cubicBezTo>
                            <a:pt x="24656" y="255667"/>
                            <a:pt x="269869" y="-32986"/>
                            <a:pt x="568117" y="0"/>
                          </a:cubicBezTo>
                          <a:cubicBezTo>
                            <a:pt x="892942" y="3746"/>
                            <a:pt x="1110761" y="256634"/>
                            <a:pt x="1136234" y="568117"/>
                          </a:cubicBezTo>
                          <a:close/>
                        </a:path>
                        <a:path w="1136234" h="1136234" stroke="0" extrusionOk="0">
                          <a:moveTo>
                            <a:pt x="1136234" y="568117"/>
                          </a:moveTo>
                          <a:cubicBezTo>
                            <a:pt x="1110525" y="818712"/>
                            <a:pt x="829474" y="1163954"/>
                            <a:pt x="568117" y="1136234"/>
                          </a:cubicBezTo>
                          <a:cubicBezTo>
                            <a:pt x="264188" y="1174673"/>
                            <a:pt x="67587" y="861737"/>
                            <a:pt x="0" y="568117"/>
                          </a:cubicBezTo>
                          <a:cubicBezTo>
                            <a:pt x="-42337" y="226052"/>
                            <a:pt x="268967" y="46142"/>
                            <a:pt x="568117" y="0"/>
                          </a:cubicBezTo>
                          <a:cubicBezTo>
                            <a:pt x="871342" y="-53538"/>
                            <a:pt x="1182203" y="296295"/>
                            <a:pt x="1136234" y="568117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1A6726E-DEAA-7E59-223A-4BC1F1D92A1A}"/>
                </a:ext>
              </a:extLst>
            </p:cNvPr>
            <p:cNvSpPr/>
            <p:nvPr/>
          </p:nvSpPr>
          <p:spPr>
            <a:xfrm>
              <a:off x="3934001" y="2917485"/>
              <a:ext cx="333974" cy="429211"/>
            </a:xfrm>
            <a:custGeom>
              <a:avLst/>
              <a:gdLst>
                <a:gd name="connsiteX0" fmla="*/ 194951 w 333974"/>
                <a:gd name="connsiteY0" fmla="*/ 311292 h 429211"/>
                <a:gd name="connsiteX1" fmla="*/ 137325 w 333974"/>
                <a:gd name="connsiteY1" fmla="*/ 283860 h 429211"/>
                <a:gd name="connsiteX2" fmla="*/ 71507 w 333974"/>
                <a:gd name="connsiteY2" fmla="*/ 429211 h 429211"/>
                <a:gd name="connsiteX3" fmla="*/ 104368 w 333974"/>
                <a:gd name="connsiteY3" fmla="*/ 201564 h 429211"/>
                <a:gd name="connsiteX4" fmla="*/ 159232 w 333974"/>
                <a:gd name="connsiteY4" fmla="*/ 97360 h 429211"/>
                <a:gd name="connsiteX5" fmla="*/ 183902 w 333974"/>
                <a:gd name="connsiteY5" fmla="*/ 267382 h 429211"/>
                <a:gd name="connsiteX6" fmla="*/ 249720 w 333974"/>
                <a:gd name="connsiteY6" fmla="*/ 69928 h 429211"/>
                <a:gd name="connsiteX7" fmla="*/ 49504 w 333974"/>
                <a:gd name="connsiteY7" fmla="*/ 176894 h 429211"/>
                <a:gd name="connsiteX8" fmla="*/ 60458 w 333974"/>
                <a:gd name="connsiteY8" fmla="*/ 248236 h 429211"/>
                <a:gd name="connsiteX9" fmla="*/ 165 w 333974"/>
                <a:gd name="connsiteY9" fmla="*/ 149557 h 429211"/>
                <a:gd name="connsiteX10" fmla="*/ 145516 w 333974"/>
                <a:gd name="connsiteY10" fmla="*/ 1444 h 429211"/>
                <a:gd name="connsiteX11" fmla="*/ 332016 w 333974"/>
                <a:gd name="connsiteY11" fmla="*/ 119363 h 429211"/>
                <a:gd name="connsiteX12" fmla="*/ 194951 w 333974"/>
                <a:gd name="connsiteY12" fmla="*/ 311292 h 429211"/>
                <a:gd name="connsiteX13" fmla="*/ 194951 w 333974"/>
                <a:gd name="connsiteY13" fmla="*/ 311292 h 429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3974" h="429211">
                  <a:moveTo>
                    <a:pt x="194951" y="311292"/>
                  </a:moveTo>
                  <a:cubicBezTo>
                    <a:pt x="168852" y="309291"/>
                    <a:pt x="157803" y="296337"/>
                    <a:pt x="137325" y="283860"/>
                  </a:cubicBezTo>
                  <a:cubicBezTo>
                    <a:pt x="126085" y="342915"/>
                    <a:pt x="112274" y="399589"/>
                    <a:pt x="71507" y="429211"/>
                  </a:cubicBezTo>
                  <a:cubicBezTo>
                    <a:pt x="58934" y="339867"/>
                    <a:pt x="89985" y="272811"/>
                    <a:pt x="104368" y="201564"/>
                  </a:cubicBezTo>
                  <a:cubicBezTo>
                    <a:pt x="79794" y="160130"/>
                    <a:pt x="107321" y="76786"/>
                    <a:pt x="159232" y="97360"/>
                  </a:cubicBezTo>
                  <a:cubicBezTo>
                    <a:pt x="223050" y="122602"/>
                    <a:pt x="103987" y="251284"/>
                    <a:pt x="183902" y="267382"/>
                  </a:cubicBezTo>
                  <a:cubicBezTo>
                    <a:pt x="267436" y="284145"/>
                    <a:pt x="301440" y="122506"/>
                    <a:pt x="249720" y="69928"/>
                  </a:cubicBezTo>
                  <a:cubicBezTo>
                    <a:pt x="174948" y="-5986"/>
                    <a:pt x="31978" y="68214"/>
                    <a:pt x="49504" y="176894"/>
                  </a:cubicBezTo>
                  <a:cubicBezTo>
                    <a:pt x="53790" y="203469"/>
                    <a:pt x="81222" y="211565"/>
                    <a:pt x="60458" y="248236"/>
                  </a:cubicBezTo>
                  <a:cubicBezTo>
                    <a:pt x="12547" y="237664"/>
                    <a:pt x="-1740" y="199849"/>
                    <a:pt x="165" y="149557"/>
                  </a:cubicBezTo>
                  <a:cubicBezTo>
                    <a:pt x="3117" y="67166"/>
                    <a:pt x="74174" y="9444"/>
                    <a:pt x="145516" y="1444"/>
                  </a:cubicBezTo>
                  <a:cubicBezTo>
                    <a:pt x="235718" y="-8653"/>
                    <a:pt x="320300" y="34590"/>
                    <a:pt x="332016" y="119363"/>
                  </a:cubicBezTo>
                  <a:cubicBezTo>
                    <a:pt x="345160" y="215089"/>
                    <a:pt x="291344" y="318721"/>
                    <a:pt x="194951" y="311292"/>
                  </a:cubicBezTo>
                  <a:lnTo>
                    <a:pt x="194951" y="311292"/>
                  </a:lnTo>
                  <a:close/>
                </a:path>
              </a:pathLst>
            </a:custGeom>
            <a:solidFill>
              <a:schemeClr val="bg2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381775640">
                    <a:custGeom>
                      <a:avLst/>
                      <a:gdLst>
                        <a:gd name="connsiteX0" fmla="*/ 363370 w 622496"/>
                        <a:gd name="connsiteY0" fmla="*/ 580219 h 800009"/>
                        <a:gd name="connsiteX1" fmla="*/ 255960 w 622496"/>
                        <a:gd name="connsiteY1" fmla="*/ 529088 h 800009"/>
                        <a:gd name="connsiteX2" fmla="*/ 133282 w 622496"/>
                        <a:gd name="connsiteY2" fmla="*/ 800009 h 800009"/>
                        <a:gd name="connsiteX3" fmla="*/ 194532 w 622496"/>
                        <a:gd name="connsiteY3" fmla="*/ 375696 h 800009"/>
                        <a:gd name="connsiteX4" fmla="*/ 296793 w 622496"/>
                        <a:gd name="connsiteY4" fmla="*/ 181469 h 800009"/>
                        <a:gd name="connsiteX5" fmla="*/ 342775 w 622496"/>
                        <a:gd name="connsiteY5" fmla="*/ 498374 h 800009"/>
                        <a:gd name="connsiteX6" fmla="*/ 465454 w 622496"/>
                        <a:gd name="connsiteY6" fmla="*/ 130339 h 800009"/>
                        <a:gd name="connsiteX7" fmla="*/ 92270 w 622496"/>
                        <a:gd name="connsiteY7" fmla="*/ 329713 h 800009"/>
                        <a:gd name="connsiteX8" fmla="*/ 112688 w 622496"/>
                        <a:gd name="connsiteY8" fmla="*/ 462688 h 800009"/>
                        <a:gd name="connsiteX9" fmla="*/ 307 w 622496"/>
                        <a:gd name="connsiteY9" fmla="*/ 278760 h 800009"/>
                        <a:gd name="connsiteX10" fmla="*/ 271228 w 622496"/>
                        <a:gd name="connsiteY10" fmla="*/ 2691 h 800009"/>
                        <a:gd name="connsiteX11" fmla="*/ 618846 w 622496"/>
                        <a:gd name="connsiteY11" fmla="*/ 222481 h 800009"/>
                        <a:gd name="connsiteX12" fmla="*/ 363370 w 622496"/>
                        <a:gd name="connsiteY12" fmla="*/ 580219 h 800009"/>
                        <a:gd name="connsiteX13" fmla="*/ 363370 w 622496"/>
                        <a:gd name="connsiteY13" fmla="*/ 580219 h 8000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622496" h="800009" fill="none" extrusionOk="0">
                          <a:moveTo>
                            <a:pt x="363370" y="580219"/>
                          </a:moveTo>
                          <a:cubicBezTo>
                            <a:pt x="313625" y="576237"/>
                            <a:pt x="298848" y="549634"/>
                            <a:pt x="255960" y="529088"/>
                          </a:cubicBezTo>
                          <a:cubicBezTo>
                            <a:pt x="227688" y="660898"/>
                            <a:pt x="222750" y="732235"/>
                            <a:pt x="133282" y="800009"/>
                          </a:cubicBezTo>
                          <a:cubicBezTo>
                            <a:pt x="102398" y="630812"/>
                            <a:pt x="180957" y="504549"/>
                            <a:pt x="194532" y="375696"/>
                          </a:cubicBezTo>
                          <a:cubicBezTo>
                            <a:pt x="134295" y="296387"/>
                            <a:pt x="177657" y="136411"/>
                            <a:pt x="296793" y="181469"/>
                          </a:cubicBezTo>
                          <a:cubicBezTo>
                            <a:pt x="419704" y="239479"/>
                            <a:pt x="184445" y="471787"/>
                            <a:pt x="342775" y="498374"/>
                          </a:cubicBezTo>
                          <a:cubicBezTo>
                            <a:pt x="476001" y="505659"/>
                            <a:pt x="589622" y="244087"/>
                            <a:pt x="465454" y="130339"/>
                          </a:cubicBezTo>
                          <a:cubicBezTo>
                            <a:pt x="293169" y="-19303"/>
                            <a:pt x="85493" y="109125"/>
                            <a:pt x="92270" y="329713"/>
                          </a:cubicBezTo>
                          <a:cubicBezTo>
                            <a:pt x="98842" y="388099"/>
                            <a:pt x="161927" y="388511"/>
                            <a:pt x="112688" y="462688"/>
                          </a:cubicBezTo>
                          <a:cubicBezTo>
                            <a:pt x="37029" y="454848"/>
                            <a:pt x="-17662" y="374683"/>
                            <a:pt x="307" y="278760"/>
                          </a:cubicBezTo>
                          <a:cubicBezTo>
                            <a:pt x="16142" y="130631"/>
                            <a:pt x="140572" y="26510"/>
                            <a:pt x="271228" y="2691"/>
                          </a:cubicBezTo>
                          <a:cubicBezTo>
                            <a:pt x="434926" y="-15209"/>
                            <a:pt x="577448" y="68317"/>
                            <a:pt x="618846" y="222481"/>
                          </a:cubicBezTo>
                          <a:cubicBezTo>
                            <a:pt x="660316" y="397685"/>
                            <a:pt x="581470" y="575838"/>
                            <a:pt x="363370" y="580219"/>
                          </a:cubicBezTo>
                          <a:lnTo>
                            <a:pt x="363370" y="580219"/>
                          </a:lnTo>
                          <a:close/>
                        </a:path>
                        <a:path w="622496" h="800009" stroke="0" extrusionOk="0">
                          <a:moveTo>
                            <a:pt x="363370" y="580219"/>
                          </a:moveTo>
                          <a:cubicBezTo>
                            <a:pt x="314790" y="577550"/>
                            <a:pt x="289382" y="554966"/>
                            <a:pt x="255960" y="529088"/>
                          </a:cubicBezTo>
                          <a:cubicBezTo>
                            <a:pt x="234843" y="615817"/>
                            <a:pt x="210445" y="748132"/>
                            <a:pt x="133282" y="800009"/>
                          </a:cubicBezTo>
                          <a:cubicBezTo>
                            <a:pt x="106614" y="635395"/>
                            <a:pt x="177228" y="489299"/>
                            <a:pt x="194532" y="375696"/>
                          </a:cubicBezTo>
                          <a:cubicBezTo>
                            <a:pt x="149087" y="277267"/>
                            <a:pt x="196825" y="141622"/>
                            <a:pt x="296793" y="181469"/>
                          </a:cubicBezTo>
                          <a:cubicBezTo>
                            <a:pt x="438516" y="232693"/>
                            <a:pt x="203134" y="478606"/>
                            <a:pt x="342775" y="498374"/>
                          </a:cubicBezTo>
                          <a:cubicBezTo>
                            <a:pt x="499707" y="555898"/>
                            <a:pt x="561910" y="233722"/>
                            <a:pt x="465454" y="130339"/>
                          </a:cubicBezTo>
                          <a:cubicBezTo>
                            <a:pt x="298910" y="-10285"/>
                            <a:pt x="28050" y="162539"/>
                            <a:pt x="92270" y="329713"/>
                          </a:cubicBezTo>
                          <a:cubicBezTo>
                            <a:pt x="107814" y="380751"/>
                            <a:pt x="160162" y="396430"/>
                            <a:pt x="112688" y="462688"/>
                          </a:cubicBezTo>
                          <a:cubicBezTo>
                            <a:pt x="19396" y="443730"/>
                            <a:pt x="-17788" y="371801"/>
                            <a:pt x="307" y="278760"/>
                          </a:cubicBezTo>
                          <a:cubicBezTo>
                            <a:pt x="33235" y="136435"/>
                            <a:pt x="158915" y="3820"/>
                            <a:pt x="271228" y="2691"/>
                          </a:cubicBezTo>
                          <a:cubicBezTo>
                            <a:pt x="445160" y="-24835"/>
                            <a:pt x="604440" y="51367"/>
                            <a:pt x="618846" y="222481"/>
                          </a:cubicBezTo>
                          <a:cubicBezTo>
                            <a:pt x="624972" y="368406"/>
                            <a:pt x="553838" y="590528"/>
                            <a:pt x="363370" y="580219"/>
                          </a:cubicBezTo>
                          <a:lnTo>
                            <a:pt x="363370" y="580219"/>
                          </a:ln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5" name="Graphic 4">
            <a:extLst>
              <a:ext uri="{FF2B5EF4-FFF2-40B4-BE49-F238E27FC236}">
                <a16:creationId xmlns:a16="http://schemas.microsoft.com/office/drawing/2014/main" id="{20848432-800A-5164-A726-997E98A0FEBE}"/>
              </a:ext>
            </a:extLst>
          </p:cNvPr>
          <p:cNvGrpSpPr/>
          <p:nvPr/>
        </p:nvGrpSpPr>
        <p:grpSpPr>
          <a:xfrm>
            <a:off x="11422631" y="2616854"/>
            <a:ext cx="468516" cy="468516"/>
            <a:chOff x="5823298" y="1961610"/>
            <a:chExt cx="609600" cy="609600"/>
          </a:xfrm>
          <a:effectLst/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0D9A316-0CFD-2531-F395-932E0B44DDF5}"/>
                </a:ext>
              </a:extLst>
            </p:cNvPr>
            <p:cNvSpPr/>
            <p:nvPr/>
          </p:nvSpPr>
          <p:spPr>
            <a:xfrm>
              <a:off x="5823298" y="1961610"/>
              <a:ext cx="609600" cy="609600"/>
            </a:xfrm>
            <a:custGeom>
              <a:avLst/>
              <a:gdLst>
                <a:gd name="connsiteX0" fmla="*/ 609600 w 609600"/>
                <a:gd name="connsiteY0" fmla="*/ 304800 h 609600"/>
                <a:gd name="connsiteX1" fmla="*/ 304800 w 609600"/>
                <a:gd name="connsiteY1" fmla="*/ 609600 h 609600"/>
                <a:gd name="connsiteX2" fmla="*/ 0 w 609600"/>
                <a:gd name="connsiteY2" fmla="*/ 304800 h 609600"/>
                <a:gd name="connsiteX3" fmla="*/ 304800 w 609600"/>
                <a:gd name="connsiteY3" fmla="*/ 0 h 609600"/>
                <a:gd name="connsiteX4" fmla="*/ 609600 w 609600"/>
                <a:gd name="connsiteY4" fmla="*/ 3048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" h="609600">
                  <a:moveTo>
                    <a:pt x="609600" y="304800"/>
                  </a:moveTo>
                  <a:cubicBezTo>
                    <a:pt x="609600" y="473136"/>
                    <a:pt x="473136" y="609600"/>
                    <a:pt x="304800" y="609600"/>
                  </a:cubicBezTo>
                  <a:cubicBezTo>
                    <a:pt x="136463" y="609600"/>
                    <a:pt x="0" y="473136"/>
                    <a:pt x="0" y="304800"/>
                  </a:cubicBezTo>
                  <a:cubicBezTo>
                    <a:pt x="0" y="136464"/>
                    <a:pt x="136463" y="0"/>
                    <a:pt x="304800" y="0"/>
                  </a:cubicBezTo>
                  <a:cubicBezTo>
                    <a:pt x="473136" y="0"/>
                    <a:pt x="609600" y="136464"/>
                    <a:pt x="609600" y="304800"/>
                  </a:cubicBezTo>
                  <a:close/>
                </a:path>
              </a:pathLst>
            </a:custGeom>
            <a:solidFill>
              <a:schemeClr val="accent4"/>
            </a:solidFill>
            <a:ln w="19050" cap="rnd">
              <a:noFill/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604054860">
                    <a:custGeom>
                      <a:avLst/>
                      <a:gdLst>
                        <a:gd name="connsiteX0" fmla="*/ 1229940 w 1229940"/>
                        <a:gd name="connsiteY0" fmla="*/ 614970 h 1229940"/>
                        <a:gd name="connsiteX1" fmla="*/ 614970 w 1229940"/>
                        <a:gd name="connsiteY1" fmla="*/ 1229940 h 1229940"/>
                        <a:gd name="connsiteX2" fmla="*/ 0 w 1229940"/>
                        <a:gd name="connsiteY2" fmla="*/ 614970 h 1229940"/>
                        <a:gd name="connsiteX3" fmla="*/ 614970 w 1229940"/>
                        <a:gd name="connsiteY3" fmla="*/ 0 h 1229940"/>
                        <a:gd name="connsiteX4" fmla="*/ 1229940 w 1229940"/>
                        <a:gd name="connsiteY4" fmla="*/ 614970 h 12299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29940" h="1229940" fill="none" extrusionOk="0">
                          <a:moveTo>
                            <a:pt x="1229940" y="614970"/>
                          </a:moveTo>
                          <a:cubicBezTo>
                            <a:pt x="1198423" y="936812"/>
                            <a:pt x="938449" y="1253259"/>
                            <a:pt x="614970" y="1229940"/>
                          </a:cubicBezTo>
                          <a:cubicBezTo>
                            <a:pt x="301525" y="1247005"/>
                            <a:pt x="73922" y="914019"/>
                            <a:pt x="0" y="614970"/>
                          </a:cubicBezTo>
                          <a:cubicBezTo>
                            <a:pt x="-1670" y="255605"/>
                            <a:pt x="280300" y="62954"/>
                            <a:pt x="614970" y="0"/>
                          </a:cubicBezTo>
                          <a:cubicBezTo>
                            <a:pt x="926503" y="-10279"/>
                            <a:pt x="1252793" y="195402"/>
                            <a:pt x="1229940" y="614970"/>
                          </a:cubicBezTo>
                          <a:close/>
                        </a:path>
                        <a:path w="1229940" h="1229940" stroke="0" extrusionOk="0">
                          <a:moveTo>
                            <a:pt x="1229940" y="614970"/>
                          </a:moveTo>
                          <a:cubicBezTo>
                            <a:pt x="1191009" y="937256"/>
                            <a:pt x="964618" y="1261938"/>
                            <a:pt x="614970" y="1229940"/>
                          </a:cubicBezTo>
                          <a:cubicBezTo>
                            <a:pt x="296862" y="1209348"/>
                            <a:pt x="-7715" y="969877"/>
                            <a:pt x="0" y="614970"/>
                          </a:cubicBezTo>
                          <a:cubicBezTo>
                            <a:pt x="-20081" y="271475"/>
                            <a:pt x="301958" y="-25657"/>
                            <a:pt x="614970" y="0"/>
                          </a:cubicBezTo>
                          <a:cubicBezTo>
                            <a:pt x="971154" y="-8466"/>
                            <a:pt x="1245669" y="197854"/>
                            <a:pt x="1229940" y="61497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E1712A4-6F14-3780-A5E8-786866A65CA9}"/>
                </a:ext>
              </a:extLst>
            </p:cNvPr>
            <p:cNvSpPr/>
            <p:nvPr/>
          </p:nvSpPr>
          <p:spPr>
            <a:xfrm>
              <a:off x="5955886" y="2096580"/>
              <a:ext cx="344424" cy="339661"/>
            </a:xfrm>
            <a:custGeom>
              <a:avLst/>
              <a:gdLst>
                <a:gd name="connsiteX0" fmla="*/ 344424 w 344424"/>
                <a:gd name="connsiteY0" fmla="*/ 210693 h 339661"/>
                <a:gd name="connsiteX1" fmla="*/ 344424 w 344424"/>
                <a:gd name="connsiteY1" fmla="*/ 339662 h 339661"/>
                <a:gd name="connsiteX2" fmla="*/ 269653 w 344424"/>
                <a:gd name="connsiteY2" fmla="*/ 339662 h 339661"/>
                <a:gd name="connsiteX3" fmla="*/ 269653 w 344424"/>
                <a:gd name="connsiteY3" fmla="*/ 219361 h 339661"/>
                <a:gd name="connsiteX4" fmla="*/ 231743 w 344424"/>
                <a:gd name="connsiteY4" fmla="*/ 168497 h 339661"/>
                <a:gd name="connsiteX5" fmla="*/ 193358 w 344424"/>
                <a:gd name="connsiteY5" fmla="*/ 195834 h 339661"/>
                <a:gd name="connsiteX6" fmla="*/ 190881 w 344424"/>
                <a:gd name="connsiteY6" fmla="*/ 214027 h 339661"/>
                <a:gd name="connsiteX7" fmla="*/ 190881 w 344424"/>
                <a:gd name="connsiteY7" fmla="*/ 339662 h 339661"/>
                <a:gd name="connsiteX8" fmla="*/ 116110 w 344424"/>
                <a:gd name="connsiteY8" fmla="*/ 339662 h 339661"/>
                <a:gd name="connsiteX9" fmla="*/ 116110 w 344424"/>
                <a:gd name="connsiteY9" fmla="*/ 114776 h 339661"/>
                <a:gd name="connsiteX10" fmla="*/ 190881 w 344424"/>
                <a:gd name="connsiteY10" fmla="*/ 114776 h 339661"/>
                <a:gd name="connsiteX11" fmla="*/ 190881 w 344424"/>
                <a:gd name="connsiteY11" fmla="*/ 146685 h 339661"/>
                <a:gd name="connsiteX12" fmla="*/ 190405 w 344424"/>
                <a:gd name="connsiteY12" fmla="*/ 147447 h 339661"/>
                <a:gd name="connsiteX13" fmla="*/ 190881 w 344424"/>
                <a:gd name="connsiteY13" fmla="*/ 147447 h 339661"/>
                <a:gd name="connsiteX14" fmla="*/ 190881 w 344424"/>
                <a:gd name="connsiteY14" fmla="*/ 146685 h 339661"/>
                <a:gd name="connsiteX15" fmla="*/ 258318 w 344424"/>
                <a:gd name="connsiteY15" fmla="*/ 109538 h 339661"/>
                <a:gd name="connsiteX16" fmla="*/ 344424 w 344424"/>
                <a:gd name="connsiteY16" fmla="*/ 210693 h 339661"/>
                <a:gd name="connsiteX17" fmla="*/ 344424 w 344424"/>
                <a:gd name="connsiteY17" fmla="*/ 210693 h 339661"/>
                <a:gd name="connsiteX18" fmla="*/ 0 w 344424"/>
                <a:gd name="connsiteY18" fmla="*/ 339662 h 339661"/>
                <a:gd name="connsiteX19" fmla="*/ 74771 w 344424"/>
                <a:gd name="connsiteY19" fmla="*/ 339662 h 339661"/>
                <a:gd name="connsiteX20" fmla="*/ 74771 w 344424"/>
                <a:gd name="connsiteY20" fmla="*/ 114776 h 339661"/>
                <a:gd name="connsiteX21" fmla="*/ 0 w 344424"/>
                <a:gd name="connsiteY21" fmla="*/ 114776 h 339661"/>
                <a:gd name="connsiteX22" fmla="*/ 0 w 344424"/>
                <a:gd name="connsiteY22" fmla="*/ 339662 h 339661"/>
                <a:gd name="connsiteX23" fmla="*/ 76962 w 344424"/>
                <a:gd name="connsiteY23" fmla="*/ 38481 h 339661"/>
                <a:gd name="connsiteX24" fmla="*/ 38481 w 344424"/>
                <a:gd name="connsiteY24" fmla="*/ 76962 h 339661"/>
                <a:gd name="connsiteX25" fmla="*/ 0 w 344424"/>
                <a:gd name="connsiteY25" fmla="*/ 38481 h 339661"/>
                <a:gd name="connsiteX26" fmla="*/ 38481 w 344424"/>
                <a:gd name="connsiteY26" fmla="*/ 0 h 339661"/>
                <a:gd name="connsiteX27" fmla="*/ 76962 w 344424"/>
                <a:gd name="connsiteY27" fmla="*/ 38481 h 3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4424" h="339661">
                  <a:moveTo>
                    <a:pt x="344424" y="210693"/>
                  </a:moveTo>
                  <a:lnTo>
                    <a:pt x="344424" y="339662"/>
                  </a:lnTo>
                  <a:lnTo>
                    <a:pt x="269653" y="339662"/>
                  </a:lnTo>
                  <a:lnTo>
                    <a:pt x="269653" y="219361"/>
                  </a:lnTo>
                  <a:cubicBezTo>
                    <a:pt x="269653" y="189167"/>
                    <a:pt x="258890" y="168497"/>
                    <a:pt x="231743" y="168497"/>
                  </a:cubicBezTo>
                  <a:cubicBezTo>
                    <a:pt x="211074" y="168497"/>
                    <a:pt x="198787" y="182404"/>
                    <a:pt x="193358" y="195834"/>
                  </a:cubicBezTo>
                  <a:cubicBezTo>
                    <a:pt x="191357" y="200597"/>
                    <a:pt x="190881" y="207359"/>
                    <a:pt x="190881" y="214027"/>
                  </a:cubicBezTo>
                  <a:lnTo>
                    <a:pt x="190881" y="339662"/>
                  </a:lnTo>
                  <a:lnTo>
                    <a:pt x="116110" y="339662"/>
                  </a:lnTo>
                  <a:cubicBezTo>
                    <a:pt x="116110" y="339662"/>
                    <a:pt x="117158" y="135827"/>
                    <a:pt x="116110" y="114776"/>
                  </a:cubicBezTo>
                  <a:lnTo>
                    <a:pt x="190881" y="114776"/>
                  </a:lnTo>
                  <a:lnTo>
                    <a:pt x="190881" y="146685"/>
                  </a:lnTo>
                  <a:cubicBezTo>
                    <a:pt x="190691" y="146971"/>
                    <a:pt x="190500" y="147161"/>
                    <a:pt x="190405" y="147447"/>
                  </a:cubicBezTo>
                  <a:lnTo>
                    <a:pt x="190881" y="147447"/>
                  </a:lnTo>
                  <a:lnTo>
                    <a:pt x="190881" y="146685"/>
                  </a:lnTo>
                  <a:cubicBezTo>
                    <a:pt x="200787" y="131350"/>
                    <a:pt x="218504" y="109538"/>
                    <a:pt x="258318" y="109538"/>
                  </a:cubicBezTo>
                  <a:cubicBezTo>
                    <a:pt x="307467" y="109442"/>
                    <a:pt x="344424" y="141637"/>
                    <a:pt x="344424" y="210693"/>
                  </a:cubicBezTo>
                  <a:lnTo>
                    <a:pt x="344424" y="210693"/>
                  </a:lnTo>
                  <a:close/>
                  <a:moveTo>
                    <a:pt x="0" y="339662"/>
                  </a:moveTo>
                  <a:lnTo>
                    <a:pt x="74771" y="339662"/>
                  </a:lnTo>
                  <a:lnTo>
                    <a:pt x="74771" y="114776"/>
                  </a:lnTo>
                  <a:lnTo>
                    <a:pt x="0" y="114776"/>
                  </a:lnTo>
                  <a:lnTo>
                    <a:pt x="0" y="339662"/>
                  </a:lnTo>
                  <a:close/>
                  <a:moveTo>
                    <a:pt x="76962" y="38481"/>
                  </a:moveTo>
                  <a:cubicBezTo>
                    <a:pt x="76962" y="59722"/>
                    <a:pt x="59722" y="76962"/>
                    <a:pt x="38481" y="76962"/>
                  </a:cubicBezTo>
                  <a:cubicBezTo>
                    <a:pt x="17240" y="76962"/>
                    <a:pt x="0" y="59722"/>
                    <a:pt x="0" y="38481"/>
                  </a:cubicBezTo>
                  <a:cubicBezTo>
                    <a:pt x="0" y="17240"/>
                    <a:pt x="17240" y="0"/>
                    <a:pt x="38481" y="0"/>
                  </a:cubicBezTo>
                  <a:cubicBezTo>
                    <a:pt x="59722" y="0"/>
                    <a:pt x="76962" y="17145"/>
                    <a:pt x="76962" y="38481"/>
                  </a:cubicBezTo>
                  <a:close/>
                </a:path>
              </a:pathLst>
            </a:custGeom>
            <a:solidFill>
              <a:schemeClr val="bg2"/>
            </a:solidFill>
            <a:ln w="19050" cap="rnd">
              <a:noFill/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3884257">
                    <a:custGeom>
                      <a:avLst/>
                      <a:gdLst>
                        <a:gd name="connsiteX0" fmla="*/ 694916 w 694916"/>
                        <a:gd name="connsiteY0" fmla="*/ 425097 h 685306"/>
                        <a:gd name="connsiteX1" fmla="*/ 694916 w 694916"/>
                        <a:gd name="connsiteY1" fmla="*/ 685308 h 685306"/>
                        <a:gd name="connsiteX2" fmla="*/ 544056 w 694916"/>
                        <a:gd name="connsiteY2" fmla="*/ 685308 h 685306"/>
                        <a:gd name="connsiteX3" fmla="*/ 544056 w 694916"/>
                        <a:gd name="connsiteY3" fmla="*/ 442586 h 685306"/>
                        <a:gd name="connsiteX4" fmla="*/ 467568 w 694916"/>
                        <a:gd name="connsiteY4" fmla="*/ 339962 h 685306"/>
                        <a:gd name="connsiteX5" fmla="*/ 390122 w 694916"/>
                        <a:gd name="connsiteY5" fmla="*/ 395118 h 685306"/>
                        <a:gd name="connsiteX6" fmla="*/ 385124 w 694916"/>
                        <a:gd name="connsiteY6" fmla="*/ 431824 h 685306"/>
                        <a:gd name="connsiteX7" fmla="*/ 385124 w 694916"/>
                        <a:gd name="connsiteY7" fmla="*/ 685308 h 685306"/>
                        <a:gd name="connsiteX8" fmla="*/ 234265 w 694916"/>
                        <a:gd name="connsiteY8" fmla="*/ 685308 h 685306"/>
                        <a:gd name="connsiteX9" fmla="*/ 234265 w 694916"/>
                        <a:gd name="connsiteY9" fmla="*/ 231574 h 685306"/>
                        <a:gd name="connsiteX10" fmla="*/ 385124 w 694916"/>
                        <a:gd name="connsiteY10" fmla="*/ 231574 h 685306"/>
                        <a:gd name="connsiteX11" fmla="*/ 385124 w 694916"/>
                        <a:gd name="connsiteY11" fmla="*/ 295954 h 685306"/>
                        <a:gd name="connsiteX12" fmla="*/ 384164 w 694916"/>
                        <a:gd name="connsiteY12" fmla="*/ 297491 h 685306"/>
                        <a:gd name="connsiteX13" fmla="*/ 385124 w 694916"/>
                        <a:gd name="connsiteY13" fmla="*/ 297491 h 685306"/>
                        <a:gd name="connsiteX14" fmla="*/ 385124 w 694916"/>
                        <a:gd name="connsiteY14" fmla="*/ 295954 h 685306"/>
                        <a:gd name="connsiteX15" fmla="*/ 521187 w 694916"/>
                        <a:gd name="connsiteY15" fmla="*/ 221005 h 685306"/>
                        <a:gd name="connsiteX16" fmla="*/ 694916 w 694916"/>
                        <a:gd name="connsiteY16" fmla="*/ 425097 h 685306"/>
                        <a:gd name="connsiteX17" fmla="*/ 694916 w 694916"/>
                        <a:gd name="connsiteY17" fmla="*/ 425097 h 685306"/>
                        <a:gd name="connsiteX18" fmla="*/ 0 w 694916"/>
                        <a:gd name="connsiteY18" fmla="*/ 685308 h 685306"/>
                        <a:gd name="connsiteX19" fmla="*/ 150859 w 694916"/>
                        <a:gd name="connsiteY19" fmla="*/ 685308 h 685306"/>
                        <a:gd name="connsiteX20" fmla="*/ 150859 w 694916"/>
                        <a:gd name="connsiteY20" fmla="*/ 231574 h 685306"/>
                        <a:gd name="connsiteX21" fmla="*/ 0 w 694916"/>
                        <a:gd name="connsiteY21" fmla="*/ 231574 h 685306"/>
                        <a:gd name="connsiteX22" fmla="*/ 0 w 694916"/>
                        <a:gd name="connsiteY22" fmla="*/ 685308 h 685306"/>
                        <a:gd name="connsiteX23" fmla="*/ 155279 w 694916"/>
                        <a:gd name="connsiteY23" fmla="*/ 77639 h 685306"/>
                        <a:gd name="connsiteX24" fmla="*/ 77639 w 694916"/>
                        <a:gd name="connsiteY24" fmla="*/ 155279 h 685306"/>
                        <a:gd name="connsiteX25" fmla="*/ 0 w 694916"/>
                        <a:gd name="connsiteY25" fmla="*/ 77639 h 685306"/>
                        <a:gd name="connsiteX26" fmla="*/ 77639 w 694916"/>
                        <a:gd name="connsiteY26" fmla="*/ 0 h 685306"/>
                        <a:gd name="connsiteX27" fmla="*/ 155279 w 694916"/>
                        <a:gd name="connsiteY27" fmla="*/ 77639 h 6853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</a:cxnLst>
                      <a:rect l="l" t="t" r="r" b="b"/>
                      <a:pathLst>
                        <a:path w="694916" h="685306" fill="none" extrusionOk="0">
                          <a:moveTo>
                            <a:pt x="694916" y="425097"/>
                          </a:moveTo>
                          <a:cubicBezTo>
                            <a:pt x="703566" y="535496"/>
                            <a:pt x="699249" y="561440"/>
                            <a:pt x="694916" y="685308"/>
                          </a:cubicBezTo>
                          <a:cubicBezTo>
                            <a:pt x="659309" y="685113"/>
                            <a:pt x="606616" y="686545"/>
                            <a:pt x="544056" y="685308"/>
                          </a:cubicBezTo>
                          <a:cubicBezTo>
                            <a:pt x="555769" y="625664"/>
                            <a:pt x="544705" y="511866"/>
                            <a:pt x="544056" y="442586"/>
                          </a:cubicBezTo>
                          <a:cubicBezTo>
                            <a:pt x="542139" y="391258"/>
                            <a:pt x="524643" y="349159"/>
                            <a:pt x="467568" y="339962"/>
                          </a:cubicBezTo>
                          <a:cubicBezTo>
                            <a:pt x="427175" y="340544"/>
                            <a:pt x="397537" y="370819"/>
                            <a:pt x="390122" y="395118"/>
                          </a:cubicBezTo>
                          <a:cubicBezTo>
                            <a:pt x="386559" y="404523"/>
                            <a:pt x="385140" y="421116"/>
                            <a:pt x="385124" y="431824"/>
                          </a:cubicBezTo>
                          <a:cubicBezTo>
                            <a:pt x="377468" y="491289"/>
                            <a:pt x="380117" y="608692"/>
                            <a:pt x="385124" y="685308"/>
                          </a:cubicBezTo>
                          <a:cubicBezTo>
                            <a:pt x="316274" y="686694"/>
                            <a:pt x="265697" y="679421"/>
                            <a:pt x="234265" y="685308"/>
                          </a:cubicBezTo>
                          <a:cubicBezTo>
                            <a:pt x="235401" y="692050"/>
                            <a:pt x="237235" y="273355"/>
                            <a:pt x="234265" y="231574"/>
                          </a:cubicBezTo>
                          <a:cubicBezTo>
                            <a:pt x="303179" y="234801"/>
                            <a:pt x="328984" y="225015"/>
                            <a:pt x="385124" y="231574"/>
                          </a:cubicBezTo>
                          <a:cubicBezTo>
                            <a:pt x="382183" y="254320"/>
                            <a:pt x="386129" y="268924"/>
                            <a:pt x="385124" y="295954"/>
                          </a:cubicBezTo>
                          <a:cubicBezTo>
                            <a:pt x="384829" y="296499"/>
                            <a:pt x="384407" y="296964"/>
                            <a:pt x="384164" y="297491"/>
                          </a:cubicBezTo>
                          <a:cubicBezTo>
                            <a:pt x="384543" y="297496"/>
                            <a:pt x="384886" y="297520"/>
                            <a:pt x="385124" y="297491"/>
                          </a:cubicBezTo>
                          <a:cubicBezTo>
                            <a:pt x="385095" y="296994"/>
                            <a:pt x="385158" y="296596"/>
                            <a:pt x="385124" y="295954"/>
                          </a:cubicBezTo>
                          <a:cubicBezTo>
                            <a:pt x="403590" y="263217"/>
                            <a:pt x="432968" y="226200"/>
                            <a:pt x="521187" y="221005"/>
                          </a:cubicBezTo>
                          <a:cubicBezTo>
                            <a:pt x="611666" y="199642"/>
                            <a:pt x="710314" y="284126"/>
                            <a:pt x="694916" y="425097"/>
                          </a:cubicBezTo>
                          <a:lnTo>
                            <a:pt x="694916" y="425097"/>
                          </a:lnTo>
                          <a:close/>
                          <a:moveTo>
                            <a:pt x="0" y="685308"/>
                          </a:moveTo>
                          <a:cubicBezTo>
                            <a:pt x="48258" y="690313"/>
                            <a:pt x="77179" y="688105"/>
                            <a:pt x="150859" y="685308"/>
                          </a:cubicBezTo>
                          <a:cubicBezTo>
                            <a:pt x="140967" y="523120"/>
                            <a:pt x="157619" y="418742"/>
                            <a:pt x="150859" y="231574"/>
                          </a:cubicBezTo>
                          <a:cubicBezTo>
                            <a:pt x="79943" y="226664"/>
                            <a:pt x="31230" y="227266"/>
                            <a:pt x="0" y="231574"/>
                          </a:cubicBezTo>
                          <a:cubicBezTo>
                            <a:pt x="-3511" y="357097"/>
                            <a:pt x="7468" y="555358"/>
                            <a:pt x="0" y="685308"/>
                          </a:cubicBezTo>
                          <a:close/>
                          <a:moveTo>
                            <a:pt x="155279" y="77639"/>
                          </a:moveTo>
                          <a:cubicBezTo>
                            <a:pt x="157829" y="128952"/>
                            <a:pt x="124828" y="155571"/>
                            <a:pt x="77639" y="155279"/>
                          </a:cubicBezTo>
                          <a:cubicBezTo>
                            <a:pt x="34428" y="152979"/>
                            <a:pt x="-4511" y="118304"/>
                            <a:pt x="0" y="77639"/>
                          </a:cubicBezTo>
                          <a:cubicBezTo>
                            <a:pt x="331" y="29330"/>
                            <a:pt x="26750" y="-5868"/>
                            <a:pt x="77639" y="0"/>
                          </a:cubicBezTo>
                          <a:cubicBezTo>
                            <a:pt x="123495" y="-3163"/>
                            <a:pt x="154028" y="42944"/>
                            <a:pt x="155279" y="77639"/>
                          </a:cubicBezTo>
                          <a:close/>
                        </a:path>
                        <a:path w="694916" h="685306" stroke="0" extrusionOk="0">
                          <a:moveTo>
                            <a:pt x="694916" y="425097"/>
                          </a:moveTo>
                          <a:cubicBezTo>
                            <a:pt x="690269" y="548210"/>
                            <a:pt x="688265" y="630230"/>
                            <a:pt x="694916" y="685308"/>
                          </a:cubicBezTo>
                          <a:cubicBezTo>
                            <a:pt x="636056" y="678245"/>
                            <a:pt x="617788" y="687688"/>
                            <a:pt x="544056" y="685308"/>
                          </a:cubicBezTo>
                          <a:cubicBezTo>
                            <a:pt x="544566" y="631252"/>
                            <a:pt x="540177" y="560075"/>
                            <a:pt x="544056" y="442586"/>
                          </a:cubicBezTo>
                          <a:cubicBezTo>
                            <a:pt x="535245" y="380588"/>
                            <a:pt x="523282" y="334321"/>
                            <a:pt x="467568" y="339962"/>
                          </a:cubicBezTo>
                          <a:cubicBezTo>
                            <a:pt x="430400" y="344588"/>
                            <a:pt x="402741" y="363519"/>
                            <a:pt x="390122" y="395118"/>
                          </a:cubicBezTo>
                          <a:cubicBezTo>
                            <a:pt x="386321" y="404287"/>
                            <a:pt x="387017" y="417523"/>
                            <a:pt x="385124" y="431824"/>
                          </a:cubicBezTo>
                          <a:cubicBezTo>
                            <a:pt x="375984" y="554153"/>
                            <a:pt x="379555" y="612526"/>
                            <a:pt x="385124" y="685308"/>
                          </a:cubicBezTo>
                          <a:cubicBezTo>
                            <a:pt x="352810" y="690284"/>
                            <a:pt x="298133" y="679998"/>
                            <a:pt x="234265" y="685308"/>
                          </a:cubicBezTo>
                          <a:cubicBezTo>
                            <a:pt x="232217" y="679706"/>
                            <a:pt x="241006" y="273012"/>
                            <a:pt x="234265" y="231574"/>
                          </a:cubicBezTo>
                          <a:cubicBezTo>
                            <a:pt x="265612" y="230816"/>
                            <a:pt x="353191" y="232143"/>
                            <a:pt x="385124" y="231574"/>
                          </a:cubicBezTo>
                          <a:cubicBezTo>
                            <a:pt x="383968" y="244913"/>
                            <a:pt x="384081" y="282387"/>
                            <a:pt x="385124" y="295954"/>
                          </a:cubicBezTo>
                          <a:cubicBezTo>
                            <a:pt x="384829" y="296585"/>
                            <a:pt x="384269" y="296951"/>
                            <a:pt x="384164" y="297491"/>
                          </a:cubicBezTo>
                          <a:cubicBezTo>
                            <a:pt x="384467" y="297494"/>
                            <a:pt x="384889" y="297500"/>
                            <a:pt x="385124" y="297491"/>
                          </a:cubicBezTo>
                          <a:cubicBezTo>
                            <a:pt x="385148" y="296896"/>
                            <a:pt x="385097" y="296386"/>
                            <a:pt x="385124" y="295954"/>
                          </a:cubicBezTo>
                          <a:cubicBezTo>
                            <a:pt x="400805" y="254577"/>
                            <a:pt x="438745" y="221996"/>
                            <a:pt x="521187" y="221005"/>
                          </a:cubicBezTo>
                          <a:cubicBezTo>
                            <a:pt x="636722" y="216898"/>
                            <a:pt x="683997" y="291250"/>
                            <a:pt x="694916" y="425097"/>
                          </a:cubicBezTo>
                          <a:lnTo>
                            <a:pt x="694916" y="425097"/>
                          </a:lnTo>
                          <a:close/>
                          <a:moveTo>
                            <a:pt x="0" y="685308"/>
                          </a:moveTo>
                          <a:cubicBezTo>
                            <a:pt x="61436" y="685354"/>
                            <a:pt x="95366" y="684959"/>
                            <a:pt x="150859" y="685308"/>
                          </a:cubicBezTo>
                          <a:cubicBezTo>
                            <a:pt x="152897" y="480623"/>
                            <a:pt x="133216" y="435462"/>
                            <a:pt x="150859" y="231574"/>
                          </a:cubicBezTo>
                          <a:cubicBezTo>
                            <a:pt x="76492" y="231014"/>
                            <a:pt x="74910" y="225169"/>
                            <a:pt x="0" y="231574"/>
                          </a:cubicBezTo>
                          <a:cubicBezTo>
                            <a:pt x="6024" y="337460"/>
                            <a:pt x="4958" y="587576"/>
                            <a:pt x="0" y="685308"/>
                          </a:cubicBezTo>
                          <a:close/>
                          <a:moveTo>
                            <a:pt x="155279" y="77639"/>
                          </a:moveTo>
                          <a:cubicBezTo>
                            <a:pt x="152984" y="126442"/>
                            <a:pt x="121939" y="153184"/>
                            <a:pt x="77639" y="155279"/>
                          </a:cubicBezTo>
                          <a:cubicBezTo>
                            <a:pt x="32147" y="147787"/>
                            <a:pt x="2526" y="120279"/>
                            <a:pt x="0" y="77639"/>
                          </a:cubicBezTo>
                          <a:cubicBezTo>
                            <a:pt x="-5123" y="39423"/>
                            <a:pt x="35972" y="-2340"/>
                            <a:pt x="77639" y="0"/>
                          </a:cubicBezTo>
                          <a:cubicBezTo>
                            <a:pt x="117290" y="3056"/>
                            <a:pt x="148039" y="33621"/>
                            <a:pt x="155279" y="77639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8" name="Graphic 4">
            <a:extLst>
              <a:ext uri="{FF2B5EF4-FFF2-40B4-BE49-F238E27FC236}">
                <a16:creationId xmlns:a16="http://schemas.microsoft.com/office/drawing/2014/main" id="{911CCCD1-AE1C-2E7A-F925-F437A6D5C963}"/>
              </a:ext>
            </a:extLst>
          </p:cNvPr>
          <p:cNvGrpSpPr/>
          <p:nvPr/>
        </p:nvGrpSpPr>
        <p:grpSpPr>
          <a:xfrm>
            <a:off x="8696307" y="1771834"/>
            <a:ext cx="626252" cy="626248"/>
            <a:chOff x="6778271" y="3696126"/>
            <a:chExt cx="609601" cy="609601"/>
          </a:xfrm>
          <a:effectLst/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05568646-A702-D0F9-B896-E71458191AB6}"/>
                </a:ext>
              </a:extLst>
            </p:cNvPr>
            <p:cNvSpPr/>
            <p:nvPr/>
          </p:nvSpPr>
          <p:spPr>
            <a:xfrm>
              <a:off x="6778271" y="3696126"/>
              <a:ext cx="609601" cy="609601"/>
            </a:xfrm>
            <a:prstGeom prst="roundRect">
              <a:avLst>
                <a:gd name="adj" fmla="val 17321"/>
              </a:avLst>
            </a:prstGeom>
            <a:solidFill>
              <a:schemeClr val="accent3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4160773477">
                    <a:custGeom>
                      <a:avLst/>
                      <a:gdLst>
                        <a:gd name="connsiteX0" fmla="*/ 0 w 1644023"/>
                        <a:gd name="connsiteY0" fmla="*/ 284760 h 1644015"/>
                        <a:gd name="connsiteX1" fmla="*/ 284760 w 1644023"/>
                        <a:gd name="connsiteY1" fmla="*/ 0 h 1644015"/>
                        <a:gd name="connsiteX2" fmla="*/ 822012 w 1644023"/>
                        <a:gd name="connsiteY2" fmla="*/ 0 h 1644015"/>
                        <a:gd name="connsiteX3" fmla="*/ 1359263 w 1644023"/>
                        <a:gd name="connsiteY3" fmla="*/ 0 h 1644015"/>
                        <a:gd name="connsiteX4" fmla="*/ 1644023 w 1644023"/>
                        <a:gd name="connsiteY4" fmla="*/ 284760 h 1644015"/>
                        <a:gd name="connsiteX5" fmla="*/ 1644023 w 1644023"/>
                        <a:gd name="connsiteY5" fmla="*/ 800518 h 1644015"/>
                        <a:gd name="connsiteX6" fmla="*/ 1644023 w 1644023"/>
                        <a:gd name="connsiteY6" fmla="*/ 1359255 h 1644015"/>
                        <a:gd name="connsiteX7" fmla="*/ 1359263 w 1644023"/>
                        <a:gd name="connsiteY7" fmla="*/ 1644015 h 1644015"/>
                        <a:gd name="connsiteX8" fmla="*/ 854247 w 1644023"/>
                        <a:gd name="connsiteY8" fmla="*/ 1644015 h 1644015"/>
                        <a:gd name="connsiteX9" fmla="*/ 284760 w 1644023"/>
                        <a:gd name="connsiteY9" fmla="*/ 1644015 h 1644015"/>
                        <a:gd name="connsiteX10" fmla="*/ 0 w 1644023"/>
                        <a:gd name="connsiteY10" fmla="*/ 1359255 h 1644015"/>
                        <a:gd name="connsiteX11" fmla="*/ 0 w 1644023"/>
                        <a:gd name="connsiteY11" fmla="*/ 822008 h 1644015"/>
                        <a:gd name="connsiteX12" fmla="*/ 0 w 1644023"/>
                        <a:gd name="connsiteY12" fmla="*/ 284760 h 16440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644023" h="1644015" fill="none" extrusionOk="0">
                          <a:moveTo>
                            <a:pt x="0" y="284760"/>
                          </a:moveTo>
                          <a:cubicBezTo>
                            <a:pt x="-1984" y="124110"/>
                            <a:pt x="113925" y="-3163"/>
                            <a:pt x="284760" y="0"/>
                          </a:cubicBezTo>
                          <a:cubicBezTo>
                            <a:pt x="459797" y="16884"/>
                            <a:pt x="577955" y="-26386"/>
                            <a:pt x="822012" y="0"/>
                          </a:cubicBezTo>
                          <a:cubicBezTo>
                            <a:pt x="1066069" y="26386"/>
                            <a:pt x="1175546" y="4396"/>
                            <a:pt x="1359263" y="0"/>
                          </a:cubicBezTo>
                          <a:cubicBezTo>
                            <a:pt x="1553347" y="-6184"/>
                            <a:pt x="1669389" y="117442"/>
                            <a:pt x="1644023" y="284760"/>
                          </a:cubicBezTo>
                          <a:cubicBezTo>
                            <a:pt x="1665763" y="535762"/>
                            <a:pt x="1642272" y="594727"/>
                            <a:pt x="1644023" y="800518"/>
                          </a:cubicBezTo>
                          <a:cubicBezTo>
                            <a:pt x="1645774" y="1006309"/>
                            <a:pt x="1649296" y="1157606"/>
                            <a:pt x="1644023" y="1359255"/>
                          </a:cubicBezTo>
                          <a:cubicBezTo>
                            <a:pt x="1646716" y="1519823"/>
                            <a:pt x="1544468" y="1616972"/>
                            <a:pt x="1359263" y="1644015"/>
                          </a:cubicBezTo>
                          <a:cubicBezTo>
                            <a:pt x="1243347" y="1660287"/>
                            <a:pt x="1059360" y="1620314"/>
                            <a:pt x="854247" y="1644015"/>
                          </a:cubicBezTo>
                          <a:cubicBezTo>
                            <a:pt x="649134" y="1667716"/>
                            <a:pt x="454746" y="1660407"/>
                            <a:pt x="284760" y="1644015"/>
                          </a:cubicBezTo>
                          <a:cubicBezTo>
                            <a:pt x="112409" y="1645744"/>
                            <a:pt x="12456" y="1527836"/>
                            <a:pt x="0" y="1359255"/>
                          </a:cubicBezTo>
                          <a:cubicBezTo>
                            <a:pt x="-4264" y="1113143"/>
                            <a:pt x="-5406" y="1062613"/>
                            <a:pt x="0" y="822008"/>
                          </a:cubicBezTo>
                          <a:cubicBezTo>
                            <a:pt x="5406" y="581403"/>
                            <a:pt x="-13524" y="503508"/>
                            <a:pt x="0" y="284760"/>
                          </a:cubicBezTo>
                          <a:close/>
                        </a:path>
                        <a:path w="1644023" h="1644015" stroke="0" extrusionOk="0">
                          <a:moveTo>
                            <a:pt x="0" y="284760"/>
                          </a:moveTo>
                          <a:cubicBezTo>
                            <a:pt x="3026" y="129514"/>
                            <a:pt x="160257" y="15486"/>
                            <a:pt x="284760" y="0"/>
                          </a:cubicBezTo>
                          <a:cubicBezTo>
                            <a:pt x="469137" y="-8331"/>
                            <a:pt x="560118" y="-18364"/>
                            <a:pt x="832757" y="0"/>
                          </a:cubicBezTo>
                          <a:cubicBezTo>
                            <a:pt x="1105396" y="18364"/>
                            <a:pt x="1231739" y="-22006"/>
                            <a:pt x="1359263" y="0"/>
                          </a:cubicBezTo>
                          <a:cubicBezTo>
                            <a:pt x="1496955" y="16119"/>
                            <a:pt x="1638061" y="164058"/>
                            <a:pt x="1644023" y="284760"/>
                          </a:cubicBezTo>
                          <a:cubicBezTo>
                            <a:pt x="1651315" y="428828"/>
                            <a:pt x="1669698" y="584766"/>
                            <a:pt x="1644023" y="832752"/>
                          </a:cubicBezTo>
                          <a:cubicBezTo>
                            <a:pt x="1618348" y="1080738"/>
                            <a:pt x="1665563" y="1147090"/>
                            <a:pt x="1644023" y="1359255"/>
                          </a:cubicBezTo>
                          <a:cubicBezTo>
                            <a:pt x="1661334" y="1506586"/>
                            <a:pt x="1525714" y="1629697"/>
                            <a:pt x="1359263" y="1644015"/>
                          </a:cubicBezTo>
                          <a:cubicBezTo>
                            <a:pt x="1142524" y="1657223"/>
                            <a:pt x="962977" y="1627031"/>
                            <a:pt x="843502" y="1644015"/>
                          </a:cubicBezTo>
                          <a:cubicBezTo>
                            <a:pt x="724027" y="1660999"/>
                            <a:pt x="504088" y="1643013"/>
                            <a:pt x="284760" y="1644015"/>
                          </a:cubicBezTo>
                          <a:cubicBezTo>
                            <a:pt x="121554" y="1609766"/>
                            <a:pt x="14844" y="1497602"/>
                            <a:pt x="0" y="1359255"/>
                          </a:cubicBezTo>
                          <a:cubicBezTo>
                            <a:pt x="24437" y="1238173"/>
                            <a:pt x="18394" y="1036439"/>
                            <a:pt x="0" y="843497"/>
                          </a:cubicBezTo>
                          <a:cubicBezTo>
                            <a:pt x="-18394" y="650555"/>
                            <a:pt x="-22462" y="479352"/>
                            <a:pt x="0" y="28476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8C82129-C636-9DAE-6CC6-2791C354C939}"/>
                </a:ext>
              </a:extLst>
            </p:cNvPr>
            <p:cNvSpPr/>
            <p:nvPr/>
          </p:nvSpPr>
          <p:spPr>
            <a:xfrm>
              <a:off x="6922801" y="3873624"/>
              <a:ext cx="320432" cy="273947"/>
            </a:xfrm>
            <a:custGeom>
              <a:avLst/>
              <a:gdLst>
                <a:gd name="connsiteX0" fmla="*/ 14573 w 320432"/>
                <a:gd name="connsiteY0" fmla="*/ 92161 h 273947"/>
                <a:gd name="connsiteX1" fmla="*/ 68675 w 320432"/>
                <a:gd name="connsiteY1" fmla="*/ 125880 h 273947"/>
                <a:gd name="connsiteX2" fmla="*/ 133445 w 320432"/>
                <a:gd name="connsiteY2" fmla="*/ 271041 h 273947"/>
                <a:gd name="connsiteX3" fmla="*/ 272129 w 320432"/>
                <a:gd name="connsiteY3" fmla="*/ 170647 h 273947"/>
                <a:gd name="connsiteX4" fmla="*/ 285083 w 320432"/>
                <a:gd name="connsiteY4" fmla="*/ 2245 h 273947"/>
                <a:gd name="connsiteX5" fmla="*/ 195072 w 320432"/>
                <a:gd name="connsiteY5" fmla="*/ 46917 h 273947"/>
                <a:gd name="connsiteX6" fmla="*/ 185356 w 320432"/>
                <a:gd name="connsiteY6" fmla="*/ 74731 h 273947"/>
                <a:gd name="connsiteX7" fmla="*/ 225552 w 320432"/>
                <a:gd name="connsiteY7" fmla="*/ 100639 h 273947"/>
                <a:gd name="connsiteX8" fmla="*/ 184690 w 320432"/>
                <a:gd name="connsiteY8" fmla="*/ 172552 h 273947"/>
                <a:gd name="connsiteX9" fmla="*/ 154877 w 320432"/>
                <a:gd name="connsiteY9" fmla="*/ 131690 h 273947"/>
                <a:gd name="connsiteX10" fmla="*/ 79724 w 320432"/>
                <a:gd name="connsiteY10" fmla="*/ 9198 h 273947"/>
                <a:gd name="connsiteX11" fmla="*/ 0 w 320432"/>
                <a:gd name="connsiteY11" fmla="*/ 73968 h 273947"/>
                <a:gd name="connsiteX12" fmla="*/ 14573 w 320432"/>
                <a:gd name="connsiteY12" fmla="*/ 92161 h 273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0432" h="273947">
                  <a:moveTo>
                    <a:pt x="14573" y="92161"/>
                  </a:moveTo>
                  <a:cubicBezTo>
                    <a:pt x="45720" y="71778"/>
                    <a:pt x="55054" y="73397"/>
                    <a:pt x="68675" y="125880"/>
                  </a:cubicBezTo>
                  <a:cubicBezTo>
                    <a:pt x="82296" y="178363"/>
                    <a:pt x="100394" y="257420"/>
                    <a:pt x="133445" y="271041"/>
                  </a:cubicBezTo>
                  <a:cubicBezTo>
                    <a:pt x="166497" y="284661"/>
                    <a:pt x="215741" y="250276"/>
                    <a:pt x="272129" y="170647"/>
                  </a:cubicBezTo>
                  <a:cubicBezTo>
                    <a:pt x="328517" y="90923"/>
                    <a:pt x="338995" y="16056"/>
                    <a:pt x="285083" y="2245"/>
                  </a:cubicBezTo>
                  <a:cubicBezTo>
                    <a:pt x="242316" y="-8804"/>
                    <a:pt x="210407" y="23296"/>
                    <a:pt x="195072" y="46917"/>
                  </a:cubicBezTo>
                  <a:cubicBezTo>
                    <a:pt x="184404" y="63300"/>
                    <a:pt x="175641" y="79969"/>
                    <a:pt x="185356" y="74731"/>
                  </a:cubicBezTo>
                  <a:cubicBezTo>
                    <a:pt x="195072" y="69587"/>
                    <a:pt x="235267" y="65015"/>
                    <a:pt x="225552" y="100639"/>
                  </a:cubicBezTo>
                  <a:cubicBezTo>
                    <a:pt x="215837" y="136262"/>
                    <a:pt x="194500" y="162837"/>
                    <a:pt x="184690" y="172552"/>
                  </a:cubicBezTo>
                  <a:cubicBezTo>
                    <a:pt x="174974" y="182268"/>
                    <a:pt x="163354" y="180363"/>
                    <a:pt x="154877" y="131690"/>
                  </a:cubicBezTo>
                  <a:cubicBezTo>
                    <a:pt x="146495" y="83113"/>
                    <a:pt x="138113" y="-24710"/>
                    <a:pt x="79724" y="9198"/>
                  </a:cubicBezTo>
                  <a:cubicBezTo>
                    <a:pt x="25813" y="40631"/>
                    <a:pt x="0" y="73968"/>
                    <a:pt x="0" y="73968"/>
                  </a:cubicBezTo>
                  <a:lnTo>
                    <a:pt x="14573" y="92161"/>
                  </a:lnTo>
                  <a:close/>
                </a:path>
              </a:pathLst>
            </a:custGeom>
            <a:solidFill>
              <a:srgbClr val="FFFFFF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3506516867">
                    <a:custGeom>
                      <a:avLst/>
                      <a:gdLst>
                        <a:gd name="connsiteX0" fmla="*/ 39301 w 864168"/>
                        <a:gd name="connsiteY0" fmla="*/ 248546 h 738800"/>
                        <a:gd name="connsiteX1" fmla="*/ 185208 w 864168"/>
                        <a:gd name="connsiteY1" fmla="*/ 339482 h 738800"/>
                        <a:gd name="connsiteX2" fmla="*/ 359885 w 864168"/>
                        <a:gd name="connsiteY2" fmla="*/ 730962 h 738800"/>
                        <a:gd name="connsiteX3" fmla="*/ 733900 w 864168"/>
                        <a:gd name="connsiteY3" fmla="*/ 460213 h 738800"/>
                        <a:gd name="connsiteX4" fmla="*/ 768835 w 864168"/>
                        <a:gd name="connsiteY4" fmla="*/ 6054 h 738800"/>
                        <a:gd name="connsiteX5" fmla="*/ 526086 w 864168"/>
                        <a:gd name="connsiteY5" fmla="*/ 126529 h 738800"/>
                        <a:gd name="connsiteX6" fmla="*/ 499883 w 864168"/>
                        <a:gd name="connsiteY6" fmla="*/ 201539 h 738800"/>
                        <a:gd name="connsiteX7" fmla="*/ 608287 w 864168"/>
                        <a:gd name="connsiteY7" fmla="*/ 271410 h 738800"/>
                        <a:gd name="connsiteX8" fmla="*/ 498087 w 864168"/>
                        <a:gd name="connsiteY8" fmla="*/ 465350 h 738800"/>
                        <a:gd name="connsiteX9" fmla="*/ 417685 w 864168"/>
                        <a:gd name="connsiteY9" fmla="*/ 355151 h 738800"/>
                        <a:gd name="connsiteX10" fmla="*/ 215006 w 864168"/>
                        <a:gd name="connsiteY10" fmla="*/ 24805 h 738800"/>
                        <a:gd name="connsiteX11" fmla="*/ 0 w 864168"/>
                        <a:gd name="connsiteY11" fmla="*/ 199482 h 738800"/>
                        <a:gd name="connsiteX12" fmla="*/ 39301 w 864168"/>
                        <a:gd name="connsiteY12" fmla="*/ 248546 h 7388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864168" h="738800" fill="none" extrusionOk="0">
                          <a:moveTo>
                            <a:pt x="39301" y="248546"/>
                          </a:moveTo>
                          <a:cubicBezTo>
                            <a:pt x="128616" y="195529"/>
                            <a:pt x="151286" y="197264"/>
                            <a:pt x="185208" y="339482"/>
                          </a:cubicBezTo>
                          <a:cubicBezTo>
                            <a:pt x="245480" y="478376"/>
                            <a:pt x="277408" y="707930"/>
                            <a:pt x="359885" y="730962"/>
                          </a:cubicBezTo>
                          <a:cubicBezTo>
                            <a:pt x="458381" y="767919"/>
                            <a:pt x="576712" y="711449"/>
                            <a:pt x="733900" y="460213"/>
                          </a:cubicBezTo>
                          <a:cubicBezTo>
                            <a:pt x="858123" y="258993"/>
                            <a:pt x="914417" y="79100"/>
                            <a:pt x="768835" y="6054"/>
                          </a:cubicBezTo>
                          <a:cubicBezTo>
                            <a:pt x="659999" y="-22213"/>
                            <a:pt x="578986" y="68096"/>
                            <a:pt x="526086" y="126529"/>
                          </a:cubicBezTo>
                          <a:cubicBezTo>
                            <a:pt x="496981" y="178131"/>
                            <a:pt x="477642" y="212026"/>
                            <a:pt x="499883" y="201539"/>
                          </a:cubicBezTo>
                          <a:cubicBezTo>
                            <a:pt x="527384" y="178535"/>
                            <a:pt x="644732" y="159940"/>
                            <a:pt x="608287" y="271410"/>
                          </a:cubicBezTo>
                          <a:cubicBezTo>
                            <a:pt x="578980" y="368154"/>
                            <a:pt x="524223" y="445139"/>
                            <a:pt x="498087" y="465350"/>
                          </a:cubicBezTo>
                          <a:cubicBezTo>
                            <a:pt x="473957" y="488875"/>
                            <a:pt x="438025" y="483201"/>
                            <a:pt x="417685" y="355151"/>
                          </a:cubicBezTo>
                          <a:cubicBezTo>
                            <a:pt x="410069" y="261366"/>
                            <a:pt x="353876" y="-46407"/>
                            <a:pt x="215006" y="24805"/>
                          </a:cubicBezTo>
                          <a:cubicBezTo>
                            <a:pt x="69614" y="109576"/>
                            <a:pt x="0" y="199483"/>
                            <a:pt x="0" y="199482"/>
                          </a:cubicBezTo>
                          <a:cubicBezTo>
                            <a:pt x="18102" y="220947"/>
                            <a:pt x="31605" y="235117"/>
                            <a:pt x="39301" y="248546"/>
                          </a:cubicBezTo>
                          <a:close/>
                        </a:path>
                        <a:path w="864168" h="738800" stroke="0" extrusionOk="0">
                          <a:moveTo>
                            <a:pt x="39301" y="248546"/>
                          </a:moveTo>
                          <a:cubicBezTo>
                            <a:pt x="125947" y="192195"/>
                            <a:pt x="152440" y="195809"/>
                            <a:pt x="185208" y="339482"/>
                          </a:cubicBezTo>
                          <a:cubicBezTo>
                            <a:pt x="239243" y="466994"/>
                            <a:pt x="267774" y="692707"/>
                            <a:pt x="359885" y="730962"/>
                          </a:cubicBezTo>
                          <a:cubicBezTo>
                            <a:pt x="441424" y="769050"/>
                            <a:pt x="616708" y="668816"/>
                            <a:pt x="733900" y="460213"/>
                          </a:cubicBezTo>
                          <a:cubicBezTo>
                            <a:pt x="865749" y="242250"/>
                            <a:pt x="950951" y="50977"/>
                            <a:pt x="768835" y="6054"/>
                          </a:cubicBezTo>
                          <a:cubicBezTo>
                            <a:pt x="646231" y="-26927"/>
                            <a:pt x="569798" y="52086"/>
                            <a:pt x="526086" y="126529"/>
                          </a:cubicBezTo>
                          <a:cubicBezTo>
                            <a:pt x="493826" y="173780"/>
                            <a:pt x="479166" y="213192"/>
                            <a:pt x="499883" y="201539"/>
                          </a:cubicBezTo>
                          <a:cubicBezTo>
                            <a:pt x="541791" y="175264"/>
                            <a:pt x="638960" y="166109"/>
                            <a:pt x="608287" y="271410"/>
                          </a:cubicBezTo>
                          <a:cubicBezTo>
                            <a:pt x="584116" y="363857"/>
                            <a:pt x="530885" y="438145"/>
                            <a:pt x="498087" y="465350"/>
                          </a:cubicBezTo>
                          <a:cubicBezTo>
                            <a:pt x="464471" y="492785"/>
                            <a:pt x="442715" y="492991"/>
                            <a:pt x="417685" y="355151"/>
                          </a:cubicBezTo>
                          <a:cubicBezTo>
                            <a:pt x="411419" y="220726"/>
                            <a:pt x="385708" y="-66302"/>
                            <a:pt x="215006" y="24805"/>
                          </a:cubicBezTo>
                          <a:cubicBezTo>
                            <a:pt x="69614" y="109576"/>
                            <a:pt x="0" y="199482"/>
                            <a:pt x="0" y="199482"/>
                          </a:cubicBezTo>
                          <a:cubicBezTo>
                            <a:pt x="10827" y="208734"/>
                            <a:pt x="23289" y="231581"/>
                            <a:pt x="39301" y="248546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1" name="Graphic 4">
            <a:extLst>
              <a:ext uri="{FF2B5EF4-FFF2-40B4-BE49-F238E27FC236}">
                <a16:creationId xmlns:a16="http://schemas.microsoft.com/office/drawing/2014/main" id="{39695B1B-6309-426C-C9AA-FF00AF00316B}"/>
              </a:ext>
            </a:extLst>
          </p:cNvPr>
          <p:cNvGrpSpPr/>
          <p:nvPr/>
        </p:nvGrpSpPr>
        <p:grpSpPr>
          <a:xfrm>
            <a:off x="9877423" y="3549852"/>
            <a:ext cx="792870" cy="792870"/>
            <a:chOff x="4031360" y="1961610"/>
            <a:chExt cx="609600" cy="609600"/>
          </a:xfrm>
          <a:effectLst/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21ECC61-F0AF-937C-A742-33866EE9182C}"/>
                </a:ext>
              </a:extLst>
            </p:cNvPr>
            <p:cNvSpPr/>
            <p:nvPr/>
          </p:nvSpPr>
          <p:spPr>
            <a:xfrm>
              <a:off x="4227955" y="2123344"/>
              <a:ext cx="188499" cy="358235"/>
            </a:xfrm>
            <a:custGeom>
              <a:avLst/>
              <a:gdLst>
                <a:gd name="connsiteX0" fmla="*/ 181261 w 188499"/>
                <a:gd name="connsiteY0" fmla="*/ 203073 h 358235"/>
                <a:gd name="connsiteX1" fmla="*/ 124397 w 188499"/>
                <a:gd name="connsiteY1" fmla="*/ 203073 h 358235"/>
                <a:gd name="connsiteX2" fmla="*/ 124397 w 188499"/>
                <a:gd name="connsiteY2" fmla="*/ 358235 h 358235"/>
                <a:gd name="connsiteX3" fmla="*/ 40100 w 188499"/>
                <a:gd name="connsiteY3" fmla="*/ 358235 h 358235"/>
                <a:gd name="connsiteX4" fmla="*/ 40100 w 188499"/>
                <a:gd name="connsiteY4" fmla="*/ 203073 h 358235"/>
                <a:gd name="connsiteX5" fmla="*/ 0 w 188499"/>
                <a:gd name="connsiteY5" fmla="*/ 203073 h 358235"/>
                <a:gd name="connsiteX6" fmla="*/ 0 w 188499"/>
                <a:gd name="connsiteY6" fmla="*/ 131445 h 358235"/>
                <a:gd name="connsiteX7" fmla="*/ 40100 w 188499"/>
                <a:gd name="connsiteY7" fmla="*/ 131445 h 358235"/>
                <a:gd name="connsiteX8" fmla="*/ 40100 w 188499"/>
                <a:gd name="connsiteY8" fmla="*/ 85058 h 358235"/>
                <a:gd name="connsiteX9" fmla="*/ 125158 w 188499"/>
                <a:gd name="connsiteY9" fmla="*/ 0 h 358235"/>
                <a:gd name="connsiteX10" fmla="*/ 187547 w 188499"/>
                <a:gd name="connsiteY10" fmla="*/ 286 h 358235"/>
                <a:gd name="connsiteX11" fmla="*/ 187547 w 188499"/>
                <a:gd name="connsiteY11" fmla="*/ 69818 h 358235"/>
                <a:gd name="connsiteX12" fmla="*/ 142208 w 188499"/>
                <a:gd name="connsiteY12" fmla="*/ 69818 h 358235"/>
                <a:gd name="connsiteX13" fmla="*/ 124301 w 188499"/>
                <a:gd name="connsiteY13" fmla="*/ 89345 h 358235"/>
                <a:gd name="connsiteX14" fmla="*/ 124301 w 188499"/>
                <a:gd name="connsiteY14" fmla="*/ 131540 h 358235"/>
                <a:gd name="connsiteX15" fmla="*/ 188500 w 188499"/>
                <a:gd name="connsiteY15" fmla="*/ 131540 h 358235"/>
                <a:gd name="connsiteX16" fmla="*/ 181261 w 188499"/>
                <a:gd name="connsiteY16" fmla="*/ 203073 h 35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8499" h="358235">
                  <a:moveTo>
                    <a:pt x="181261" y="203073"/>
                  </a:moveTo>
                  <a:lnTo>
                    <a:pt x="124397" y="203073"/>
                  </a:lnTo>
                  <a:lnTo>
                    <a:pt x="124397" y="358235"/>
                  </a:lnTo>
                  <a:lnTo>
                    <a:pt x="40100" y="358235"/>
                  </a:lnTo>
                  <a:lnTo>
                    <a:pt x="40100" y="203073"/>
                  </a:lnTo>
                  <a:lnTo>
                    <a:pt x="0" y="203073"/>
                  </a:lnTo>
                  <a:lnTo>
                    <a:pt x="0" y="131445"/>
                  </a:lnTo>
                  <a:lnTo>
                    <a:pt x="40100" y="131445"/>
                  </a:lnTo>
                  <a:lnTo>
                    <a:pt x="40100" y="85058"/>
                  </a:lnTo>
                  <a:cubicBezTo>
                    <a:pt x="40100" y="51911"/>
                    <a:pt x="55817" y="0"/>
                    <a:pt x="125158" y="0"/>
                  </a:cubicBezTo>
                  <a:lnTo>
                    <a:pt x="187547" y="286"/>
                  </a:lnTo>
                  <a:lnTo>
                    <a:pt x="187547" y="69818"/>
                  </a:lnTo>
                  <a:lnTo>
                    <a:pt x="142208" y="69818"/>
                  </a:lnTo>
                  <a:cubicBezTo>
                    <a:pt x="134779" y="69818"/>
                    <a:pt x="124301" y="73533"/>
                    <a:pt x="124301" y="89345"/>
                  </a:cubicBezTo>
                  <a:lnTo>
                    <a:pt x="124301" y="131540"/>
                  </a:lnTo>
                  <a:lnTo>
                    <a:pt x="188500" y="131540"/>
                  </a:lnTo>
                  <a:lnTo>
                    <a:pt x="181261" y="203073"/>
                  </a:lnTo>
                  <a:close/>
                </a:path>
              </a:pathLst>
            </a:custGeom>
            <a:solidFill>
              <a:srgbClr val="0A234F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4017065797">
                    <a:custGeom>
                      <a:avLst/>
                      <a:gdLst>
                        <a:gd name="connsiteX0" fmla="*/ 618899 w 643613"/>
                        <a:gd name="connsiteY0" fmla="*/ 693374 h 1223162"/>
                        <a:gd name="connsiteX1" fmla="*/ 424742 w 643613"/>
                        <a:gd name="connsiteY1" fmla="*/ 693374 h 1223162"/>
                        <a:gd name="connsiteX2" fmla="*/ 424742 w 643613"/>
                        <a:gd name="connsiteY2" fmla="*/ 1223162 h 1223162"/>
                        <a:gd name="connsiteX3" fmla="*/ 136917 w 643613"/>
                        <a:gd name="connsiteY3" fmla="*/ 1223162 h 1223162"/>
                        <a:gd name="connsiteX4" fmla="*/ 136917 w 643613"/>
                        <a:gd name="connsiteY4" fmla="*/ 693374 h 1223162"/>
                        <a:gd name="connsiteX5" fmla="*/ 0 w 643613"/>
                        <a:gd name="connsiteY5" fmla="*/ 693374 h 1223162"/>
                        <a:gd name="connsiteX6" fmla="*/ 0 w 643613"/>
                        <a:gd name="connsiteY6" fmla="*/ 448807 h 1223162"/>
                        <a:gd name="connsiteX7" fmla="*/ 136917 w 643613"/>
                        <a:gd name="connsiteY7" fmla="*/ 448807 h 1223162"/>
                        <a:gd name="connsiteX8" fmla="*/ 136917 w 643613"/>
                        <a:gd name="connsiteY8" fmla="*/ 290423 h 1223162"/>
                        <a:gd name="connsiteX9" fmla="*/ 427340 w 643613"/>
                        <a:gd name="connsiteY9" fmla="*/ 0 h 1223162"/>
                        <a:gd name="connsiteX10" fmla="*/ 640362 w 643613"/>
                        <a:gd name="connsiteY10" fmla="*/ 976 h 1223162"/>
                        <a:gd name="connsiteX11" fmla="*/ 640362 w 643613"/>
                        <a:gd name="connsiteY11" fmla="*/ 238387 h 1223162"/>
                        <a:gd name="connsiteX12" fmla="*/ 485556 w 643613"/>
                        <a:gd name="connsiteY12" fmla="*/ 238387 h 1223162"/>
                        <a:gd name="connsiteX13" fmla="*/ 424414 w 643613"/>
                        <a:gd name="connsiteY13" fmla="*/ 305060 h 1223162"/>
                        <a:gd name="connsiteX14" fmla="*/ 424414 w 643613"/>
                        <a:gd name="connsiteY14" fmla="*/ 449131 h 1223162"/>
                        <a:gd name="connsiteX15" fmla="*/ 643616 w 643613"/>
                        <a:gd name="connsiteY15" fmla="*/ 449131 h 1223162"/>
                        <a:gd name="connsiteX16" fmla="*/ 618899 w 643613"/>
                        <a:gd name="connsiteY16" fmla="*/ 693374 h 12231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643613" h="1223162" fill="none" extrusionOk="0">
                          <a:moveTo>
                            <a:pt x="618899" y="693374"/>
                          </a:moveTo>
                          <a:cubicBezTo>
                            <a:pt x="544852" y="698173"/>
                            <a:pt x="498723" y="699810"/>
                            <a:pt x="424742" y="693374"/>
                          </a:cubicBezTo>
                          <a:cubicBezTo>
                            <a:pt x="413510" y="919498"/>
                            <a:pt x="406512" y="1021409"/>
                            <a:pt x="424742" y="1223162"/>
                          </a:cubicBezTo>
                          <a:cubicBezTo>
                            <a:pt x="352297" y="1211148"/>
                            <a:pt x="237221" y="1235410"/>
                            <a:pt x="136917" y="1223162"/>
                          </a:cubicBezTo>
                          <a:cubicBezTo>
                            <a:pt x="162703" y="1059195"/>
                            <a:pt x="121697" y="849069"/>
                            <a:pt x="136917" y="693374"/>
                          </a:cubicBezTo>
                          <a:cubicBezTo>
                            <a:pt x="78585" y="693633"/>
                            <a:pt x="64175" y="694714"/>
                            <a:pt x="0" y="693374"/>
                          </a:cubicBezTo>
                          <a:cubicBezTo>
                            <a:pt x="7496" y="627642"/>
                            <a:pt x="2671" y="563441"/>
                            <a:pt x="0" y="448807"/>
                          </a:cubicBezTo>
                          <a:cubicBezTo>
                            <a:pt x="62833" y="451824"/>
                            <a:pt x="94969" y="443085"/>
                            <a:pt x="136917" y="448807"/>
                          </a:cubicBezTo>
                          <a:cubicBezTo>
                            <a:pt x="141371" y="408438"/>
                            <a:pt x="144054" y="323364"/>
                            <a:pt x="136917" y="290423"/>
                          </a:cubicBezTo>
                          <a:cubicBezTo>
                            <a:pt x="108845" y="170123"/>
                            <a:pt x="204434" y="-25006"/>
                            <a:pt x="427340" y="0"/>
                          </a:cubicBezTo>
                          <a:cubicBezTo>
                            <a:pt x="501644" y="8791"/>
                            <a:pt x="562734" y="-7715"/>
                            <a:pt x="640362" y="976"/>
                          </a:cubicBezTo>
                          <a:cubicBezTo>
                            <a:pt x="632527" y="96876"/>
                            <a:pt x="630211" y="139842"/>
                            <a:pt x="640362" y="238387"/>
                          </a:cubicBezTo>
                          <a:cubicBezTo>
                            <a:pt x="582913" y="236413"/>
                            <a:pt x="545759" y="232896"/>
                            <a:pt x="485556" y="238387"/>
                          </a:cubicBezTo>
                          <a:cubicBezTo>
                            <a:pt x="463814" y="234974"/>
                            <a:pt x="424014" y="252471"/>
                            <a:pt x="424414" y="305060"/>
                          </a:cubicBezTo>
                          <a:cubicBezTo>
                            <a:pt x="420954" y="353114"/>
                            <a:pt x="418541" y="377649"/>
                            <a:pt x="424414" y="449131"/>
                          </a:cubicBezTo>
                          <a:cubicBezTo>
                            <a:pt x="468966" y="445451"/>
                            <a:pt x="564691" y="445710"/>
                            <a:pt x="643616" y="449131"/>
                          </a:cubicBezTo>
                          <a:cubicBezTo>
                            <a:pt x="627405" y="548714"/>
                            <a:pt x="619503" y="590808"/>
                            <a:pt x="618899" y="693374"/>
                          </a:cubicBezTo>
                          <a:close/>
                        </a:path>
                        <a:path w="643613" h="1223162" stroke="0" extrusionOk="0">
                          <a:moveTo>
                            <a:pt x="618899" y="693374"/>
                          </a:moveTo>
                          <a:cubicBezTo>
                            <a:pt x="542790" y="694097"/>
                            <a:pt x="518819" y="685506"/>
                            <a:pt x="424742" y="693374"/>
                          </a:cubicBezTo>
                          <a:cubicBezTo>
                            <a:pt x="421703" y="931276"/>
                            <a:pt x="429028" y="960573"/>
                            <a:pt x="424742" y="1223162"/>
                          </a:cubicBezTo>
                          <a:cubicBezTo>
                            <a:pt x="283677" y="1215992"/>
                            <a:pt x="272570" y="1224364"/>
                            <a:pt x="136917" y="1223162"/>
                          </a:cubicBezTo>
                          <a:cubicBezTo>
                            <a:pt x="111404" y="1036251"/>
                            <a:pt x="130937" y="805919"/>
                            <a:pt x="136917" y="693374"/>
                          </a:cubicBezTo>
                          <a:cubicBezTo>
                            <a:pt x="101639" y="691408"/>
                            <a:pt x="32983" y="699630"/>
                            <a:pt x="0" y="693374"/>
                          </a:cubicBezTo>
                          <a:cubicBezTo>
                            <a:pt x="1568" y="629503"/>
                            <a:pt x="508" y="567728"/>
                            <a:pt x="0" y="448807"/>
                          </a:cubicBezTo>
                          <a:cubicBezTo>
                            <a:pt x="37955" y="443318"/>
                            <a:pt x="109182" y="448612"/>
                            <a:pt x="136917" y="448807"/>
                          </a:cubicBezTo>
                          <a:cubicBezTo>
                            <a:pt x="134356" y="397520"/>
                            <a:pt x="131927" y="363576"/>
                            <a:pt x="136917" y="290423"/>
                          </a:cubicBezTo>
                          <a:cubicBezTo>
                            <a:pt x="146504" y="150946"/>
                            <a:pt x="197996" y="-8343"/>
                            <a:pt x="427340" y="0"/>
                          </a:cubicBezTo>
                          <a:cubicBezTo>
                            <a:pt x="531854" y="4037"/>
                            <a:pt x="567145" y="-3760"/>
                            <a:pt x="640362" y="976"/>
                          </a:cubicBezTo>
                          <a:cubicBezTo>
                            <a:pt x="641560" y="76897"/>
                            <a:pt x="650353" y="160796"/>
                            <a:pt x="640362" y="238387"/>
                          </a:cubicBezTo>
                          <a:cubicBezTo>
                            <a:pt x="606334" y="240147"/>
                            <a:pt x="560368" y="234489"/>
                            <a:pt x="485556" y="238387"/>
                          </a:cubicBezTo>
                          <a:cubicBezTo>
                            <a:pt x="459876" y="244187"/>
                            <a:pt x="430859" y="246503"/>
                            <a:pt x="424414" y="305060"/>
                          </a:cubicBezTo>
                          <a:cubicBezTo>
                            <a:pt x="426363" y="356148"/>
                            <a:pt x="430647" y="393948"/>
                            <a:pt x="424414" y="449131"/>
                          </a:cubicBezTo>
                          <a:cubicBezTo>
                            <a:pt x="502766" y="452595"/>
                            <a:pt x="595349" y="453459"/>
                            <a:pt x="643616" y="449131"/>
                          </a:cubicBezTo>
                          <a:cubicBezTo>
                            <a:pt x="631814" y="547088"/>
                            <a:pt x="618834" y="596876"/>
                            <a:pt x="618899" y="69337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3" name="Graphic 4">
              <a:extLst>
                <a:ext uri="{FF2B5EF4-FFF2-40B4-BE49-F238E27FC236}">
                  <a16:creationId xmlns:a16="http://schemas.microsoft.com/office/drawing/2014/main" id="{226EB2EB-FC5A-5CBE-73AD-460575902642}"/>
                </a:ext>
              </a:extLst>
            </p:cNvPr>
            <p:cNvGrpSpPr/>
            <p:nvPr/>
          </p:nvGrpSpPr>
          <p:grpSpPr>
            <a:xfrm>
              <a:off x="4031360" y="1961610"/>
              <a:ext cx="609600" cy="609600"/>
              <a:chOff x="4031360" y="1961610"/>
              <a:chExt cx="609600" cy="609600"/>
            </a:xfrm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DBFF2EB3-6D99-105E-162D-67F194D460D6}"/>
                  </a:ext>
                </a:extLst>
              </p:cNvPr>
              <p:cNvSpPr/>
              <p:nvPr/>
            </p:nvSpPr>
            <p:spPr>
              <a:xfrm>
                <a:off x="4031360" y="1961610"/>
                <a:ext cx="609600" cy="609600"/>
              </a:xfrm>
              <a:custGeom>
                <a:avLst/>
                <a:gdLst>
                  <a:gd name="connsiteX0" fmla="*/ 609600 w 609600"/>
                  <a:gd name="connsiteY0" fmla="*/ 304800 h 609600"/>
                  <a:gd name="connsiteX1" fmla="*/ 304800 w 609600"/>
                  <a:gd name="connsiteY1" fmla="*/ 609600 h 609600"/>
                  <a:gd name="connsiteX2" fmla="*/ 0 w 609600"/>
                  <a:gd name="connsiteY2" fmla="*/ 304800 h 609600"/>
                  <a:gd name="connsiteX3" fmla="*/ 304800 w 609600"/>
                  <a:gd name="connsiteY3" fmla="*/ 0 h 609600"/>
                  <a:gd name="connsiteX4" fmla="*/ 609600 w 609600"/>
                  <a:gd name="connsiteY4" fmla="*/ 304800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9600" h="609600">
                    <a:moveTo>
                      <a:pt x="609600" y="304800"/>
                    </a:moveTo>
                    <a:cubicBezTo>
                      <a:pt x="609600" y="473136"/>
                      <a:pt x="473136" y="609600"/>
                      <a:pt x="304800" y="609600"/>
                    </a:cubicBezTo>
                    <a:cubicBezTo>
                      <a:pt x="136464" y="609600"/>
                      <a:pt x="0" y="473136"/>
                      <a:pt x="0" y="304800"/>
                    </a:cubicBezTo>
                    <a:cubicBezTo>
                      <a:pt x="0" y="136464"/>
                      <a:pt x="136464" y="0"/>
                      <a:pt x="304800" y="0"/>
                    </a:cubicBezTo>
                    <a:cubicBezTo>
                      <a:pt x="473136" y="0"/>
                      <a:pt x="609600" y="136464"/>
                      <a:pt x="609600" y="3048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3756370433">
                      <a:custGeom>
                        <a:avLst/>
                        <a:gdLst>
                          <a:gd name="connsiteX0" fmla="*/ 2081426 w 2081426"/>
                          <a:gd name="connsiteY0" fmla="*/ 1040713 h 2081426"/>
                          <a:gd name="connsiteX1" fmla="*/ 1040713 w 2081426"/>
                          <a:gd name="connsiteY1" fmla="*/ 2081426 h 2081426"/>
                          <a:gd name="connsiteX2" fmla="*/ 0 w 2081426"/>
                          <a:gd name="connsiteY2" fmla="*/ 1040713 h 2081426"/>
                          <a:gd name="connsiteX3" fmla="*/ 1040713 w 2081426"/>
                          <a:gd name="connsiteY3" fmla="*/ 0 h 2081426"/>
                          <a:gd name="connsiteX4" fmla="*/ 2081426 w 2081426"/>
                          <a:gd name="connsiteY4" fmla="*/ 1040713 h 20814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081426" h="2081426" fill="none" extrusionOk="0">
                            <a:moveTo>
                              <a:pt x="2081426" y="1040713"/>
                            </a:moveTo>
                            <a:cubicBezTo>
                              <a:pt x="2120445" y="1677004"/>
                              <a:pt x="1527568" y="2117395"/>
                              <a:pt x="1040713" y="2081426"/>
                            </a:cubicBezTo>
                            <a:cubicBezTo>
                              <a:pt x="535731" y="2050938"/>
                              <a:pt x="74846" y="1629817"/>
                              <a:pt x="0" y="1040713"/>
                            </a:cubicBezTo>
                            <a:cubicBezTo>
                              <a:pt x="130753" y="408781"/>
                              <a:pt x="466157" y="-14308"/>
                              <a:pt x="1040713" y="0"/>
                            </a:cubicBezTo>
                            <a:cubicBezTo>
                              <a:pt x="1583056" y="67986"/>
                              <a:pt x="2106113" y="559707"/>
                              <a:pt x="2081426" y="1040713"/>
                            </a:cubicBezTo>
                            <a:close/>
                          </a:path>
                          <a:path w="2081426" h="2081426" stroke="0" extrusionOk="0">
                            <a:moveTo>
                              <a:pt x="2081426" y="1040713"/>
                            </a:moveTo>
                            <a:cubicBezTo>
                              <a:pt x="2175926" y="1538093"/>
                              <a:pt x="1570278" y="2115140"/>
                              <a:pt x="1040713" y="2081426"/>
                            </a:cubicBezTo>
                            <a:cubicBezTo>
                              <a:pt x="427784" y="2028201"/>
                              <a:pt x="79371" y="1503460"/>
                              <a:pt x="0" y="1040713"/>
                            </a:cubicBezTo>
                            <a:cubicBezTo>
                              <a:pt x="-110441" y="477950"/>
                              <a:pt x="443186" y="-68121"/>
                              <a:pt x="1040713" y="0"/>
                            </a:cubicBezTo>
                            <a:cubicBezTo>
                              <a:pt x="1629248" y="-12288"/>
                              <a:pt x="1972876" y="556414"/>
                              <a:pt x="2081426" y="1040713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843E040C-B6C3-781E-5500-2225068637B0}"/>
                  </a:ext>
                </a:extLst>
              </p:cNvPr>
              <p:cNvSpPr/>
              <p:nvPr/>
            </p:nvSpPr>
            <p:spPr>
              <a:xfrm>
                <a:off x="4241911" y="2087293"/>
                <a:ext cx="188499" cy="358235"/>
              </a:xfrm>
              <a:custGeom>
                <a:avLst/>
                <a:gdLst>
                  <a:gd name="connsiteX0" fmla="*/ 181261 w 188499"/>
                  <a:gd name="connsiteY0" fmla="*/ 203073 h 358235"/>
                  <a:gd name="connsiteX1" fmla="*/ 124397 w 188499"/>
                  <a:gd name="connsiteY1" fmla="*/ 203073 h 358235"/>
                  <a:gd name="connsiteX2" fmla="*/ 124397 w 188499"/>
                  <a:gd name="connsiteY2" fmla="*/ 358235 h 358235"/>
                  <a:gd name="connsiteX3" fmla="*/ 40100 w 188499"/>
                  <a:gd name="connsiteY3" fmla="*/ 358235 h 358235"/>
                  <a:gd name="connsiteX4" fmla="*/ 40100 w 188499"/>
                  <a:gd name="connsiteY4" fmla="*/ 203073 h 358235"/>
                  <a:gd name="connsiteX5" fmla="*/ 0 w 188499"/>
                  <a:gd name="connsiteY5" fmla="*/ 203073 h 358235"/>
                  <a:gd name="connsiteX6" fmla="*/ 0 w 188499"/>
                  <a:gd name="connsiteY6" fmla="*/ 131445 h 358235"/>
                  <a:gd name="connsiteX7" fmla="*/ 40100 w 188499"/>
                  <a:gd name="connsiteY7" fmla="*/ 131445 h 358235"/>
                  <a:gd name="connsiteX8" fmla="*/ 40100 w 188499"/>
                  <a:gd name="connsiteY8" fmla="*/ 85058 h 358235"/>
                  <a:gd name="connsiteX9" fmla="*/ 125158 w 188499"/>
                  <a:gd name="connsiteY9" fmla="*/ 0 h 358235"/>
                  <a:gd name="connsiteX10" fmla="*/ 187547 w 188499"/>
                  <a:gd name="connsiteY10" fmla="*/ 286 h 358235"/>
                  <a:gd name="connsiteX11" fmla="*/ 187547 w 188499"/>
                  <a:gd name="connsiteY11" fmla="*/ 69818 h 358235"/>
                  <a:gd name="connsiteX12" fmla="*/ 142208 w 188499"/>
                  <a:gd name="connsiteY12" fmla="*/ 69818 h 358235"/>
                  <a:gd name="connsiteX13" fmla="*/ 124301 w 188499"/>
                  <a:gd name="connsiteY13" fmla="*/ 89345 h 358235"/>
                  <a:gd name="connsiteX14" fmla="*/ 124301 w 188499"/>
                  <a:gd name="connsiteY14" fmla="*/ 131540 h 358235"/>
                  <a:gd name="connsiteX15" fmla="*/ 188500 w 188499"/>
                  <a:gd name="connsiteY15" fmla="*/ 131540 h 358235"/>
                  <a:gd name="connsiteX16" fmla="*/ 181261 w 188499"/>
                  <a:gd name="connsiteY16" fmla="*/ 203073 h 358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88499" h="358235">
                    <a:moveTo>
                      <a:pt x="181261" y="203073"/>
                    </a:moveTo>
                    <a:lnTo>
                      <a:pt x="124397" y="203073"/>
                    </a:lnTo>
                    <a:lnTo>
                      <a:pt x="124397" y="358235"/>
                    </a:lnTo>
                    <a:lnTo>
                      <a:pt x="40100" y="358235"/>
                    </a:lnTo>
                    <a:lnTo>
                      <a:pt x="40100" y="203073"/>
                    </a:lnTo>
                    <a:lnTo>
                      <a:pt x="0" y="203073"/>
                    </a:lnTo>
                    <a:lnTo>
                      <a:pt x="0" y="131445"/>
                    </a:lnTo>
                    <a:lnTo>
                      <a:pt x="40100" y="131445"/>
                    </a:lnTo>
                    <a:lnTo>
                      <a:pt x="40100" y="85058"/>
                    </a:lnTo>
                    <a:cubicBezTo>
                      <a:pt x="40100" y="51911"/>
                      <a:pt x="55817" y="0"/>
                      <a:pt x="125158" y="0"/>
                    </a:cubicBezTo>
                    <a:lnTo>
                      <a:pt x="187547" y="286"/>
                    </a:lnTo>
                    <a:lnTo>
                      <a:pt x="187547" y="69818"/>
                    </a:lnTo>
                    <a:lnTo>
                      <a:pt x="142208" y="69818"/>
                    </a:lnTo>
                    <a:cubicBezTo>
                      <a:pt x="134779" y="69818"/>
                      <a:pt x="124301" y="73533"/>
                      <a:pt x="124301" y="89345"/>
                    </a:cubicBezTo>
                    <a:lnTo>
                      <a:pt x="124301" y="131540"/>
                    </a:lnTo>
                    <a:lnTo>
                      <a:pt x="188500" y="131540"/>
                    </a:lnTo>
                    <a:lnTo>
                      <a:pt x="181261" y="203073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4187715499">
                      <a:custGeom>
                        <a:avLst/>
                        <a:gdLst>
                          <a:gd name="connsiteX0" fmla="*/ 618899 w 643613"/>
                          <a:gd name="connsiteY0" fmla="*/ 693374 h 1223162"/>
                          <a:gd name="connsiteX1" fmla="*/ 424742 w 643613"/>
                          <a:gd name="connsiteY1" fmla="*/ 693374 h 1223162"/>
                          <a:gd name="connsiteX2" fmla="*/ 424742 w 643613"/>
                          <a:gd name="connsiteY2" fmla="*/ 1223162 h 1223162"/>
                          <a:gd name="connsiteX3" fmla="*/ 136917 w 643613"/>
                          <a:gd name="connsiteY3" fmla="*/ 1223162 h 1223162"/>
                          <a:gd name="connsiteX4" fmla="*/ 136917 w 643613"/>
                          <a:gd name="connsiteY4" fmla="*/ 693374 h 1223162"/>
                          <a:gd name="connsiteX5" fmla="*/ 0 w 643613"/>
                          <a:gd name="connsiteY5" fmla="*/ 693374 h 1223162"/>
                          <a:gd name="connsiteX6" fmla="*/ 0 w 643613"/>
                          <a:gd name="connsiteY6" fmla="*/ 448807 h 1223162"/>
                          <a:gd name="connsiteX7" fmla="*/ 136917 w 643613"/>
                          <a:gd name="connsiteY7" fmla="*/ 448807 h 1223162"/>
                          <a:gd name="connsiteX8" fmla="*/ 136917 w 643613"/>
                          <a:gd name="connsiteY8" fmla="*/ 290423 h 1223162"/>
                          <a:gd name="connsiteX9" fmla="*/ 427340 w 643613"/>
                          <a:gd name="connsiteY9" fmla="*/ 0 h 1223162"/>
                          <a:gd name="connsiteX10" fmla="*/ 640362 w 643613"/>
                          <a:gd name="connsiteY10" fmla="*/ 976 h 1223162"/>
                          <a:gd name="connsiteX11" fmla="*/ 640362 w 643613"/>
                          <a:gd name="connsiteY11" fmla="*/ 238387 h 1223162"/>
                          <a:gd name="connsiteX12" fmla="*/ 485556 w 643613"/>
                          <a:gd name="connsiteY12" fmla="*/ 238387 h 1223162"/>
                          <a:gd name="connsiteX13" fmla="*/ 424414 w 643613"/>
                          <a:gd name="connsiteY13" fmla="*/ 305060 h 1223162"/>
                          <a:gd name="connsiteX14" fmla="*/ 424414 w 643613"/>
                          <a:gd name="connsiteY14" fmla="*/ 449131 h 1223162"/>
                          <a:gd name="connsiteX15" fmla="*/ 643616 w 643613"/>
                          <a:gd name="connsiteY15" fmla="*/ 449131 h 1223162"/>
                          <a:gd name="connsiteX16" fmla="*/ 618899 w 643613"/>
                          <a:gd name="connsiteY16" fmla="*/ 693374 h 12231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643613" h="1223162" fill="none" extrusionOk="0">
                            <a:moveTo>
                              <a:pt x="618899" y="693374"/>
                            </a:moveTo>
                            <a:cubicBezTo>
                              <a:pt x="542706" y="689361"/>
                              <a:pt x="498562" y="686953"/>
                              <a:pt x="424742" y="693374"/>
                            </a:cubicBezTo>
                            <a:cubicBezTo>
                              <a:pt x="438215" y="811919"/>
                              <a:pt x="438133" y="1018274"/>
                              <a:pt x="424742" y="1223162"/>
                            </a:cubicBezTo>
                            <a:cubicBezTo>
                              <a:pt x="300057" y="1225989"/>
                              <a:pt x="214742" y="1223520"/>
                              <a:pt x="136917" y="1223162"/>
                            </a:cubicBezTo>
                            <a:cubicBezTo>
                              <a:pt x="138985" y="1038629"/>
                              <a:pt x="127314" y="938660"/>
                              <a:pt x="136917" y="693374"/>
                            </a:cubicBezTo>
                            <a:cubicBezTo>
                              <a:pt x="107330" y="691111"/>
                              <a:pt x="40459" y="690730"/>
                              <a:pt x="0" y="693374"/>
                            </a:cubicBezTo>
                            <a:cubicBezTo>
                              <a:pt x="-3471" y="572955"/>
                              <a:pt x="792" y="505131"/>
                              <a:pt x="0" y="448807"/>
                            </a:cubicBezTo>
                            <a:cubicBezTo>
                              <a:pt x="31301" y="447670"/>
                              <a:pt x="83944" y="443494"/>
                              <a:pt x="136917" y="448807"/>
                            </a:cubicBezTo>
                            <a:cubicBezTo>
                              <a:pt x="129014" y="391796"/>
                              <a:pt x="143813" y="363120"/>
                              <a:pt x="136917" y="290423"/>
                            </a:cubicBezTo>
                            <a:cubicBezTo>
                              <a:pt x="125336" y="158320"/>
                              <a:pt x="198622" y="9901"/>
                              <a:pt x="427340" y="0"/>
                            </a:cubicBezTo>
                            <a:cubicBezTo>
                              <a:pt x="470921" y="2740"/>
                              <a:pt x="549431" y="-6890"/>
                              <a:pt x="640362" y="976"/>
                            </a:cubicBezTo>
                            <a:cubicBezTo>
                              <a:pt x="630420" y="119649"/>
                              <a:pt x="636754" y="127894"/>
                              <a:pt x="640362" y="238387"/>
                            </a:cubicBezTo>
                            <a:cubicBezTo>
                              <a:pt x="591316" y="244197"/>
                              <a:pt x="534342" y="243987"/>
                              <a:pt x="485556" y="238387"/>
                            </a:cubicBezTo>
                            <a:cubicBezTo>
                              <a:pt x="458607" y="234053"/>
                              <a:pt x="424780" y="252582"/>
                              <a:pt x="424414" y="305060"/>
                            </a:cubicBezTo>
                            <a:cubicBezTo>
                              <a:pt x="418534" y="364355"/>
                              <a:pt x="417885" y="387502"/>
                              <a:pt x="424414" y="449131"/>
                            </a:cubicBezTo>
                            <a:cubicBezTo>
                              <a:pt x="489849" y="453003"/>
                              <a:pt x="582345" y="457851"/>
                              <a:pt x="643616" y="449131"/>
                            </a:cubicBezTo>
                            <a:cubicBezTo>
                              <a:pt x="631670" y="516869"/>
                              <a:pt x="630303" y="642463"/>
                              <a:pt x="618899" y="693374"/>
                            </a:cubicBezTo>
                            <a:close/>
                          </a:path>
                          <a:path w="643613" h="1223162" stroke="0" extrusionOk="0">
                            <a:moveTo>
                              <a:pt x="618899" y="693374"/>
                            </a:moveTo>
                            <a:cubicBezTo>
                              <a:pt x="544272" y="689074"/>
                              <a:pt x="504021" y="686745"/>
                              <a:pt x="424742" y="693374"/>
                            </a:cubicBezTo>
                            <a:cubicBezTo>
                              <a:pt x="418995" y="941601"/>
                              <a:pt x="439722" y="998958"/>
                              <a:pt x="424742" y="1223162"/>
                            </a:cubicBezTo>
                            <a:cubicBezTo>
                              <a:pt x="332709" y="1219491"/>
                              <a:pt x="256871" y="1217785"/>
                              <a:pt x="136917" y="1223162"/>
                            </a:cubicBezTo>
                            <a:cubicBezTo>
                              <a:pt x="153477" y="1075827"/>
                              <a:pt x="129500" y="820753"/>
                              <a:pt x="136917" y="693374"/>
                            </a:cubicBezTo>
                            <a:cubicBezTo>
                              <a:pt x="98438" y="697830"/>
                              <a:pt x="55766" y="693622"/>
                              <a:pt x="0" y="693374"/>
                            </a:cubicBezTo>
                            <a:cubicBezTo>
                              <a:pt x="-10238" y="582654"/>
                              <a:pt x="-2392" y="563059"/>
                              <a:pt x="0" y="448807"/>
                            </a:cubicBezTo>
                            <a:cubicBezTo>
                              <a:pt x="55694" y="452162"/>
                              <a:pt x="87728" y="447172"/>
                              <a:pt x="136917" y="448807"/>
                            </a:cubicBezTo>
                            <a:cubicBezTo>
                              <a:pt x="130689" y="417010"/>
                              <a:pt x="134428" y="331950"/>
                              <a:pt x="136917" y="290423"/>
                            </a:cubicBezTo>
                            <a:cubicBezTo>
                              <a:pt x="129616" y="167937"/>
                              <a:pt x="218383" y="-3092"/>
                              <a:pt x="427340" y="0"/>
                            </a:cubicBezTo>
                            <a:cubicBezTo>
                              <a:pt x="482341" y="7402"/>
                              <a:pt x="593617" y="6195"/>
                              <a:pt x="640362" y="976"/>
                            </a:cubicBezTo>
                            <a:cubicBezTo>
                              <a:pt x="644131" y="50962"/>
                              <a:pt x="643303" y="139667"/>
                              <a:pt x="640362" y="238387"/>
                            </a:cubicBezTo>
                            <a:cubicBezTo>
                              <a:pt x="573909" y="233322"/>
                              <a:pt x="539050" y="233624"/>
                              <a:pt x="485556" y="238387"/>
                            </a:cubicBezTo>
                            <a:cubicBezTo>
                              <a:pt x="453952" y="243578"/>
                              <a:pt x="424879" y="249748"/>
                              <a:pt x="424414" y="305060"/>
                            </a:cubicBezTo>
                            <a:cubicBezTo>
                              <a:pt x="431022" y="367690"/>
                              <a:pt x="421514" y="419493"/>
                              <a:pt x="424414" y="449131"/>
                            </a:cubicBezTo>
                            <a:cubicBezTo>
                              <a:pt x="499628" y="450569"/>
                              <a:pt x="561307" y="444196"/>
                              <a:pt x="643616" y="449131"/>
                            </a:cubicBezTo>
                            <a:cubicBezTo>
                              <a:pt x="637396" y="521143"/>
                              <a:pt x="620970" y="598423"/>
                              <a:pt x="618899" y="693374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6" name="Graphic 4">
            <a:extLst>
              <a:ext uri="{FF2B5EF4-FFF2-40B4-BE49-F238E27FC236}">
                <a16:creationId xmlns:a16="http://schemas.microsoft.com/office/drawing/2014/main" id="{1389F837-BBF3-1940-E4A5-200DF1E2D010}"/>
              </a:ext>
            </a:extLst>
          </p:cNvPr>
          <p:cNvGrpSpPr/>
          <p:nvPr/>
        </p:nvGrpSpPr>
        <p:grpSpPr>
          <a:xfrm>
            <a:off x="9170696" y="5783903"/>
            <a:ext cx="446326" cy="446326"/>
            <a:chOff x="5823298" y="1961610"/>
            <a:chExt cx="609600" cy="609600"/>
          </a:xfrm>
          <a:effectLst/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699824E5-D126-3E9A-2B54-8ACF97945864}"/>
                </a:ext>
              </a:extLst>
            </p:cNvPr>
            <p:cNvSpPr/>
            <p:nvPr/>
          </p:nvSpPr>
          <p:spPr>
            <a:xfrm>
              <a:off x="5823298" y="1961610"/>
              <a:ext cx="609600" cy="609600"/>
            </a:xfrm>
            <a:prstGeom prst="roundRect">
              <a:avLst>
                <a:gd name="adj" fmla="val 14742"/>
              </a:avLst>
            </a:prstGeom>
            <a:solidFill>
              <a:schemeClr val="accent5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3505815204">
                    <a:custGeom>
                      <a:avLst/>
                      <a:gdLst>
                        <a:gd name="connsiteX0" fmla="*/ 0 w 1171686"/>
                        <a:gd name="connsiteY0" fmla="*/ 172730 h 1171686"/>
                        <a:gd name="connsiteX1" fmla="*/ 172730 w 1171686"/>
                        <a:gd name="connsiteY1" fmla="*/ 0 h 1171686"/>
                        <a:gd name="connsiteX2" fmla="*/ 585843 w 1171686"/>
                        <a:gd name="connsiteY2" fmla="*/ 0 h 1171686"/>
                        <a:gd name="connsiteX3" fmla="*/ 998956 w 1171686"/>
                        <a:gd name="connsiteY3" fmla="*/ 0 h 1171686"/>
                        <a:gd name="connsiteX4" fmla="*/ 1171686 w 1171686"/>
                        <a:gd name="connsiteY4" fmla="*/ 172730 h 1171686"/>
                        <a:gd name="connsiteX5" fmla="*/ 1171686 w 1171686"/>
                        <a:gd name="connsiteY5" fmla="*/ 561056 h 1171686"/>
                        <a:gd name="connsiteX6" fmla="*/ 1171686 w 1171686"/>
                        <a:gd name="connsiteY6" fmla="*/ 998956 h 1171686"/>
                        <a:gd name="connsiteX7" fmla="*/ 998956 w 1171686"/>
                        <a:gd name="connsiteY7" fmla="*/ 1171686 h 1171686"/>
                        <a:gd name="connsiteX8" fmla="*/ 585843 w 1171686"/>
                        <a:gd name="connsiteY8" fmla="*/ 1171686 h 1171686"/>
                        <a:gd name="connsiteX9" fmla="*/ 172730 w 1171686"/>
                        <a:gd name="connsiteY9" fmla="*/ 1171686 h 1171686"/>
                        <a:gd name="connsiteX10" fmla="*/ 0 w 1171686"/>
                        <a:gd name="connsiteY10" fmla="*/ 998956 h 1171686"/>
                        <a:gd name="connsiteX11" fmla="*/ 0 w 1171686"/>
                        <a:gd name="connsiteY11" fmla="*/ 569318 h 1171686"/>
                        <a:gd name="connsiteX12" fmla="*/ 0 w 1171686"/>
                        <a:gd name="connsiteY12" fmla="*/ 172730 h 11716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171686" h="1171686" fill="none" extrusionOk="0">
                          <a:moveTo>
                            <a:pt x="0" y="172730"/>
                          </a:moveTo>
                          <a:cubicBezTo>
                            <a:pt x="6403" y="66924"/>
                            <a:pt x="98102" y="10491"/>
                            <a:pt x="172730" y="0"/>
                          </a:cubicBezTo>
                          <a:cubicBezTo>
                            <a:pt x="296439" y="-12172"/>
                            <a:pt x="402957" y="14216"/>
                            <a:pt x="585843" y="0"/>
                          </a:cubicBezTo>
                          <a:cubicBezTo>
                            <a:pt x="768729" y="-14216"/>
                            <a:pt x="911771" y="20223"/>
                            <a:pt x="998956" y="0"/>
                          </a:cubicBezTo>
                          <a:cubicBezTo>
                            <a:pt x="1092716" y="2314"/>
                            <a:pt x="1154165" y="82975"/>
                            <a:pt x="1171686" y="172730"/>
                          </a:cubicBezTo>
                          <a:cubicBezTo>
                            <a:pt x="1159974" y="257631"/>
                            <a:pt x="1186222" y="378018"/>
                            <a:pt x="1171686" y="561056"/>
                          </a:cubicBezTo>
                          <a:cubicBezTo>
                            <a:pt x="1157150" y="744094"/>
                            <a:pt x="1175515" y="839390"/>
                            <a:pt x="1171686" y="998956"/>
                          </a:cubicBezTo>
                          <a:cubicBezTo>
                            <a:pt x="1182709" y="1098389"/>
                            <a:pt x="1097263" y="1176661"/>
                            <a:pt x="998956" y="1171686"/>
                          </a:cubicBezTo>
                          <a:cubicBezTo>
                            <a:pt x="815766" y="1170381"/>
                            <a:pt x="785065" y="1180317"/>
                            <a:pt x="585843" y="1171686"/>
                          </a:cubicBezTo>
                          <a:cubicBezTo>
                            <a:pt x="386621" y="1163055"/>
                            <a:pt x="356927" y="1176720"/>
                            <a:pt x="172730" y="1171686"/>
                          </a:cubicBezTo>
                          <a:cubicBezTo>
                            <a:pt x="82883" y="1171297"/>
                            <a:pt x="-4433" y="1074679"/>
                            <a:pt x="0" y="998956"/>
                          </a:cubicBezTo>
                          <a:cubicBezTo>
                            <a:pt x="-5411" y="854281"/>
                            <a:pt x="1582" y="738571"/>
                            <a:pt x="0" y="569318"/>
                          </a:cubicBezTo>
                          <a:cubicBezTo>
                            <a:pt x="-1582" y="400065"/>
                            <a:pt x="-14429" y="304864"/>
                            <a:pt x="0" y="172730"/>
                          </a:cubicBezTo>
                          <a:close/>
                        </a:path>
                        <a:path w="1171686" h="1171686" stroke="0" extrusionOk="0">
                          <a:moveTo>
                            <a:pt x="0" y="172730"/>
                          </a:moveTo>
                          <a:cubicBezTo>
                            <a:pt x="6346" y="77938"/>
                            <a:pt x="76661" y="-3595"/>
                            <a:pt x="172730" y="0"/>
                          </a:cubicBezTo>
                          <a:cubicBezTo>
                            <a:pt x="321091" y="-15867"/>
                            <a:pt x="465223" y="4856"/>
                            <a:pt x="577581" y="0"/>
                          </a:cubicBezTo>
                          <a:cubicBezTo>
                            <a:pt x="689939" y="-4856"/>
                            <a:pt x="788716" y="-2323"/>
                            <a:pt x="998956" y="0"/>
                          </a:cubicBezTo>
                          <a:cubicBezTo>
                            <a:pt x="1108536" y="-4519"/>
                            <a:pt x="1167373" y="71845"/>
                            <a:pt x="1171686" y="172730"/>
                          </a:cubicBezTo>
                          <a:cubicBezTo>
                            <a:pt x="1183979" y="269178"/>
                            <a:pt x="1182875" y="401801"/>
                            <a:pt x="1171686" y="602368"/>
                          </a:cubicBezTo>
                          <a:cubicBezTo>
                            <a:pt x="1160497" y="802935"/>
                            <a:pt x="1159643" y="864265"/>
                            <a:pt x="1171686" y="998956"/>
                          </a:cubicBezTo>
                          <a:cubicBezTo>
                            <a:pt x="1172622" y="1087867"/>
                            <a:pt x="1107024" y="1170758"/>
                            <a:pt x="998956" y="1171686"/>
                          </a:cubicBezTo>
                          <a:cubicBezTo>
                            <a:pt x="914480" y="1188367"/>
                            <a:pt x="747929" y="1176576"/>
                            <a:pt x="577581" y="1171686"/>
                          </a:cubicBezTo>
                          <a:cubicBezTo>
                            <a:pt x="407233" y="1166796"/>
                            <a:pt x="337808" y="1174309"/>
                            <a:pt x="172730" y="1171686"/>
                          </a:cubicBezTo>
                          <a:cubicBezTo>
                            <a:pt x="77053" y="1177389"/>
                            <a:pt x="8012" y="1080996"/>
                            <a:pt x="0" y="998956"/>
                          </a:cubicBezTo>
                          <a:cubicBezTo>
                            <a:pt x="19528" y="907443"/>
                            <a:pt x="-221" y="781116"/>
                            <a:pt x="0" y="594105"/>
                          </a:cubicBezTo>
                          <a:cubicBezTo>
                            <a:pt x="221" y="407094"/>
                            <a:pt x="12567" y="303696"/>
                            <a:pt x="0" y="17273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98CC88B-E8C5-B0BA-E7BF-CE72CB51F8B9}"/>
                </a:ext>
              </a:extLst>
            </p:cNvPr>
            <p:cNvSpPr/>
            <p:nvPr/>
          </p:nvSpPr>
          <p:spPr>
            <a:xfrm>
              <a:off x="5955886" y="2096580"/>
              <a:ext cx="344424" cy="339661"/>
            </a:xfrm>
            <a:custGeom>
              <a:avLst/>
              <a:gdLst>
                <a:gd name="connsiteX0" fmla="*/ 344424 w 344424"/>
                <a:gd name="connsiteY0" fmla="*/ 210693 h 339661"/>
                <a:gd name="connsiteX1" fmla="*/ 344424 w 344424"/>
                <a:gd name="connsiteY1" fmla="*/ 339662 h 339661"/>
                <a:gd name="connsiteX2" fmla="*/ 269653 w 344424"/>
                <a:gd name="connsiteY2" fmla="*/ 339662 h 339661"/>
                <a:gd name="connsiteX3" fmla="*/ 269653 w 344424"/>
                <a:gd name="connsiteY3" fmla="*/ 219361 h 339661"/>
                <a:gd name="connsiteX4" fmla="*/ 231743 w 344424"/>
                <a:gd name="connsiteY4" fmla="*/ 168497 h 339661"/>
                <a:gd name="connsiteX5" fmla="*/ 193358 w 344424"/>
                <a:gd name="connsiteY5" fmla="*/ 195834 h 339661"/>
                <a:gd name="connsiteX6" fmla="*/ 190881 w 344424"/>
                <a:gd name="connsiteY6" fmla="*/ 214027 h 339661"/>
                <a:gd name="connsiteX7" fmla="*/ 190881 w 344424"/>
                <a:gd name="connsiteY7" fmla="*/ 339662 h 339661"/>
                <a:gd name="connsiteX8" fmla="*/ 116110 w 344424"/>
                <a:gd name="connsiteY8" fmla="*/ 339662 h 339661"/>
                <a:gd name="connsiteX9" fmla="*/ 116110 w 344424"/>
                <a:gd name="connsiteY9" fmla="*/ 114776 h 339661"/>
                <a:gd name="connsiteX10" fmla="*/ 190881 w 344424"/>
                <a:gd name="connsiteY10" fmla="*/ 114776 h 339661"/>
                <a:gd name="connsiteX11" fmla="*/ 190881 w 344424"/>
                <a:gd name="connsiteY11" fmla="*/ 146685 h 339661"/>
                <a:gd name="connsiteX12" fmla="*/ 190405 w 344424"/>
                <a:gd name="connsiteY12" fmla="*/ 147447 h 339661"/>
                <a:gd name="connsiteX13" fmla="*/ 190881 w 344424"/>
                <a:gd name="connsiteY13" fmla="*/ 147447 h 339661"/>
                <a:gd name="connsiteX14" fmla="*/ 190881 w 344424"/>
                <a:gd name="connsiteY14" fmla="*/ 146685 h 339661"/>
                <a:gd name="connsiteX15" fmla="*/ 258318 w 344424"/>
                <a:gd name="connsiteY15" fmla="*/ 109538 h 339661"/>
                <a:gd name="connsiteX16" fmla="*/ 344424 w 344424"/>
                <a:gd name="connsiteY16" fmla="*/ 210693 h 339661"/>
                <a:gd name="connsiteX17" fmla="*/ 344424 w 344424"/>
                <a:gd name="connsiteY17" fmla="*/ 210693 h 339661"/>
                <a:gd name="connsiteX18" fmla="*/ 0 w 344424"/>
                <a:gd name="connsiteY18" fmla="*/ 339662 h 339661"/>
                <a:gd name="connsiteX19" fmla="*/ 74771 w 344424"/>
                <a:gd name="connsiteY19" fmla="*/ 339662 h 339661"/>
                <a:gd name="connsiteX20" fmla="*/ 74771 w 344424"/>
                <a:gd name="connsiteY20" fmla="*/ 114776 h 339661"/>
                <a:gd name="connsiteX21" fmla="*/ 0 w 344424"/>
                <a:gd name="connsiteY21" fmla="*/ 114776 h 339661"/>
                <a:gd name="connsiteX22" fmla="*/ 0 w 344424"/>
                <a:gd name="connsiteY22" fmla="*/ 339662 h 339661"/>
                <a:gd name="connsiteX23" fmla="*/ 76962 w 344424"/>
                <a:gd name="connsiteY23" fmla="*/ 38481 h 339661"/>
                <a:gd name="connsiteX24" fmla="*/ 38481 w 344424"/>
                <a:gd name="connsiteY24" fmla="*/ 76962 h 339661"/>
                <a:gd name="connsiteX25" fmla="*/ 0 w 344424"/>
                <a:gd name="connsiteY25" fmla="*/ 38481 h 339661"/>
                <a:gd name="connsiteX26" fmla="*/ 38481 w 344424"/>
                <a:gd name="connsiteY26" fmla="*/ 0 h 339661"/>
                <a:gd name="connsiteX27" fmla="*/ 76962 w 344424"/>
                <a:gd name="connsiteY27" fmla="*/ 38481 h 3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4424" h="339661">
                  <a:moveTo>
                    <a:pt x="344424" y="210693"/>
                  </a:moveTo>
                  <a:lnTo>
                    <a:pt x="344424" y="339662"/>
                  </a:lnTo>
                  <a:lnTo>
                    <a:pt x="269653" y="339662"/>
                  </a:lnTo>
                  <a:lnTo>
                    <a:pt x="269653" y="219361"/>
                  </a:lnTo>
                  <a:cubicBezTo>
                    <a:pt x="269653" y="189167"/>
                    <a:pt x="258890" y="168497"/>
                    <a:pt x="231743" y="168497"/>
                  </a:cubicBezTo>
                  <a:cubicBezTo>
                    <a:pt x="211074" y="168497"/>
                    <a:pt x="198787" y="182404"/>
                    <a:pt x="193358" y="195834"/>
                  </a:cubicBezTo>
                  <a:cubicBezTo>
                    <a:pt x="191357" y="200597"/>
                    <a:pt x="190881" y="207359"/>
                    <a:pt x="190881" y="214027"/>
                  </a:cubicBezTo>
                  <a:lnTo>
                    <a:pt x="190881" y="339662"/>
                  </a:lnTo>
                  <a:lnTo>
                    <a:pt x="116110" y="339662"/>
                  </a:lnTo>
                  <a:cubicBezTo>
                    <a:pt x="116110" y="339662"/>
                    <a:pt x="117158" y="135827"/>
                    <a:pt x="116110" y="114776"/>
                  </a:cubicBezTo>
                  <a:lnTo>
                    <a:pt x="190881" y="114776"/>
                  </a:lnTo>
                  <a:lnTo>
                    <a:pt x="190881" y="146685"/>
                  </a:lnTo>
                  <a:cubicBezTo>
                    <a:pt x="190691" y="146971"/>
                    <a:pt x="190500" y="147161"/>
                    <a:pt x="190405" y="147447"/>
                  </a:cubicBezTo>
                  <a:lnTo>
                    <a:pt x="190881" y="147447"/>
                  </a:lnTo>
                  <a:lnTo>
                    <a:pt x="190881" y="146685"/>
                  </a:lnTo>
                  <a:cubicBezTo>
                    <a:pt x="200787" y="131350"/>
                    <a:pt x="218504" y="109538"/>
                    <a:pt x="258318" y="109538"/>
                  </a:cubicBezTo>
                  <a:cubicBezTo>
                    <a:pt x="307467" y="109442"/>
                    <a:pt x="344424" y="141637"/>
                    <a:pt x="344424" y="210693"/>
                  </a:cubicBezTo>
                  <a:lnTo>
                    <a:pt x="344424" y="210693"/>
                  </a:lnTo>
                  <a:close/>
                  <a:moveTo>
                    <a:pt x="0" y="339662"/>
                  </a:moveTo>
                  <a:lnTo>
                    <a:pt x="74771" y="339662"/>
                  </a:lnTo>
                  <a:lnTo>
                    <a:pt x="74771" y="114776"/>
                  </a:lnTo>
                  <a:lnTo>
                    <a:pt x="0" y="114776"/>
                  </a:lnTo>
                  <a:lnTo>
                    <a:pt x="0" y="339662"/>
                  </a:lnTo>
                  <a:close/>
                  <a:moveTo>
                    <a:pt x="76962" y="38481"/>
                  </a:moveTo>
                  <a:cubicBezTo>
                    <a:pt x="76962" y="59722"/>
                    <a:pt x="59722" y="76962"/>
                    <a:pt x="38481" y="76962"/>
                  </a:cubicBezTo>
                  <a:cubicBezTo>
                    <a:pt x="17240" y="76962"/>
                    <a:pt x="0" y="59722"/>
                    <a:pt x="0" y="38481"/>
                  </a:cubicBezTo>
                  <a:cubicBezTo>
                    <a:pt x="0" y="17240"/>
                    <a:pt x="17240" y="0"/>
                    <a:pt x="38481" y="0"/>
                  </a:cubicBezTo>
                  <a:cubicBezTo>
                    <a:pt x="59722" y="0"/>
                    <a:pt x="76962" y="17145"/>
                    <a:pt x="76962" y="38481"/>
                  </a:cubicBezTo>
                  <a:close/>
                </a:path>
              </a:pathLst>
            </a:custGeom>
            <a:solidFill>
              <a:schemeClr val="bg2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79177957">
                    <a:custGeom>
                      <a:avLst/>
                      <a:gdLst>
                        <a:gd name="connsiteX0" fmla="*/ 662003 w 662003"/>
                        <a:gd name="connsiteY0" fmla="*/ 404964 h 652848"/>
                        <a:gd name="connsiteX1" fmla="*/ 662003 w 662003"/>
                        <a:gd name="connsiteY1" fmla="*/ 652849 h 652848"/>
                        <a:gd name="connsiteX2" fmla="*/ 518288 w 662003"/>
                        <a:gd name="connsiteY2" fmla="*/ 652849 h 652848"/>
                        <a:gd name="connsiteX3" fmla="*/ 518288 w 662003"/>
                        <a:gd name="connsiteY3" fmla="*/ 421624 h 652848"/>
                        <a:gd name="connsiteX4" fmla="*/ 445423 w 662003"/>
                        <a:gd name="connsiteY4" fmla="*/ 323860 h 652848"/>
                        <a:gd name="connsiteX5" fmla="*/ 371645 w 662003"/>
                        <a:gd name="connsiteY5" fmla="*/ 376404 h 652848"/>
                        <a:gd name="connsiteX6" fmla="*/ 366884 w 662003"/>
                        <a:gd name="connsiteY6" fmla="*/ 411372 h 652848"/>
                        <a:gd name="connsiteX7" fmla="*/ 366884 w 662003"/>
                        <a:gd name="connsiteY7" fmla="*/ 652849 h 652848"/>
                        <a:gd name="connsiteX8" fmla="*/ 223170 w 662003"/>
                        <a:gd name="connsiteY8" fmla="*/ 652849 h 652848"/>
                        <a:gd name="connsiteX9" fmla="*/ 223170 w 662003"/>
                        <a:gd name="connsiteY9" fmla="*/ 220606 h 652848"/>
                        <a:gd name="connsiteX10" fmla="*/ 366884 w 662003"/>
                        <a:gd name="connsiteY10" fmla="*/ 220606 h 652848"/>
                        <a:gd name="connsiteX11" fmla="*/ 366884 w 662003"/>
                        <a:gd name="connsiteY11" fmla="*/ 281937 h 652848"/>
                        <a:gd name="connsiteX12" fmla="*/ 365969 w 662003"/>
                        <a:gd name="connsiteY12" fmla="*/ 283401 h 652848"/>
                        <a:gd name="connsiteX13" fmla="*/ 366884 w 662003"/>
                        <a:gd name="connsiteY13" fmla="*/ 283401 h 652848"/>
                        <a:gd name="connsiteX14" fmla="*/ 366884 w 662003"/>
                        <a:gd name="connsiteY14" fmla="*/ 281937 h 652848"/>
                        <a:gd name="connsiteX15" fmla="*/ 496502 w 662003"/>
                        <a:gd name="connsiteY15" fmla="*/ 210538 h 652848"/>
                        <a:gd name="connsiteX16" fmla="*/ 662003 w 662003"/>
                        <a:gd name="connsiteY16" fmla="*/ 404964 h 652848"/>
                        <a:gd name="connsiteX17" fmla="*/ 662003 w 662003"/>
                        <a:gd name="connsiteY17" fmla="*/ 404964 h 652848"/>
                        <a:gd name="connsiteX18" fmla="*/ 0 w 662003"/>
                        <a:gd name="connsiteY18" fmla="*/ 652849 h 652848"/>
                        <a:gd name="connsiteX19" fmla="*/ 143714 w 662003"/>
                        <a:gd name="connsiteY19" fmla="*/ 652849 h 652848"/>
                        <a:gd name="connsiteX20" fmla="*/ 143714 w 662003"/>
                        <a:gd name="connsiteY20" fmla="*/ 220606 h 652848"/>
                        <a:gd name="connsiteX21" fmla="*/ 0 w 662003"/>
                        <a:gd name="connsiteY21" fmla="*/ 220606 h 652848"/>
                        <a:gd name="connsiteX22" fmla="*/ 0 w 662003"/>
                        <a:gd name="connsiteY22" fmla="*/ 652849 h 652848"/>
                        <a:gd name="connsiteX23" fmla="*/ 147925 w 662003"/>
                        <a:gd name="connsiteY23" fmla="*/ 73962 h 652848"/>
                        <a:gd name="connsiteX24" fmla="*/ 73962 w 662003"/>
                        <a:gd name="connsiteY24" fmla="*/ 147925 h 652848"/>
                        <a:gd name="connsiteX25" fmla="*/ 0 w 662003"/>
                        <a:gd name="connsiteY25" fmla="*/ 73962 h 652848"/>
                        <a:gd name="connsiteX26" fmla="*/ 73962 w 662003"/>
                        <a:gd name="connsiteY26" fmla="*/ 0 h 652848"/>
                        <a:gd name="connsiteX27" fmla="*/ 147925 w 662003"/>
                        <a:gd name="connsiteY27" fmla="*/ 73962 h 6528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</a:cxnLst>
                      <a:rect l="l" t="t" r="r" b="b"/>
                      <a:pathLst>
                        <a:path w="662003" h="652848" fill="none" extrusionOk="0">
                          <a:moveTo>
                            <a:pt x="662003" y="404964"/>
                          </a:moveTo>
                          <a:cubicBezTo>
                            <a:pt x="672836" y="505715"/>
                            <a:pt x="650245" y="539357"/>
                            <a:pt x="662003" y="652849"/>
                          </a:cubicBezTo>
                          <a:cubicBezTo>
                            <a:pt x="596982" y="656424"/>
                            <a:pt x="578793" y="652067"/>
                            <a:pt x="518288" y="652849"/>
                          </a:cubicBezTo>
                          <a:cubicBezTo>
                            <a:pt x="529196" y="539550"/>
                            <a:pt x="515421" y="483056"/>
                            <a:pt x="518288" y="421624"/>
                          </a:cubicBezTo>
                          <a:cubicBezTo>
                            <a:pt x="525015" y="372025"/>
                            <a:pt x="500113" y="315929"/>
                            <a:pt x="445423" y="323860"/>
                          </a:cubicBezTo>
                          <a:cubicBezTo>
                            <a:pt x="405483" y="327348"/>
                            <a:pt x="384167" y="348287"/>
                            <a:pt x="371645" y="376404"/>
                          </a:cubicBezTo>
                          <a:cubicBezTo>
                            <a:pt x="369008" y="386090"/>
                            <a:pt x="369239" y="400004"/>
                            <a:pt x="366884" y="411372"/>
                          </a:cubicBezTo>
                          <a:cubicBezTo>
                            <a:pt x="377621" y="521296"/>
                            <a:pt x="355382" y="582475"/>
                            <a:pt x="366884" y="652849"/>
                          </a:cubicBezTo>
                          <a:cubicBezTo>
                            <a:pt x="308373" y="650269"/>
                            <a:pt x="282555" y="650746"/>
                            <a:pt x="223170" y="652849"/>
                          </a:cubicBezTo>
                          <a:cubicBezTo>
                            <a:pt x="227892" y="650746"/>
                            <a:pt x="223790" y="263102"/>
                            <a:pt x="223170" y="220606"/>
                          </a:cubicBezTo>
                          <a:cubicBezTo>
                            <a:pt x="287978" y="214387"/>
                            <a:pt x="312831" y="222372"/>
                            <a:pt x="366884" y="220606"/>
                          </a:cubicBezTo>
                          <a:cubicBezTo>
                            <a:pt x="368321" y="237491"/>
                            <a:pt x="369567" y="251705"/>
                            <a:pt x="366884" y="281937"/>
                          </a:cubicBezTo>
                          <a:cubicBezTo>
                            <a:pt x="366606" y="282575"/>
                            <a:pt x="366078" y="282751"/>
                            <a:pt x="365969" y="283401"/>
                          </a:cubicBezTo>
                          <a:cubicBezTo>
                            <a:pt x="366272" y="283441"/>
                            <a:pt x="366666" y="283355"/>
                            <a:pt x="366884" y="283401"/>
                          </a:cubicBezTo>
                          <a:cubicBezTo>
                            <a:pt x="366899" y="282903"/>
                            <a:pt x="366953" y="282379"/>
                            <a:pt x="366884" y="281937"/>
                          </a:cubicBezTo>
                          <a:cubicBezTo>
                            <a:pt x="397985" y="251971"/>
                            <a:pt x="413372" y="198760"/>
                            <a:pt x="496502" y="210538"/>
                          </a:cubicBezTo>
                          <a:cubicBezTo>
                            <a:pt x="596130" y="215910"/>
                            <a:pt x="655890" y="266419"/>
                            <a:pt x="662003" y="404964"/>
                          </a:cubicBezTo>
                          <a:lnTo>
                            <a:pt x="662003" y="404964"/>
                          </a:lnTo>
                          <a:close/>
                          <a:moveTo>
                            <a:pt x="0" y="652849"/>
                          </a:moveTo>
                          <a:cubicBezTo>
                            <a:pt x="69509" y="658489"/>
                            <a:pt x="75844" y="649442"/>
                            <a:pt x="143714" y="652849"/>
                          </a:cubicBezTo>
                          <a:cubicBezTo>
                            <a:pt x="152098" y="472515"/>
                            <a:pt x="125635" y="426962"/>
                            <a:pt x="143714" y="220606"/>
                          </a:cubicBezTo>
                          <a:cubicBezTo>
                            <a:pt x="107584" y="225168"/>
                            <a:pt x="59387" y="227223"/>
                            <a:pt x="0" y="220606"/>
                          </a:cubicBezTo>
                          <a:cubicBezTo>
                            <a:pt x="-3916" y="311750"/>
                            <a:pt x="17879" y="438731"/>
                            <a:pt x="0" y="652849"/>
                          </a:cubicBezTo>
                          <a:close/>
                          <a:moveTo>
                            <a:pt x="147925" y="73962"/>
                          </a:moveTo>
                          <a:cubicBezTo>
                            <a:pt x="149256" y="117090"/>
                            <a:pt x="123330" y="150773"/>
                            <a:pt x="73962" y="147925"/>
                          </a:cubicBezTo>
                          <a:cubicBezTo>
                            <a:pt x="42267" y="145288"/>
                            <a:pt x="-4781" y="119681"/>
                            <a:pt x="0" y="73962"/>
                          </a:cubicBezTo>
                          <a:cubicBezTo>
                            <a:pt x="-2376" y="34375"/>
                            <a:pt x="34131" y="-93"/>
                            <a:pt x="73962" y="0"/>
                          </a:cubicBezTo>
                          <a:cubicBezTo>
                            <a:pt x="116938" y="-8395"/>
                            <a:pt x="153931" y="36824"/>
                            <a:pt x="147925" y="73962"/>
                          </a:cubicBezTo>
                          <a:close/>
                        </a:path>
                        <a:path w="662003" h="652848" stroke="0" extrusionOk="0">
                          <a:moveTo>
                            <a:pt x="662003" y="404964"/>
                          </a:moveTo>
                          <a:cubicBezTo>
                            <a:pt x="669336" y="508707"/>
                            <a:pt x="652537" y="581998"/>
                            <a:pt x="662003" y="652849"/>
                          </a:cubicBezTo>
                          <a:cubicBezTo>
                            <a:pt x="630239" y="655224"/>
                            <a:pt x="582820" y="655962"/>
                            <a:pt x="518288" y="652849"/>
                          </a:cubicBezTo>
                          <a:cubicBezTo>
                            <a:pt x="512353" y="561066"/>
                            <a:pt x="507135" y="521564"/>
                            <a:pt x="518288" y="421624"/>
                          </a:cubicBezTo>
                          <a:cubicBezTo>
                            <a:pt x="515138" y="361839"/>
                            <a:pt x="505366" y="323282"/>
                            <a:pt x="445423" y="323860"/>
                          </a:cubicBezTo>
                          <a:cubicBezTo>
                            <a:pt x="406102" y="322854"/>
                            <a:pt x="381924" y="351647"/>
                            <a:pt x="371645" y="376404"/>
                          </a:cubicBezTo>
                          <a:cubicBezTo>
                            <a:pt x="364958" y="385691"/>
                            <a:pt x="365863" y="397380"/>
                            <a:pt x="366884" y="411372"/>
                          </a:cubicBezTo>
                          <a:cubicBezTo>
                            <a:pt x="371734" y="508525"/>
                            <a:pt x="376437" y="581064"/>
                            <a:pt x="366884" y="652849"/>
                          </a:cubicBezTo>
                          <a:cubicBezTo>
                            <a:pt x="301554" y="659121"/>
                            <a:pt x="294757" y="646345"/>
                            <a:pt x="223170" y="652849"/>
                          </a:cubicBezTo>
                          <a:cubicBezTo>
                            <a:pt x="221074" y="657979"/>
                            <a:pt x="227098" y="255836"/>
                            <a:pt x="223170" y="220606"/>
                          </a:cubicBezTo>
                          <a:cubicBezTo>
                            <a:pt x="269567" y="222996"/>
                            <a:pt x="308876" y="218015"/>
                            <a:pt x="366884" y="220606"/>
                          </a:cubicBezTo>
                          <a:cubicBezTo>
                            <a:pt x="366959" y="245046"/>
                            <a:pt x="366608" y="262179"/>
                            <a:pt x="366884" y="281937"/>
                          </a:cubicBezTo>
                          <a:cubicBezTo>
                            <a:pt x="366468" y="282551"/>
                            <a:pt x="366129" y="282890"/>
                            <a:pt x="365969" y="283401"/>
                          </a:cubicBezTo>
                          <a:cubicBezTo>
                            <a:pt x="366209" y="283422"/>
                            <a:pt x="366652" y="283382"/>
                            <a:pt x="366884" y="283401"/>
                          </a:cubicBezTo>
                          <a:cubicBezTo>
                            <a:pt x="366841" y="282685"/>
                            <a:pt x="366891" y="282345"/>
                            <a:pt x="366884" y="281937"/>
                          </a:cubicBezTo>
                          <a:cubicBezTo>
                            <a:pt x="375608" y="254929"/>
                            <a:pt x="428463" y="202608"/>
                            <a:pt x="496502" y="210538"/>
                          </a:cubicBezTo>
                          <a:cubicBezTo>
                            <a:pt x="587002" y="212700"/>
                            <a:pt x="669150" y="286691"/>
                            <a:pt x="662003" y="404964"/>
                          </a:cubicBezTo>
                          <a:lnTo>
                            <a:pt x="662003" y="404964"/>
                          </a:lnTo>
                          <a:close/>
                          <a:moveTo>
                            <a:pt x="0" y="652849"/>
                          </a:moveTo>
                          <a:cubicBezTo>
                            <a:pt x="58883" y="646192"/>
                            <a:pt x="91367" y="655175"/>
                            <a:pt x="143714" y="652849"/>
                          </a:cubicBezTo>
                          <a:cubicBezTo>
                            <a:pt x="146225" y="542211"/>
                            <a:pt x="152175" y="370753"/>
                            <a:pt x="143714" y="220606"/>
                          </a:cubicBezTo>
                          <a:cubicBezTo>
                            <a:pt x="81125" y="215489"/>
                            <a:pt x="48569" y="214896"/>
                            <a:pt x="0" y="220606"/>
                          </a:cubicBezTo>
                          <a:cubicBezTo>
                            <a:pt x="-2566" y="324321"/>
                            <a:pt x="-19454" y="479311"/>
                            <a:pt x="0" y="652849"/>
                          </a:cubicBezTo>
                          <a:close/>
                          <a:moveTo>
                            <a:pt x="147925" y="73962"/>
                          </a:moveTo>
                          <a:cubicBezTo>
                            <a:pt x="141841" y="108856"/>
                            <a:pt x="114137" y="145851"/>
                            <a:pt x="73962" y="147925"/>
                          </a:cubicBezTo>
                          <a:cubicBezTo>
                            <a:pt x="29382" y="149301"/>
                            <a:pt x="6083" y="120898"/>
                            <a:pt x="0" y="73962"/>
                          </a:cubicBezTo>
                          <a:cubicBezTo>
                            <a:pt x="4302" y="37991"/>
                            <a:pt x="28399" y="4705"/>
                            <a:pt x="73962" y="0"/>
                          </a:cubicBezTo>
                          <a:cubicBezTo>
                            <a:pt x="117835" y="-7015"/>
                            <a:pt x="150354" y="40776"/>
                            <a:pt x="147925" y="73962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42D880E-383D-E5D9-D8B5-A8D8584C567A}"/>
              </a:ext>
            </a:extLst>
          </p:cNvPr>
          <p:cNvGrpSpPr/>
          <p:nvPr/>
        </p:nvGrpSpPr>
        <p:grpSpPr>
          <a:xfrm>
            <a:off x="7520324" y="1436799"/>
            <a:ext cx="696638" cy="696638"/>
            <a:chOff x="2625872" y="2151767"/>
            <a:chExt cx="1869928" cy="1869928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1B8EB94-88B6-5817-F089-C786497D459B}"/>
                </a:ext>
              </a:extLst>
            </p:cNvPr>
            <p:cNvSpPr/>
            <p:nvPr/>
          </p:nvSpPr>
          <p:spPr>
            <a:xfrm>
              <a:off x="2625872" y="2151767"/>
              <a:ext cx="1869928" cy="1869928"/>
            </a:xfrm>
            <a:custGeom>
              <a:avLst/>
              <a:gdLst>
                <a:gd name="connsiteX0" fmla="*/ 609600 w 609600"/>
                <a:gd name="connsiteY0" fmla="*/ 304800 h 609600"/>
                <a:gd name="connsiteX1" fmla="*/ 304800 w 609600"/>
                <a:gd name="connsiteY1" fmla="*/ 609600 h 609600"/>
                <a:gd name="connsiteX2" fmla="*/ 0 w 609600"/>
                <a:gd name="connsiteY2" fmla="*/ 304800 h 609600"/>
                <a:gd name="connsiteX3" fmla="*/ 304800 w 609600"/>
                <a:gd name="connsiteY3" fmla="*/ 0 h 609600"/>
                <a:gd name="connsiteX4" fmla="*/ 609600 w 609600"/>
                <a:gd name="connsiteY4" fmla="*/ 3048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" h="609600">
                  <a:moveTo>
                    <a:pt x="609600" y="304800"/>
                  </a:moveTo>
                  <a:cubicBezTo>
                    <a:pt x="609600" y="473136"/>
                    <a:pt x="473136" y="609600"/>
                    <a:pt x="304800" y="609600"/>
                  </a:cubicBezTo>
                  <a:cubicBezTo>
                    <a:pt x="136464" y="609600"/>
                    <a:pt x="0" y="473136"/>
                    <a:pt x="0" y="304800"/>
                  </a:cubicBezTo>
                  <a:cubicBezTo>
                    <a:pt x="0" y="136464"/>
                    <a:pt x="136464" y="0"/>
                    <a:pt x="304800" y="0"/>
                  </a:cubicBezTo>
                  <a:cubicBezTo>
                    <a:pt x="473136" y="0"/>
                    <a:pt x="609600" y="136464"/>
                    <a:pt x="609600" y="30480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2748348 w 2748348"/>
                        <a:gd name="connsiteY0" fmla="*/ 1374174 h 2748348"/>
                        <a:gd name="connsiteX1" fmla="*/ 1374174 w 2748348"/>
                        <a:gd name="connsiteY1" fmla="*/ 2748348 h 2748348"/>
                        <a:gd name="connsiteX2" fmla="*/ 0 w 2748348"/>
                        <a:gd name="connsiteY2" fmla="*/ 1374174 h 2748348"/>
                        <a:gd name="connsiteX3" fmla="*/ 1374174 w 2748348"/>
                        <a:gd name="connsiteY3" fmla="*/ 0 h 2748348"/>
                        <a:gd name="connsiteX4" fmla="*/ 2748348 w 2748348"/>
                        <a:gd name="connsiteY4" fmla="*/ 1374174 h 27483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748348" h="2748348" fill="none" extrusionOk="0">
                          <a:moveTo>
                            <a:pt x="2748348" y="1374174"/>
                          </a:moveTo>
                          <a:cubicBezTo>
                            <a:pt x="2851481" y="2145342"/>
                            <a:pt x="2192896" y="2625303"/>
                            <a:pt x="1374174" y="2748348"/>
                          </a:cubicBezTo>
                          <a:cubicBezTo>
                            <a:pt x="458595" y="2724360"/>
                            <a:pt x="-71197" y="2200139"/>
                            <a:pt x="0" y="1374174"/>
                          </a:cubicBezTo>
                          <a:cubicBezTo>
                            <a:pt x="-3382" y="582984"/>
                            <a:pt x="505228" y="152885"/>
                            <a:pt x="1374174" y="0"/>
                          </a:cubicBezTo>
                          <a:cubicBezTo>
                            <a:pt x="2220417" y="48880"/>
                            <a:pt x="2778292" y="622440"/>
                            <a:pt x="2748348" y="1374174"/>
                          </a:cubicBezTo>
                          <a:close/>
                        </a:path>
                        <a:path w="2748348" h="2748348" stroke="0" extrusionOk="0">
                          <a:moveTo>
                            <a:pt x="2748348" y="1374174"/>
                          </a:moveTo>
                          <a:cubicBezTo>
                            <a:pt x="2593679" y="2037704"/>
                            <a:pt x="2068452" y="2772614"/>
                            <a:pt x="1374174" y="2748348"/>
                          </a:cubicBezTo>
                          <a:cubicBezTo>
                            <a:pt x="796454" y="2786498"/>
                            <a:pt x="-143437" y="2137668"/>
                            <a:pt x="0" y="1374174"/>
                          </a:cubicBezTo>
                          <a:cubicBezTo>
                            <a:pt x="-21865" y="636592"/>
                            <a:pt x="585307" y="165449"/>
                            <a:pt x="1374174" y="0"/>
                          </a:cubicBezTo>
                          <a:cubicBezTo>
                            <a:pt x="2093171" y="-21850"/>
                            <a:pt x="2886425" y="681214"/>
                            <a:pt x="2748348" y="137417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BA67B1A8-CB4F-29F7-218D-20D3E2BEEC74}"/>
                </a:ext>
              </a:extLst>
            </p:cNvPr>
            <p:cNvGrpSpPr/>
            <p:nvPr/>
          </p:nvGrpSpPr>
          <p:grpSpPr>
            <a:xfrm>
              <a:off x="2769887" y="2285228"/>
              <a:ext cx="1496438" cy="1551730"/>
              <a:chOff x="2426500" y="2280039"/>
              <a:chExt cx="1496438" cy="1551730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D4E30D57-0D81-C965-71AD-329C2D1EBFC2}"/>
                  </a:ext>
                </a:extLst>
              </p:cNvPr>
              <p:cNvSpPr/>
              <p:nvPr/>
            </p:nvSpPr>
            <p:spPr>
              <a:xfrm rot="18850946" flipH="1">
                <a:off x="2794380" y="2350915"/>
                <a:ext cx="767464" cy="625712"/>
              </a:xfrm>
              <a:custGeom>
                <a:avLst/>
                <a:gdLst>
                  <a:gd name="connsiteX0" fmla="*/ 181246 w 767464"/>
                  <a:gd name="connsiteY0" fmla="*/ 196448 h 625712"/>
                  <a:gd name="connsiteX1" fmla="*/ 0 w 767464"/>
                  <a:gd name="connsiteY1" fmla="*/ 625712 h 625712"/>
                  <a:gd name="connsiteX2" fmla="*/ 243740 w 767464"/>
                  <a:gd name="connsiteY2" fmla="*/ 617677 h 625712"/>
                  <a:gd name="connsiteX3" fmla="*/ 351863 w 767464"/>
                  <a:gd name="connsiteY3" fmla="*/ 362861 h 625712"/>
                  <a:gd name="connsiteX4" fmla="*/ 713021 w 767464"/>
                  <a:gd name="connsiteY4" fmla="*/ 249803 h 625712"/>
                  <a:gd name="connsiteX5" fmla="*/ 767464 w 767464"/>
                  <a:gd name="connsiteY5" fmla="*/ 265491 h 625712"/>
                  <a:gd name="connsiteX6" fmla="*/ 760174 w 767464"/>
                  <a:gd name="connsiteY6" fmla="*/ 10105 h 625712"/>
                  <a:gd name="connsiteX7" fmla="*/ 636397 w 767464"/>
                  <a:gd name="connsiteY7" fmla="*/ 0 h 625712"/>
                  <a:gd name="connsiteX8" fmla="*/ 181246 w 767464"/>
                  <a:gd name="connsiteY8" fmla="*/ 196448 h 625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67464" h="625712">
                    <a:moveTo>
                      <a:pt x="181246" y="196448"/>
                    </a:moveTo>
                    <a:cubicBezTo>
                      <a:pt x="59136" y="322093"/>
                      <a:pt x="2956" y="471092"/>
                      <a:pt x="0" y="625712"/>
                    </a:cubicBezTo>
                    <a:lnTo>
                      <a:pt x="243740" y="617677"/>
                    </a:lnTo>
                    <a:cubicBezTo>
                      <a:pt x="244002" y="550863"/>
                      <a:pt x="264170" y="453094"/>
                      <a:pt x="351863" y="362861"/>
                    </a:cubicBezTo>
                    <a:cubicBezTo>
                      <a:pt x="448196" y="263740"/>
                      <a:pt x="584667" y="225848"/>
                      <a:pt x="713021" y="249803"/>
                    </a:cubicBezTo>
                    <a:lnTo>
                      <a:pt x="767464" y="265491"/>
                    </a:lnTo>
                    <a:lnTo>
                      <a:pt x="760174" y="10105"/>
                    </a:lnTo>
                    <a:lnTo>
                      <a:pt x="636397" y="0"/>
                    </a:lnTo>
                    <a:cubicBezTo>
                      <a:pt x="470771" y="2363"/>
                      <a:pt x="306049" y="68032"/>
                      <a:pt x="181246" y="19644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BC3B8D69-4030-3534-3367-11F30CB38824}"/>
                  </a:ext>
                </a:extLst>
              </p:cNvPr>
              <p:cNvSpPr/>
              <p:nvPr/>
            </p:nvSpPr>
            <p:spPr>
              <a:xfrm rot="18850946" flipH="1">
                <a:off x="2469623" y="2833275"/>
                <a:ext cx="510835" cy="597082"/>
              </a:xfrm>
              <a:custGeom>
                <a:avLst/>
                <a:gdLst>
                  <a:gd name="connsiteX0" fmla="*/ 0 w 510835"/>
                  <a:gd name="connsiteY0" fmla="*/ 0 h 597082"/>
                  <a:gd name="connsiteX1" fmla="*/ 7294 w 510835"/>
                  <a:gd name="connsiteY1" fmla="*/ 255520 h 597082"/>
                  <a:gd name="connsiteX2" fmla="*/ 8945 w 510835"/>
                  <a:gd name="connsiteY2" fmla="*/ 255996 h 597082"/>
                  <a:gd name="connsiteX3" fmla="*/ 145140 w 510835"/>
                  <a:gd name="connsiteY3" fmla="*/ 344242 h 597082"/>
                  <a:gd name="connsiteX4" fmla="*/ 261050 w 510835"/>
                  <a:gd name="connsiteY4" fmla="*/ 552730 h 597082"/>
                  <a:gd name="connsiteX5" fmla="*/ 266315 w 510835"/>
                  <a:gd name="connsiteY5" fmla="*/ 597082 h 597082"/>
                  <a:gd name="connsiteX6" fmla="*/ 510835 w 510835"/>
                  <a:gd name="connsiteY6" fmla="*/ 597082 h 597082"/>
                  <a:gd name="connsiteX7" fmla="*/ 500056 w 510835"/>
                  <a:gd name="connsiteY7" fmla="*/ 499485 h 597082"/>
                  <a:gd name="connsiteX8" fmla="*/ 317241 w 510835"/>
                  <a:gd name="connsiteY8" fmla="*/ 167773 h 597082"/>
                  <a:gd name="connsiteX9" fmla="*/ 100908 w 510835"/>
                  <a:gd name="connsiteY9" fmla="*/ 28396 h 597082"/>
                  <a:gd name="connsiteX10" fmla="*/ 0 w 510835"/>
                  <a:gd name="connsiteY10" fmla="*/ 0 h 597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10835" h="597082">
                    <a:moveTo>
                      <a:pt x="0" y="0"/>
                    </a:moveTo>
                    <a:lnTo>
                      <a:pt x="7294" y="255520"/>
                    </a:lnTo>
                    <a:lnTo>
                      <a:pt x="8945" y="255996"/>
                    </a:lnTo>
                    <a:cubicBezTo>
                      <a:pt x="58216" y="275483"/>
                      <a:pt x="104644" y="304885"/>
                      <a:pt x="145140" y="344242"/>
                    </a:cubicBezTo>
                    <a:cubicBezTo>
                      <a:pt x="205768" y="403164"/>
                      <a:pt x="244476" y="476150"/>
                      <a:pt x="261050" y="552730"/>
                    </a:cubicBezTo>
                    <a:lnTo>
                      <a:pt x="266315" y="597082"/>
                    </a:lnTo>
                    <a:lnTo>
                      <a:pt x="510835" y="597082"/>
                    </a:lnTo>
                    <a:lnTo>
                      <a:pt x="500056" y="499485"/>
                    </a:lnTo>
                    <a:cubicBezTo>
                      <a:pt x="474571" y="377433"/>
                      <a:pt x="413554" y="261376"/>
                      <a:pt x="317241" y="167773"/>
                    </a:cubicBezTo>
                    <a:cubicBezTo>
                      <a:pt x="253033" y="105372"/>
                      <a:pt x="179296" y="58936"/>
                      <a:pt x="100908" y="2839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DA7F2255-43B7-AB50-026A-04AF425EC592}"/>
                  </a:ext>
                </a:extLst>
              </p:cNvPr>
              <p:cNvSpPr/>
              <p:nvPr/>
            </p:nvSpPr>
            <p:spPr>
              <a:xfrm rot="18850946" flipH="1">
                <a:off x="3243466" y="2809200"/>
                <a:ext cx="643564" cy="715381"/>
              </a:xfrm>
              <a:custGeom>
                <a:avLst/>
                <a:gdLst>
                  <a:gd name="connsiteX0" fmla="*/ 425889 w 643564"/>
                  <a:gd name="connsiteY0" fmla="*/ 0 h 715381"/>
                  <a:gd name="connsiteX1" fmla="*/ 0 w 643564"/>
                  <a:gd name="connsiteY1" fmla="*/ 438220 h 715381"/>
                  <a:gd name="connsiteX2" fmla="*/ 69807 w 643564"/>
                  <a:gd name="connsiteY2" fmla="*/ 520435 h 715381"/>
                  <a:gd name="connsiteX3" fmla="*/ 631791 w 643564"/>
                  <a:gd name="connsiteY3" fmla="*/ 703073 h 715381"/>
                  <a:gd name="connsiteX4" fmla="*/ 643564 w 643564"/>
                  <a:gd name="connsiteY4" fmla="*/ 699229 h 715381"/>
                  <a:gd name="connsiteX5" fmla="*/ 636435 w 643564"/>
                  <a:gd name="connsiteY5" fmla="*/ 449489 h 715381"/>
                  <a:gd name="connsiteX6" fmla="*/ 583195 w 643564"/>
                  <a:gd name="connsiteY6" fmla="*/ 466349 h 715381"/>
                  <a:gd name="connsiteX7" fmla="*/ 328900 w 643564"/>
                  <a:gd name="connsiteY7" fmla="*/ 417734 h 715381"/>
                  <a:gd name="connsiteX8" fmla="*/ 584793 w 643564"/>
                  <a:gd name="connsiteY8" fmla="*/ 154433 h 715381"/>
                  <a:gd name="connsiteX9" fmla="*/ 425889 w 643564"/>
                  <a:gd name="connsiteY9" fmla="*/ 0 h 715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3564" h="715381">
                    <a:moveTo>
                      <a:pt x="425889" y="0"/>
                    </a:moveTo>
                    <a:lnTo>
                      <a:pt x="0" y="438220"/>
                    </a:lnTo>
                    <a:cubicBezTo>
                      <a:pt x="19207" y="464670"/>
                      <a:pt x="39319" y="490804"/>
                      <a:pt x="69807" y="520435"/>
                    </a:cubicBezTo>
                    <a:cubicBezTo>
                      <a:pt x="235716" y="681675"/>
                      <a:pt x="439009" y="744280"/>
                      <a:pt x="631791" y="703073"/>
                    </a:cubicBezTo>
                    <a:lnTo>
                      <a:pt x="643564" y="699229"/>
                    </a:lnTo>
                    <a:lnTo>
                      <a:pt x="636435" y="449489"/>
                    </a:lnTo>
                    <a:lnTo>
                      <a:pt x="583195" y="466349"/>
                    </a:lnTo>
                    <a:cubicBezTo>
                      <a:pt x="474309" y="488925"/>
                      <a:pt x="377989" y="452719"/>
                      <a:pt x="328900" y="417734"/>
                    </a:cubicBezTo>
                    <a:lnTo>
                      <a:pt x="584793" y="154433"/>
                    </a:lnTo>
                    <a:lnTo>
                      <a:pt x="42588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B23F50D4-7F45-2147-C5FB-8D15EF39764B}"/>
                  </a:ext>
                </a:extLst>
              </p:cNvPr>
              <p:cNvSpPr/>
              <p:nvPr/>
            </p:nvSpPr>
            <p:spPr>
              <a:xfrm rot="18850946" flipH="1">
                <a:off x="2930535" y="3267148"/>
                <a:ext cx="484929" cy="644314"/>
              </a:xfrm>
              <a:custGeom>
                <a:avLst/>
                <a:gdLst>
                  <a:gd name="connsiteX0" fmla="*/ 239791 w 484929"/>
                  <a:gd name="connsiteY0" fmla="*/ 0 h 644314"/>
                  <a:gd name="connsiteX1" fmla="*/ 241412 w 484929"/>
                  <a:gd name="connsiteY1" fmla="*/ 13649 h 644314"/>
                  <a:gd name="connsiteX2" fmla="*/ 129654 w 484929"/>
                  <a:gd name="connsiteY2" fmla="*/ 300629 h 644314"/>
                  <a:gd name="connsiteX3" fmla="*/ 62052 w 484929"/>
                  <a:gd name="connsiteY3" fmla="*/ 358563 h 644314"/>
                  <a:gd name="connsiteX4" fmla="*/ 0 w 484929"/>
                  <a:gd name="connsiteY4" fmla="*/ 393343 h 644314"/>
                  <a:gd name="connsiteX5" fmla="*/ 7164 w 484929"/>
                  <a:gd name="connsiteY5" fmla="*/ 644314 h 644314"/>
                  <a:gd name="connsiteX6" fmla="*/ 90197 w 484929"/>
                  <a:gd name="connsiteY6" fmla="*/ 617208 h 644314"/>
                  <a:gd name="connsiteX7" fmla="*/ 301482 w 484929"/>
                  <a:gd name="connsiteY7" fmla="*/ 467025 h 644314"/>
                  <a:gd name="connsiteX8" fmla="*/ 484863 w 484929"/>
                  <a:gd name="connsiteY8" fmla="*/ 6454 h 644314"/>
                  <a:gd name="connsiteX9" fmla="*/ 484151 w 484929"/>
                  <a:gd name="connsiteY9" fmla="*/ 0 h 644314"/>
                  <a:gd name="connsiteX10" fmla="*/ 239791 w 484929"/>
                  <a:gd name="connsiteY10" fmla="*/ 0 h 644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84929" h="644314">
                    <a:moveTo>
                      <a:pt x="239791" y="0"/>
                    </a:moveTo>
                    <a:lnTo>
                      <a:pt x="241412" y="13649"/>
                    </a:lnTo>
                    <a:cubicBezTo>
                      <a:pt x="243804" y="117399"/>
                      <a:pt x="206720" y="221331"/>
                      <a:pt x="129654" y="300629"/>
                    </a:cubicBezTo>
                    <a:cubicBezTo>
                      <a:pt x="107357" y="323571"/>
                      <a:pt x="84731" y="342722"/>
                      <a:pt x="62052" y="358563"/>
                    </a:cubicBezTo>
                    <a:lnTo>
                      <a:pt x="0" y="393343"/>
                    </a:lnTo>
                    <a:lnTo>
                      <a:pt x="7164" y="644314"/>
                    </a:lnTo>
                    <a:lnTo>
                      <a:pt x="90197" y="617208"/>
                    </a:lnTo>
                    <a:cubicBezTo>
                      <a:pt x="164862" y="584032"/>
                      <a:pt x="236312" y="534082"/>
                      <a:pt x="301482" y="467025"/>
                    </a:cubicBezTo>
                    <a:cubicBezTo>
                      <a:pt x="426285" y="338608"/>
                      <a:pt x="487227" y="172080"/>
                      <a:pt x="484863" y="6454"/>
                    </a:cubicBezTo>
                    <a:lnTo>
                      <a:pt x="484151" y="0"/>
                    </a:lnTo>
                    <a:lnTo>
                      <a:pt x="23979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23638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97DAB-1004-9F8F-B3FF-B5A8763CA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0" dirty="0"/>
              <a:t>Table of 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1C556E-91A1-9711-CB2D-8B9EC7C0B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29AF6F-579E-D301-6A4B-68E37309F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B9C0A066-EC94-76B5-E27C-A619D2D2A3B2}"/>
              </a:ext>
            </a:extLst>
          </p:cNvPr>
          <p:cNvGrpSpPr/>
          <p:nvPr/>
        </p:nvGrpSpPr>
        <p:grpSpPr>
          <a:xfrm>
            <a:off x="652672" y="1319069"/>
            <a:ext cx="10886656" cy="5099864"/>
            <a:chOff x="301735" y="1084609"/>
            <a:chExt cx="10886656" cy="5099864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1D1C5FF2-4EDB-D1FC-639B-75D7AA7217BE}"/>
                </a:ext>
              </a:extLst>
            </p:cNvPr>
            <p:cNvGrpSpPr/>
            <p:nvPr/>
          </p:nvGrpSpPr>
          <p:grpSpPr>
            <a:xfrm>
              <a:off x="301735" y="1084609"/>
              <a:ext cx="3016402" cy="5099864"/>
              <a:chOff x="-224576" y="1279460"/>
              <a:chExt cx="3016402" cy="5099864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2A32FB47-A798-9645-9DA8-CE4CB306AD72}"/>
                  </a:ext>
                </a:extLst>
              </p:cNvPr>
              <p:cNvGrpSpPr/>
              <p:nvPr/>
            </p:nvGrpSpPr>
            <p:grpSpPr>
              <a:xfrm>
                <a:off x="-224576" y="1279460"/>
                <a:ext cx="3016402" cy="425850"/>
                <a:chOff x="-103402" y="1708675"/>
                <a:chExt cx="3016402" cy="425850"/>
              </a:xfrm>
            </p:grpSpPr>
            <p:sp>
              <p:nvSpPr>
                <p:cNvPr id="3" name="Google Shape;4547;p70">
                  <a:extLst>
                    <a:ext uri="{FF2B5EF4-FFF2-40B4-BE49-F238E27FC236}">
                      <a16:creationId xmlns:a16="http://schemas.microsoft.com/office/drawing/2014/main" id="{6C45A864-A462-48B0-E887-BE5C1076C6C1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0" name="Google Shape;4550;p70">
                  <a:extLst>
                    <a:ext uri="{FF2B5EF4-FFF2-40B4-BE49-F238E27FC236}">
                      <a16:creationId xmlns:a16="http://schemas.microsoft.com/office/drawing/2014/main" id="{421BC3B8-3BDE-F403-EA7D-5C6A35AF271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01.</a:t>
                  </a:r>
                </a:p>
              </p:txBody>
            </p:sp>
            <p:sp>
              <p:nvSpPr>
                <p:cNvPr id="12" name="Google Shape;4563;p70">
                  <a:extLst>
                    <a:ext uri="{FF2B5EF4-FFF2-40B4-BE49-F238E27FC236}">
                      <a16:creationId xmlns:a16="http://schemas.microsoft.com/office/drawing/2014/main" id="{7CCB6C46-615F-2201-2697-968D5759F94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421437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Welcome and Introduction </a:t>
                  </a: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A885C0FB-09A3-BA10-D79C-3FF3B3692786}"/>
                  </a:ext>
                </a:extLst>
              </p:cNvPr>
              <p:cNvGrpSpPr/>
              <p:nvPr/>
            </p:nvGrpSpPr>
            <p:grpSpPr>
              <a:xfrm>
                <a:off x="-224576" y="2058462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5" name="Google Shape;4547;p70">
                  <a:extLst>
                    <a:ext uri="{FF2B5EF4-FFF2-40B4-BE49-F238E27FC236}">
                      <a16:creationId xmlns:a16="http://schemas.microsoft.com/office/drawing/2014/main" id="{96B283AB-CA32-E65B-1202-CD0C2E5FE0EB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8" name="Google Shape;4550;p70">
                  <a:extLst>
                    <a:ext uri="{FF2B5EF4-FFF2-40B4-BE49-F238E27FC236}">
                      <a16:creationId xmlns:a16="http://schemas.microsoft.com/office/drawing/2014/main" id="{3C46FD7F-A9C0-678B-84F6-D85BBE0C450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02.</a:t>
                  </a:r>
                </a:p>
              </p:txBody>
            </p:sp>
            <p:sp>
              <p:nvSpPr>
                <p:cNvPr id="19" name="Google Shape;4563;p70">
                  <a:extLst>
                    <a:ext uri="{FF2B5EF4-FFF2-40B4-BE49-F238E27FC236}">
                      <a16:creationId xmlns:a16="http://schemas.microsoft.com/office/drawing/2014/main" id="{C7C099F9-C5D4-D954-B90E-D64254BE991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Agenda Overview </a:t>
                  </a: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A9C14BC-4BBC-F02D-D9B7-999D2F8D7B78}"/>
                  </a:ext>
                </a:extLst>
              </p:cNvPr>
              <p:cNvGrpSpPr/>
              <p:nvPr/>
            </p:nvGrpSpPr>
            <p:grpSpPr>
              <a:xfrm>
                <a:off x="-224576" y="2837464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1" name="Google Shape;4547;p70">
                  <a:extLst>
                    <a:ext uri="{FF2B5EF4-FFF2-40B4-BE49-F238E27FC236}">
                      <a16:creationId xmlns:a16="http://schemas.microsoft.com/office/drawing/2014/main" id="{AB802F59-5B0C-0423-EC19-F1023CA571EC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2" name="Google Shape;4550;p70">
                  <a:extLst>
                    <a:ext uri="{FF2B5EF4-FFF2-40B4-BE49-F238E27FC236}">
                      <a16:creationId xmlns:a16="http://schemas.microsoft.com/office/drawing/2014/main" id="{686A26A0-BC06-C50E-BE2A-F8825F71981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03.</a:t>
                  </a:r>
                </a:p>
              </p:txBody>
            </p:sp>
            <p:sp>
              <p:nvSpPr>
                <p:cNvPr id="23" name="Google Shape;4563;p70">
                  <a:extLst>
                    <a:ext uri="{FF2B5EF4-FFF2-40B4-BE49-F238E27FC236}">
                      <a16:creationId xmlns:a16="http://schemas.microsoft.com/office/drawing/2014/main" id="{450727FA-6311-F1D0-7FCA-7D09BA2D987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Company Background </a:t>
                  </a: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03844C2C-84C4-7822-B31C-5C6C60012CF9}"/>
                  </a:ext>
                </a:extLst>
              </p:cNvPr>
              <p:cNvGrpSpPr/>
              <p:nvPr/>
            </p:nvGrpSpPr>
            <p:grpSpPr>
              <a:xfrm>
                <a:off x="-224576" y="3616466"/>
                <a:ext cx="2673040" cy="425850"/>
                <a:chOff x="-103402" y="1708675"/>
                <a:chExt cx="2673040" cy="425850"/>
              </a:xfrm>
            </p:grpSpPr>
            <p:sp>
              <p:nvSpPr>
                <p:cNvPr id="25" name="Google Shape;4547;p70">
                  <a:extLst>
                    <a:ext uri="{FF2B5EF4-FFF2-40B4-BE49-F238E27FC236}">
                      <a16:creationId xmlns:a16="http://schemas.microsoft.com/office/drawing/2014/main" id="{B3AB90A7-B5C9-F80C-DED2-486429489CFC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8" name="Google Shape;4550;p70">
                  <a:extLst>
                    <a:ext uri="{FF2B5EF4-FFF2-40B4-BE49-F238E27FC236}">
                      <a16:creationId xmlns:a16="http://schemas.microsoft.com/office/drawing/2014/main" id="{D0899AB3-975F-605E-9D42-48BC492D66C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04.</a:t>
                  </a:r>
                </a:p>
              </p:txBody>
            </p:sp>
            <p:sp>
              <p:nvSpPr>
                <p:cNvPr id="29" name="Google Shape;4563;p70">
                  <a:extLst>
                    <a:ext uri="{FF2B5EF4-FFF2-40B4-BE49-F238E27FC236}">
                      <a16:creationId xmlns:a16="http://schemas.microsoft.com/office/drawing/2014/main" id="{B7874451-1B0F-3EBD-6A6B-0384D76B2DA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Problem Statement </a:t>
                  </a: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63058ABA-3F4B-3B5C-D8AD-3C4AB224BC2E}"/>
                  </a:ext>
                </a:extLst>
              </p:cNvPr>
              <p:cNvGrpSpPr/>
              <p:nvPr/>
            </p:nvGrpSpPr>
            <p:grpSpPr>
              <a:xfrm>
                <a:off x="-224576" y="4395468"/>
                <a:ext cx="2673040" cy="425850"/>
                <a:chOff x="-103402" y="1708675"/>
                <a:chExt cx="2673040" cy="425850"/>
              </a:xfrm>
            </p:grpSpPr>
            <p:sp>
              <p:nvSpPr>
                <p:cNvPr id="31" name="Google Shape;4547;p70">
                  <a:extLst>
                    <a:ext uri="{FF2B5EF4-FFF2-40B4-BE49-F238E27FC236}">
                      <a16:creationId xmlns:a16="http://schemas.microsoft.com/office/drawing/2014/main" id="{5FFBE520-ED43-D929-2B53-594E2223BDD9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4" name="Google Shape;4550;p70">
                  <a:extLst>
                    <a:ext uri="{FF2B5EF4-FFF2-40B4-BE49-F238E27FC236}">
                      <a16:creationId xmlns:a16="http://schemas.microsoft.com/office/drawing/2014/main" id="{AC8699C8-E5DF-EB02-2DEE-3A92E937DD7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8" y="1725025"/>
                  <a:ext cx="572317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05.</a:t>
                  </a:r>
                </a:p>
              </p:txBody>
            </p:sp>
            <p:sp>
              <p:nvSpPr>
                <p:cNvPr id="35" name="Google Shape;4563;p70">
                  <a:extLst>
                    <a:ext uri="{FF2B5EF4-FFF2-40B4-BE49-F238E27FC236}">
                      <a16:creationId xmlns:a16="http://schemas.microsoft.com/office/drawing/2014/main" id="{562A9059-CC7F-58C4-2AB4-CC904457870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Market Analysis </a:t>
                  </a:r>
                </a:p>
              </p:txBody>
            </p: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DD77C11C-F7B7-792B-B8A6-B3C8481F0452}"/>
                  </a:ext>
                </a:extLst>
              </p:cNvPr>
              <p:cNvGrpSpPr/>
              <p:nvPr/>
            </p:nvGrpSpPr>
            <p:grpSpPr>
              <a:xfrm>
                <a:off x="-224576" y="5174470"/>
                <a:ext cx="2673040" cy="425850"/>
                <a:chOff x="-103402" y="1708675"/>
                <a:chExt cx="2673040" cy="425850"/>
              </a:xfrm>
            </p:grpSpPr>
            <p:sp>
              <p:nvSpPr>
                <p:cNvPr id="37" name="Google Shape;4547;p70">
                  <a:extLst>
                    <a:ext uri="{FF2B5EF4-FFF2-40B4-BE49-F238E27FC236}">
                      <a16:creationId xmlns:a16="http://schemas.microsoft.com/office/drawing/2014/main" id="{DA13C42C-39C3-DCB0-5AD7-5378AD575135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0" name="Google Shape;4550;p70">
                  <a:extLst>
                    <a:ext uri="{FF2B5EF4-FFF2-40B4-BE49-F238E27FC236}">
                      <a16:creationId xmlns:a16="http://schemas.microsoft.com/office/drawing/2014/main" id="{2E98D4C7-7DC7-16A5-ABD2-92D89059B9D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06.</a:t>
                  </a:r>
                </a:p>
              </p:txBody>
            </p:sp>
            <p:sp>
              <p:nvSpPr>
                <p:cNvPr id="41" name="Google Shape;4563;p70">
                  <a:extLst>
                    <a:ext uri="{FF2B5EF4-FFF2-40B4-BE49-F238E27FC236}">
                      <a16:creationId xmlns:a16="http://schemas.microsoft.com/office/drawing/2014/main" id="{3E8E871E-C09C-84AB-D56B-01758C43C19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SWOT Analysis </a:t>
                  </a:r>
                </a:p>
              </p:txBody>
            </p: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33193CFB-E47B-FA45-0036-7DA6EFDD6256}"/>
                  </a:ext>
                </a:extLst>
              </p:cNvPr>
              <p:cNvGrpSpPr/>
              <p:nvPr/>
            </p:nvGrpSpPr>
            <p:grpSpPr>
              <a:xfrm>
                <a:off x="-224576" y="5953474"/>
                <a:ext cx="2673040" cy="425850"/>
                <a:chOff x="-103402" y="1708675"/>
                <a:chExt cx="2673040" cy="425850"/>
              </a:xfrm>
            </p:grpSpPr>
            <p:sp>
              <p:nvSpPr>
                <p:cNvPr id="43" name="Google Shape;4547;p70">
                  <a:extLst>
                    <a:ext uri="{FF2B5EF4-FFF2-40B4-BE49-F238E27FC236}">
                      <a16:creationId xmlns:a16="http://schemas.microsoft.com/office/drawing/2014/main" id="{34984D86-1815-8120-9EB2-33E5B216A6B9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6" name="Google Shape;4550;p70">
                  <a:extLst>
                    <a:ext uri="{FF2B5EF4-FFF2-40B4-BE49-F238E27FC236}">
                      <a16:creationId xmlns:a16="http://schemas.microsoft.com/office/drawing/2014/main" id="{D68B8DFE-52B0-7042-E056-7AC20266358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07.</a:t>
                  </a:r>
                </a:p>
              </p:txBody>
            </p:sp>
            <p:sp>
              <p:nvSpPr>
                <p:cNvPr id="47" name="Google Shape;4563;p70">
                  <a:extLst>
                    <a:ext uri="{FF2B5EF4-FFF2-40B4-BE49-F238E27FC236}">
                      <a16:creationId xmlns:a16="http://schemas.microsoft.com/office/drawing/2014/main" id="{358E5F55-651F-E5A8-686E-9ED2041AFFD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Target Audience </a:t>
                  </a:r>
                </a:p>
              </p:txBody>
            </p:sp>
          </p:grp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9BFD2699-9712-A1D6-ADFA-7E82382E143A}"/>
                </a:ext>
              </a:extLst>
            </p:cNvPr>
            <p:cNvGrpSpPr/>
            <p:nvPr/>
          </p:nvGrpSpPr>
          <p:grpSpPr>
            <a:xfrm>
              <a:off x="4408543" y="1084609"/>
              <a:ext cx="2673040" cy="5099864"/>
              <a:chOff x="-224576" y="1279460"/>
              <a:chExt cx="2673040" cy="5099864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4155DB7C-5F68-EDAD-F5C5-0C96AEE561E7}"/>
                  </a:ext>
                </a:extLst>
              </p:cNvPr>
              <p:cNvGrpSpPr/>
              <p:nvPr/>
            </p:nvGrpSpPr>
            <p:grpSpPr>
              <a:xfrm>
                <a:off x="-224576" y="1279460"/>
                <a:ext cx="2673040" cy="425850"/>
                <a:chOff x="-103402" y="1708675"/>
                <a:chExt cx="2673040" cy="425850"/>
              </a:xfrm>
            </p:grpSpPr>
            <p:sp>
              <p:nvSpPr>
                <p:cNvPr id="87" name="Google Shape;4547;p70">
                  <a:extLst>
                    <a:ext uri="{FF2B5EF4-FFF2-40B4-BE49-F238E27FC236}">
                      <a16:creationId xmlns:a16="http://schemas.microsoft.com/office/drawing/2014/main" id="{F0FEE716-77D5-813E-FFE8-83C323321A9B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90" name="Google Shape;4550;p70">
                  <a:extLst>
                    <a:ext uri="{FF2B5EF4-FFF2-40B4-BE49-F238E27FC236}">
                      <a16:creationId xmlns:a16="http://schemas.microsoft.com/office/drawing/2014/main" id="{09E272D2-1527-2A2E-F6C0-86E98B56301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08.</a:t>
                  </a:r>
                </a:p>
              </p:txBody>
            </p:sp>
            <p:sp>
              <p:nvSpPr>
                <p:cNvPr id="91" name="Google Shape;4563;p70">
                  <a:extLst>
                    <a:ext uri="{FF2B5EF4-FFF2-40B4-BE49-F238E27FC236}">
                      <a16:creationId xmlns:a16="http://schemas.microsoft.com/office/drawing/2014/main" id="{595B8592-9B1A-C359-140C-6905658E46C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Proposed Solution </a:t>
                  </a:r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CE7D5B5D-62E5-1EF2-F346-0995426BCA37}"/>
                  </a:ext>
                </a:extLst>
              </p:cNvPr>
              <p:cNvGrpSpPr/>
              <p:nvPr/>
            </p:nvGrpSpPr>
            <p:grpSpPr>
              <a:xfrm>
                <a:off x="-224576" y="2058462"/>
                <a:ext cx="2673040" cy="425850"/>
                <a:chOff x="-103402" y="1708675"/>
                <a:chExt cx="2673040" cy="425850"/>
              </a:xfrm>
            </p:grpSpPr>
            <p:sp>
              <p:nvSpPr>
                <p:cNvPr id="82" name="Google Shape;4547;p70">
                  <a:extLst>
                    <a:ext uri="{FF2B5EF4-FFF2-40B4-BE49-F238E27FC236}">
                      <a16:creationId xmlns:a16="http://schemas.microsoft.com/office/drawing/2014/main" id="{0571304E-6E57-E58D-74C1-4AF626AD72E2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85" name="Google Shape;4550;p70">
                  <a:extLst>
                    <a:ext uri="{FF2B5EF4-FFF2-40B4-BE49-F238E27FC236}">
                      <a16:creationId xmlns:a16="http://schemas.microsoft.com/office/drawing/2014/main" id="{F8C6187F-2552-1321-55D8-C13452AF8C4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09.</a:t>
                  </a:r>
                </a:p>
              </p:txBody>
            </p:sp>
            <p:sp>
              <p:nvSpPr>
                <p:cNvPr id="86" name="Google Shape;4563;p70">
                  <a:extLst>
                    <a:ext uri="{FF2B5EF4-FFF2-40B4-BE49-F238E27FC236}">
                      <a16:creationId xmlns:a16="http://schemas.microsoft.com/office/drawing/2014/main" id="{68D48811-F311-FF01-C7DB-64343DDD07D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Key Benefits </a:t>
                  </a:r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DFA53F02-0D79-E80D-1992-1682440FE083}"/>
                  </a:ext>
                </a:extLst>
              </p:cNvPr>
              <p:cNvGrpSpPr/>
              <p:nvPr/>
            </p:nvGrpSpPr>
            <p:grpSpPr>
              <a:xfrm>
                <a:off x="-224576" y="2837464"/>
                <a:ext cx="2673040" cy="425850"/>
                <a:chOff x="-103402" y="1708675"/>
                <a:chExt cx="2673040" cy="425850"/>
              </a:xfrm>
            </p:grpSpPr>
            <p:sp>
              <p:nvSpPr>
                <p:cNvPr id="77" name="Google Shape;4547;p70">
                  <a:extLst>
                    <a:ext uri="{FF2B5EF4-FFF2-40B4-BE49-F238E27FC236}">
                      <a16:creationId xmlns:a16="http://schemas.microsoft.com/office/drawing/2014/main" id="{7ED9B039-8A69-1DDF-1D59-DF63321C3856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80" name="Google Shape;4550;p70">
                  <a:extLst>
                    <a:ext uri="{FF2B5EF4-FFF2-40B4-BE49-F238E27FC236}">
                      <a16:creationId xmlns:a16="http://schemas.microsoft.com/office/drawing/2014/main" id="{DA3B271F-DDF1-0F66-AE70-7DCF7537C7C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10.</a:t>
                  </a:r>
                </a:p>
              </p:txBody>
            </p:sp>
            <p:sp>
              <p:nvSpPr>
                <p:cNvPr id="81" name="Google Shape;4563;p70">
                  <a:extLst>
                    <a:ext uri="{FF2B5EF4-FFF2-40B4-BE49-F238E27FC236}">
                      <a16:creationId xmlns:a16="http://schemas.microsoft.com/office/drawing/2014/main" id="{72056AF7-DE52-562D-F09F-B35D6DF770B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Case Study </a:t>
                  </a:r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5F49282D-B376-0932-3622-D20B32B54719}"/>
                  </a:ext>
                </a:extLst>
              </p:cNvPr>
              <p:cNvGrpSpPr/>
              <p:nvPr/>
            </p:nvGrpSpPr>
            <p:grpSpPr>
              <a:xfrm>
                <a:off x="-224576" y="3616466"/>
                <a:ext cx="2673040" cy="425850"/>
                <a:chOff x="-103402" y="1708675"/>
                <a:chExt cx="2673040" cy="425850"/>
              </a:xfrm>
            </p:grpSpPr>
            <p:sp>
              <p:nvSpPr>
                <p:cNvPr id="72" name="Google Shape;4547;p70">
                  <a:extLst>
                    <a:ext uri="{FF2B5EF4-FFF2-40B4-BE49-F238E27FC236}">
                      <a16:creationId xmlns:a16="http://schemas.microsoft.com/office/drawing/2014/main" id="{1CDBB9CD-4DC8-22D2-C7BF-3530A63861C9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75" name="Google Shape;4550;p70">
                  <a:extLst>
                    <a:ext uri="{FF2B5EF4-FFF2-40B4-BE49-F238E27FC236}">
                      <a16:creationId xmlns:a16="http://schemas.microsoft.com/office/drawing/2014/main" id="{ED55CCA4-F891-C4FB-1C64-FA4A4263240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11.</a:t>
                  </a:r>
                </a:p>
              </p:txBody>
            </p:sp>
            <p:sp>
              <p:nvSpPr>
                <p:cNvPr id="76" name="Google Shape;4563;p70">
                  <a:extLst>
                    <a:ext uri="{FF2B5EF4-FFF2-40B4-BE49-F238E27FC236}">
                      <a16:creationId xmlns:a16="http://schemas.microsoft.com/office/drawing/2014/main" id="{BC110C60-BECD-10AE-DC68-C341B6079A9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Financial Projections </a:t>
                  </a:r>
                </a:p>
              </p:txBody>
            </p: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7C0EE953-702D-9CB5-D0DF-E9644654A892}"/>
                  </a:ext>
                </a:extLst>
              </p:cNvPr>
              <p:cNvGrpSpPr/>
              <p:nvPr/>
            </p:nvGrpSpPr>
            <p:grpSpPr>
              <a:xfrm>
                <a:off x="-224576" y="4395468"/>
                <a:ext cx="2673040" cy="425850"/>
                <a:chOff x="-103402" y="1708675"/>
                <a:chExt cx="2673040" cy="425850"/>
              </a:xfrm>
            </p:grpSpPr>
            <p:sp>
              <p:nvSpPr>
                <p:cNvPr id="67" name="Google Shape;4547;p70">
                  <a:extLst>
                    <a:ext uri="{FF2B5EF4-FFF2-40B4-BE49-F238E27FC236}">
                      <a16:creationId xmlns:a16="http://schemas.microsoft.com/office/drawing/2014/main" id="{8AE6C5CB-E1A7-E17B-0D0D-C4254922E684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70" name="Google Shape;4550;p70">
                  <a:extLst>
                    <a:ext uri="{FF2B5EF4-FFF2-40B4-BE49-F238E27FC236}">
                      <a16:creationId xmlns:a16="http://schemas.microsoft.com/office/drawing/2014/main" id="{DD3AFB8C-8D54-E66E-E163-D917E7932E9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8" y="1725025"/>
                  <a:ext cx="572317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12.</a:t>
                  </a:r>
                </a:p>
              </p:txBody>
            </p:sp>
            <p:sp>
              <p:nvSpPr>
                <p:cNvPr id="71" name="Google Shape;4563;p70">
                  <a:extLst>
                    <a:ext uri="{FF2B5EF4-FFF2-40B4-BE49-F238E27FC236}">
                      <a16:creationId xmlns:a16="http://schemas.microsoft.com/office/drawing/2014/main" id="{7F614E56-3088-FB1E-70E5-39269387CD1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Implementation Plan </a:t>
                  </a:r>
                </a:p>
              </p:txBody>
            </p: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0A39577E-29FF-BC95-497D-33A048EC00E9}"/>
                  </a:ext>
                </a:extLst>
              </p:cNvPr>
              <p:cNvGrpSpPr/>
              <p:nvPr/>
            </p:nvGrpSpPr>
            <p:grpSpPr>
              <a:xfrm>
                <a:off x="-224576" y="5174470"/>
                <a:ext cx="2673040" cy="425850"/>
                <a:chOff x="-103402" y="1708675"/>
                <a:chExt cx="2673040" cy="425850"/>
              </a:xfrm>
            </p:grpSpPr>
            <p:sp>
              <p:nvSpPr>
                <p:cNvPr id="62" name="Google Shape;4547;p70">
                  <a:extLst>
                    <a:ext uri="{FF2B5EF4-FFF2-40B4-BE49-F238E27FC236}">
                      <a16:creationId xmlns:a16="http://schemas.microsoft.com/office/drawing/2014/main" id="{A19E426B-FF94-2041-4EE8-0DD83CA38D04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5" name="Google Shape;4550;p70">
                  <a:extLst>
                    <a:ext uri="{FF2B5EF4-FFF2-40B4-BE49-F238E27FC236}">
                      <a16:creationId xmlns:a16="http://schemas.microsoft.com/office/drawing/2014/main" id="{C0E49146-B4AF-8A9B-AB07-75A1B5B3053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13.</a:t>
                  </a:r>
                </a:p>
              </p:txBody>
            </p:sp>
            <p:sp>
              <p:nvSpPr>
                <p:cNvPr id="66" name="Google Shape;4563;p70">
                  <a:extLst>
                    <a:ext uri="{FF2B5EF4-FFF2-40B4-BE49-F238E27FC236}">
                      <a16:creationId xmlns:a16="http://schemas.microsoft.com/office/drawing/2014/main" id="{EA1C5C3F-0707-78E9-BD71-0B1339F0700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Risk Assessment </a:t>
                  </a:r>
                  <a:endParaRPr lang="en-US" alt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C4B2C1D5-2D23-02C0-351B-145CFD1F1E57}"/>
                  </a:ext>
                </a:extLst>
              </p:cNvPr>
              <p:cNvGrpSpPr/>
              <p:nvPr/>
            </p:nvGrpSpPr>
            <p:grpSpPr>
              <a:xfrm>
                <a:off x="-224576" y="5953474"/>
                <a:ext cx="2673040" cy="425850"/>
                <a:chOff x="-103402" y="1708675"/>
                <a:chExt cx="2673040" cy="425850"/>
              </a:xfrm>
            </p:grpSpPr>
            <p:sp>
              <p:nvSpPr>
                <p:cNvPr id="57" name="Google Shape;4547;p70">
                  <a:extLst>
                    <a:ext uri="{FF2B5EF4-FFF2-40B4-BE49-F238E27FC236}">
                      <a16:creationId xmlns:a16="http://schemas.microsoft.com/office/drawing/2014/main" id="{033AB639-A8A7-4CE2-C79B-02DF7A2E8F50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0" name="Google Shape;4550;p70">
                  <a:extLst>
                    <a:ext uri="{FF2B5EF4-FFF2-40B4-BE49-F238E27FC236}">
                      <a16:creationId xmlns:a16="http://schemas.microsoft.com/office/drawing/2014/main" id="{391FF748-D4D4-0B3E-7F10-B45D823A862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14.</a:t>
                  </a:r>
                </a:p>
              </p:txBody>
            </p:sp>
            <p:sp>
              <p:nvSpPr>
                <p:cNvPr id="61" name="Google Shape;4563;p70">
                  <a:extLst>
                    <a:ext uri="{FF2B5EF4-FFF2-40B4-BE49-F238E27FC236}">
                      <a16:creationId xmlns:a16="http://schemas.microsoft.com/office/drawing/2014/main" id="{1CC91666-FDC4-A5EB-2404-6ED61582A9C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Team Introduction </a:t>
                  </a:r>
                </a:p>
              </p:txBody>
            </p:sp>
          </p:grp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35D70828-3585-BF7C-FF68-FE970E334903}"/>
                </a:ext>
              </a:extLst>
            </p:cNvPr>
            <p:cNvGrpSpPr/>
            <p:nvPr/>
          </p:nvGrpSpPr>
          <p:grpSpPr>
            <a:xfrm>
              <a:off x="8515351" y="1084609"/>
              <a:ext cx="2673040" cy="5099864"/>
              <a:chOff x="-224576" y="1279460"/>
              <a:chExt cx="2673040" cy="5099864"/>
            </a:xfrm>
          </p:grpSpPr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1B83143D-D632-E885-EF3B-5CA6C9362F5F}"/>
                  </a:ext>
                </a:extLst>
              </p:cNvPr>
              <p:cNvGrpSpPr/>
              <p:nvPr/>
            </p:nvGrpSpPr>
            <p:grpSpPr>
              <a:xfrm>
                <a:off x="-224576" y="1279460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30" name="Google Shape;4547;p70">
                  <a:extLst>
                    <a:ext uri="{FF2B5EF4-FFF2-40B4-BE49-F238E27FC236}">
                      <a16:creationId xmlns:a16="http://schemas.microsoft.com/office/drawing/2014/main" id="{E2B1CB21-B424-CE96-111A-D58F431C3320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33" name="Google Shape;4550;p70">
                  <a:extLst>
                    <a:ext uri="{FF2B5EF4-FFF2-40B4-BE49-F238E27FC236}">
                      <a16:creationId xmlns:a16="http://schemas.microsoft.com/office/drawing/2014/main" id="{32E68186-75F7-BAA5-7446-124D3138848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15.</a:t>
                  </a:r>
                </a:p>
              </p:txBody>
            </p:sp>
            <p:sp>
              <p:nvSpPr>
                <p:cNvPr id="134" name="Google Shape;4563;p70">
                  <a:extLst>
                    <a:ext uri="{FF2B5EF4-FFF2-40B4-BE49-F238E27FC236}">
                      <a16:creationId xmlns:a16="http://schemas.microsoft.com/office/drawing/2014/main" id="{A00B7381-823C-84ED-00D5-D9DAFDA96F2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Testimonials </a:t>
                  </a:r>
                </a:p>
              </p:txBody>
            </p:sp>
          </p:grp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B197905F-9C79-2318-8ABB-D697B92A4B37}"/>
                  </a:ext>
                </a:extLst>
              </p:cNvPr>
              <p:cNvGrpSpPr/>
              <p:nvPr/>
            </p:nvGrpSpPr>
            <p:grpSpPr>
              <a:xfrm>
                <a:off x="-224576" y="2058462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25" name="Google Shape;4547;p70">
                  <a:extLst>
                    <a:ext uri="{FF2B5EF4-FFF2-40B4-BE49-F238E27FC236}">
                      <a16:creationId xmlns:a16="http://schemas.microsoft.com/office/drawing/2014/main" id="{7566637D-2EE2-8891-C75F-D9D1F0259858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28" name="Google Shape;4550;p70">
                  <a:extLst>
                    <a:ext uri="{FF2B5EF4-FFF2-40B4-BE49-F238E27FC236}">
                      <a16:creationId xmlns:a16="http://schemas.microsoft.com/office/drawing/2014/main" id="{0FE872F9-37AD-662F-7EC3-7ECBD138DE2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16.</a:t>
                  </a:r>
                </a:p>
              </p:txBody>
            </p:sp>
            <p:sp>
              <p:nvSpPr>
                <p:cNvPr id="129" name="Google Shape;4563;p70">
                  <a:extLst>
                    <a:ext uri="{FF2B5EF4-FFF2-40B4-BE49-F238E27FC236}">
                      <a16:creationId xmlns:a16="http://schemas.microsoft.com/office/drawing/2014/main" id="{8C461231-8798-25C5-1001-1893A5705B4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Customer Success Stories </a:t>
                  </a:r>
                </a:p>
              </p:txBody>
            </p:sp>
          </p:grpSp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F117E622-EFCF-EF35-37CB-D3C2B6B1988C}"/>
                  </a:ext>
                </a:extLst>
              </p:cNvPr>
              <p:cNvGrpSpPr/>
              <p:nvPr/>
            </p:nvGrpSpPr>
            <p:grpSpPr>
              <a:xfrm>
                <a:off x="-224576" y="2837464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20" name="Google Shape;4547;p70">
                  <a:extLst>
                    <a:ext uri="{FF2B5EF4-FFF2-40B4-BE49-F238E27FC236}">
                      <a16:creationId xmlns:a16="http://schemas.microsoft.com/office/drawing/2014/main" id="{BB1F74CD-6812-2127-973D-13D392537EBA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23" name="Google Shape;4550;p70">
                  <a:extLst>
                    <a:ext uri="{FF2B5EF4-FFF2-40B4-BE49-F238E27FC236}">
                      <a16:creationId xmlns:a16="http://schemas.microsoft.com/office/drawing/2014/main" id="{B8AC4203-EAAB-CC63-1233-3169EBA8983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17.</a:t>
                  </a:r>
                </a:p>
              </p:txBody>
            </p:sp>
            <p:sp>
              <p:nvSpPr>
                <p:cNvPr id="124" name="Google Shape;4563;p70">
                  <a:extLst>
                    <a:ext uri="{FF2B5EF4-FFF2-40B4-BE49-F238E27FC236}">
                      <a16:creationId xmlns:a16="http://schemas.microsoft.com/office/drawing/2014/main" id="{3D27F2FD-7A12-0B38-4FEA-20BD8C17944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Awards and Recognition </a:t>
                  </a:r>
                </a:p>
              </p:txBody>
            </p:sp>
          </p:grpSp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84612FAB-9B28-61D0-9FEC-A4FD40D42D99}"/>
                  </a:ext>
                </a:extLst>
              </p:cNvPr>
              <p:cNvGrpSpPr/>
              <p:nvPr/>
            </p:nvGrpSpPr>
            <p:grpSpPr>
              <a:xfrm>
                <a:off x="-224576" y="3616466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15" name="Google Shape;4547;p70">
                  <a:extLst>
                    <a:ext uri="{FF2B5EF4-FFF2-40B4-BE49-F238E27FC236}">
                      <a16:creationId xmlns:a16="http://schemas.microsoft.com/office/drawing/2014/main" id="{BFA9D219-CE38-D46B-26A1-71C004106F83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18" name="Google Shape;4550;p70">
                  <a:extLst>
                    <a:ext uri="{FF2B5EF4-FFF2-40B4-BE49-F238E27FC236}">
                      <a16:creationId xmlns:a16="http://schemas.microsoft.com/office/drawing/2014/main" id="{E9B9B40F-8E2B-B3B0-158A-8485BC010FF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18.</a:t>
                  </a:r>
                </a:p>
              </p:txBody>
            </p:sp>
            <p:sp>
              <p:nvSpPr>
                <p:cNvPr id="119" name="Google Shape;4563;p70">
                  <a:extLst>
                    <a:ext uri="{FF2B5EF4-FFF2-40B4-BE49-F238E27FC236}">
                      <a16:creationId xmlns:a16="http://schemas.microsoft.com/office/drawing/2014/main" id="{18F3A646-3147-68BB-D0B3-EB7600E2C29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Next Steps </a:t>
                  </a:r>
                </a:p>
              </p:txBody>
            </p:sp>
          </p:grp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FF22A8CB-A533-CCD1-FECC-16529C8D52A6}"/>
                  </a:ext>
                </a:extLst>
              </p:cNvPr>
              <p:cNvGrpSpPr/>
              <p:nvPr/>
            </p:nvGrpSpPr>
            <p:grpSpPr>
              <a:xfrm>
                <a:off x="-224576" y="4395468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10" name="Google Shape;4547;p70">
                  <a:extLst>
                    <a:ext uri="{FF2B5EF4-FFF2-40B4-BE49-F238E27FC236}">
                      <a16:creationId xmlns:a16="http://schemas.microsoft.com/office/drawing/2014/main" id="{677A9CE7-F158-7551-7BF4-2A9B5282C75E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13" name="Google Shape;4550;p70">
                  <a:extLst>
                    <a:ext uri="{FF2B5EF4-FFF2-40B4-BE49-F238E27FC236}">
                      <a16:creationId xmlns:a16="http://schemas.microsoft.com/office/drawing/2014/main" id="{287D13D8-F90B-601A-6EBA-9F0D8E948A5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8" y="1725025"/>
                  <a:ext cx="572317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19.</a:t>
                  </a:r>
                </a:p>
              </p:txBody>
            </p:sp>
            <p:sp>
              <p:nvSpPr>
                <p:cNvPr id="114" name="Google Shape;4563;p70">
                  <a:extLst>
                    <a:ext uri="{FF2B5EF4-FFF2-40B4-BE49-F238E27FC236}">
                      <a16:creationId xmlns:a16="http://schemas.microsoft.com/office/drawing/2014/main" id="{260EC84B-575A-E4EA-A4A6-2BA5E3A545B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Future Vision </a:t>
                  </a:r>
                </a:p>
              </p:txBody>
            </p:sp>
          </p:grpSp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C92B41D1-2E73-138C-DB45-151762F7C4D3}"/>
                  </a:ext>
                </a:extLst>
              </p:cNvPr>
              <p:cNvGrpSpPr/>
              <p:nvPr/>
            </p:nvGrpSpPr>
            <p:grpSpPr>
              <a:xfrm>
                <a:off x="-224576" y="5174470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05" name="Google Shape;4547;p70">
                  <a:extLst>
                    <a:ext uri="{FF2B5EF4-FFF2-40B4-BE49-F238E27FC236}">
                      <a16:creationId xmlns:a16="http://schemas.microsoft.com/office/drawing/2014/main" id="{EC1B4C26-5D0A-1CFE-9B6F-C5CA5E87BA88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08" name="Google Shape;4550;p70">
                  <a:extLst>
                    <a:ext uri="{FF2B5EF4-FFF2-40B4-BE49-F238E27FC236}">
                      <a16:creationId xmlns:a16="http://schemas.microsoft.com/office/drawing/2014/main" id="{323E40A4-3FDD-296C-EA48-99D9A2631A0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20.</a:t>
                  </a:r>
                </a:p>
              </p:txBody>
            </p:sp>
            <p:sp>
              <p:nvSpPr>
                <p:cNvPr id="109" name="Google Shape;4563;p70">
                  <a:extLst>
                    <a:ext uri="{FF2B5EF4-FFF2-40B4-BE49-F238E27FC236}">
                      <a16:creationId xmlns:a16="http://schemas.microsoft.com/office/drawing/2014/main" id="{A2FB0A8E-B6B8-7F35-D783-E9E00F282BA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Summary of Key Points </a:t>
                  </a:r>
                </a:p>
              </p:txBody>
            </p:sp>
          </p:grp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4D120A16-1F82-D06A-BCC3-800E761D7E90}"/>
                  </a:ext>
                </a:extLst>
              </p:cNvPr>
              <p:cNvGrpSpPr/>
              <p:nvPr/>
            </p:nvGrpSpPr>
            <p:grpSpPr>
              <a:xfrm>
                <a:off x="-224576" y="5953474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00" name="Google Shape;4547;p70">
                  <a:extLst>
                    <a:ext uri="{FF2B5EF4-FFF2-40B4-BE49-F238E27FC236}">
                      <a16:creationId xmlns:a16="http://schemas.microsoft.com/office/drawing/2014/main" id="{5F7431C6-9DC3-D954-24ED-757CF6B206C4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03" name="Google Shape;4550;p70">
                  <a:extLst>
                    <a:ext uri="{FF2B5EF4-FFF2-40B4-BE49-F238E27FC236}">
                      <a16:creationId xmlns:a16="http://schemas.microsoft.com/office/drawing/2014/main" id="{9F904A6F-1365-A752-EE96-FE5A22BD593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21.</a:t>
                  </a:r>
                </a:p>
              </p:txBody>
            </p:sp>
            <p:sp>
              <p:nvSpPr>
                <p:cNvPr id="104" name="Google Shape;4563;p70">
                  <a:extLst>
                    <a:ext uri="{FF2B5EF4-FFF2-40B4-BE49-F238E27FC236}">
                      <a16:creationId xmlns:a16="http://schemas.microsoft.com/office/drawing/2014/main" id="{FAC7B27A-B673-FFC9-25C1-57FD0C5B3BC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Thank You </a:t>
                  </a:r>
                </a:p>
              </p:txBody>
            </p:sp>
          </p:grpSp>
        </p:grp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6C49EAE-FECC-0391-7874-E5B4C414FDE5}"/>
              </a:ext>
            </a:extLst>
          </p:cNvPr>
          <p:cNvSpPr/>
          <p:nvPr/>
        </p:nvSpPr>
        <p:spPr>
          <a:xfrm rot="19019134">
            <a:off x="9913272" y="34947"/>
            <a:ext cx="621450" cy="62145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grpSp>
        <p:nvGrpSpPr>
          <p:cNvPr id="8" name="Graphic 4">
            <a:extLst>
              <a:ext uri="{FF2B5EF4-FFF2-40B4-BE49-F238E27FC236}">
                <a16:creationId xmlns:a16="http://schemas.microsoft.com/office/drawing/2014/main" id="{E3D8881F-8B22-82B0-5122-48B140330900}"/>
              </a:ext>
            </a:extLst>
          </p:cNvPr>
          <p:cNvGrpSpPr/>
          <p:nvPr/>
        </p:nvGrpSpPr>
        <p:grpSpPr>
          <a:xfrm>
            <a:off x="3556026" y="5611088"/>
            <a:ext cx="222168" cy="222168"/>
            <a:chOff x="6748768" y="1962115"/>
            <a:chExt cx="608649" cy="608649"/>
          </a:xfrm>
          <a:effectLst/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7CCDCDD-7331-9C90-81B9-CC7D466E7666}"/>
                </a:ext>
              </a:extLst>
            </p:cNvPr>
            <p:cNvSpPr/>
            <p:nvPr/>
          </p:nvSpPr>
          <p:spPr>
            <a:xfrm>
              <a:off x="6748768" y="1962115"/>
              <a:ext cx="608649" cy="608649"/>
            </a:xfrm>
            <a:custGeom>
              <a:avLst/>
              <a:gdLst>
                <a:gd name="connsiteX0" fmla="*/ 608649 w 608649"/>
                <a:gd name="connsiteY0" fmla="*/ 304325 h 608649"/>
                <a:gd name="connsiteX1" fmla="*/ 304325 w 608649"/>
                <a:gd name="connsiteY1" fmla="*/ 608649 h 608649"/>
                <a:gd name="connsiteX2" fmla="*/ 0 w 608649"/>
                <a:gd name="connsiteY2" fmla="*/ 304325 h 608649"/>
                <a:gd name="connsiteX3" fmla="*/ 304325 w 608649"/>
                <a:gd name="connsiteY3" fmla="*/ 0 h 608649"/>
                <a:gd name="connsiteX4" fmla="*/ 608649 w 608649"/>
                <a:gd name="connsiteY4" fmla="*/ 304325 h 608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8649" h="608649">
                  <a:moveTo>
                    <a:pt x="608649" y="304325"/>
                  </a:moveTo>
                  <a:cubicBezTo>
                    <a:pt x="608649" y="472399"/>
                    <a:pt x="472398" y="608649"/>
                    <a:pt x="304325" y="608649"/>
                  </a:cubicBezTo>
                  <a:cubicBezTo>
                    <a:pt x="136251" y="608649"/>
                    <a:pt x="0" y="472399"/>
                    <a:pt x="0" y="304325"/>
                  </a:cubicBezTo>
                  <a:cubicBezTo>
                    <a:pt x="0" y="136251"/>
                    <a:pt x="136251" y="0"/>
                    <a:pt x="304325" y="0"/>
                  </a:cubicBezTo>
                  <a:cubicBezTo>
                    <a:pt x="472398" y="0"/>
                    <a:pt x="608649" y="136251"/>
                    <a:pt x="608649" y="304325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971179190">
                    <a:custGeom>
                      <a:avLst/>
                      <a:gdLst>
                        <a:gd name="connsiteX0" fmla="*/ 1150294 w 1150294"/>
                        <a:gd name="connsiteY0" fmla="*/ 575146 h 1150291"/>
                        <a:gd name="connsiteX1" fmla="*/ 575147 w 1150294"/>
                        <a:gd name="connsiteY1" fmla="*/ 1150291 h 1150291"/>
                        <a:gd name="connsiteX2" fmla="*/ 0 w 1150294"/>
                        <a:gd name="connsiteY2" fmla="*/ 575146 h 1150291"/>
                        <a:gd name="connsiteX3" fmla="*/ 575147 w 1150294"/>
                        <a:gd name="connsiteY3" fmla="*/ 0 h 1150291"/>
                        <a:gd name="connsiteX4" fmla="*/ 1150294 w 1150294"/>
                        <a:gd name="connsiteY4" fmla="*/ 575146 h 11502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50294" h="1150291" fill="none" extrusionOk="0">
                          <a:moveTo>
                            <a:pt x="1150294" y="575146"/>
                          </a:moveTo>
                          <a:cubicBezTo>
                            <a:pt x="1087216" y="881606"/>
                            <a:pt x="871917" y="1217097"/>
                            <a:pt x="575147" y="1150291"/>
                          </a:cubicBezTo>
                          <a:cubicBezTo>
                            <a:pt x="266974" y="1165955"/>
                            <a:pt x="12390" y="862269"/>
                            <a:pt x="0" y="575146"/>
                          </a:cubicBezTo>
                          <a:cubicBezTo>
                            <a:pt x="53322" y="222127"/>
                            <a:pt x="195417" y="30804"/>
                            <a:pt x="575147" y="0"/>
                          </a:cubicBezTo>
                          <a:cubicBezTo>
                            <a:pt x="903753" y="-4086"/>
                            <a:pt x="1156624" y="264683"/>
                            <a:pt x="1150294" y="575146"/>
                          </a:cubicBezTo>
                          <a:close/>
                        </a:path>
                        <a:path w="1150294" h="1150291" stroke="0" extrusionOk="0">
                          <a:moveTo>
                            <a:pt x="1150294" y="575146"/>
                          </a:moveTo>
                          <a:cubicBezTo>
                            <a:pt x="1131445" y="912050"/>
                            <a:pt x="878471" y="1148172"/>
                            <a:pt x="575147" y="1150291"/>
                          </a:cubicBezTo>
                          <a:cubicBezTo>
                            <a:pt x="199761" y="1157040"/>
                            <a:pt x="12780" y="909875"/>
                            <a:pt x="0" y="575146"/>
                          </a:cubicBezTo>
                          <a:cubicBezTo>
                            <a:pt x="-74444" y="249567"/>
                            <a:pt x="244502" y="11104"/>
                            <a:pt x="575147" y="0"/>
                          </a:cubicBezTo>
                          <a:cubicBezTo>
                            <a:pt x="834999" y="-25549"/>
                            <a:pt x="1188926" y="315346"/>
                            <a:pt x="1150294" y="575146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6" name="Graphic 4">
              <a:extLst>
                <a:ext uri="{FF2B5EF4-FFF2-40B4-BE49-F238E27FC236}">
                  <a16:creationId xmlns:a16="http://schemas.microsoft.com/office/drawing/2014/main" id="{56B7660A-B075-1FC5-C00D-CB62C5074CC9}"/>
                </a:ext>
              </a:extLst>
            </p:cNvPr>
            <p:cNvGrpSpPr/>
            <p:nvPr/>
          </p:nvGrpSpPr>
          <p:grpSpPr>
            <a:xfrm>
              <a:off x="6870308" y="2083655"/>
              <a:ext cx="365569" cy="365569"/>
              <a:chOff x="6870308" y="2083655"/>
              <a:chExt cx="365569" cy="365569"/>
            </a:xfrm>
            <a:solidFill>
              <a:srgbClr val="FFFFFF"/>
            </a:solidFill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4BA5FEE9-BF77-E3E0-9347-AF7C972DF2F6}"/>
                  </a:ext>
                </a:extLst>
              </p:cNvPr>
              <p:cNvSpPr/>
              <p:nvPr/>
            </p:nvSpPr>
            <p:spPr>
              <a:xfrm>
                <a:off x="6870308" y="2083655"/>
                <a:ext cx="365569" cy="365569"/>
              </a:xfrm>
              <a:custGeom>
                <a:avLst/>
                <a:gdLst>
                  <a:gd name="connsiteX0" fmla="*/ 264795 w 365569"/>
                  <a:gd name="connsiteY0" fmla="*/ 0 h 365569"/>
                  <a:gd name="connsiteX1" fmla="*/ 100774 w 365569"/>
                  <a:gd name="connsiteY1" fmla="*/ 0 h 365569"/>
                  <a:gd name="connsiteX2" fmla="*/ 0 w 365569"/>
                  <a:gd name="connsiteY2" fmla="*/ 100775 h 365569"/>
                  <a:gd name="connsiteX3" fmla="*/ 0 w 365569"/>
                  <a:gd name="connsiteY3" fmla="*/ 264795 h 365569"/>
                  <a:gd name="connsiteX4" fmla="*/ 100774 w 365569"/>
                  <a:gd name="connsiteY4" fmla="*/ 365570 h 365569"/>
                  <a:gd name="connsiteX5" fmla="*/ 264795 w 365569"/>
                  <a:gd name="connsiteY5" fmla="*/ 365570 h 365569"/>
                  <a:gd name="connsiteX6" fmla="*/ 365570 w 365569"/>
                  <a:gd name="connsiteY6" fmla="*/ 264795 h 365569"/>
                  <a:gd name="connsiteX7" fmla="*/ 365570 w 365569"/>
                  <a:gd name="connsiteY7" fmla="*/ 100775 h 365569"/>
                  <a:gd name="connsiteX8" fmla="*/ 264795 w 365569"/>
                  <a:gd name="connsiteY8" fmla="*/ 0 h 365569"/>
                  <a:gd name="connsiteX9" fmla="*/ 336042 w 365569"/>
                  <a:gd name="connsiteY9" fmla="*/ 264414 h 365569"/>
                  <a:gd name="connsiteX10" fmla="*/ 264414 w 365569"/>
                  <a:gd name="connsiteY10" fmla="*/ 336042 h 365569"/>
                  <a:gd name="connsiteX11" fmla="*/ 101155 w 365569"/>
                  <a:gd name="connsiteY11" fmla="*/ 336042 h 365569"/>
                  <a:gd name="connsiteX12" fmla="*/ 29528 w 365569"/>
                  <a:gd name="connsiteY12" fmla="*/ 264414 h 365569"/>
                  <a:gd name="connsiteX13" fmla="*/ 29528 w 365569"/>
                  <a:gd name="connsiteY13" fmla="*/ 101251 h 365569"/>
                  <a:gd name="connsiteX14" fmla="*/ 101155 w 365569"/>
                  <a:gd name="connsiteY14" fmla="*/ 29623 h 365569"/>
                  <a:gd name="connsiteX15" fmla="*/ 264414 w 365569"/>
                  <a:gd name="connsiteY15" fmla="*/ 29623 h 365569"/>
                  <a:gd name="connsiteX16" fmla="*/ 336042 w 365569"/>
                  <a:gd name="connsiteY16" fmla="*/ 101251 h 365569"/>
                  <a:gd name="connsiteX17" fmla="*/ 336042 w 365569"/>
                  <a:gd name="connsiteY17" fmla="*/ 264414 h 365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65569" h="365569">
                    <a:moveTo>
                      <a:pt x="264795" y="0"/>
                    </a:moveTo>
                    <a:lnTo>
                      <a:pt x="100774" y="0"/>
                    </a:lnTo>
                    <a:cubicBezTo>
                      <a:pt x="45148" y="0"/>
                      <a:pt x="0" y="45149"/>
                      <a:pt x="0" y="100775"/>
                    </a:cubicBezTo>
                    <a:lnTo>
                      <a:pt x="0" y="264795"/>
                    </a:lnTo>
                    <a:cubicBezTo>
                      <a:pt x="0" y="320421"/>
                      <a:pt x="45148" y="365570"/>
                      <a:pt x="100774" y="365570"/>
                    </a:cubicBezTo>
                    <a:lnTo>
                      <a:pt x="264795" y="365570"/>
                    </a:lnTo>
                    <a:cubicBezTo>
                      <a:pt x="320421" y="365570"/>
                      <a:pt x="365570" y="320421"/>
                      <a:pt x="365570" y="264795"/>
                    </a:cubicBezTo>
                    <a:lnTo>
                      <a:pt x="365570" y="100775"/>
                    </a:lnTo>
                    <a:cubicBezTo>
                      <a:pt x="365665" y="45149"/>
                      <a:pt x="320516" y="0"/>
                      <a:pt x="264795" y="0"/>
                    </a:cubicBezTo>
                    <a:close/>
                    <a:moveTo>
                      <a:pt x="336042" y="264414"/>
                    </a:moveTo>
                    <a:cubicBezTo>
                      <a:pt x="336042" y="304038"/>
                      <a:pt x="303943" y="336042"/>
                      <a:pt x="264414" y="336042"/>
                    </a:cubicBezTo>
                    <a:lnTo>
                      <a:pt x="101155" y="336042"/>
                    </a:lnTo>
                    <a:cubicBezTo>
                      <a:pt x="61531" y="336042"/>
                      <a:pt x="29528" y="303943"/>
                      <a:pt x="29528" y="264414"/>
                    </a:cubicBezTo>
                    <a:lnTo>
                      <a:pt x="29528" y="101251"/>
                    </a:lnTo>
                    <a:cubicBezTo>
                      <a:pt x="29528" y="61627"/>
                      <a:pt x="61627" y="29623"/>
                      <a:pt x="101155" y="29623"/>
                    </a:cubicBezTo>
                    <a:lnTo>
                      <a:pt x="264414" y="29623"/>
                    </a:lnTo>
                    <a:cubicBezTo>
                      <a:pt x="304038" y="29623"/>
                      <a:pt x="336042" y="61722"/>
                      <a:pt x="336042" y="101251"/>
                    </a:cubicBezTo>
                    <a:lnTo>
                      <a:pt x="336042" y="264414"/>
                    </a:lnTo>
                    <a:close/>
                  </a:path>
                </a:pathLst>
              </a:custGeom>
              <a:solidFill>
                <a:schemeClr val="bg2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1640597">
                      <a:custGeom>
                        <a:avLst/>
                        <a:gdLst>
                          <a:gd name="connsiteX0" fmla="*/ 500439 w 690894"/>
                          <a:gd name="connsiteY0" fmla="*/ 0 h 690892"/>
                          <a:gd name="connsiteX1" fmla="*/ 190454 w 690894"/>
                          <a:gd name="connsiteY1" fmla="*/ 0 h 690892"/>
                          <a:gd name="connsiteX2" fmla="*/ 0 w 690894"/>
                          <a:gd name="connsiteY2" fmla="*/ 190455 h 690892"/>
                          <a:gd name="connsiteX3" fmla="*/ 0 w 690894"/>
                          <a:gd name="connsiteY3" fmla="*/ 500438 h 690892"/>
                          <a:gd name="connsiteX4" fmla="*/ 190454 w 690894"/>
                          <a:gd name="connsiteY4" fmla="*/ 690893 h 690892"/>
                          <a:gd name="connsiteX5" fmla="*/ 500439 w 690894"/>
                          <a:gd name="connsiteY5" fmla="*/ 690893 h 690892"/>
                          <a:gd name="connsiteX6" fmla="*/ 690895 w 690894"/>
                          <a:gd name="connsiteY6" fmla="*/ 500438 h 690892"/>
                          <a:gd name="connsiteX7" fmla="*/ 690895 w 690894"/>
                          <a:gd name="connsiteY7" fmla="*/ 190455 h 690892"/>
                          <a:gd name="connsiteX8" fmla="*/ 500439 w 690894"/>
                          <a:gd name="connsiteY8" fmla="*/ 0 h 690892"/>
                          <a:gd name="connsiteX9" fmla="*/ 635090 w 690894"/>
                          <a:gd name="connsiteY9" fmla="*/ 499718 h 690892"/>
                          <a:gd name="connsiteX10" fmla="*/ 499719 w 690894"/>
                          <a:gd name="connsiteY10" fmla="*/ 635088 h 690892"/>
                          <a:gd name="connsiteX11" fmla="*/ 191174 w 690894"/>
                          <a:gd name="connsiteY11" fmla="*/ 635088 h 690892"/>
                          <a:gd name="connsiteX12" fmla="*/ 55805 w 690894"/>
                          <a:gd name="connsiteY12" fmla="*/ 499718 h 690892"/>
                          <a:gd name="connsiteX13" fmla="*/ 55805 w 690894"/>
                          <a:gd name="connsiteY13" fmla="*/ 191355 h 690892"/>
                          <a:gd name="connsiteX14" fmla="*/ 191174 w 690894"/>
                          <a:gd name="connsiteY14" fmla="*/ 55984 h 690892"/>
                          <a:gd name="connsiteX15" fmla="*/ 499719 w 690894"/>
                          <a:gd name="connsiteY15" fmla="*/ 55984 h 690892"/>
                          <a:gd name="connsiteX16" fmla="*/ 635090 w 690894"/>
                          <a:gd name="connsiteY16" fmla="*/ 191355 h 690892"/>
                          <a:gd name="connsiteX17" fmla="*/ 635090 w 690894"/>
                          <a:gd name="connsiteY17" fmla="*/ 499718 h 6908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</a:cxnLst>
                        <a:rect l="l" t="t" r="r" b="b"/>
                        <a:pathLst>
                          <a:path w="690894" h="690892" fill="none" extrusionOk="0">
                            <a:moveTo>
                              <a:pt x="500439" y="0"/>
                            </a:moveTo>
                            <a:cubicBezTo>
                              <a:pt x="404614" y="-13212"/>
                              <a:pt x="306363" y="4641"/>
                              <a:pt x="190454" y="0"/>
                            </a:cubicBezTo>
                            <a:cubicBezTo>
                              <a:pt x="79739" y="-3208"/>
                              <a:pt x="17303" y="82596"/>
                              <a:pt x="0" y="190455"/>
                            </a:cubicBezTo>
                            <a:cubicBezTo>
                              <a:pt x="4028" y="330462"/>
                              <a:pt x="-10833" y="387920"/>
                              <a:pt x="0" y="500438"/>
                            </a:cubicBezTo>
                            <a:cubicBezTo>
                              <a:pt x="-4295" y="602757"/>
                              <a:pt x="78868" y="706767"/>
                              <a:pt x="190454" y="690893"/>
                            </a:cubicBezTo>
                            <a:cubicBezTo>
                              <a:pt x="295492" y="692100"/>
                              <a:pt x="420473" y="701266"/>
                              <a:pt x="500439" y="690893"/>
                            </a:cubicBezTo>
                            <a:cubicBezTo>
                              <a:pt x="616063" y="699747"/>
                              <a:pt x="695184" y="625850"/>
                              <a:pt x="690895" y="500438"/>
                            </a:cubicBezTo>
                            <a:cubicBezTo>
                              <a:pt x="703927" y="415626"/>
                              <a:pt x="679332" y="275988"/>
                              <a:pt x="690895" y="190455"/>
                            </a:cubicBezTo>
                            <a:cubicBezTo>
                              <a:pt x="716284" y="79295"/>
                              <a:pt x="614356" y="5539"/>
                              <a:pt x="500439" y="0"/>
                            </a:cubicBezTo>
                            <a:close/>
                            <a:moveTo>
                              <a:pt x="635090" y="499718"/>
                            </a:moveTo>
                            <a:cubicBezTo>
                              <a:pt x="640248" y="573931"/>
                              <a:pt x="590619" y="637931"/>
                              <a:pt x="499719" y="635088"/>
                            </a:cubicBezTo>
                            <a:cubicBezTo>
                              <a:pt x="365442" y="620778"/>
                              <a:pt x="279787" y="620392"/>
                              <a:pt x="191174" y="635088"/>
                            </a:cubicBezTo>
                            <a:cubicBezTo>
                              <a:pt x="114762" y="638880"/>
                              <a:pt x="67787" y="567858"/>
                              <a:pt x="55805" y="499718"/>
                            </a:cubicBezTo>
                            <a:cubicBezTo>
                              <a:pt x="43755" y="382081"/>
                              <a:pt x="47236" y="340276"/>
                              <a:pt x="55805" y="191355"/>
                            </a:cubicBezTo>
                            <a:cubicBezTo>
                              <a:pt x="48460" y="132222"/>
                              <a:pt x="117300" y="60740"/>
                              <a:pt x="191174" y="55984"/>
                            </a:cubicBezTo>
                            <a:cubicBezTo>
                              <a:pt x="254318" y="61782"/>
                              <a:pt x="389343" y="68332"/>
                              <a:pt x="499719" y="55984"/>
                            </a:cubicBezTo>
                            <a:cubicBezTo>
                              <a:pt x="572208" y="54142"/>
                              <a:pt x="633826" y="114675"/>
                              <a:pt x="635090" y="191355"/>
                            </a:cubicBezTo>
                            <a:cubicBezTo>
                              <a:pt x="637064" y="265859"/>
                              <a:pt x="646716" y="376978"/>
                              <a:pt x="635090" y="499718"/>
                            </a:cubicBezTo>
                            <a:close/>
                          </a:path>
                          <a:path w="690894" h="690892" stroke="0" extrusionOk="0">
                            <a:moveTo>
                              <a:pt x="500439" y="0"/>
                            </a:moveTo>
                            <a:cubicBezTo>
                              <a:pt x="353716" y="-429"/>
                              <a:pt x="327277" y="1702"/>
                              <a:pt x="190454" y="0"/>
                            </a:cubicBezTo>
                            <a:cubicBezTo>
                              <a:pt x="89405" y="10826"/>
                              <a:pt x="2878" y="92433"/>
                              <a:pt x="0" y="190455"/>
                            </a:cubicBezTo>
                            <a:cubicBezTo>
                              <a:pt x="-8718" y="266645"/>
                              <a:pt x="9118" y="395474"/>
                              <a:pt x="0" y="500438"/>
                            </a:cubicBezTo>
                            <a:cubicBezTo>
                              <a:pt x="16190" y="608827"/>
                              <a:pt x="70144" y="705017"/>
                              <a:pt x="190454" y="690893"/>
                            </a:cubicBezTo>
                            <a:cubicBezTo>
                              <a:pt x="289486" y="683285"/>
                              <a:pt x="345878" y="706331"/>
                              <a:pt x="500439" y="690893"/>
                            </a:cubicBezTo>
                            <a:cubicBezTo>
                              <a:pt x="609448" y="707038"/>
                              <a:pt x="692536" y="587995"/>
                              <a:pt x="690895" y="500438"/>
                            </a:cubicBezTo>
                            <a:cubicBezTo>
                              <a:pt x="684899" y="431612"/>
                              <a:pt x="681132" y="328001"/>
                              <a:pt x="690895" y="190455"/>
                            </a:cubicBezTo>
                            <a:cubicBezTo>
                              <a:pt x="686324" y="93396"/>
                              <a:pt x="602543" y="4173"/>
                              <a:pt x="500439" y="0"/>
                            </a:cubicBezTo>
                            <a:close/>
                            <a:moveTo>
                              <a:pt x="635090" y="499718"/>
                            </a:moveTo>
                            <a:cubicBezTo>
                              <a:pt x="624941" y="566027"/>
                              <a:pt x="580046" y="623440"/>
                              <a:pt x="499719" y="635088"/>
                            </a:cubicBezTo>
                            <a:cubicBezTo>
                              <a:pt x="385663" y="631338"/>
                              <a:pt x="341276" y="636304"/>
                              <a:pt x="191174" y="635088"/>
                            </a:cubicBezTo>
                            <a:cubicBezTo>
                              <a:pt x="126078" y="621816"/>
                              <a:pt x="55660" y="579306"/>
                              <a:pt x="55805" y="499718"/>
                            </a:cubicBezTo>
                            <a:cubicBezTo>
                              <a:pt x="61496" y="433431"/>
                              <a:pt x="67066" y="321804"/>
                              <a:pt x="55805" y="191355"/>
                            </a:cubicBezTo>
                            <a:cubicBezTo>
                              <a:pt x="50715" y="123402"/>
                              <a:pt x="127576" y="47808"/>
                              <a:pt x="191174" y="55984"/>
                            </a:cubicBezTo>
                            <a:cubicBezTo>
                              <a:pt x="288140" y="50958"/>
                              <a:pt x="422636" y="55502"/>
                              <a:pt x="499719" y="55984"/>
                            </a:cubicBezTo>
                            <a:cubicBezTo>
                              <a:pt x="578325" y="55827"/>
                              <a:pt x="628987" y="131028"/>
                              <a:pt x="635090" y="191355"/>
                            </a:cubicBezTo>
                            <a:cubicBezTo>
                              <a:pt x="637208" y="295014"/>
                              <a:pt x="636527" y="400281"/>
                              <a:pt x="635090" y="499718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1F428B39-08E4-7BB5-EB27-4F8811E44F5C}"/>
                  </a:ext>
                </a:extLst>
              </p:cNvPr>
              <p:cNvSpPr/>
              <p:nvPr/>
            </p:nvSpPr>
            <p:spPr>
              <a:xfrm>
                <a:off x="6956677" y="2170112"/>
                <a:ext cx="192786" cy="192785"/>
              </a:xfrm>
              <a:custGeom>
                <a:avLst/>
                <a:gdLst>
                  <a:gd name="connsiteX0" fmla="*/ 96393 w 192786"/>
                  <a:gd name="connsiteY0" fmla="*/ 0 h 192785"/>
                  <a:gd name="connsiteX1" fmla="*/ 0 w 192786"/>
                  <a:gd name="connsiteY1" fmla="*/ 96393 h 192785"/>
                  <a:gd name="connsiteX2" fmla="*/ 96393 w 192786"/>
                  <a:gd name="connsiteY2" fmla="*/ 192786 h 192785"/>
                  <a:gd name="connsiteX3" fmla="*/ 192786 w 192786"/>
                  <a:gd name="connsiteY3" fmla="*/ 96393 h 192785"/>
                  <a:gd name="connsiteX4" fmla="*/ 96393 w 192786"/>
                  <a:gd name="connsiteY4" fmla="*/ 0 h 192785"/>
                  <a:gd name="connsiteX5" fmla="*/ 96393 w 192786"/>
                  <a:gd name="connsiteY5" fmla="*/ 159163 h 192785"/>
                  <a:gd name="connsiteX6" fmla="*/ 33528 w 192786"/>
                  <a:gd name="connsiteY6" fmla="*/ 96298 h 192785"/>
                  <a:gd name="connsiteX7" fmla="*/ 96393 w 192786"/>
                  <a:gd name="connsiteY7" fmla="*/ 33433 h 192785"/>
                  <a:gd name="connsiteX8" fmla="*/ 159258 w 192786"/>
                  <a:gd name="connsiteY8" fmla="*/ 96298 h 192785"/>
                  <a:gd name="connsiteX9" fmla="*/ 96393 w 192786"/>
                  <a:gd name="connsiteY9" fmla="*/ 159163 h 192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92786" h="192785">
                    <a:moveTo>
                      <a:pt x="96393" y="0"/>
                    </a:moveTo>
                    <a:cubicBezTo>
                      <a:pt x="43149" y="0"/>
                      <a:pt x="0" y="43148"/>
                      <a:pt x="0" y="96393"/>
                    </a:cubicBezTo>
                    <a:cubicBezTo>
                      <a:pt x="0" y="149638"/>
                      <a:pt x="43149" y="192786"/>
                      <a:pt x="96393" y="192786"/>
                    </a:cubicBezTo>
                    <a:cubicBezTo>
                      <a:pt x="149638" y="192786"/>
                      <a:pt x="192786" y="149638"/>
                      <a:pt x="192786" y="96393"/>
                    </a:cubicBezTo>
                    <a:cubicBezTo>
                      <a:pt x="192786" y="43148"/>
                      <a:pt x="149638" y="0"/>
                      <a:pt x="96393" y="0"/>
                    </a:cubicBezTo>
                    <a:close/>
                    <a:moveTo>
                      <a:pt x="96393" y="159163"/>
                    </a:moveTo>
                    <a:cubicBezTo>
                      <a:pt x="61722" y="159163"/>
                      <a:pt x="33528" y="131064"/>
                      <a:pt x="33528" y="96298"/>
                    </a:cubicBezTo>
                    <a:cubicBezTo>
                      <a:pt x="33528" y="61627"/>
                      <a:pt x="61627" y="33433"/>
                      <a:pt x="96393" y="33433"/>
                    </a:cubicBezTo>
                    <a:cubicBezTo>
                      <a:pt x="131064" y="33433"/>
                      <a:pt x="159258" y="61531"/>
                      <a:pt x="159258" y="96298"/>
                    </a:cubicBezTo>
                    <a:cubicBezTo>
                      <a:pt x="159258" y="131064"/>
                      <a:pt x="131159" y="159163"/>
                      <a:pt x="96393" y="159163"/>
                    </a:cubicBezTo>
                    <a:close/>
                  </a:path>
                </a:pathLst>
              </a:custGeom>
              <a:solidFill>
                <a:schemeClr val="bg2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2642175557">
                      <a:custGeom>
                        <a:avLst/>
                        <a:gdLst>
                          <a:gd name="connsiteX0" fmla="*/ 182174 w 364349"/>
                          <a:gd name="connsiteY0" fmla="*/ 0 h 364346"/>
                          <a:gd name="connsiteX1" fmla="*/ 0 w 364349"/>
                          <a:gd name="connsiteY1" fmla="*/ 182173 h 364346"/>
                          <a:gd name="connsiteX2" fmla="*/ 182174 w 364349"/>
                          <a:gd name="connsiteY2" fmla="*/ 364347 h 364346"/>
                          <a:gd name="connsiteX3" fmla="*/ 364349 w 364349"/>
                          <a:gd name="connsiteY3" fmla="*/ 182173 h 364346"/>
                          <a:gd name="connsiteX4" fmla="*/ 182174 w 364349"/>
                          <a:gd name="connsiteY4" fmla="*/ 0 h 364346"/>
                          <a:gd name="connsiteX5" fmla="*/ 182174 w 364349"/>
                          <a:gd name="connsiteY5" fmla="*/ 300803 h 364346"/>
                          <a:gd name="connsiteX6" fmla="*/ 63365 w 364349"/>
                          <a:gd name="connsiteY6" fmla="*/ 181994 h 364346"/>
                          <a:gd name="connsiteX7" fmla="*/ 182174 w 364349"/>
                          <a:gd name="connsiteY7" fmla="*/ 63185 h 364346"/>
                          <a:gd name="connsiteX8" fmla="*/ 300983 w 364349"/>
                          <a:gd name="connsiteY8" fmla="*/ 181994 h 364346"/>
                          <a:gd name="connsiteX9" fmla="*/ 182174 w 364349"/>
                          <a:gd name="connsiteY9" fmla="*/ 300803 h 36434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364349" h="364346" fill="none" extrusionOk="0">
                            <a:moveTo>
                              <a:pt x="182174" y="0"/>
                            </a:moveTo>
                            <a:cubicBezTo>
                              <a:pt x="82028" y="4127"/>
                              <a:pt x="23943" y="88839"/>
                              <a:pt x="0" y="182173"/>
                            </a:cubicBezTo>
                            <a:cubicBezTo>
                              <a:pt x="-3322" y="279602"/>
                              <a:pt x="76896" y="378652"/>
                              <a:pt x="182174" y="364347"/>
                            </a:cubicBezTo>
                            <a:cubicBezTo>
                              <a:pt x="260968" y="355960"/>
                              <a:pt x="357737" y="274527"/>
                              <a:pt x="364349" y="182173"/>
                            </a:cubicBezTo>
                            <a:cubicBezTo>
                              <a:pt x="343701" y="67748"/>
                              <a:pt x="290907" y="17595"/>
                              <a:pt x="182174" y="0"/>
                            </a:cubicBezTo>
                            <a:close/>
                            <a:moveTo>
                              <a:pt x="182174" y="300803"/>
                            </a:moveTo>
                            <a:cubicBezTo>
                              <a:pt x="122979" y="306660"/>
                              <a:pt x="53884" y="245259"/>
                              <a:pt x="63365" y="181994"/>
                            </a:cubicBezTo>
                            <a:cubicBezTo>
                              <a:pt x="70320" y="126264"/>
                              <a:pt x="114920" y="64455"/>
                              <a:pt x="182174" y="63185"/>
                            </a:cubicBezTo>
                            <a:cubicBezTo>
                              <a:pt x="247091" y="54294"/>
                              <a:pt x="299124" y="131079"/>
                              <a:pt x="300983" y="181994"/>
                            </a:cubicBezTo>
                            <a:cubicBezTo>
                              <a:pt x="302586" y="246226"/>
                              <a:pt x="242127" y="296232"/>
                              <a:pt x="182174" y="300803"/>
                            </a:cubicBezTo>
                            <a:close/>
                          </a:path>
                          <a:path w="364349" h="364346" stroke="0" extrusionOk="0">
                            <a:moveTo>
                              <a:pt x="182174" y="0"/>
                            </a:moveTo>
                            <a:cubicBezTo>
                              <a:pt x="79926" y="2012"/>
                              <a:pt x="-7766" y="95231"/>
                              <a:pt x="0" y="182173"/>
                            </a:cubicBezTo>
                            <a:cubicBezTo>
                              <a:pt x="-7470" y="261756"/>
                              <a:pt x="78714" y="358506"/>
                              <a:pt x="182174" y="364347"/>
                            </a:cubicBezTo>
                            <a:cubicBezTo>
                              <a:pt x="283970" y="361571"/>
                              <a:pt x="367309" y="279551"/>
                              <a:pt x="364349" y="182173"/>
                            </a:cubicBezTo>
                            <a:cubicBezTo>
                              <a:pt x="369826" y="63617"/>
                              <a:pt x="297899" y="-6891"/>
                              <a:pt x="182174" y="0"/>
                            </a:cubicBezTo>
                            <a:close/>
                            <a:moveTo>
                              <a:pt x="182174" y="300803"/>
                            </a:moveTo>
                            <a:cubicBezTo>
                              <a:pt x="112737" y="303140"/>
                              <a:pt x="71529" y="248182"/>
                              <a:pt x="63365" y="181994"/>
                            </a:cubicBezTo>
                            <a:cubicBezTo>
                              <a:pt x="57781" y="101683"/>
                              <a:pt x="120436" y="49736"/>
                              <a:pt x="182174" y="63185"/>
                            </a:cubicBezTo>
                            <a:cubicBezTo>
                              <a:pt x="259395" y="60406"/>
                              <a:pt x="303391" y="110899"/>
                              <a:pt x="300983" y="181994"/>
                            </a:cubicBezTo>
                            <a:cubicBezTo>
                              <a:pt x="312867" y="246295"/>
                              <a:pt x="241367" y="301070"/>
                              <a:pt x="182174" y="300803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0E2E0196-7CAC-FF8A-7D6A-9857793E81B9}"/>
                  </a:ext>
                </a:extLst>
              </p:cNvPr>
              <p:cNvSpPr/>
              <p:nvPr/>
            </p:nvSpPr>
            <p:spPr>
              <a:xfrm>
                <a:off x="7131080" y="2145252"/>
                <a:ext cx="43243" cy="43243"/>
              </a:xfrm>
              <a:custGeom>
                <a:avLst/>
                <a:gdLst>
                  <a:gd name="connsiteX0" fmla="*/ 43243 w 43243"/>
                  <a:gd name="connsiteY0" fmla="*/ 21622 h 43243"/>
                  <a:gd name="connsiteX1" fmla="*/ 21622 w 43243"/>
                  <a:gd name="connsiteY1" fmla="*/ 43244 h 43243"/>
                  <a:gd name="connsiteX2" fmla="*/ 0 w 43243"/>
                  <a:gd name="connsiteY2" fmla="*/ 21622 h 43243"/>
                  <a:gd name="connsiteX3" fmla="*/ 21622 w 43243"/>
                  <a:gd name="connsiteY3" fmla="*/ 0 h 43243"/>
                  <a:gd name="connsiteX4" fmla="*/ 43243 w 43243"/>
                  <a:gd name="connsiteY4" fmla="*/ 21622 h 43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243" h="43243">
                    <a:moveTo>
                      <a:pt x="43243" y="21622"/>
                    </a:moveTo>
                    <a:cubicBezTo>
                      <a:pt x="43243" y="33528"/>
                      <a:pt x="33528" y="43244"/>
                      <a:pt x="21622" y="43244"/>
                    </a:cubicBezTo>
                    <a:cubicBezTo>
                      <a:pt x="9715" y="43244"/>
                      <a:pt x="0" y="33528"/>
                      <a:pt x="0" y="21622"/>
                    </a:cubicBezTo>
                    <a:cubicBezTo>
                      <a:pt x="0" y="9716"/>
                      <a:pt x="9715" y="0"/>
                      <a:pt x="21622" y="0"/>
                    </a:cubicBezTo>
                    <a:cubicBezTo>
                      <a:pt x="33623" y="0"/>
                      <a:pt x="43243" y="9716"/>
                      <a:pt x="43243" y="21622"/>
                    </a:cubicBezTo>
                    <a:close/>
                  </a:path>
                </a:pathLst>
              </a:custGeom>
              <a:solidFill>
                <a:schemeClr val="bg2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4273630395">
                      <a:custGeom>
                        <a:avLst/>
                        <a:gdLst>
                          <a:gd name="connsiteX0" fmla="*/ 81726 w 81726"/>
                          <a:gd name="connsiteY0" fmla="*/ 40863 h 81725"/>
                          <a:gd name="connsiteX1" fmla="*/ 40863 w 81726"/>
                          <a:gd name="connsiteY1" fmla="*/ 81726 h 81725"/>
                          <a:gd name="connsiteX2" fmla="*/ 0 w 81726"/>
                          <a:gd name="connsiteY2" fmla="*/ 40863 h 81725"/>
                          <a:gd name="connsiteX3" fmla="*/ 40863 w 81726"/>
                          <a:gd name="connsiteY3" fmla="*/ 0 h 81725"/>
                          <a:gd name="connsiteX4" fmla="*/ 81726 w 81726"/>
                          <a:gd name="connsiteY4" fmla="*/ 40863 h 817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1726" h="81725" fill="none" extrusionOk="0">
                            <a:moveTo>
                              <a:pt x="81726" y="40863"/>
                            </a:moveTo>
                            <a:cubicBezTo>
                              <a:pt x="80647" y="58084"/>
                              <a:pt x="61115" y="77782"/>
                              <a:pt x="40863" y="81726"/>
                            </a:cubicBezTo>
                            <a:cubicBezTo>
                              <a:pt x="16755" y="81852"/>
                              <a:pt x="-1960" y="64252"/>
                              <a:pt x="0" y="40863"/>
                            </a:cubicBezTo>
                            <a:cubicBezTo>
                              <a:pt x="-5244" y="16497"/>
                              <a:pt x="17059" y="3425"/>
                              <a:pt x="40863" y="0"/>
                            </a:cubicBezTo>
                            <a:cubicBezTo>
                              <a:pt x="68797" y="155"/>
                              <a:pt x="79111" y="21804"/>
                              <a:pt x="81726" y="40863"/>
                            </a:cubicBezTo>
                            <a:close/>
                          </a:path>
                          <a:path w="81726" h="81725" stroke="0" extrusionOk="0">
                            <a:moveTo>
                              <a:pt x="81726" y="40863"/>
                            </a:moveTo>
                            <a:cubicBezTo>
                              <a:pt x="82205" y="63084"/>
                              <a:pt x="62500" y="79877"/>
                              <a:pt x="40863" y="81726"/>
                            </a:cubicBezTo>
                            <a:cubicBezTo>
                              <a:pt x="18543" y="80929"/>
                              <a:pt x="-1690" y="61622"/>
                              <a:pt x="0" y="40863"/>
                            </a:cubicBezTo>
                            <a:cubicBezTo>
                              <a:pt x="1976" y="21055"/>
                              <a:pt x="17445" y="-1345"/>
                              <a:pt x="40863" y="0"/>
                            </a:cubicBezTo>
                            <a:cubicBezTo>
                              <a:pt x="68251" y="-2037"/>
                              <a:pt x="85997" y="19520"/>
                              <a:pt x="81726" y="40863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6" name="Graphic 4">
            <a:extLst>
              <a:ext uri="{FF2B5EF4-FFF2-40B4-BE49-F238E27FC236}">
                <a16:creationId xmlns:a16="http://schemas.microsoft.com/office/drawing/2014/main" id="{4B491DA2-F001-5D97-3F19-EA9B680F1022}"/>
              </a:ext>
            </a:extLst>
          </p:cNvPr>
          <p:cNvGrpSpPr/>
          <p:nvPr/>
        </p:nvGrpSpPr>
        <p:grpSpPr>
          <a:xfrm>
            <a:off x="11131799" y="4621989"/>
            <a:ext cx="270656" cy="270656"/>
            <a:chOff x="4031360" y="4675473"/>
            <a:chExt cx="609600" cy="609600"/>
          </a:xfrm>
          <a:effectLst/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C79A44D-91DF-D6F0-C5F3-231F73C300DC}"/>
                </a:ext>
              </a:extLst>
            </p:cNvPr>
            <p:cNvSpPr/>
            <p:nvPr/>
          </p:nvSpPr>
          <p:spPr>
            <a:xfrm>
              <a:off x="4031360" y="4675473"/>
              <a:ext cx="609600" cy="609600"/>
            </a:xfrm>
            <a:custGeom>
              <a:avLst/>
              <a:gdLst>
                <a:gd name="connsiteX0" fmla="*/ 609600 w 609600"/>
                <a:gd name="connsiteY0" fmla="*/ 304800 h 609600"/>
                <a:gd name="connsiteX1" fmla="*/ 304800 w 609600"/>
                <a:gd name="connsiteY1" fmla="*/ 609600 h 609600"/>
                <a:gd name="connsiteX2" fmla="*/ 0 w 609600"/>
                <a:gd name="connsiteY2" fmla="*/ 304800 h 609600"/>
                <a:gd name="connsiteX3" fmla="*/ 304800 w 609600"/>
                <a:gd name="connsiteY3" fmla="*/ 0 h 609600"/>
                <a:gd name="connsiteX4" fmla="*/ 609600 w 609600"/>
                <a:gd name="connsiteY4" fmla="*/ 3048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" h="609600">
                  <a:moveTo>
                    <a:pt x="609600" y="304800"/>
                  </a:moveTo>
                  <a:cubicBezTo>
                    <a:pt x="609600" y="473137"/>
                    <a:pt x="473136" y="609600"/>
                    <a:pt x="304800" y="609600"/>
                  </a:cubicBezTo>
                  <a:cubicBezTo>
                    <a:pt x="136464" y="609600"/>
                    <a:pt x="0" y="473137"/>
                    <a:pt x="0" y="304800"/>
                  </a:cubicBezTo>
                  <a:cubicBezTo>
                    <a:pt x="0" y="136463"/>
                    <a:pt x="136464" y="0"/>
                    <a:pt x="304800" y="0"/>
                  </a:cubicBezTo>
                  <a:cubicBezTo>
                    <a:pt x="473136" y="0"/>
                    <a:pt x="609600" y="136463"/>
                    <a:pt x="609600" y="30480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1401345 w 1401345"/>
                        <a:gd name="connsiteY0" fmla="*/ 700672 h 1401345"/>
                        <a:gd name="connsiteX1" fmla="*/ 700672 w 1401345"/>
                        <a:gd name="connsiteY1" fmla="*/ 1401345 h 1401345"/>
                        <a:gd name="connsiteX2" fmla="*/ 0 w 1401345"/>
                        <a:gd name="connsiteY2" fmla="*/ 700672 h 1401345"/>
                        <a:gd name="connsiteX3" fmla="*/ 700672 w 1401345"/>
                        <a:gd name="connsiteY3" fmla="*/ 0 h 1401345"/>
                        <a:gd name="connsiteX4" fmla="*/ 1401345 w 1401345"/>
                        <a:gd name="connsiteY4" fmla="*/ 700672 h 14013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401345" h="1401345" fill="none" extrusionOk="0">
                          <a:moveTo>
                            <a:pt x="1401345" y="700672"/>
                          </a:moveTo>
                          <a:cubicBezTo>
                            <a:pt x="1461306" y="1094757"/>
                            <a:pt x="1112529" y="1350128"/>
                            <a:pt x="700672" y="1401345"/>
                          </a:cubicBezTo>
                          <a:cubicBezTo>
                            <a:pt x="247485" y="1391205"/>
                            <a:pt x="-45932" y="1130889"/>
                            <a:pt x="0" y="700672"/>
                          </a:cubicBezTo>
                          <a:cubicBezTo>
                            <a:pt x="-4841" y="267531"/>
                            <a:pt x="269363" y="61619"/>
                            <a:pt x="700672" y="0"/>
                          </a:cubicBezTo>
                          <a:cubicBezTo>
                            <a:pt x="1168406" y="45215"/>
                            <a:pt x="1485355" y="333899"/>
                            <a:pt x="1401345" y="700672"/>
                          </a:cubicBezTo>
                          <a:close/>
                        </a:path>
                        <a:path w="1401345" h="1401345" stroke="0" extrusionOk="0">
                          <a:moveTo>
                            <a:pt x="1401345" y="700672"/>
                          </a:moveTo>
                          <a:cubicBezTo>
                            <a:pt x="1328231" y="1042546"/>
                            <a:pt x="1050811" y="1415168"/>
                            <a:pt x="700672" y="1401345"/>
                          </a:cubicBezTo>
                          <a:cubicBezTo>
                            <a:pt x="376523" y="1414570"/>
                            <a:pt x="-21539" y="1088329"/>
                            <a:pt x="0" y="700672"/>
                          </a:cubicBezTo>
                          <a:cubicBezTo>
                            <a:pt x="-47133" y="359728"/>
                            <a:pt x="311156" y="14072"/>
                            <a:pt x="700672" y="0"/>
                          </a:cubicBezTo>
                          <a:cubicBezTo>
                            <a:pt x="1024744" y="-34413"/>
                            <a:pt x="1485761" y="354035"/>
                            <a:pt x="1401345" y="700672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7FBF4B7-346E-D6A1-9A74-E3438E89E146}"/>
                </a:ext>
              </a:extLst>
            </p:cNvPr>
            <p:cNvSpPr/>
            <p:nvPr/>
          </p:nvSpPr>
          <p:spPr>
            <a:xfrm>
              <a:off x="4171472" y="4865020"/>
              <a:ext cx="329374" cy="230505"/>
            </a:xfrm>
            <a:custGeom>
              <a:avLst/>
              <a:gdLst>
                <a:gd name="connsiteX0" fmla="*/ 329279 w 329374"/>
                <a:gd name="connsiteY0" fmla="*/ 49244 h 230505"/>
                <a:gd name="connsiteX1" fmla="*/ 280035 w 329374"/>
                <a:gd name="connsiteY1" fmla="*/ 0 h 230505"/>
                <a:gd name="connsiteX2" fmla="*/ 49244 w 329374"/>
                <a:gd name="connsiteY2" fmla="*/ 0 h 230505"/>
                <a:gd name="connsiteX3" fmla="*/ 0 w 329374"/>
                <a:gd name="connsiteY3" fmla="*/ 49244 h 230505"/>
                <a:gd name="connsiteX4" fmla="*/ 0 w 329374"/>
                <a:gd name="connsiteY4" fmla="*/ 181261 h 230505"/>
                <a:gd name="connsiteX5" fmla="*/ 49244 w 329374"/>
                <a:gd name="connsiteY5" fmla="*/ 230505 h 230505"/>
                <a:gd name="connsiteX6" fmla="*/ 280130 w 329374"/>
                <a:gd name="connsiteY6" fmla="*/ 230505 h 230505"/>
                <a:gd name="connsiteX7" fmla="*/ 329375 w 329374"/>
                <a:gd name="connsiteY7" fmla="*/ 181261 h 230505"/>
                <a:gd name="connsiteX8" fmla="*/ 329375 w 329374"/>
                <a:gd name="connsiteY8" fmla="*/ 49244 h 230505"/>
                <a:gd name="connsiteX9" fmla="*/ 131731 w 329374"/>
                <a:gd name="connsiteY9" fmla="*/ 170974 h 230505"/>
                <a:gd name="connsiteX10" fmla="*/ 131731 w 329374"/>
                <a:gd name="connsiteY10" fmla="*/ 46958 h 230505"/>
                <a:gd name="connsiteX11" fmla="*/ 225743 w 329374"/>
                <a:gd name="connsiteY11" fmla="*/ 108966 h 230505"/>
                <a:gd name="connsiteX12" fmla="*/ 131731 w 329374"/>
                <a:gd name="connsiteY12" fmla="*/ 170974 h 230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9374" h="230505">
                  <a:moveTo>
                    <a:pt x="329279" y="49244"/>
                  </a:moveTo>
                  <a:cubicBezTo>
                    <a:pt x="329279" y="22003"/>
                    <a:pt x="307277" y="0"/>
                    <a:pt x="280035" y="0"/>
                  </a:cubicBezTo>
                  <a:lnTo>
                    <a:pt x="49244" y="0"/>
                  </a:lnTo>
                  <a:cubicBezTo>
                    <a:pt x="22098" y="0"/>
                    <a:pt x="0" y="22003"/>
                    <a:pt x="0" y="49244"/>
                  </a:cubicBezTo>
                  <a:lnTo>
                    <a:pt x="0" y="181261"/>
                  </a:lnTo>
                  <a:cubicBezTo>
                    <a:pt x="0" y="208407"/>
                    <a:pt x="22003" y="230505"/>
                    <a:pt x="49244" y="230505"/>
                  </a:cubicBezTo>
                  <a:lnTo>
                    <a:pt x="280130" y="230505"/>
                  </a:lnTo>
                  <a:cubicBezTo>
                    <a:pt x="307277" y="230505"/>
                    <a:pt x="329375" y="208502"/>
                    <a:pt x="329375" y="181261"/>
                  </a:cubicBezTo>
                  <a:lnTo>
                    <a:pt x="329375" y="49244"/>
                  </a:lnTo>
                  <a:close/>
                  <a:moveTo>
                    <a:pt x="131731" y="170974"/>
                  </a:moveTo>
                  <a:lnTo>
                    <a:pt x="131731" y="46958"/>
                  </a:lnTo>
                  <a:lnTo>
                    <a:pt x="225743" y="108966"/>
                  </a:lnTo>
                  <a:lnTo>
                    <a:pt x="131731" y="170974"/>
                  </a:lnTo>
                  <a:close/>
                </a:path>
              </a:pathLst>
            </a:custGeom>
            <a:solidFill>
              <a:schemeClr val="bg2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981765707">
                    <a:custGeom>
                      <a:avLst/>
                      <a:gdLst>
                        <a:gd name="connsiteX0" fmla="*/ 756944 w 757163"/>
                        <a:gd name="connsiteY0" fmla="*/ 113201 h 529884"/>
                        <a:gd name="connsiteX1" fmla="*/ 643742 w 757163"/>
                        <a:gd name="connsiteY1" fmla="*/ 0 h 529884"/>
                        <a:gd name="connsiteX2" fmla="*/ 113201 w 757163"/>
                        <a:gd name="connsiteY2" fmla="*/ 0 h 529884"/>
                        <a:gd name="connsiteX3" fmla="*/ 0 w 757163"/>
                        <a:gd name="connsiteY3" fmla="*/ 113201 h 529884"/>
                        <a:gd name="connsiteX4" fmla="*/ 0 w 757163"/>
                        <a:gd name="connsiteY4" fmla="*/ 416682 h 529884"/>
                        <a:gd name="connsiteX5" fmla="*/ 113201 w 757163"/>
                        <a:gd name="connsiteY5" fmla="*/ 529884 h 529884"/>
                        <a:gd name="connsiteX6" fmla="*/ 643961 w 757163"/>
                        <a:gd name="connsiteY6" fmla="*/ 529884 h 529884"/>
                        <a:gd name="connsiteX7" fmla="*/ 757165 w 757163"/>
                        <a:gd name="connsiteY7" fmla="*/ 416682 h 529884"/>
                        <a:gd name="connsiteX8" fmla="*/ 757165 w 757163"/>
                        <a:gd name="connsiteY8" fmla="*/ 113201 h 529884"/>
                        <a:gd name="connsiteX9" fmla="*/ 756944 w 757163"/>
                        <a:gd name="connsiteY9" fmla="*/ 113201 h 529884"/>
                        <a:gd name="connsiteX10" fmla="*/ 302822 w 757163"/>
                        <a:gd name="connsiteY10" fmla="*/ 393034 h 529884"/>
                        <a:gd name="connsiteX11" fmla="*/ 302822 w 757163"/>
                        <a:gd name="connsiteY11" fmla="*/ 107946 h 529884"/>
                        <a:gd name="connsiteX12" fmla="*/ 518936 w 757163"/>
                        <a:gd name="connsiteY12" fmla="*/ 250490 h 529884"/>
                        <a:gd name="connsiteX13" fmla="*/ 302822 w 757163"/>
                        <a:gd name="connsiteY13" fmla="*/ 393034 h 5298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757163" h="529884" fill="none" extrusionOk="0">
                          <a:moveTo>
                            <a:pt x="756944" y="113201"/>
                          </a:moveTo>
                          <a:cubicBezTo>
                            <a:pt x="752459" y="53051"/>
                            <a:pt x="711277" y="-713"/>
                            <a:pt x="643742" y="0"/>
                          </a:cubicBezTo>
                          <a:cubicBezTo>
                            <a:pt x="404146" y="7317"/>
                            <a:pt x="346741" y="-20514"/>
                            <a:pt x="113201" y="0"/>
                          </a:cubicBezTo>
                          <a:cubicBezTo>
                            <a:pt x="45874" y="983"/>
                            <a:pt x="-1300" y="65761"/>
                            <a:pt x="0" y="113201"/>
                          </a:cubicBezTo>
                          <a:cubicBezTo>
                            <a:pt x="14082" y="243653"/>
                            <a:pt x="-6120" y="340309"/>
                            <a:pt x="0" y="416682"/>
                          </a:cubicBezTo>
                          <a:cubicBezTo>
                            <a:pt x="-3981" y="493628"/>
                            <a:pt x="43358" y="540450"/>
                            <a:pt x="113201" y="529884"/>
                          </a:cubicBezTo>
                          <a:cubicBezTo>
                            <a:pt x="314480" y="552017"/>
                            <a:pt x="428546" y="506279"/>
                            <a:pt x="643961" y="529884"/>
                          </a:cubicBezTo>
                          <a:cubicBezTo>
                            <a:pt x="706629" y="514257"/>
                            <a:pt x="761760" y="476038"/>
                            <a:pt x="757165" y="416682"/>
                          </a:cubicBezTo>
                          <a:cubicBezTo>
                            <a:pt x="743410" y="322108"/>
                            <a:pt x="768416" y="215015"/>
                            <a:pt x="757165" y="113201"/>
                          </a:cubicBezTo>
                          <a:cubicBezTo>
                            <a:pt x="757069" y="113200"/>
                            <a:pt x="757012" y="113198"/>
                            <a:pt x="756944" y="113201"/>
                          </a:cubicBezTo>
                          <a:close/>
                          <a:moveTo>
                            <a:pt x="302822" y="393034"/>
                          </a:moveTo>
                          <a:cubicBezTo>
                            <a:pt x="306881" y="286392"/>
                            <a:pt x="304323" y="216289"/>
                            <a:pt x="302822" y="107946"/>
                          </a:cubicBezTo>
                          <a:cubicBezTo>
                            <a:pt x="390825" y="152705"/>
                            <a:pt x="437318" y="210037"/>
                            <a:pt x="518936" y="250490"/>
                          </a:cubicBezTo>
                          <a:cubicBezTo>
                            <a:pt x="465266" y="273167"/>
                            <a:pt x="390554" y="329642"/>
                            <a:pt x="302822" y="393034"/>
                          </a:cubicBezTo>
                          <a:close/>
                        </a:path>
                        <a:path w="757163" h="529884" stroke="0" extrusionOk="0">
                          <a:moveTo>
                            <a:pt x="756944" y="113201"/>
                          </a:moveTo>
                          <a:cubicBezTo>
                            <a:pt x="751066" y="60893"/>
                            <a:pt x="696073" y="-4251"/>
                            <a:pt x="643742" y="0"/>
                          </a:cubicBezTo>
                          <a:cubicBezTo>
                            <a:pt x="469895" y="18748"/>
                            <a:pt x="270642" y="12957"/>
                            <a:pt x="113201" y="0"/>
                          </a:cubicBezTo>
                          <a:cubicBezTo>
                            <a:pt x="50924" y="-14467"/>
                            <a:pt x="-3460" y="48092"/>
                            <a:pt x="0" y="113201"/>
                          </a:cubicBezTo>
                          <a:cubicBezTo>
                            <a:pt x="926" y="221472"/>
                            <a:pt x="-4467" y="309732"/>
                            <a:pt x="0" y="416682"/>
                          </a:cubicBezTo>
                          <a:cubicBezTo>
                            <a:pt x="8193" y="479626"/>
                            <a:pt x="54270" y="536192"/>
                            <a:pt x="113201" y="529884"/>
                          </a:cubicBezTo>
                          <a:cubicBezTo>
                            <a:pt x="357380" y="540196"/>
                            <a:pt x="448695" y="549813"/>
                            <a:pt x="643961" y="529884"/>
                          </a:cubicBezTo>
                          <a:cubicBezTo>
                            <a:pt x="703244" y="516724"/>
                            <a:pt x="743202" y="475828"/>
                            <a:pt x="757165" y="416682"/>
                          </a:cubicBezTo>
                          <a:cubicBezTo>
                            <a:pt x="756232" y="332321"/>
                            <a:pt x="769566" y="180773"/>
                            <a:pt x="757165" y="113201"/>
                          </a:cubicBezTo>
                          <a:cubicBezTo>
                            <a:pt x="757110" y="113210"/>
                            <a:pt x="757030" y="113199"/>
                            <a:pt x="756944" y="113201"/>
                          </a:cubicBezTo>
                          <a:close/>
                          <a:moveTo>
                            <a:pt x="302822" y="393034"/>
                          </a:moveTo>
                          <a:cubicBezTo>
                            <a:pt x="316925" y="274816"/>
                            <a:pt x="292570" y="214828"/>
                            <a:pt x="302822" y="107946"/>
                          </a:cubicBezTo>
                          <a:cubicBezTo>
                            <a:pt x="357425" y="138234"/>
                            <a:pt x="424958" y="186702"/>
                            <a:pt x="518936" y="250490"/>
                          </a:cubicBezTo>
                          <a:cubicBezTo>
                            <a:pt x="458362" y="305396"/>
                            <a:pt x="405828" y="327534"/>
                            <a:pt x="302822" y="39303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3" name="Graphic 4">
            <a:extLst>
              <a:ext uri="{FF2B5EF4-FFF2-40B4-BE49-F238E27FC236}">
                <a16:creationId xmlns:a16="http://schemas.microsoft.com/office/drawing/2014/main" id="{2909B8C6-44D8-E207-C358-70299300140F}"/>
              </a:ext>
            </a:extLst>
          </p:cNvPr>
          <p:cNvGrpSpPr/>
          <p:nvPr/>
        </p:nvGrpSpPr>
        <p:grpSpPr>
          <a:xfrm>
            <a:off x="11518082" y="1831518"/>
            <a:ext cx="318876" cy="318876"/>
            <a:chOff x="4942616" y="3771265"/>
            <a:chExt cx="609600" cy="609600"/>
          </a:xfrm>
          <a:effectLst/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FDA08B84-7B3F-7788-E66E-002CC7883466}"/>
                </a:ext>
              </a:extLst>
            </p:cNvPr>
            <p:cNvSpPr/>
            <p:nvPr/>
          </p:nvSpPr>
          <p:spPr>
            <a:xfrm>
              <a:off x="4942616" y="3771265"/>
              <a:ext cx="609600" cy="609600"/>
            </a:xfrm>
            <a:prstGeom prst="roundRect">
              <a:avLst>
                <a:gd name="adj" fmla="val 19273"/>
              </a:avLst>
            </a:prstGeom>
            <a:solidFill>
              <a:schemeClr val="accent5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4061409959">
                    <a:custGeom>
                      <a:avLst/>
                      <a:gdLst>
                        <a:gd name="connsiteX0" fmla="*/ 0 w 1651002"/>
                        <a:gd name="connsiteY0" fmla="*/ 318198 h 1651002"/>
                        <a:gd name="connsiteX1" fmla="*/ 318198 w 1651002"/>
                        <a:gd name="connsiteY1" fmla="*/ 0 h 1651002"/>
                        <a:gd name="connsiteX2" fmla="*/ 825501 w 1651002"/>
                        <a:gd name="connsiteY2" fmla="*/ 0 h 1651002"/>
                        <a:gd name="connsiteX3" fmla="*/ 1332804 w 1651002"/>
                        <a:gd name="connsiteY3" fmla="*/ 0 h 1651002"/>
                        <a:gd name="connsiteX4" fmla="*/ 1651002 w 1651002"/>
                        <a:gd name="connsiteY4" fmla="*/ 318198 h 1651002"/>
                        <a:gd name="connsiteX5" fmla="*/ 1651002 w 1651002"/>
                        <a:gd name="connsiteY5" fmla="*/ 845793 h 1651002"/>
                        <a:gd name="connsiteX6" fmla="*/ 1651002 w 1651002"/>
                        <a:gd name="connsiteY6" fmla="*/ 1332804 h 1651002"/>
                        <a:gd name="connsiteX7" fmla="*/ 1332804 w 1651002"/>
                        <a:gd name="connsiteY7" fmla="*/ 1651002 h 1651002"/>
                        <a:gd name="connsiteX8" fmla="*/ 805209 w 1651002"/>
                        <a:gd name="connsiteY8" fmla="*/ 1651002 h 1651002"/>
                        <a:gd name="connsiteX9" fmla="*/ 318198 w 1651002"/>
                        <a:gd name="connsiteY9" fmla="*/ 1651002 h 1651002"/>
                        <a:gd name="connsiteX10" fmla="*/ 0 w 1651002"/>
                        <a:gd name="connsiteY10" fmla="*/ 1332804 h 1651002"/>
                        <a:gd name="connsiteX11" fmla="*/ 0 w 1651002"/>
                        <a:gd name="connsiteY11" fmla="*/ 805209 h 1651002"/>
                        <a:gd name="connsiteX12" fmla="*/ 0 w 1651002"/>
                        <a:gd name="connsiteY12" fmla="*/ 318198 h 16510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651002" h="1651002" fill="none" extrusionOk="0">
                          <a:moveTo>
                            <a:pt x="0" y="318198"/>
                          </a:moveTo>
                          <a:cubicBezTo>
                            <a:pt x="-29536" y="130757"/>
                            <a:pt x="104311" y="-17490"/>
                            <a:pt x="318198" y="0"/>
                          </a:cubicBezTo>
                          <a:cubicBezTo>
                            <a:pt x="531880" y="-23888"/>
                            <a:pt x="620568" y="-548"/>
                            <a:pt x="825501" y="0"/>
                          </a:cubicBezTo>
                          <a:cubicBezTo>
                            <a:pt x="1030434" y="548"/>
                            <a:pt x="1126919" y="13166"/>
                            <a:pt x="1332804" y="0"/>
                          </a:cubicBezTo>
                          <a:cubicBezTo>
                            <a:pt x="1471332" y="20667"/>
                            <a:pt x="1653840" y="112776"/>
                            <a:pt x="1651002" y="318198"/>
                          </a:cubicBezTo>
                          <a:cubicBezTo>
                            <a:pt x="1669503" y="473991"/>
                            <a:pt x="1631726" y="589871"/>
                            <a:pt x="1651002" y="845793"/>
                          </a:cubicBezTo>
                          <a:cubicBezTo>
                            <a:pt x="1670278" y="1101715"/>
                            <a:pt x="1674227" y="1135386"/>
                            <a:pt x="1651002" y="1332804"/>
                          </a:cubicBezTo>
                          <a:cubicBezTo>
                            <a:pt x="1618659" y="1480864"/>
                            <a:pt x="1538110" y="1674687"/>
                            <a:pt x="1332804" y="1651002"/>
                          </a:cubicBezTo>
                          <a:cubicBezTo>
                            <a:pt x="1154902" y="1627224"/>
                            <a:pt x="979389" y="1676788"/>
                            <a:pt x="805209" y="1651002"/>
                          </a:cubicBezTo>
                          <a:cubicBezTo>
                            <a:pt x="631029" y="1625216"/>
                            <a:pt x="455339" y="1667914"/>
                            <a:pt x="318198" y="1651002"/>
                          </a:cubicBezTo>
                          <a:cubicBezTo>
                            <a:pt x="150559" y="1643202"/>
                            <a:pt x="-1712" y="1546730"/>
                            <a:pt x="0" y="1332804"/>
                          </a:cubicBezTo>
                          <a:cubicBezTo>
                            <a:pt x="-23907" y="1087863"/>
                            <a:pt x="17424" y="933964"/>
                            <a:pt x="0" y="805209"/>
                          </a:cubicBezTo>
                          <a:cubicBezTo>
                            <a:pt x="-17424" y="676455"/>
                            <a:pt x="-9307" y="428835"/>
                            <a:pt x="0" y="318198"/>
                          </a:cubicBezTo>
                          <a:close/>
                        </a:path>
                        <a:path w="1651002" h="1651002" stroke="0" extrusionOk="0">
                          <a:moveTo>
                            <a:pt x="0" y="318198"/>
                          </a:moveTo>
                          <a:cubicBezTo>
                            <a:pt x="-27940" y="143506"/>
                            <a:pt x="135861" y="5494"/>
                            <a:pt x="318198" y="0"/>
                          </a:cubicBezTo>
                          <a:cubicBezTo>
                            <a:pt x="422902" y="-1806"/>
                            <a:pt x="730561" y="19469"/>
                            <a:pt x="835647" y="0"/>
                          </a:cubicBezTo>
                          <a:cubicBezTo>
                            <a:pt x="940733" y="-19469"/>
                            <a:pt x="1097147" y="21593"/>
                            <a:pt x="1332804" y="0"/>
                          </a:cubicBezTo>
                          <a:cubicBezTo>
                            <a:pt x="1497137" y="-4143"/>
                            <a:pt x="1616030" y="128308"/>
                            <a:pt x="1651002" y="318198"/>
                          </a:cubicBezTo>
                          <a:cubicBezTo>
                            <a:pt x="1675859" y="505706"/>
                            <a:pt x="1672120" y="609059"/>
                            <a:pt x="1651002" y="835647"/>
                          </a:cubicBezTo>
                          <a:cubicBezTo>
                            <a:pt x="1629884" y="1062235"/>
                            <a:pt x="1652179" y="1096914"/>
                            <a:pt x="1651002" y="1332804"/>
                          </a:cubicBezTo>
                          <a:cubicBezTo>
                            <a:pt x="1660496" y="1504111"/>
                            <a:pt x="1531928" y="1640873"/>
                            <a:pt x="1332804" y="1651002"/>
                          </a:cubicBezTo>
                          <a:cubicBezTo>
                            <a:pt x="1204608" y="1634869"/>
                            <a:pt x="965169" y="1628523"/>
                            <a:pt x="825501" y="1651002"/>
                          </a:cubicBezTo>
                          <a:cubicBezTo>
                            <a:pt x="685833" y="1673481"/>
                            <a:pt x="451147" y="1633120"/>
                            <a:pt x="318198" y="1651002"/>
                          </a:cubicBezTo>
                          <a:cubicBezTo>
                            <a:pt x="151401" y="1614964"/>
                            <a:pt x="-22223" y="1503906"/>
                            <a:pt x="0" y="1332804"/>
                          </a:cubicBezTo>
                          <a:cubicBezTo>
                            <a:pt x="-11145" y="1214251"/>
                            <a:pt x="16928" y="1072506"/>
                            <a:pt x="0" y="815355"/>
                          </a:cubicBezTo>
                          <a:cubicBezTo>
                            <a:pt x="-16928" y="558204"/>
                            <a:pt x="553" y="460591"/>
                            <a:pt x="0" y="318198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1BED527-0D8A-8812-C938-BC29964D04D3}"/>
                </a:ext>
              </a:extLst>
            </p:cNvPr>
            <p:cNvSpPr/>
            <p:nvPr/>
          </p:nvSpPr>
          <p:spPr>
            <a:xfrm>
              <a:off x="5091764" y="3918976"/>
              <a:ext cx="320352" cy="322845"/>
            </a:xfrm>
            <a:custGeom>
              <a:avLst/>
              <a:gdLst>
                <a:gd name="connsiteX0" fmla="*/ 307467 w 415956"/>
                <a:gd name="connsiteY0" fmla="*/ 250698 h 419195"/>
                <a:gd name="connsiteX1" fmla="*/ 272510 w 415956"/>
                <a:gd name="connsiteY1" fmla="*/ 232410 h 419195"/>
                <a:gd name="connsiteX2" fmla="*/ 260699 w 415956"/>
                <a:gd name="connsiteY2" fmla="*/ 234601 h 419195"/>
                <a:gd name="connsiteX3" fmla="*/ 243459 w 415956"/>
                <a:gd name="connsiteY3" fmla="*/ 254413 h 419195"/>
                <a:gd name="connsiteX4" fmla="*/ 232124 w 415956"/>
                <a:gd name="connsiteY4" fmla="*/ 255270 h 419195"/>
                <a:gd name="connsiteX5" fmla="*/ 191167 w 415956"/>
                <a:gd name="connsiteY5" fmla="*/ 227838 h 419195"/>
                <a:gd name="connsiteX6" fmla="*/ 163544 w 415956"/>
                <a:gd name="connsiteY6" fmla="*/ 190691 h 419195"/>
                <a:gd name="connsiteX7" fmla="*/ 166211 w 415956"/>
                <a:gd name="connsiteY7" fmla="*/ 180118 h 419195"/>
                <a:gd name="connsiteX8" fmla="*/ 174403 w 415956"/>
                <a:gd name="connsiteY8" fmla="*/ 171260 h 419195"/>
                <a:gd name="connsiteX9" fmla="*/ 179927 w 415956"/>
                <a:gd name="connsiteY9" fmla="*/ 162783 h 419195"/>
                <a:gd name="connsiteX10" fmla="*/ 179832 w 415956"/>
                <a:gd name="connsiteY10" fmla="*/ 153638 h 419195"/>
                <a:gd name="connsiteX11" fmla="*/ 165259 w 415956"/>
                <a:gd name="connsiteY11" fmla="*/ 114300 h 419195"/>
                <a:gd name="connsiteX12" fmla="*/ 153829 w 415956"/>
                <a:gd name="connsiteY12" fmla="*/ 105156 h 419195"/>
                <a:gd name="connsiteX13" fmla="*/ 143827 w 415956"/>
                <a:gd name="connsiteY13" fmla="*/ 104394 h 419195"/>
                <a:gd name="connsiteX14" fmla="*/ 129730 w 415956"/>
                <a:gd name="connsiteY14" fmla="*/ 110395 h 419195"/>
                <a:gd name="connsiteX15" fmla="*/ 109823 w 415956"/>
                <a:gd name="connsiteY15" fmla="*/ 153162 h 419195"/>
                <a:gd name="connsiteX16" fmla="*/ 129064 w 415956"/>
                <a:gd name="connsiteY16" fmla="*/ 207836 h 419195"/>
                <a:gd name="connsiteX17" fmla="*/ 215170 w 415956"/>
                <a:gd name="connsiteY17" fmla="*/ 289846 h 419195"/>
                <a:gd name="connsiteX18" fmla="*/ 277273 w 415956"/>
                <a:gd name="connsiteY18" fmla="*/ 305276 h 419195"/>
                <a:gd name="connsiteX19" fmla="*/ 313372 w 415956"/>
                <a:gd name="connsiteY19" fmla="*/ 281845 h 419195"/>
                <a:gd name="connsiteX20" fmla="*/ 317373 w 415956"/>
                <a:gd name="connsiteY20" fmla="*/ 257175 h 419195"/>
                <a:gd name="connsiteX21" fmla="*/ 307467 w 415956"/>
                <a:gd name="connsiteY21" fmla="*/ 250698 h 419195"/>
                <a:gd name="connsiteX22" fmla="*/ 307467 w 415956"/>
                <a:gd name="connsiteY22" fmla="*/ 250698 h 419195"/>
                <a:gd name="connsiteX23" fmla="*/ 211741 w 415956"/>
                <a:gd name="connsiteY23" fmla="*/ 374237 h 419195"/>
                <a:gd name="connsiteX24" fmla="*/ 118205 w 415956"/>
                <a:gd name="connsiteY24" fmla="*/ 346139 h 419195"/>
                <a:gd name="connsiteX25" fmla="*/ 52864 w 415956"/>
                <a:gd name="connsiteY25" fmla="*/ 367094 h 419195"/>
                <a:gd name="connsiteX26" fmla="*/ 74104 w 415956"/>
                <a:gd name="connsiteY26" fmla="*/ 303943 h 419195"/>
                <a:gd name="connsiteX27" fmla="*/ 41719 w 415956"/>
                <a:gd name="connsiteY27" fmla="*/ 204311 h 419195"/>
                <a:gd name="connsiteX28" fmla="*/ 211741 w 415956"/>
                <a:gd name="connsiteY28" fmla="*/ 34290 h 419195"/>
                <a:gd name="connsiteX29" fmla="*/ 381762 w 415956"/>
                <a:gd name="connsiteY29" fmla="*/ 204311 h 419195"/>
                <a:gd name="connsiteX30" fmla="*/ 211741 w 415956"/>
                <a:gd name="connsiteY30" fmla="*/ 374237 h 419195"/>
                <a:gd name="connsiteX31" fmla="*/ 211741 w 415956"/>
                <a:gd name="connsiteY31" fmla="*/ 374237 h 419195"/>
                <a:gd name="connsiteX32" fmla="*/ 211741 w 415956"/>
                <a:gd name="connsiteY32" fmla="*/ 0 h 419195"/>
                <a:gd name="connsiteX33" fmla="*/ 7525 w 415956"/>
                <a:gd name="connsiteY33" fmla="*/ 204216 h 419195"/>
                <a:gd name="connsiteX34" fmla="*/ 36862 w 415956"/>
                <a:gd name="connsiteY34" fmla="*/ 309658 h 419195"/>
                <a:gd name="connsiteX35" fmla="*/ 0 w 415956"/>
                <a:gd name="connsiteY35" fmla="*/ 419195 h 419195"/>
                <a:gd name="connsiteX36" fmla="*/ 113062 w 415956"/>
                <a:gd name="connsiteY36" fmla="*/ 383000 h 419195"/>
                <a:gd name="connsiteX37" fmla="*/ 211741 w 415956"/>
                <a:gd name="connsiteY37" fmla="*/ 408432 h 419195"/>
                <a:gd name="connsiteX38" fmla="*/ 415957 w 415956"/>
                <a:gd name="connsiteY38" fmla="*/ 204216 h 419195"/>
                <a:gd name="connsiteX39" fmla="*/ 211741 w 415956"/>
                <a:gd name="connsiteY39" fmla="*/ 0 h 419195"/>
                <a:gd name="connsiteX40" fmla="*/ 211741 w 415956"/>
                <a:gd name="connsiteY40" fmla="*/ 0 h 419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15956" h="419195">
                  <a:moveTo>
                    <a:pt x="307467" y="250698"/>
                  </a:moveTo>
                  <a:cubicBezTo>
                    <a:pt x="302323" y="247936"/>
                    <a:pt x="277177" y="234315"/>
                    <a:pt x="272510" y="232410"/>
                  </a:cubicBezTo>
                  <a:cubicBezTo>
                    <a:pt x="267843" y="230505"/>
                    <a:pt x="264319" y="229458"/>
                    <a:pt x="260699" y="234601"/>
                  </a:cubicBezTo>
                  <a:cubicBezTo>
                    <a:pt x="257080" y="239649"/>
                    <a:pt x="246602" y="251079"/>
                    <a:pt x="243459" y="254413"/>
                  </a:cubicBezTo>
                  <a:cubicBezTo>
                    <a:pt x="240316" y="257746"/>
                    <a:pt x="237268" y="258128"/>
                    <a:pt x="232124" y="255270"/>
                  </a:cubicBezTo>
                  <a:cubicBezTo>
                    <a:pt x="226981" y="252508"/>
                    <a:pt x="210407" y="246317"/>
                    <a:pt x="191167" y="227838"/>
                  </a:cubicBezTo>
                  <a:cubicBezTo>
                    <a:pt x="176213" y="213455"/>
                    <a:pt x="166402" y="196025"/>
                    <a:pt x="163544" y="190691"/>
                  </a:cubicBezTo>
                  <a:cubicBezTo>
                    <a:pt x="160687" y="185357"/>
                    <a:pt x="163544" y="182594"/>
                    <a:pt x="166211" y="180118"/>
                  </a:cubicBezTo>
                  <a:cubicBezTo>
                    <a:pt x="168688" y="177832"/>
                    <a:pt x="171641" y="174212"/>
                    <a:pt x="174403" y="171260"/>
                  </a:cubicBezTo>
                  <a:cubicBezTo>
                    <a:pt x="177070" y="168307"/>
                    <a:pt x="178022" y="166211"/>
                    <a:pt x="179927" y="162783"/>
                  </a:cubicBezTo>
                  <a:cubicBezTo>
                    <a:pt x="181832" y="159353"/>
                    <a:pt x="181070" y="156305"/>
                    <a:pt x="179832" y="153638"/>
                  </a:cubicBezTo>
                  <a:cubicBezTo>
                    <a:pt x="178594" y="150971"/>
                    <a:pt x="169164" y="124968"/>
                    <a:pt x="165259" y="114300"/>
                  </a:cubicBezTo>
                  <a:cubicBezTo>
                    <a:pt x="161258" y="103727"/>
                    <a:pt x="156877" y="105251"/>
                    <a:pt x="153829" y="105156"/>
                  </a:cubicBezTo>
                  <a:cubicBezTo>
                    <a:pt x="150781" y="105061"/>
                    <a:pt x="147352" y="104489"/>
                    <a:pt x="143827" y="104394"/>
                  </a:cubicBezTo>
                  <a:cubicBezTo>
                    <a:pt x="140303" y="104299"/>
                    <a:pt x="134684" y="105346"/>
                    <a:pt x="129730" y="110395"/>
                  </a:cubicBezTo>
                  <a:cubicBezTo>
                    <a:pt x="124777" y="115443"/>
                    <a:pt x="110776" y="127540"/>
                    <a:pt x="109823" y="153162"/>
                  </a:cubicBezTo>
                  <a:cubicBezTo>
                    <a:pt x="108871" y="178784"/>
                    <a:pt x="126587" y="204311"/>
                    <a:pt x="129064" y="207836"/>
                  </a:cubicBezTo>
                  <a:cubicBezTo>
                    <a:pt x="131540" y="211455"/>
                    <a:pt x="162973" y="266986"/>
                    <a:pt x="215170" y="289846"/>
                  </a:cubicBezTo>
                  <a:cubicBezTo>
                    <a:pt x="267367" y="312706"/>
                    <a:pt x="267652" y="305753"/>
                    <a:pt x="277273" y="305276"/>
                  </a:cubicBezTo>
                  <a:cubicBezTo>
                    <a:pt x="286893" y="304800"/>
                    <a:pt x="308610" y="293846"/>
                    <a:pt x="313372" y="281845"/>
                  </a:cubicBezTo>
                  <a:cubicBezTo>
                    <a:pt x="318135" y="269843"/>
                    <a:pt x="318516" y="259366"/>
                    <a:pt x="317373" y="257175"/>
                  </a:cubicBezTo>
                  <a:cubicBezTo>
                    <a:pt x="316039" y="254889"/>
                    <a:pt x="312610" y="253460"/>
                    <a:pt x="307467" y="250698"/>
                  </a:cubicBezTo>
                  <a:lnTo>
                    <a:pt x="307467" y="250698"/>
                  </a:lnTo>
                  <a:close/>
                  <a:moveTo>
                    <a:pt x="211741" y="374237"/>
                  </a:moveTo>
                  <a:cubicBezTo>
                    <a:pt x="177260" y="374237"/>
                    <a:pt x="145066" y="363855"/>
                    <a:pt x="118205" y="346139"/>
                  </a:cubicBezTo>
                  <a:lnTo>
                    <a:pt x="52864" y="367094"/>
                  </a:lnTo>
                  <a:lnTo>
                    <a:pt x="74104" y="303943"/>
                  </a:lnTo>
                  <a:cubicBezTo>
                    <a:pt x="53721" y="275939"/>
                    <a:pt x="41719" y="241459"/>
                    <a:pt x="41719" y="204311"/>
                  </a:cubicBezTo>
                  <a:cubicBezTo>
                    <a:pt x="41719" y="110585"/>
                    <a:pt x="118015" y="34290"/>
                    <a:pt x="211741" y="34290"/>
                  </a:cubicBezTo>
                  <a:cubicBezTo>
                    <a:pt x="305467" y="34290"/>
                    <a:pt x="381762" y="110585"/>
                    <a:pt x="381762" y="204311"/>
                  </a:cubicBezTo>
                  <a:cubicBezTo>
                    <a:pt x="381762" y="297942"/>
                    <a:pt x="305467" y="374237"/>
                    <a:pt x="211741" y="374237"/>
                  </a:cubicBezTo>
                  <a:lnTo>
                    <a:pt x="211741" y="374237"/>
                  </a:lnTo>
                  <a:close/>
                  <a:moveTo>
                    <a:pt x="211741" y="0"/>
                  </a:moveTo>
                  <a:cubicBezTo>
                    <a:pt x="98965" y="0"/>
                    <a:pt x="7525" y="91440"/>
                    <a:pt x="7525" y="204216"/>
                  </a:cubicBezTo>
                  <a:cubicBezTo>
                    <a:pt x="7525" y="242792"/>
                    <a:pt x="18193" y="278892"/>
                    <a:pt x="36862" y="309658"/>
                  </a:cubicBezTo>
                  <a:lnTo>
                    <a:pt x="0" y="419195"/>
                  </a:lnTo>
                  <a:lnTo>
                    <a:pt x="113062" y="383000"/>
                  </a:lnTo>
                  <a:cubicBezTo>
                    <a:pt x="142304" y="399193"/>
                    <a:pt x="175927" y="408432"/>
                    <a:pt x="211741" y="408432"/>
                  </a:cubicBezTo>
                  <a:cubicBezTo>
                    <a:pt x="324517" y="408432"/>
                    <a:pt x="415957" y="316992"/>
                    <a:pt x="415957" y="204216"/>
                  </a:cubicBezTo>
                  <a:cubicBezTo>
                    <a:pt x="415957" y="91440"/>
                    <a:pt x="324517" y="0"/>
                    <a:pt x="211741" y="0"/>
                  </a:cubicBezTo>
                  <a:lnTo>
                    <a:pt x="211741" y="0"/>
                  </a:lnTo>
                  <a:close/>
                </a:path>
              </a:pathLst>
            </a:custGeom>
            <a:solidFill>
              <a:srgbClr val="FFFFFF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2112102424">
                    <a:custGeom>
                      <a:avLst/>
                      <a:gdLst>
                        <a:gd name="connsiteX0" fmla="*/ 641329 w 867621"/>
                        <a:gd name="connsiteY0" fmla="*/ 522915 h 874373"/>
                        <a:gd name="connsiteX1" fmla="*/ 568414 w 867621"/>
                        <a:gd name="connsiteY1" fmla="*/ 484769 h 874373"/>
                        <a:gd name="connsiteX2" fmla="*/ 543778 w 867621"/>
                        <a:gd name="connsiteY2" fmla="*/ 489339 h 874373"/>
                        <a:gd name="connsiteX3" fmla="*/ 507818 w 867621"/>
                        <a:gd name="connsiteY3" fmla="*/ 530664 h 874373"/>
                        <a:gd name="connsiteX4" fmla="*/ 484175 w 867621"/>
                        <a:gd name="connsiteY4" fmla="*/ 532451 h 874373"/>
                        <a:gd name="connsiteX5" fmla="*/ 398745 w 867621"/>
                        <a:gd name="connsiteY5" fmla="*/ 475233 h 874373"/>
                        <a:gd name="connsiteX6" fmla="*/ 341127 w 867621"/>
                        <a:gd name="connsiteY6" fmla="*/ 397750 h 874373"/>
                        <a:gd name="connsiteX7" fmla="*/ 346690 w 867621"/>
                        <a:gd name="connsiteY7" fmla="*/ 375697 h 874373"/>
                        <a:gd name="connsiteX8" fmla="*/ 363778 w 867621"/>
                        <a:gd name="connsiteY8" fmla="*/ 357220 h 874373"/>
                        <a:gd name="connsiteX9" fmla="*/ 375300 w 867621"/>
                        <a:gd name="connsiteY9" fmla="*/ 339539 h 874373"/>
                        <a:gd name="connsiteX10" fmla="*/ 375102 w 867621"/>
                        <a:gd name="connsiteY10" fmla="*/ 320464 h 874373"/>
                        <a:gd name="connsiteX11" fmla="*/ 344705 w 867621"/>
                        <a:gd name="connsiteY11" fmla="*/ 238411 h 874373"/>
                        <a:gd name="connsiteX12" fmla="*/ 320863 w 867621"/>
                        <a:gd name="connsiteY12" fmla="*/ 219338 h 874373"/>
                        <a:gd name="connsiteX13" fmla="*/ 300001 w 867621"/>
                        <a:gd name="connsiteY13" fmla="*/ 217749 h 874373"/>
                        <a:gd name="connsiteX14" fmla="*/ 270597 w 867621"/>
                        <a:gd name="connsiteY14" fmla="*/ 230266 h 874373"/>
                        <a:gd name="connsiteX15" fmla="*/ 229074 w 867621"/>
                        <a:gd name="connsiteY15" fmla="*/ 319471 h 874373"/>
                        <a:gd name="connsiteX16" fmla="*/ 269207 w 867621"/>
                        <a:gd name="connsiteY16" fmla="*/ 433512 h 874373"/>
                        <a:gd name="connsiteX17" fmla="*/ 448811 w 867621"/>
                        <a:gd name="connsiteY17" fmla="*/ 604571 h 874373"/>
                        <a:gd name="connsiteX18" fmla="*/ 578349 w 867621"/>
                        <a:gd name="connsiteY18" fmla="*/ 636756 h 874373"/>
                        <a:gd name="connsiteX19" fmla="*/ 653646 w 867621"/>
                        <a:gd name="connsiteY19" fmla="*/ 587883 h 874373"/>
                        <a:gd name="connsiteX20" fmla="*/ 661991 w 867621"/>
                        <a:gd name="connsiteY20" fmla="*/ 536425 h 874373"/>
                        <a:gd name="connsiteX21" fmla="*/ 641329 w 867621"/>
                        <a:gd name="connsiteY21" fmla="*/ 522915 h 874373"/>
                        <a:gd name="connsiteX22" fmla="*/ 641329 w 867621"/>
                        <a:gd name="connsiteY22" fmla="*/ 522915 h 874373"/>
                        <a:gd name="connsiteX23" fmla="*/ 441659 w 867621"/>
                        <a:gd name="connsiteY23" fmla="*/ 780597 h 874373"/>
                        <a:gd name="connsiteX24" fmla="*/ 246557 w 867621"/>
                        <a:gd name="connsiteY24" fmla="*/ 721989 h 874373"/>
                        <a:gd name="connsiteX25" fmla="*/ 110266 w 867621"/>
                        <a:gd name="connsiteY25" fmla="*/ 765698 h 874373"/>
                        <a:gd name="connsiteX26" fmla="*/ 154569 w 867621"/>
                        <a:gd name="connsiteY26" fmla="*/ 633975 h 874373"/>
                        <a:gd name="connsiteX27" fmla="*/ 87019 w 867621"/>
                        <a:gd name="connsiteY27" fmla="*/ 426159 h 874373"/>
                        <a:gd name="connsiteX28" fmla="*/ 441659 w 867621"/>
                        <a:gd name="connsiteY28" fmla="*/ 71523 h 874373"/>
                        <a:gd name="connsiteX29" fmla="*/ 796297 w 867621"/>
                        <a:gd name="connsiteY29" fmla="*/ 426159 h 874373"/>
                        <a:gd name="connsiteX30" fmla="*/ 441659 w 867621"/>
                        <a:gd name="connsiteY30" fmla="*/ 780597 h 874373"/>
                        <a:gd name="connsiteX31" fmla="*/ 441659 w 867621"/>
                        <a:gd name="connsiteY31" fmla="*/ 780597 h 874373"/>
                        <a:gd name="connsiteX32" fmla="*/ 441659 w 867621"/>
                        <a:gd name="connsiteY32" fmla="*/ 0 h 874373"/>
                        <a:gd name="connsiteX33" fmla="*/ 15696 w 867621"/>
                        <a:gd name="connsiteY33" fmla="*/ 425961 h 874373"/>
                        <a:gd name="connsiteX34" fmla="*/ 76888 w 867621"/>
                        <a:gd name="connsiteY34" fmla="*/ 645896 h 874373"/>
                        <a:gd name="connsiteX35" fmla="*/ 0 w 867621"/>
                        <a:gd name="connsiteY35" fmla="*/ 874373 h 874373"/>
                        <a:gd name="connsiteX36" fmla="*/ 235830 w 867621"/>
                        <a:gd name="connsiteY36" fmla="*/ 798876 h 874373"/>
                        <a:gd name="connsiteX37" fmla="*/ 441659 w 867621"/>
                        <a:gd name="connsiteY37" fmla="*/ 851923 h 874373"/>
                        <a:gd name="connsiteX38" fmla="*/ 867623 w 867621"/>
                        <a:gd name="connsiteY38" fmla="*/ 425961 h 874373"/>
                        <a:gd name="connsiteX39" fmla="*/ 441659 w 867621"/>
                        <a:gd name="connsiteY39" fmla="*/ 0 h 874373"/>
                        <a:gd name="connsiteX40" fmla="*/ 441659 w 867621"/>
                        <a:gd name="connsiteY40" fmla="*/ 0 h 8743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</a:cxnLst>
                      <a:rect l="l" t="t" r="r" b="b"/>
                      <a:pathLst>
                        <a:path w="867621" h="874373" fill="none" extrusionOk="0">
                          <a:moveTo>
                            <a:pt x="641329" y="522915"/>
                          </a:moveTo>
                          <a:cubicBezTo>
                            <a:pt x="632889" y="516290"/>
                            <a:pt x="578549" y="488948"/>
                            <a:pt x="568414" y="484769"/>
                          </a:cubicBezTo>
                          <a:cubicBezTo>
                            <a:pt x="558013" y="479020"/>
                            <a:pt x="550163" y="478524"/>
                            <a:pt x="543778" y="489339"/>
                          </a:cubicBezTo>
                          <a:cubicBezTo>
                            <a:pt x="534906" y="499397"/>
                            <a:pt x="516483" y="523983"/>
                            <a:pt x="507818" y="530664"/>
                          </a:cubicBezTo>
                          <a:cubicBezTo>
                            <a:pt x="501334" y="537370"/>
                            <a:pt x="494757" y="538879"/>
                            <a:pt x="484175" y="532451"/>
                          </a:cubicBezTo>
                          <a:cubicBezTo>
                            <a:pt x="475638" y="524810"/>
                            <a:pt x="439892" y="513535"/>
                            <a:pt x="398745" y="475233"/>
                          </a:cubicBezTo>
                          <a:cubicBezTo>
                            <a:pt x="368981" y="446094"/>
                            <a:pt x="349726" y="409915"/>
                            <a:pt x="341127" y="397750"/>
                          </a:cubicBezTo>
                          <a:cubicBezTo>
                            <a:pt x="334840" y="388488"/>
                            <a:pt x="342192" y="381370"/>
                            <a:pt x="346690" y="375697"/>
                          </a:cubicBezTo>
                          <a:cubicBezTo>
                            <a:pt x="351416" y="372343"/>
                            <a:pt x="357851" y="363513"/>
                            <a:pt x="363778" y="357220"/>
                          </a:cubicBezTo>
                          <a:cubicBezTo>
                            <a:pt x="369162" y="351554"/>
                            <a:pt x="371246" y="346923"/>
                            <a:pt x="375300" y="339539"/>
                          </a:cubicBezTo>
                          <a:cubicBezTo>
                            <a:pt x="379920" y="332921"/>
                            <a:pt x="377807" y="325572"/>
                            <a:pt x="375102" y="320464"/>
                          </a:cubicBezTo>
                          <a:cubicBezTo>
                            <a:pt x="368841" y="314023"/>
                            <a:pt x="353234" y="261056"/>
                            <a:pt x="344705" y="238411"/>
                          </a:cubicBezTo>
                          <a:cubicBezTo>
                            <a:pt x="335880" y="214857"/>
                            <a:pt x="328482" y="218809"/>
                            <a:pt x="320863" y="219338"/>
                          </a:cubicBezTo>
                          <a:cubicBezTo>
                            <a:pt x="314516" y="219684"/>
                            <a:pt x="307760" y="218162"/>
                            <a:pt x="300001" y="217749"/>
                          </a:cubicBezTo>
                          <a:cubicBezTo>
                            <a:pt x="293970" y="217082"/>
                            <a:pt x="279753" y="220631"/>
                            <a:pt x="270597" y="230266"/>
                          </a:cubicBezTo>
                          <a:cubicBezTo>
                            <a:pt x="253489" y="242397"/>
                            <a:pt x="224258" y="259485"/>
                            <a:pt x="229074" y="319471"/>
                          </a:cubicBezTo>
                          <a:cubicBezTo>
                            <a:pt x="228266" y="371181"/>
                            <a:pt x="262876" y="425249"/>
                            <a:pt x="269207" y="433512"/>
                          </a:cubicBezTo>
                          <a:cubicBezTo>
                            <a:pt x="257614" y="440609"/>
                            <a:pt x="315934" y="555900"/>
                            <a:pt x="448811" y="604571"/>
                          </a:cubicBezTo>
                          <a:cubicBezTo>
                            <a:pt x="557117" y="652822"/>
                            <a:pt x="560877" y="638882"/>
                            <a:pt x="578349" y="636756"/>
                          </a:cubicBezTo>
                          <a:cubicBezTo>
                            <a:pt x="594154" y="636590"/>
                            <a:pt x="642411" y="612857"/>
                            <a:pt x="653646" y="587883"/>
                          </a:cubicBezTo>
                          <a:cubicBezTo>
                            <a:pt x="663993" y="562832"/>
                            <a:pt x="664454" y="540294"/>
                            <a:pt x="661991" y="536425"/>
                          </a:cubicBezTo>
                          <a:cubicBezTo>
                            <a:pt x="659804" y="531517"/>
                            <a:pt x="652189" y="530582"/>
                            <a:pt x="641329" y="522915"/>
                          </a:cubicBezTo>
                          <a:lnTo>
                            <a:pt x="641329" y="522915"/>
                          </a:lnTo>
                          <a:close/>
                          <a:moveTo>
                            <a:pt x="441659" y="780597"/>
                          </a:moveTo>
                          <a:cubicBezTo>
                            <a:pt x="366571" y="775550"/>
                            <a:pt x="299393" y="766835"/>
                            <a:pt x="246557" y="721989"/>
                          </a:cubicBezTo>
                          <a:cubicBezTo>
                            <a:pt x="184543" y="744356"/>
                            <a:pt x="165851" y="745813"/>
                            <a:pt x="110266" y="765698"/>
                          </a:cubicBezTo>
                          <a:cubicBezTo>
                            <a:pt x="131991" y="715621"/>
                            <a:pt x="135262" y="700774"/>
                            <a:pt x="154569" y="633975"/>
                          </a:cubicBezTo>
                          <a:cubicBezTo>
                            <a:pt x="100560" y="580363"/>
                            <a:pt x="80990" y="503046"/>
                            <a:pt x="87019" y="426159"/>
                          </a:cubicBezTo>
                          <a:cubicBezTo>
                            <a:pt x="58592" y="212595"/>
                            <a:pt x="215110" y="92282"/>
                            <a:pt x="441659" y="71523"/>
                          </a:cubicBezTo>
                          <a:cubicBezTo>
                            <a:pt x="616021" y="114140"/>
                            <a:pt x="813050" y="185030"/>
                            <a:pt x="796297" y="426159"/>
                          </a:cubicBezTo>
                          <a:cubicBezTo>
                            <a:pt x="820909" y="600774"/>
                            <a:pt x="615962" y="779234"/>
                            <a:pt x="441659" y="780597"/>
                          </a:cubicBezTo>
                          <a:lnTo>
                            <a:pt x="441659" y="780597"/>
                          </a:lnTo>
                          <a:close/>
                          <a:moveTo>
                            <a:pt x="441659" y="0"/>
                          </a:moveTo>
                          <a:cubicBezTo>
                            <a:pt x="214647" y="-24606"/>
                            <a:pt x="21419" y="184393"/>
                            <a:pt x="15696" y="425961"/>
                          </a:cubicBezTo>
                          <a:cubicBezTo>
                            <a:pt x="11615" y="494941"/>
                            <a:pt x="37203" y="578467"/>
                            <a:pt x="76888" y="645896"/>
                          </a:cubicBezTo>
                          <a:cubicBezTo>
                            <a:pt x="56068" y="718890"/>
                            <a:pt x="18809" y="804395"/>
                            <a:pt x="0" y="874373"/>
                          </a:cubicBezTo>
                          <a:cubicBezTo>
                            <a:pt x="85550" y="847564"/>
                            <a:pt x="157984" y="827122"/>
                            <a:pt x="235830" y="798876"/>
                          </a:cubicBezTo>
                          <a:cubicBezTo>
                            <a:pt x="290884" y="849787"/>
                            <a:pt x="371579" y="850968"/>
                            <a:pt x="441659" y="851923"/>
                          </a:cubicBezTo>
                          <a:cubicBezTo>
                            <a:pt x="669994" y="846151"/>
                            <a:pt x="862780" y="670208"/>
                            <a:pt x="867623" y="425961"/>
                          </a:cubicBezTo>
                          <a:cubicBezTo>
                            <a:pt x="894992" y="228415"/>
                            <a:pt x="704605" y="48419"/>
                            <a:pt x="441659" y="0"/>
                          </a:cubicBezTo>
                          <a:lnTo>
                            <a:pt x="441659" y="0"/>
                          </a:lnTo>
                          <a:close/>
                        </a:path>
                        <a:path w="867621" h="874373" stroke="0" extrusionOk="0">
                          <a:moveTo>
                            <a:pt x="641329" y="522915"/>
                          </a:moveTo>
                          <a:cubicBezTo>
                            <a:pt x="631994" y="518081"/>
                            <a:pt x="578917" y="488333"/>
                            <a:pt x="568414" y="484769"/>
                          </a:cubicBezTo>
                          <a:cubicBezTo>
                            <a:pt x="558201" y="481343"/>
                            <a:pt x="551916" y="477455"/>
                            <a:pt x="543778" y="489339"/>
                          </a:cubicBezTo>
                          <a:cubicBezTo>
                            <a:pt x="537001" y="499762"/>
                            <a:pt x="513510" y="522402"/>
                            <a:pt x="507818" y="530664"/>
                          </a:cubicBezTo>
                          <a:cubicBezTo>
                            <a:pt x="499861" y="538076"/>
                            <a:pt x="494560" y="539100"/>
                            <a:pt x="484175" y="532451"/>
                          </a:cubicBezTo>
                          <a:cubicBezTo>
                            <a:pt x="474377" y="518802"/>
                            <a:pt x="440562" y="514463"/>
                            <a:pt x="398745" y="475233"/>
                          </a:cubicBezTo>
                          <a:cubicBezTo>
                            <a:pt x="367952" y="447082"/>
                            <a:pt x="345354" y="406576"/>
                            <a:pt x="341127" y="397750"/>
                          </a:cubicBezTo>
                          <a:cubicBezTo>
                            <a:pt x="336113" y="385857"/>
                            <a:pt x="340652" y="381118"/>
                            <a:pt x="346690" y="375697"/>
                          </a:cubicBezTo>
                          <a:cubicBezTo>
                            <a:pt x="351549" y="370687"/>
                            <a:pt x="358372" y="363826"/>
                            <a:pt x="363778" y="357220"/>
                          </a:cubicBezTo>
                          <a:cubicBezTo>
                            <a:pt x="368757" y="350706"/>
                            <a:pt x="371494" y="346491"/>
                            <a:pt x="375300" y="339539"/>
                          </a:cubicBezTo>
                          <a:cubicBezTo>
                            <a:pt x="380228" y="333372"/>
                            <a:pt x="376624" y="326715"/>
                            <a:pt x="375102" y="320464"/>
                          </a:cubicBezTo>
                          <a:cubicBezTo>
                            <a:pt x="377533" y="313956"/>
                            <a:pt x="349392" y="260466"/>
                            <a:pt x="344705" y="238411"/>
                          </a:cubicBezTo>
                          <a:cubicBezTo>
                            <a:pt x="335773" y="217411"/>
                            <a:pt x="327218" y="219388"/>
                            <a:pt x="320863" y="219338"/>
                          </a:cubicBezTo>
                          <a:cubicBezTo>
                            <a:pt x="314319" y="218902"/>
                            <a:pt x="308048" y="219147"/>
                            <a:pt x="300001" y="217749"/>
                          </a:cubicBezTo>
                          <a:cubicBezTo>
                            <a:pt x="291453" y="218003"/>
                            <a:pt x="278001" y="219445"/>
                            <a:pt x="270597" y="230266"/>
                          </a:cubicBezTo>
                          <a:cubicBezTo>
                            <a:pt x="263402" y="235465"/>
                            <a:pt x="224244" y="265526"/>
                            <a:pt x="229074" y="319471"/>
                          </a:cubicBezTo>
                          <a:cubicBezTo>
                            <a:pt x="227028" y="372644"/>
                            <a:pt x="263252" y="426186"/>
                            <a:pt x="269207" y="433512"/>
                          </a:cubicBezTo>
                          <a:cubicBezTo>
                            <a:pt x="269848" y="441379"/>
                            <a:pt x="335859" y="558768"/>
                            <a:pt x="448811" y="604571"/>
                          </a:cubicBezTo>
                          <a:cubicBezTo>
                            <a:pt x="558950" y="652434"/>
                            <a:pt x="555876" y="637222"/>
                            <a:pt x="578349" y="636756"/>
                          </a:cubicBezTo>
                          <a:cubicBezTo>
                            <a:pt x="603075" y="634333"/>
                            <a:pt x="646292" y="607855"/>
                            <a:pt x="653646" y="587883"/>
                          </a:cubicBezTo>
                          <a:cubicBezTo>
                            <a:pt x="664411" y="562035"/>
                            <a:pt x="664183" y="541386"/>
                            <a:pt x="661991" y="536425"/>
                          </a:cubicBezTo>
                          <a:cubicBezTo>
                            <a:pt x="658072" y="532398"/>
                            <a:pt x="650939" y="527365"/>
                            <a:pt x="641329" y="522915"/>
                          </a:cubicBezTo>
                          <a:lnTo>
                            <a:pt x="641329" y="522915"/>
                          </a:lnTo>
                          <a:close/>
                          <a:moveTo>
                            <a:pt x="441659" y="780597"/>
                          </a:moveTo>
                          <a:cubicBezTo>
                            <a:pt x="364992" y="780751"/>
                            <a:pt x="297227" y="744766"/>
                            <a:pt x="246557" y="721989"/>
                          </a:cubicBezTo>
                          <a:cubicBezTo>
                            <a:pt x="208209" y="737986"/>
                            <a:pt x="161692" y="753153"/>
                            <a:pt x="110266" y="765698"/>
                          </a:cubicBezTo>
                          <a:cubicBezTo>
                            <a:pt x="135667" y="711807"/>
                            <a:pt x="138874" y="661464"/>
                            <a:pt x="154569" y="633975"/>
                          </a:cubicBezTo>
                          <a:cubicBezTo>
                            <a:pt x="106968" y="589333"/>
                            <a:pt x="93453" y="490253"/>
                            <a:pt x="87019" y="426159"/>
                          </a:cubicBezTo>
                          <a:cubicBezTo>
                            <a:pt x="88648" y="198165"/>
                            <a:pt x="209357" y="97795"/>
                            <a:pt x="441659" y="71523"/>
                          </a:cubicBezTo>
                          <a:cubicBezTo>
                            <a:pt x="603612" y="71652"/>
                            <a:pt x="820282" y="250255"/>
                            <a:pt x="796297" y="426159"/>
                          </a:cubicBezTo>
                          <a:cubicBezTo>
                            <a:pt x="774278" y="658611"/>
                            <a:pt x="631172" y="752125"/>
                            <a:pt x="441659" y="780597"/>
                          </a:cubicBezTo>
                          <a:lnTo>
                            <a:pt x="441659" y="780597"/>
                          </a:lnTo>
                          <a:close/>
                          <a:moveTo>
                            <a:pt x="441659" y="0"/>
                          </a:moveTo>
                          <a:cubicBezTo>
                            <a:pt x="215998" y="-26312"/>
                            <a:pt x="-7268" y="208762"/>
                            <a:pt x="15696" y="425961"/>
                          </a:cubicBezTo>
                          <a:cubicBezTo>
                            <a:pt x="12031" y="504026"/>
                            <a:pt x="34186" y="599900"/>
                            <a:pt x="76888" y="645896"/>
                          </a:cubicBezTo>
                          <a:cubicBezTo>
                            <a:pt x="42037" y="731387"/>
                            <a:pt x="38074" y="770254"/>
                            <a:pt x="0" y="874373"/>
                          </a:cubicBezTo>
                          <a:cubicBezTo>
                            <a:pt x="77202" y="860264"/>
                            <a:pt x="168764" y="831918"/>
                            <a:pt x="235830" y="798876"/>
                          </a:cubicBezTo>
                          <a:cubicBezTo>
                            <a:pt x="306484" y="838261"/>
                            <a:pt x="377916" y="855194"/>
                            <a:pt x="441659" y="851923"/>
                          </a:cubicBezTo>
                          <a:cubicBezTo>
                            <a:pt x="676231" y="836918"/>
                            <a:pt x="883100" y="702270"/>
                            <a:pt x="867623" y="425961"/>
                          </a:cubicBezTo>
                          <a:cubicBezTo>
                            <a:pt x="872867" y="197130"/>
                            <a:pt x="647766" y="-13559"/>
                            <a:pt x="441659" y="0"/>
                          </a:cubicBezTo>
                          <a:lnTo>
                            <a:pt x="441659" y="0"/>
                          </a:ln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4" name="Graphic 4">
            <a:extLst>
              <a:ext uri="{FF2B5EF4-FFF2-40B4-BE49-F238E27FC236}">
                <a16:creationId xmlns:a16="http://schemas.microsoft.com/office/drawing/2014/main" id="{8BCFEDF6-0B75-2AF6-1032-087E9A075175}"/>
              </a:ext>
            </a:extLst>
          </p:cNvPr>
          <p:cNvGrpSpPr/>
          <p:nvPr/>
        </p:nvGrpSpPr>
        <p:grpSpPr>
          <a:xfrm>
            <a:off x="9565375" y="446857"/>
            <a:ext cx="219454" cy="219454"/>
            <a:chOff x="3796211" y="2808079"/>
            <a:chExt cx="609598" cy="609598"/>
          </a:xfrm>
          <a:effectLst/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C73627B-B3CF-F765-D723-D029416080DD}"/>
                </a:ext>
              </a:extLst>
            </p:cNvPr>
            <p:cNvSpPr/>
            <p:nvPr/>
          </p:nvSpPr>
          <p:spPr>
            <a:xfrm>
              <a:off x="3796211" y="2808079"/>
              <a:ext cx="609598" cy="609598"/>
            </a:xfrm>
            <a:custGeom>
              <a:avLst/>
              <a:gdLst>
                <a:gd name="connsiteX0" fmla="*/ 609598 w 609598"/>
                <a:gd name="connsiteY0" fmla="*/ 304799 h 609598"/>
                <a:gd name="connsiteX1" fmla="*/ 304799 w 609598"/>
                <a:gd name="connsiteY1" fmla="*/ 609598 h 609598"/>
                <a:gd name="connsiteX2" fmla="*/ 0 w 609598"/>
                <a:gd name="connsiteY2" fmla="*/ 304799 h 609598"/>
                <a:gd name="connsiteX3" fmla="*/ 304799 w 609598"/>
                <a:gd name="connsiteY3" fmla="*/ 0 h 609598"/>
                <a:gd name="connsiteX4" fmla="*/ 609598 w 609598"/>
                <a:gd name="connsiteY4" fmla="*/ 304799 h 609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598" h="609598">
                  <a:moveTo>
                    <a:pt x="609598" y="304799"/>
                  </a:moveTo>
                  <a:cubicBezTo>
                    <a:pt x="609598" y="473135"/>
                    <a:pt x="473135" y="609598"/>
                    <a:pt x="304799" y="609598"/>
                  </a:cubicBezTo>
                  <a:cubicBezTo>
                    <a:pt x="136463" y="609598"/>
                    <a:pt x="0" y="473135"/>
                    <a:pt x="0" y="304799"/>
                  </a:cubicBezTo>
                  <a:cubicBezTo>
                    <a:pt x="0" y="136463"/>
                    <a:pt x="136463" y="0"/>
                    <a:pt x="304799" y="0"/>
                  </a:cubicBezTo>
                  <a:cubicBezTo>
                    <a:pt x="473135" y="0"/>
                    <a:pt x="609598" y="136463"/>
                    <a:pt x="609598" y="304799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3687632289">
                    <a:custGeom>
                      <a:avLst/>
                      <a:gdLst>
                        <a:gd name="connsiteX0" fmla="*/ 1136234 w 1136234"/>
                        <a:gd name="connsiteY0" fmla="*/ 568117 h 1136234"/>
                        <a:gd name="connsiteX1" fmla="*/ 568117 w 1136234"/>
                        <a:gd name="connsiteY1" fmla="*/ 1136234 h 1136234"/>
                        <a:gd name="connsiteX2" fmla="*/ 0 w 1136234"/>
                        <a:gd name="connsiteY2" fmla="*/ 568117 h 1136234"/>
                        <a:gd name="connsiteX3" fmla="*/ 568117 w 1136234"/>
                        <a:gd name="connsiteY3" fmla="*/ 0 h 1136234"/>
                        <a:gd name="connsiteX4" fmla="*/ 1136234 w 1136234"/>
                        <a:gd name="connsiteY4" fmla="*/ 568117 h 11362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36234" h="1136234" fill="none" extrusionOk="0">
                          <a:moveTo>
                            <a:pt x="1136234" y="568117"/>
                          </a:moveTo>
                          <a:cubicBezTo>
                            <a:pt x="1197862" y="860415"/>
                            <a:pt x="821755" y="1129781"/>
                            <a:pt x="568117" y="1136234"/>
                          </a:cubicBezTo>
                          <a:cubicBezTo>
                            <a:pt x="245010" y="1144751"/>
                            <a:pt x="4331" y="898823"/>
                            <a:pt x="0" y="568117"/>
                          </a:cubicBezTo>
                          <a:cubicBezTo>
                            <a:pt x="24656" y="255667"/>
                            <a:pt x="269869" y="-32986"/>
                            <a:pt x="568117" y="0"/>
                          </a:cubicBezTo>
                          <a:cubicBezTo>
                            <a:pt x="892942" y="3746"/>
                            <a:pt x="1110761" y="256634"/>
                            <a:pt x="1136234" y="568117"/>
                          </a:cubicBezTo>
                          <a:close/>
                        </a:path>
                        <a:path w="1136234" h="1136234" stroke="0" extrusionOk="0">
                          <a:moveTo>
                            <a:pt x="1136234" y="568117"/>
                          </a:moveTo>
                          <a:cubicBezTo>
                            <a:pt x="1110525" y="818712"/>
                            <a:pt x="829474" y="1163954"/>
                            <a:pt x="568117" y="1136234"/>
                          </a:cubicBezTo>
                          <a:cubicBezTo>
                            <a:pt x="264188" y="1174673"/>
                            <a:pt x="67587" y="861737"/>
                            <a:pt x="0" y="568117"/>
                          </a:cubicBezTo>
                          <a:cubicBezTo>
                            <a:pt x="-42337" y="226052"/>
                            <a:pt x="268967" y="46142"/>
                            <a:pt x="568117" y="0"/>
                          </a:cubicBezTo>
                          <a:cubicBezTo>
                            <a:pt x="871342" y="-53538"/>
                            <a:pt x="1182203" y="296295"/>
                            <a:pt x="1136234" y="568117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D9593F2-DB5A-F44C-211A-79A6E5F864B0}"/>
                </a:ext>
              </a:extLst>
            </p:cNvPr>
            <p:cNvSpPr/>
            <p:nvPr/>
          </p:nvSpPr>
          <p:spPr>
            <a:xfrm>
              <a:off x="3934001" y="2917485"/>
              <a:ext cx="333974" cy="429211"/>
            </a:xfrm>
            <a:custGeom>
              <a:avLst/>
              <a:gdLst>
                <a:gd name="connsiteX0" fmla="*/ 194951 w 333974"/>
                <a:gd name="connsiteY0" fmla="*/ 311292 h 429211"/>
                <a:gd name="connsiteX1" fmla="*/ 137325 w 333974"/>
                <a:gd name="connsiteY1" fmla="*/ 283860 h 429211"/>
                <a:gd name="connsiteX2" fmla="*/ 71507 w 333974"/>
                <a:gd name="connsiteY2" fmla="*/ 429211 h 429211"/>
                <a:gd name="connsiteX3" fmla="*/ 104368 w 333974"/>
                <a:gd name="connsiteY3" fmla="*/ 201564 h 429211"/>
                <a:gd name="connsiteX4" fmla="*/ 159232 w 333974"/>
                <a:gd name="connsiteY4" fmla="*/ 97360 h 429211"/>
                <a:gd name="connsiteX5" fmla="*/ 183902 w 333974"/>
                <a:gd name="connsiteY5" fmla="*/ 267382 h 429211"/>
                <a:gd name="connsiteX6" fmla="*/ 249720 w 333974"/>
                <a:gd name="connsiteY6" fmla="*/ 69928 h 429211"/>
                <a:gd name="connsiteX7" fmla="*/ 49504 w 333974"/>
                <a:gd name="connsiteY7" fmla="*/ 176894 h 429211"/>
                <a:gd name="connsiteX8" fmla="*/ 60458 w 333974"/>
                <a:gd name="connsiteY8" fmla="*/ 248236 h 429211"/>
                <a:gd name="connsiteX9" fmla="*/ 165 w 333974"/>
                <a:gd name="connsiteY9" fmla="*/ 149557 h 429211"/>
                <a:gd name="connsiteX10" fmla="*/ 145516 w 333974"/>
                <a:gd name="connsiteY10" fmla="*/ 1444 h 429211"/>
                <a:gd name="connsiteX11" fmla="*/ 332016 w 333974"/>
                <a:gd name="connsiteY11" fmla="*/ 119363 h 429211"/>
                <a:gd name="connsiteX12" fmla="*/ 194951 w 333974"/>
                <a:gd name="connsiteY12" fmla="*/ 311292 h 429211"/>
                <a:gd name="connsiteX13" fmla="*/ 194951 w 333974"/>
                <a:gd name="connsiteY13" fmla="*/ 311292 h 429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3974" h="429211">
                  <a:moveTo>
                    <a:pt x="194951" y="311292"/>
                  </a:moveTo>
                  <a:cubicBezTo>
                    <a:pt x="168852" y="309291"/>
                    <a:pt x="157803" y="296337"/>
                    <a:pt x="137325" y="283860"/>
                  </a:cubicBezTo>
                  <a:cubicBezTo>
                    <a:pt x="126085" y="342915"/>
                    <a:pt x="112274" y="399589"/>
                    <a:pt x="71507" y="429211"/>
                  </a:cubicBezTo>
                  <a:cubicBezTo>
                    <a:pt x="58934" y="339867"/>
                    <a:pt x="89985" y="272811"/>
                    <a:pt x="104368" y="201564"/>
                  </a:cubicBezTo>
                  <a:cubicBezTo>
                    <a:pt x="79794" y="160130"/>
                    <a:pt x="107321" y="76786"/>
                    <a:pt x="159232" y="97360"/>
                  </a:cubicBezTo>
                  <a:cubicBezTo>
                    <a:pt x="223050" y="122602"/>
                    <a:pt x="103987" y="251284"/>
                    <a:pt x="183902" y="267382"/>
                  </a:cubicBezTo>
                  <a:cubicBezTo>
                    <a:pt x="267436" y="284145"/>
                    <a:pt x="301440" y="122506"/>
                    <a:pt x="249720" y="69928"/>
                  </a:cubicBezTo>
                  <a:cubicBezTo>
                    <a:pt x="174948" y="-5986"/>
                    <a:pt x="31978" y="68214"/>
                    <a:pt x="49504" y="176894"/>
                  </a:cubicBezTo>
                  <a:cubicBezTo>
                    <a:pt x="53790" y="203469"/>
                    <a:pt x="81222" y="211565"/>
                    <a:pt x="60458" y="248236"/>
                  </a:cubicBezTo>
                  <a:cubicBezTo>
                    <a:pt x="12547" y="237664"/>
                    <a:pt x="-1740" y="199849"/>
                    <a:pt x="165" y="149557"/>
                  </a:cubicBezTo>
                  <a:cubicBezTo>
                    <a:pt x="3117" y="67166"/>
                    <a:pt x="74174" y="9444"/>
                    <a:pt x="145516" y="1444"/>
                  </a:cubicBezTo>
                  <a:cubicBezTo>
                    <a:pt x="235718" y="-8653"/>
                    <a:pt x="320300" y="34590"/>
                    <a:pt x="332016" y="119363"/>
                  </a:cubicBezTo>
                  <a:cubicBezTo>
                    <a:pt x="345160" y="215089"/>
                    <a:pt x="291344" y="318721"/>
                    <a:pt x="194951" y="311292"/>
                  </a:cubicBezTo>
                  <a:lnTo>
                    <a:pt x="194951" y="311292"/>
                  </a:lnTo>
                  <a:close/>
                </a:path>
              </a:pathLst>
            </a:custGeom>
            <a:solidFill>
              <a:schemeClr val="bg2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381775640">
                    <a:custGeom>
                      <a:avLst/>
                      <a:gdLst>
                        <a:gd name="connsiteX0" fmla="*/ 363370 w 622496"/>
                        <a:gd name="connsiteY0" fmla="*/ 580219 h 800009"/>
                        <a:gd name="connsiteX1" fmla="*/ 255960 w 622496"/>
                        <a:gd name="connsiteY1" fmla="*/ 529088 h 800009"/>
                        <a:gd name="connsiteX2" fmla="*/ 133282 w 622496"/>
                        <a:gd name="connsiteY2" fmla="*/ 800009 h 800009"/>
                        <a:gd name="connsiteX3" fmla="*/ 194532 w 622496"/>
                        <a:gd name="connsiteY3" fmla="*/ 375696 h 800009"/>
                        <a:gd name="connsiteX4" fmla="*/ 296793 w 622496"/>
                        <a:gd name="connsiteY4" fmla="*/ 181469 h 800009"/>
                        <a:gd name="connsiteX5" fmla="*/ 342775 w 622496"/>
                        <a:gd name="connsiteY5" fmla="*/ 498374 h 800009"/>
                        <a:gd name="connsiteX6" fmla="*/ 465454 w 622496"/>
                        <a:gd name="connsiteY6" fmla="*/ 130339 h 800009"/>
                        <a:gd name="connsiteX7" fmla="*/ 92270 w 622496"/>
                        <a:gd name="connsiteY7" fmla="*/ 329713 h 800009"/>
                        <a:gd name="connsiteX8" fmla="*/ 112688 w 622496"/>
                        <a:gd name="connsiteY8" fmla="*/ 462688 h 800009"/>
                        <a:gd name="connsiteX9" fmla="*/ 307 w 622496"/>
                        <a:gd name="connsiteY9" fmla="*/ 278760 h 800009"/>
                        <a:gd name="connsiteX10" fmla="*/ 271228 w 622496"/>
                        <a:gd name="connsiteY10" fmla="*/ 2691 h 800009"/>
                        <a:gd name="connsiteX11" fmla="*/ 618846 w 622496"/>
                        <a:gd name="connsiteY11" fmla="*/ 222481 h 800009"/>
                        <a:gd name="connsiteX12" fmla="*/ 363370 w 622496"/>
                        <a:gd name="connsiteY12" fmla="*/ 580219 h 800009"/>
                        <a:gd name="connsiteX13" fmla="*/ 363370 w 622496"/>
                        <a:gd name="connsiteY13" fmla="*/ 580219 h 8000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622496" h="800009" fill="none" extrusionOk="0">
                          <a:moveTo>
                            <a:pt x="363370" y="580219"/>
                          </a:moveTo>
                          <a:cubicBezTo>
                            <a:pt x="313625" y="576237"/>
                            <a:pt x="298848" y="549634"/>
                            <a:pt x="255960" y="529088"/>
                          </a:cubicBezTo>
                          <a:cubicBezTo>
                            <a:pt x="227688" y="660898"/>
                            <a:pt x="222750" y="732235"/>
                            <a:pt x="133282" y="800009"/>
                          </a:cubicBezTo>
                          <a:cubicBezTo>
                            <a:pt x="102398" y="630812"/>
                            <a:pt x="180957" y="504549"/>
                            <a:pt x="194532" y="375696"/>
                          </a:cubicBezTo>
                          <a:cubicBezTo>
                            <a:pt x="134295" y="296387"/>
                            <a:pt x="177657" y="136411"/>
                            <a:pt x="296793" y="181469"/>
                          </a:cubicBezTo>
                          <a:cubicBezTo>
                            <a:pt x="419704" y="239479"/>
                            <a:pt x="184445" y="471787"/>
                            <a:pt x="342775" y="498374"/>
                          </a:cubicBezTo>
                          <a:cubicBezTo>
                            <a:pt x="476001" y="505659"/>
                            <a:pt x="589622" y="244087"/>
                            <a:pt x="465454" y="130339"/>
                          </a:cubicBezTo>
                          <a:cubicBezTo>
                            <a:pt x="293169" y="-19303"/>
                            <a:pt x="85493" y="109125"/>
                            <a:pt x="92270" y="329713"/>
                          </a:cubicBezTo>
                          <a:cubicBezTo>
                            <a:pt x="98842" y="388099"/>
                            <a:pt x="161927" y="388511"/>
                            <a:pt x="112688" y="462688"/>
                          </a:cubicBezTo>
                          <a:cubicBezTo>
                            <a:pt x="37029" y="454848"/>
                            <a:pt x="-17662" y="374683"/>
                            <a:pt x="307" y="278760"/>
                          </a:cubicBezTo>
                          <a:cubicBezTo>
                            <a:pt x="16142" y="130631"/>
                            <a:pt x="140572" y="26510"/>
                            <a:pt x="271228" y="2691"/>
                          </a:cubicBezTo>
                          <a:cubicBezTo>
                            <a:pt x="434926" y="-15209"/>
                            <a:pt x="577448" y="68317"/>
                            <a:pt x="618846" y="222481"/>
                          </a:cubicBezTo>
                          <a:cubicBezTo>
                            <a:pt x="660316" y="397685"/>
                            <a:pt x="581470" y="575838"/>
                            <a:pt x="363370" y="580219"/>
                          </a:cubicBezTo>
                          <a:lnTo>
                            <a:pt x="363370" y="580219"/>
                          </a:lnTo>
                          <a:close/>
                        </a:path>
                        <a:path w="622496" h="800009" stroke="0" extrusionOk="0">
                          <a:moveTo>
                            <a:pt x="363370" y="580219"/>
                          </a:moveTo>
                          <a:cubicBezTo>
                            <a:pt x="314790" y="577550"/>
                            <a:pt x="289382" y="554966"/>
                            <a:pt x="255960" y="529088"/>
                          </a:cubicBezTo>
                          <a:cubicBezTo>
                            <a:pt x="234843" y="615817"/>
                            <a:pt x="210445" y="748132"/>
                            <a:pt x="133282" y="800009"/>
                          </a:cubicBezTo>
                          <a:cubicBezTo>
                            <a:pt x="106614" y="635395"/>
                            <a:pt x="177228" y="489299"/>
                            <a:pt x="194532" y="375696"/>
                          </a:cubicBezTo>
                          <a:cubicBezTo>
                            <a:pt x="149087" y="277267"/>
                            <a:pt x="196825" y="141622"/>
                            <a:pt x="296793" y="181469"/>
                          </a:cubicBezTo>
                          <a:cubicBezTo>
                            <a:pt x="438516" y="232693"/>
                            <a:pt x="203134" y="478606"/>
                            <a:pt x="342775" y="498374"/>
                          </a:cubicBezTo>
                          <a:cubicBezTo>
                            <a:pt x="499707" y="555898"/>
                            <a:pt x="561910" y="233722"/>
                            <a:pt x="465454" y="130339"/>
                          </a:cubicBezTo>
                          <a:cubicBezTo>
                            <a:pt x="298910" y="-10285"/>
                            <a:pt x="28050" y="162539"/>
                            <a:pt x="92270" y="329713"/>
                          </a:cubicBezTo>
                          <a:cubicBezTo>
                            <a:pt x="107814" y="380751"/>
                            <a:pt x="160162" y="396430"/>
                            <a:pt x="112688" y="462688"/>
                          </a:cubicBezTo>
                          <a:cubicBezTo>
                            <a:pt x="19396" y="443730"/>
                            <a:pt x="-17788" y="371801"/>
                            <a:pt x="307" y="278760"/>
                          </a:cubicBezTo>
                          <a:cubicBezTo>
                            <a:pt x="33235" y="136435"/>
                            <a:pt x="158915" y="3820"/>
                            <a:pt x="271228" y="2691"/>
                          </a:cubicBezTo>
                          <a:cubicBezTo>
                            <a:pt x="445160" y="-24835"/>
                            <a:pt x="604440" y="51367"/>
                            <a:pt x="618846" y="222481"/>
                          </a:cubicBezTo>
                          <a:cubicBezTo>
                            <a:pt x="624972" y="368406"/>
                            <a:pt x="553838" y="590528"/>
                            <a:pt x="363370" y="580219"/>
                          </a:cubicBezTo>
                          <a:lnTo>
                            <a:pt x="363370" y="580219"/>
                          </a:ln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9" name="Graphic 4">
            <a:extLst>
              <a:ext uri="{FF2B5EF4-FFF2-40B4-BE49-F238E27FC236}">
                <a16:creationId xmlns:a16="http://schemas.microsoft.com/office/drawing/2014/main" id="{D5658D19-06A5-1DA9-7C41-3C5DAEBF8AC8}"/>
              </a:ext>
            </a:extLst>
          </p:cNvPr>
          <p:cNvGrpSpPr/>
          <p:nvPr/>
        </p:nvGrpSpPr>
        <p:grpSpPr>
          <a:xfrm>
            <a:off x="7712860" y="4758980"/>
            <a:ext cx="237552" cy="237552"/>
            <a:chOff x="5823298" y="1961610"/>
            <a:chExt cx="609600" cy="609600"/>
          </a:xfrm>
          <a:effectLst/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DE0E109E-798D-84D2-82EC-59B85EDD84E7}"/>
                </a:ext>
              </a:extLst>
            </p:cNvPr>
            <p:cNvSpPr/>
            <p:nvPr/>
          </p:nvSpPr>
          <p:spPr>
            <a:xfrm>
              <a:off x="5823298" y="1961610"/>
              <a:ext cx="609600" cy="609600"/>
            </a:xfrm>
            <a:custGeom>
              <a:avLst/>
              <a:gdLst>
                <a:gd name="connsiteX0" fmla="*/ 609600 w 609600"/>
                <a:gd name="connsiteY0" fmla="*/ 304800 h 609600"/>
                <a:gd name="connsiteX1" fmla="*/ 304800 w 609600"/>
                <a:gd name="connsiteY1" fmla="*/ 609600 h 609600"/>
                <a:gd name="connsiteX2" fmla="*/ 0 w 609600"/>
                <a:gd name="connsiteY2" fmla="*/ 304800 h 609600"/>
                <a:gd name="connsiteX3" fmla="*/ 304800 w 609600"/>
                <a:gd name="connsiteY3" fmla="*/ 0 h 609600"/>
                <a:gd name="connsiteX4" fmla="*/ 609600 w 609600"/>
                <a:gd name="connsiteY4" fmla="*/ 3048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" h="609600">
                  <a:moveTo>
                    <a:pt x="609600" y="304800"/>
                  </a:moveTo>
                  <a:cubicBezTo>
                    <a:pt x="609600" y="473136"/>
                    <a:pt x="473136" y="609600"/>
                    <a:pt x="304800" y="609600"/>
                  </a:cubicBezTo>
                  <a:cubicBezTo>
                    <a:pt x="136463" y="609600"/>
                    <a:pt x="0" y="473136"/>
                    <a:pt x="0" y="304800"/>
                  </a:cubicBezTo>
                  <a:cubicBezTo>
                    <a:pt x="0" y="136464"/>
                    <a:pt x="136463" y="0"/>
                    <a:pt x="304800" y="0"/>
                  </a:cubicBezTo>
                  <a:cubicBezTo>
                    <a:pt x="473136" y="0"/>
                    <a:pt x="609600" y="136464"/>
                    <a:pt x="609600" y="304800"/>
                  </a:cubicBezTo>
                  <a:close/>
                </a:path>
              </a:pathLst>
            </a:custGeom>
            <a:solidFill>
              <a:schemeClr val="accent4"/>
            </a:solidFill>
            <a:ln w="19050" cap="rnd">
              <a:noFill/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604054860">
                    <a:custGeom>
                      <a:avLst/>
                      <a:gdLst>
                        <a:gd name="connsiteX0" fmla="*/ 1229940 w 1229940"/>
                        <a:gd name="connsiteY0" fmla="*/ 614970 h 1229940"/>
                        <a:gd name="connsiteX1" fmla="*/ 614970 w 1229940"/>
                        <a:gd name="connsiteY1" fmla="*/ 1229940 h 1229940"/>
                        <a:gd name="connsiteX2" fmla="*/ 0 w 1229940"/>
                        <a:gd name="connsiteY2" fmla="*/ 614970 h 1229940"/>
                        <a:gd name="connsiteX3" fmla="*/ 614970 w 1229940"/>
                        <a:gd name="connsiteY3" fmla="*/ 0 h 1229940"/>
                        <a:gd name="connsiteX4" fmla="*/ 1229940 w 1229940"/>
                        <a:gd name="connsiteY4" fmla="*/ 614970 h 12299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29940" h="1229940" fill="none" extrusionOk="0">
                          <a:moveTo>
                            <a:pt x="1229940" y="614970"/>
                          </a:moveTo>
                          <a:cubicBezTo>
                            <a:pt x="1198423" y="936812"/>
                            <a:pt x="938449" y="1253259"/>
                            <a:pt x="614970" y="1229940"/>
                          </a:cubicBezTo>
                          <a:cubicBezTo>
                            <a:pt x="301525" y="1247005"/>
                            <a:pt x="73922" y="914019"/>
                            <a:pt x="0" y="614970"/>
                          </a:cubicBezTo>
                          <a:cubicBezTo>
                            <a:pt x="-1670" y="255605"/>
                            <a:pt x="280300" y="62954"/>
                            <a:pt x="614970" y="0"/>
                          </a:cubicBezTo>
                          <a:cubicBezTo>
                            <a:pt x="926503" y="-10279"/>
                            <a:pt x="1252793" y="195402"/>
                            <a:pt x="1229940" y="614970"/>
                          </a:cubicBezTo>
                          <a:close/>
                        </a:path>
                        <a:path w="1229940" h="1229940" stroke="0" extrusionOk="0">
                          <a:moveTo>
                            <a:pt x="1229940" y="614970"/>
                          </a:moveTo>
                          <a:cubicBezTo>
                            <a:pt x="1191009" y="937256"/>
                            <a:pt x="964618" y="1261938"/>
                            <a:pt x="614970" y="1229940"/>
                          </a:cubicBezTo>
                          <a:cubicBezTo>
                            <a:pt x="296862" y="1209348"/>
                            <a:pt x="-7715" y="969877"/>
                            <a:pt x="0" y="614970"/>
                          </a:cubicBezTo>
                          <a:cubicBezTo>
                            <a:pt x="-20081" y="271475"/>
                            <a:pt x="301958" y="-25657"/>
                            <a:pt x="614970" y="0"/>
                          </a:cubicBezTo>
                          <a:cubicBezTo>
                            <a:pt x="971154" y="-8466"/>
                            <a:pt x="1245669" y="197854"/>
                            <a:pt x="1229940" y="61497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BC84B5C4-3758-2E28-CE66-B0E26BE0D2F8}"/>
                </a:ext>
              </a:extLst>
            </p:cNvPr>
            <p:cNvSpPr/>
            <p:nvPr/>
          </p:nvSpPr>
          <p:spPr>
            <a:xfrm>
              <a:off x="5955886" y="2096580"/>
              <a:ext cx="344424" cy="339661"/>
            </a:xfrm>
            <a:custGeom>
              <a:avLst/>
              <a:gdLst>
                <a:gd name="connsiteX0" fmla="*/ 344424 w 344424"/>
                <a:gd name="connsiteY0" fmla="*/ 210693 h 339661"/>
                <a:gd name="connsiteX1" fmla="*/ 344424 w 344424"/>
                <a:gd name="connsiteY1" fmla="*/ 339662 h 339661"/>
                <a:gd name="connsiteX2" fmla="*/ 269653 w 344424"/>
                <a:gd name="connsiteY2" fmla="*/ 339662 h 339661"/>
                <a:gd name="connsiteX3" fmla="*/ 269653 w 344424"/>
                <a:gd name="connsiteY3" fmla="*/ 219361 h 339661"/>
                <a:gd name="connsiteX4" fmla="*/ 231743 w 344424"/>
                <a:gd name="connsiteY4" fmla="*/ 168497 h 339661"/>
                <a:gd name="connsiteX5" fmla="*/ 193358 w 344424"/>
                <a:gd name="connsiteY5" fmla="*/ 195834 h 339661"/>
                <a:gd name="connsiteX6" fmla="*/ 190881 w 344424"/>
                <a:gd name="connsiteY6" fmla="*/ 214027 h 339661"/>
                <a:gd name="connsiteX7" fmla="*/ 190881 w 344424"/>
                <a:gd name="connsiteY7" fmla="*/ 339662 h 339661"/>
                <a:gd name="connsiteX8" fmla="*/ 116110 w 344424"/>
                <a:gd name="connsiteY8" fmla="*/ 339662 h 339661"/>
                <a:gd name="connsiteX9" fmla="*/ 116110 w 344424"/>
                <a:gd name="connsiteY9" fmla="*/ 114776 h 339661"/>
                <a:gd name="connsiteX10" fmla="*/ 190881 w 344424"/>
                <a:gd name="connsiteY10" fmla="*/ 114776 h 339661"/>
                <a:gd name="connsiteX11" fmla="*/ 190881 w 344424"/>
                <a:gd name="connsiteY11" fmla="*/ 146685 h 339661"/>
                <a:gd name="connsiteX12" fmla="*/ 190405 w 344424"/>
                <a:gd name="connsiteY12" fmla="*/ 147447 h 339661"/>
                <a:gd name="connsiteX13" fmla="*/ 190881 w 344424"/>
                <a:gd name="connsiteY13" fmla="*/ 147447 h 339661"/>
                <a:gd name="connsiteX14" fmla="*/ 190881 w 344424"/>
                <a:gd name="connsiteY14" fmla="*/ 146685 h 339661"/>
                <a:gd name="connsiteX15" fmla="*/ 258318 w 344424"/>
                <a:gd name="connsiteY15" fmla="*/ 109538 h 339661"/>
                <a:gd name="connsiteX16" fmla="*/ 344424 w 344424"/>
                <a:gd name="connsiteY16" fmla="*/ 210693 h 339661"/>
                <a:gd name="connsiteX17" fmla="*/ 344424 w 344424"/>
                <a:gd name="connsiteY17" fmla="*/ 210693 h 339661"/>
                <a:gd name="connsiteX18" fmla="*/ 0 w 344424"/>
                <a:gd name="connsiteY18" fmla="*/ 339662 h 339661"/>
                <a:gd name="connsiteX19" fmla="*/ 74771 w 344424"/>
                <a:gd name="connsiteY19" fmla="*/ 339662 h 339661"/>
                <a:gd name="connsiteX20" fmla="*/ 74771 w 344424"/>
                <a:gd name="connsiteY20" fmla="*/ 114776 h 339661"/>
                <a:gd name="connsiteX21" fmla="*/ 0 w 344424"/>
                <a:gd name="connsiteY21" fmla="*/ 114776 h 339661"/>
                <a:gd name="connsiteX22" fmla="*/ 0 w 344424"/>
                <a:gd name="connsiteY22" fmla="*/ 339662 h 339661"/>
                <a:gd name="connsiteX23" fmla="*/ 76962 w 344424"/>
                <a:gd name="connsiteY23" fmla="*/ 38481 h 339661"/>
                <a:gd name="connsiteX24" fmla="*/ 38481 w 344424"/>
                <a:gd name="connsiteY24" fmla="*/ 76962 h 339661"/>
                <a:gd name="connsiteX25" fmla="*/ 0 w 344424"/>
                <a:gd name="connsiteY25" fmla="*/ 38481 h 339661"/>
                <a:gd name="connsiteX26" fmla="*/ 38481 w 344424"/>
                <a:gd name="connsiteY26" fmla="*/ 0 h 339661"/>
                <a:gd name="connsiteX27" fmla="*/ 76962 w 344424"/>
                <a:gd name="connsiteY27" fmla="*/ 38481 h 3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4424" h="339661">
                  <a:moveTo>
                    <a:pt x="344424" y="210693"/>
                  </a:moveTo>
                  <a:lnTo>
                    <a:pt x="344424" y="339662"/>
                  </a:lnTo>
                  <a:lnTo>
                    <a:pt x="269653" y="339662"/>
                  </a:lnTo>
                  <a:lnTo>
                    <a:pt x="269653" y="219361"/>
                  </a:lnTo>
                  <a:cubicBezTo>
                    <a:pt x="269653" y="189167"/>
                    <a:pt x="258890" y="168497"/>
                    <a:pt x="231743" y="168497"/>
                  </a:cubicBezTo>
                  <a:cubicBezTo>
                    <a:pt x="211074" y="168497"/>
                    <a:pt x="198787" y="182404"/>
                    <a:pt x="193358" y="195834"/>
                  </a:cubicBezTo>
                  <a:cubicBezTo>
                    <a:pt x="191357" y="200597"/>
                    <a:pt x="190881" y="207359"/>
                    <a:pt x="190881" y="214027"/>
                  </a:cubicBezTo>
                  <a:lnTo>
                    <a:pt x="190881" y="339662"/>
                  </a:lnTo>
                  <a:lnTo>
                    <a:pt x="116110" y="339662"/>
                  </a:lnTo>
                  <a:cubicBezTo>
                    <a:pt x="116110" y="339662"/>
                    <a:pt x="117158" y="135827"/>
                    <a:pt x="116110" y="114776"/>
                  </a:cubicBezTo>
                  <a:lnTo>
                    <a:pt x="190881" y="114776"/>
                  </a:lnTo>
                  <a:lnTo>
                    <a:pt x="190881" y="146685"/>
                  </a:lnTo>
                  <a:cubicBezTo>
                    <a:pt x="190691" y="146971"/>
                    <a:pt x="190500" y="147161"/>
                    <a:pt x="190405" y="147447"/>
                  </a:cubicBezTo>
                  <a:lnTo>
                    <a:pt x="190881" y="147447"/>
                  </a:lnTo>
                  <a:lnTo>
                    <a:pt x="190881" y="146685"/>
                  </a:lnTo>
                  <a:cubicBezTo>
                    <a:pt x="200787" y="131350"/>
                    <a:pt x="218504" y="109538"/>
                    <a:pt x="258318" y="109538"/>
                  </a:cubicBezTo>
                  <a:cubicBezTo>
                    <a:pt x="307467" y="109442"/>
                    <a:pt x="344424" y="141637"/>
                    <a:pt x="344424" y="210693"/>
                  </a:cubicBezTo>
                  <a:lnTo>
                    <a:pt x="344424" y="210693"/>
                  </a:lnTo>
                  <a:close/>
                  <a:moveTo>
                    <a:pt x="0" y="339662"/>
                  </a:moveTo>
                  <a:lnTo>
                    <a:pt x="74771" y="339662"/>
                  </a:lnTo>
                  <a:lnTo>
                    <a:pt x="74771" y="114776"/>
                  </a:lnTo>
                  <a:lnTo>
                    <a:pt x="0" y="114776"/>
                  </a:lnTo>
                  <a:lnTo>
                    <a:pt x="0" y="339662"/>
                  </a:lnTo>
                  <a:close/>
                  <a:moveTo>
                    <a:pt x="76962" y="38481"/>
                  </a:moveTo>
                  <a:cubicBezTo>
                    <a:pt x="76962" y="59722"/>
                    <a:pt x="59722" y="76962"/>
                    <a:pt x="38481" y="76962"/>
                  </a:cubicBezTo>
                  <a:cubicBezTo>
                    <a:pt x="17240" y="76962"/>
                    <a:pt x="0" y="59722"/>
                    <a:pt x="0" y="38481"/>
                  </a:cubicBezTo>
                  <a:cubicBezTo>
                    <a:pt x="0" y="17240"/>
                    <a:pt x="17240" y="0"/>
                    <a:pt x="38481" y="0"/>
                  </a:cubicBezTo>
                  <a:cubicBezTo>
                    <a:pt x="59722" y="0"/>
                    <a:pt x="76962" y="17145"/>
                    <a:pt x="76962" y="38481"/>
                  </a:cubicBezTo>
                  <a:close/>
                </a:path>
              </a:pathLst>
            </a:custGeom>
            <a:solidFill>
              <a:schemeClr val="bg2"/>
            </a:solidFill>
            <a:ln w="19050" cap="rnd">
              <a:noFill/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3884257">
                    <a:custGeom>
                      <a:avLst/>
                      <a:gdLst>
                        <a:gd name="connsiteX0" fmla="*/ 694916 w 694916"/>
                        <a:gd name="connsiteY0" fmla="*/ 425097 h 685306"/>
                        <a:gd name="connsiteX1" fmla="*/ 694916 w 694916"/>
                        <a:gd name="connsiteY1" fmla="*/ 685308 h 685306"/>
                        <a:gd name="connsiteX2" fmla="*/ 544056 w 694916"/>
                        <a:gd name="connsiteY2" fmla="*/ 685308 h 685306"/>
                        <a:gd name="connsiteX3" fmla="*/ 544056 w 694916"/>
                        <a:gd name="connsiteY3" fmla="*/ 442586 h 685306"/>
                        <a:gd name="connsiteX4" fmla="*/ 467568 w 694916"/>
                        <a:gd name="connsiteY4" fmla="*/ 339962 h 685306"/>
                        <a:gd name="connsiteX5" fmla="*/ 390122 w 694916"/>
                        <a:gd name="connsiteY5" fmla="*/ 395118 h 685306"/>
                        <a:gd name="connsiteX6" fmla="*/ 385124 w 694916"/>
                        <a:gd name="connsiteY6" fmla="*/ 431824 h 685306"/>
                        <a:gd name="connsiteX7" fmla="*/ 385124 w 694916"/>
                        <a:gd name="connsiteY7" fmla="*/ 685308 h 685306"/>
                        <a:gd name="connsiteX8" fmla="*/ 234265 w 694916"/>
                        <a:gd name="connsiteY8" fmla="*/ 685308 h 685306"/>
                        <a:gd name="connsiteX9" fmla="*/ 234265 w 694916"/>
                        <a:gd name="connsiteY9" fmla="*/ 231574 h 685306"/>
                        <a:gd name="connsiteX10" fmla="*/ 385124 w 694916"/>
                        <a:gd name="connsiteY10" fmla="*/ 231574 h 685306"/>
                        <a:gd name="connsiteX11" fmla="*/ 385124 w 694916"/>
                        <a:gd name="connsiteY11" fmla="*/ 295954 h 685306"/>
                        <a:gd name="connsiteX12" fmla="*/ 384164 w 694916"/>
                        <a:gd name="connsiteY12" fmla="*/ 297491 h 685306"/>
                        <a:gd name="connsiteX13" fmla="*/ 385124 w 694916"/>
                        <a:gd name="connsiteY13" fmla="*/ 297491 h 685306"/>
                        <a:gd name="connsiteX14" fmla="*/ 385124 w 694916"/>
                        <a:gd name="connsiteY14" fmla="*/ 295954 h 685306"/>
                        <a:gd name="connsiteX15" fmla="*/ 521187 w 694916"/>
                        <a:gd name="connsiteY15" fmla="*/ 221005 h 685306"/>
                        <a:gd name="connsiteX16" fmla="*/ 694916 w 694916"/>
                        <a:gd name="connsiteY16" fmla="*/ 425097 h 685306"/>
                        <a:gd name="connsiteX17" fmla="*/ 694916 w 694916"/>
                        <a:gd name="connsiteY17" fmla="*/ 425097 h 685306"/>
                        <a:gd name="connsiteX18" fmla="*/ 0 w 694916"/>
                        <a:gd name="connsiteY18" fmla="*/ 685308 h 685306"/>
                        <a:gd name="connsiteX19" fmla="*/ 150859 w 694916"/>
                        <a:gd name="connsiteY19" fmla="*/ 685308 h 685306"/>
                        <a:gd name="connsiteX20" fmla="*/ 150859 w 694916"/>
                        <a:gd name="connsiteY20" fmla="*/ 231574 h 685306"/>
                        <a:gd name="connsiteX21" fmla="*/ 0 w 694916"/>
                        <a:gd name="connsiteY21" fmla="*/ 231574 h 685306"/>
                        <a:gd name="connsiteX22" fmla="*/ 0 w 694916"/>
                        <a:gd name="connsiteY22" fmla="*/ 685308 h 685306"/>
                        <a:gd name="connsiteX23" fmla="*/ 155279 w 694916"/>
                        <a:gd name="connsiteY23" fmla="*/ 77639 h 685306"/>
                        <a:gd name="connsiteX24" fmla="*/ 77639 w 694916"/>
                        <a:gd name="connsiteY24" fmla="*/ 155279 h 685306"/>
                        <a:gd name="connsiteX25" fmla="*/ 0 w 694916"/>
                        <a:gd name="connsiteY25" fmla="*/ 77639 h 685306"/>
                        <a:gd name="connsiteX26" fmla="*/ 77639 w 694916"/>
                        <a:gd name="connsiteY26" fmla="*/ 0 h 685306"/>
                        <a:gd name="connsiteX27" fmla="*/ 155279 w 694916"/>
                        <a:gd name="connsiteY27" fmla="*/ 77639 h 6853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</a:cxnLst>
                      <a:rect l="l" t="t" r="r" b="b"/>
                      <a:pathLst>
                        <a:path w="694916" h="685306" fill="none" extrusionOk="0">
                          <a:moveTo>
                            <a:pt x="694916" y="425097"/>
                          </a:moveTo>
                          <a:cubicBezTo>
                            <a:pt x="703566" y="535496"/>
                            <a:pt x="699249" y="561440"/>
                            <a:pt x="694916" y="685308"/>
                          </a:cubicBezTo>
                          <a:cubicBezTo>
                            <a:pt x="659309" y="685113"/>
                            <a:pt x="606616" y="686545"/>
                            <a:pt x="544056" y="685308"/>
                          </a:cubicBezTo>
                          <a:cubicBezTo>
                            <a:pt x="555769" y="625664"/>
                            <a:pt x="544705" y="511866"/>
                            <a:pt x="544056" y="442586"/>
                          </a:cubicBezTo>
                          <a:cubicBezTo>
                            <a:pt x="542139" y="391258"/>
                            <a:pt x="524643" y="349159"/>
                            <a:pt x="467568" y="339962"/>
                          </a:cubicBezTo>
                          <a:cubicBezTo>
                            <a:pt x="427175" y="340544"/>
                            <a:pt x="397537" y="370819"/>
                            <a:pt x="390122" y="395118"/>
                          </a:cubicBezTo>
                          <a:cubicBezTo>
                            <a:pt x="386559" y="404523"/>
                            <a:pt x="385140" y="421116"/>
                            <a:pt x="385124" y="431824"/>
                          </a:cubicBezTo>
                          <a:cubicBezTo>
                            <a:pt x="377468" y="491289"/>
                            <a:pt x="380117" y="608692"/>
                            <a:pt x="385124" y="685308"/>
                          </a:cubicBezTo>
                          <a:cubicBezTo>
                            <a:pt x="316274" y="686694"/>
                            <a:pt x="265697" y="679421"/>
                            <a:pt x="234265" y="685308"/>
                          </a:cubicBezTo>
                          <a:cubicBezTo>
                            <a:pt x="235401" y="692050"/>
                            <a:pt x="237235" y="273355"/>
                            <a:pt x="234265" y="231574"/>
                          </a:cubicBezTo>
                          <a:cubicBezTo>
                            <a:pt x="303179" y="234801"/>
                            <a:pt x="328984" y="225015"/>
                            <a:pt x="385124" y="231574"/>
                          </a:cubicBezTo>
                          <a:cubicBezTo>
                            <a:pt x="382183" y="254320"/>
                            <a:pt x="386129" y="268924"/>
                            <a:pt x="385124" y="295954"/>
                          </a:cubicBezTo>
                          <a:cubicBezTo>
                            <a:pt x="384829" y="296499"/>
                            <a:pt x="384407" y="296964"/>
                            <a:pt x="384164" y="297491"/>
                          </a:cubicBezTo>
                          <a:cubicBezTo>
                            <a:pt x="384543" y="297496"/>
                            <a:pt x="384886" y="297520"/>
                            <a:pt x="385124" y="297491"/>
                          </a:cubicBezTo>
                          <a:cubicBezTo>
                            <a:pt x="385095" y="296994"/>
                            <a:pt x="385158" y="296596"/>
                            <a:pt x="385124" y="295954"/>
                          </a:cubicBezTo>
                          <a:cubicBezTo>
                            <a:pt x="403590" y="263217"/>
                            <a:pt x="432968" y="226200"/>
                            <a:pt x="521187" y="221005"/>
                          </a:cubicBezTo>
                          <a:cubicBezTo>
                            <a:pt x="611666" y="199642"/>
                            <a:pt x="710314" y="284126"/>
                            <a:pt x="694916" y="425097"/>
                          </a:cubicBezTo>
                          <a:lnTo>
                            <a:pt x="694916" y="425097"/>
                          </a:lnTo>
                          <a:close/>
                          <a:moveTo>
                            <a:pt x="0" y="685308"/>
                          </a:moveTo>
                          <a:cubicBezTo>
                            <a:pt x="48258" y="690313"/>
                            <a:pt x="77179" y="688105"/>
                            <a:pt x="150859" y="685308"/>
                          </a:cubicBezTo>
                          <a:cubicBezTo>
                            <a:pt x="140967" y="523120"/>
                            <a:pt x="157619" y="418742"/>
                            <a:pt x="150859" y="231574"/>
                          </a:cubicBezTo>
                          <a:cubicBezTo>
                            <a:pt x="79943" y="226664"/>
                            <a:pt x="31230" y="227266"/>
                            <a:pt x="0" y="231574"/>
                          </a:cubicBezTo>
                          <a:cubicBezTo>
                            <a:pt x="-3511" y="357097"/>
                            <a:pt x="7468" y="555358"/>
                            <a:pt x="0" y="685308"/>
                          </a:cubicBezTo>
                          <a:close/>
                          <a:moveTo>
                            <a:pt x="155279" y="77639"/>
                          </a:moveTo>
                          <a:cubicBezTo>
                            <a:pt x="157829" y="128952"/>
                            <a:pt x="124828" y="155571"/>
                            <a:pt x="77639" y="155279"/>
                          </a:cubicBezTo>
                          <a:cubicBezTo>
                            <a:pt x="34428" y="152979"/>
                            <a:pt x="-4511" y="118304"/>
                            <a:pt x="0" y="77639"/>
                          </a:cubicBezTo>
                          <a:cubicBezTo>
                            <a:pt x="331" y="29330"/>
                            <a:pt x="26750" y="-5868"/>
                            <a:pt x="77639" y="0"/>
                          </a:cubicBezTo>
                          <a:cubicBezTo>
                            <a:pt x="123495" y="-3163"/>
                            <a:pt x="154028" y="42944"/>
                            <a:pt x="155279" y="77639"/>
                          </a:cubicBezTo>
                          <a:close/>
                        </a:path>
                        <a:path w="694916" h="685306" stroke="0" extrusionOk="0">
                          <a:moveTo>
                            <a:pt x="694916" y="425097"/>
                          </a:moveTo>
                          <a:cubicBezTo>
                            <a:pt x="690269" y="548210"/>
                            <a:pt x="688265" y="630230"/>
                            <a:pt x="694916" y="685308"/>
                          </a:cubicBezTo>
                          <a:cubicBezTo>
                            <a:pt x="636056" y="678245"/>
                            <a:pt x="617788" y="687688"/>
                            <a:pt x="544056" y="685308"/>
                          </a:cubicBezTo>
                          <a:cubicBezTo>
                            <a:pt x="544566" y="631252"/>
                            <a:pt x="540177" y="560075"/>
                            <a:pt x="544056" y="442586"/>
                          </a:cubicBezTo>
                          <a:cubicBezTo>
                            <a:pt x="535245" y="380588"/>
                            <a:pt x="523282" y="334321"/>
                            <a:pt x="467568" y="339962"/>
                          </a:cubicBezTo>
                          <a:cubicBezTo>
                            <a:pt x="430400" y="344588"/>
                            <a:pt x="402741" y="363519"/>
                            <a:pt x="390122" y="395118"/>
                          </a:cubicBezTo>
                          <a:cubicBezTo>
                            <a:pt x="386321" y="404287"/>
                            <a:pt x="387017" y="417523"/>
                            <a:pt x="385124" y="431824"/>
                          </a:cubicBezTo>
                          <a:cubicBezTo>
                            <a:pt x="375984" y="554153"/>
                            <a:pt x="379555" y="612526"/>
                            <a:pt x="385124" y="685308"/>
                          </a:cubicBezTo>
                          <a:cubicBezTo>
                            <a:pt x="352810" y="690284"/>
                            <a:pt x="298133" y="679998"/>
                            <a:pt x="234265" y="685308"/>
                          </a:cubicBezTo>
                          <a:cubicBezTo>
                            <a:pt x="232217" y="679706"/>
                            <a:pt x="241006" y="273012"/>
                            <a:pt x="234265" y="231574"/>
                          </a:cubicBezTo>
                          <a:cubicBezTo>
                            <a:pt x="265612" y="230816"/>
                            <a:pt x="353191" y="232143"/>
                            <a:pt x="385124" y="231574"/>
                          </a:cubicBezTo>
                          <a:cubicBezTo>
                            <a:pt x="383968" y="244913"/>
                            <a:pt x="384081" y="282387"/>
                            <a:pt x="385124" y="295954"/>
                          </a:cubicBezTo>
                          <a:cubicBezTo>
                            <a:pt x="384829" y="296585"/>
                            <a:pt x="384269" y="296951"/>
                            <a:pt x="384164" y="297491"/>
                          </a:cubicBezTo>
                          <a:cubicBezTo>
                            <a:pt x="384467" y="297494"/>
                            <a:pt x="384889" y="297500"/>
                            <a:pt x="385124" y="297491"/>
                          </a:cubicBezTo>
                          <a:cubicBezTo>
                            <a:pt x="385148" y="296896"/>
                            <a:pt x="385097" y="296386"/>
                            <a:pt x="385124" y="295954"/>
                          </a:cubicBezTo>
                          <a:cubicBezTo>
                            <a:pt x="400805" y="254577"/>
                            <a:pt x="438745" y="221996"/>
                            <a:pt x="521187" y="221005"/>
                          </a:cubicBezTo>
                          <a:cubicBezTo>
                            <a:pt x="636722" y="216898"/>
                            <a:pt x="683997" y="291250"/>
                            <a:pt x="694916" y="425097"/>
                          </a:cubicBezTo>
                          <a:lnTo>
                            <a:pt x="694916" y="425097"/>
                          </a:lnTo>
                          <a:close/>
                          <a:moveTo>
                            <a:pt x="0" y="685308"/>
                          </a:moveTo>
                          <a:cubicBezTo>
                            <a:pt x="61436" y="685354"/>
                            <a:pt x="95366" y="684959"/>
                            <a:pt x="150859" y="685308"/>
                          </a:cubicBezTo>
                          <a:cubicBezTo>
                            <a:pt x="152897" y="480623"/>
                            <a:pt x="133216" y="435462"/>
                            <a:pt x="150859" y="231574"/>
                          </a:cubicBezTo>
                          <a:cubicBezTo>
                            <a:pt x="76492" y="231014"/>
                            <a:pt x="74910" y="225169"/>
                            <a:pt x="0" y="231574"/>
                          </a:cubicBezTo>
                          <a:cubicBezTo>
                            <a:pt x="6024" y="337460"/>
                            <a:pt x="4958" y="587576"/>
                            <a:pt x="0" y="685308"/>
                          </a:cubicBezTo>
                          <a:close/>
                          <a:moveTo>
                            <a:pt x="155279" y="77639"/>
                          </a:moveTo>
                          <a:cubicBezTo>
                            <a:pt x="152984" y="126442"/>
                            <a:pt x="121939" y="153184"/>
                            <a:pt x="77639" y="155279"/>
                          </a:cubicBezTo>
                          <a:cubicBezTo>
                            <a:pt x="32147" y="147787"/>
                            <a:pt x="2526" y="120279"/>
                            <a:pt x="0" y="77639"/>
                          </a:cubicBezTo>
                          <a:cubicBezTo>
                            <a:pt x="-5123" y="39423"/>
                            <a:pt x="35972" y="-2340"/>
                            <a:pt x="77639" y="0"/>
                          </a:cubicBezTo>
                          <a:cubicBezTo>
                            <a:pt x="117290" y="3056"/>
                            <a:pt x="148039" y="33621"/>
                            <a:pt x="155279" y="77639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8" name="Graphic 4">
            <a:extLst>
              <a:ext uri="{FF2B5EF4-FFF2-40B4-BE49-F238E27FC236}">
                <a16:creationId xmlns:a16="http://schemas.microsoft.com/office/drawing/2014/main" id="{BE7FAD8B-3C10-D0BD-01F5-3E65513D4C0B}"/>
              </a:ext>
            </a:extLst>
          </p:cNvPr>
          <p:cNvGrpSpPr/>
          <p:nvPr/>
        </p:nvGrpSpPr>
        <p:grpSpPr>
          <a:xfrm>
            <a:off x="6180549" y="321438"/>
            <a:ext cx="317528" cy="317526"/>
            <a:chOff x="6778271" y="3696126"/>
            <a:chExt cx="609601" cy="609601"/>
          </a:xfrm>
          <a:effectLst/>
        </p:grpSpPr>
        <p:sp>
          <p:nvSpPr>
            <p:cNvPr id="69" name="Rectangle: Rounded Corners 68">
              <a:extLst>
                <a:ext uri="{FF2B5EF4-FFF2-40B4-BE49-F238E27FC236}">
                  <a16:creationId xmlns:a16="http://schemas.microsoft.com/office/drawing/2014/main" id="{B021921D-5174-8C64-FEC7-E3D8AA059284}"/>
                </a:ext>
              </a:extLst>
            </p:cNvPr>
            <p:cNvSpPr/>
            <p:nvPr/>
          </p:nvSpPr>
          <p:spPr>
            <a:xfrm>
              <a:off x="6778271" y="3696126"/>
              <a:ext cx="609601" cy="609601"/>
            </a:xfrm>
            <a:prstGeom prst="roundRect">
              <a:avLst>
                <a:gd name="adj" fmla="val 17321"/>
              </a:avLst>
            </a:prstGeom>
            <a:solidFill>
              <a:schemeClr val="accent3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4160773477">
                    <a:custGeom>
                      <a:avLst/>
                      <a:gdLst>
                        <a:gd name="connsiteX0" fmla="*/ 0 w 1644023"/>
                        <a:gd name="connsiteY0" fmla="*/ 284760 h 1644015"/>
                        <a:gd name="connsiteX1" fmla="*/ 284760 w 1644023"/>
                        <a:gd name="connsiteY1" fmla="*/ 0 h 1644015"/>
                        <a:gd name="connsiteX2" fmla="*/ 822012 w 1644023"/>
                        <a:gd name="connsiteY2" fmla="*/ 0 h 1644015"/>
                        <a:gd name="connsiteX3" fmla="*/ 1359263 w 1644023"/>
                        <a:gd name="connsiteY3" fmla="*/ 0 h 1644015"/>
                        <a:gd name="connsiteX4" fmla="*/ 1644023 w 1644023"/>
                        <a:gd name="connsiteY4" fmla="*/ 284760 h 1644015"/>
                        <a:gd name="connsiteX5" fmla="*/ 1644023 w 1644023"/>
                        <a:gd name="connsiteY5" fmla="*/ 800518 h 1644015"/>
                        <a:gd name="connsiteX6" fmla="*/ 1644023 w 1644023"/>
                        <a:gd name="connsiteY6" fmla="*/ 1359255 h 1644015"/>
                        <a:gd name="connsiteX7" fmla="*/ 1359263 w 1644023"/>
                        <a:gd name="connsiteY7" fmla="*/ 1644015 h 1644015"/>
                        <a:gd name="connsiteX8" fmla="*/ 854247 w 1644023"/>
                        <a:gd name="connsiteY8" fmla="*/ 1644015 h 1644015"/>
                        <a:gd name="connsiteX9" fmla="*/ 284760 w 1644023"/>
                        <a:gd name="connsiteY9" fmla="*/ 1644015 h 1644015"/>
                        <a:gd name="connsiteX10" fmla="*/ 0 w 1644023"/>
                        <a:gd name="connsiteY10" fmla="*/ 1359255 h 1644015"/>
                        <a:gd name="connsiteX11" fmla="*/ 0 w 1644023"/>
                        <a:gd name="connsiteY11" fmla="*/ 822008 h 1644015"/>
                        <a:gd name="connsiteX12" fmla="*/ 0 w 1644023"/>
                        <a:gd name="connsiteY12" fmla="*/ 284760 h 16440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644023" h="1644015" fill="none" extrusionOk="0">
                          <a:moveTo>
                            <a:pt x="0" y="284760"/>
                          </a:moveTo>
                          <a:cubicBezTo>
                            <a:pt x="-1984" y="124110"/>
                            <a:pt x="113925" y="-3163"/>
                            <a:pt x="284760" y="0"/>
                          </a:cubicBezTo>
                          <a:cubicBezTo>
                            <a:pt x="459797" y="16884"/>
                            <a:pt x="577955" y="-26386"/>
                            <a:pt x="822012" y="0"/>
                          </a:cubicBezTo>
                          <a:cubicBezTo>
                            <a:pt x="1066069" y="26386"/>
                            <a:pt x="1175546" y="4396"/>
                            <a:pt x="1359263" y="0"/>
                          </a:cubicBezTo>
                          <a:cubicBezTo>
                            <a:pt x="1553347" y="-6184"/>
                            <a:pt x="1669389" y="117442"/>
                            <a:pt x="1644023" y="284760"/>
                          </a:cubicBezTo>
                          <a:cubicBezTo>
                            <a:pt x="1665763" y="535762"/>
                            <a:pt x="1642272" y="594727"/>
                            <a:pt x="1644023" y="800518"/>
                          </a:cubicBezTo>
                          <a:cubicBezTo>
                            <a:pt x="1645774" y="1006309"/>
                            <a:pt x="1649296" y="1157606"/>
                            <a:pt x="1644023" y="1359255"/>
                          </a:cubicBezTo>
                          <a:cubicBezTo>
                            <a:pt x="1646716" y="1519823"/>
                            <a:pt x="1544468" y="1616972"/>
                            <a:pt x="1359263" y="1644015"/>
                          </a:cubicBezTo>
                          <a:cubicBezTo>
                            <a:pt x="1243347" y="1660287"/>
                            <a:pt x="1059360" y="1620314"/>
                            <a:pt x="854247" y="1644015"/>
                          </a:cubicBezTo>
                          <a:cubicBezTo>
                            <a:pt x="649134" y="1667716"/>
                            <a:pt x="454746" y="1660407"/>
                            <a:pt x="284760" y="1644015"/>
                          </a:cubicBezTo>
                          <a:cubicBezTo>
                            <a:pt x="112409" y="1645744"/>
                            <a:pt x="12456" y="1527836"/>
                            <a:pt x="0" y="1359255"/>
                          </a:cubicBezTo>
                          <a:cubicBezTo>
                            <a:pt x="-4264" y="1113143"/>
                            <a:pt x="-5406" y="1062613"/>
                            <a:pt x="0" y="822008"/>
                          </a:cubicBezTo>
                          <a:cubicBezTo>
                            <a:pt x="5406" y="581403"/>
                            <a:pt x="-13524" y="503508"/>
                            <a:pt x="0" y="284760"/>
                          </a:cubicBezTo>
                          <a:close/>
                        </a:path>
                        <a:path w="1644023" h="1644015" stroke="0" extrusionOk="0">
                          <a:moveTo>
                            <a:pt x="0" y="284760"/>
                          </a:moveTo>
                          <a:cubicBezTo>
                            <a:pt x="3026" y="129514"/>
                            <a:pt x="160257" y="15486"/>
                            <a:pt x="284760" y="0"/>
                          </a:cubicBezTo>
                          <a:cubicBezTo>
                            <a:pt x="469137" y="-8331"/>
                            <a:pt x="560118" y="-18364"/>
                            <a:pt x="832757" y="0"/>
                          </a:cubicBezTo>
                          <a:cubicBezTo>
                            <a:pt x="1105396" y="18364"/>
                            <a:pt x="1231739" y="-22006"/>
                            <a:pt x="1359263" y="0"/>
                          </a:cubicBezTo>
                          <a:cubicBezTo>
                            <a:pt x="1496955" y="16119"/>
                            <a:pt x="1638061" y="164058"/>
                            <a:pt x="1644023" y="284760"/>
                          </a:cubicBezTo>
                          <a:cubicBezTo>
                            <a:pt x="1651315" y="428828"/>
                            <a:pt x="1669698" y="584766"/>
                            <a:pt x="1644023" y="832752"/>
                          </a:cubicBezTo>
                          <a:cubicBezTo>
                            <a:pt x="1618348" y="1080738"/>
                            <a:pt x="1665563" y="1147090"/>
                            <a:pt x="1644023" y="1359255"/>
                          </a:cubicBezTo>
                          <a:cubicBezTo>
                            <a:pt x="1661334" y="1506586"/>
                            <a:pt x="1525714" y="1629697"/>
                            <a:pt x="1359263" y="1644015"/>
                          </a:cubicBezTo>
                          <a:cubicBezTo>
                            <a:pt x="1142524" y="1657223"/>
                            <a:pt x="962977" y="1627031"/>
                            <a:pt x="843502" y="1644015"/>
                          </a:cubicBezTo>
                          <a:cubicBezTo>
                            <a:pt x="724027" y="1660999"/>
                            <a:pt x="504088" y="1643013"/>
                            <a:pt x="284760" y="1644015"/>
                          </a:cubicBezTo>
                          <a:cubicBezTo>
                            <a:pt x="121554" y="1609766"/>
                            <a:pt x="14844" y="1497602"/>
                            <a:pt x="0" y="1359255"/>
                          </a:cubicBezTo>
                          <a:cubicBezTo>
                            <a:pt x="24437" y="1238173"/>
                            <a:pt x="18394" y="1036439"/>
                            <a:pt x="0" y="843497"/>
                          </a:cubicBezTo>
                          <a:cubicBezTo>
                            <a:pt x="-18394" y="650555"/>
                            <a:pt x="-22462" y="479352"/>
                            <a:pt x="0" y="28476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775A5B4F-8C12-FFCF-71C5-B6F13FF8058B}"/>
                </a:ext>
              </a:extLst>
            </p:cNvPr>
            <p:cNvSpPr/>
            <p:nvPr/>
          </p:nvSpPr>
          <p:spPr>
            <a:xfrm>
              <a:off x="6922801" y="3873624"/>
              <a:ext cx="320432" cy="273947"/>
            </a:xfrm>
            <a:custGeom>
              <a:avLst/>
              <a:gdLst>
                <a:gd name="connsiteX0" fmla="*/ 14573 w 320432"/>
                <a:gd name="connsiteY0" fmla="*/ 92161 h 273947"/>
                <a:gd name="connsiteX1" fmla="*/ 68675 w 320432"/>
                <a:gd name="connsiteY1" fmla="*/ 125880 h 273947"/>
                <a:gd name="connsiteX2" fmla="*/ 133445 w 320432"/>
                <a:gd name="connsiteY2" fmla="*/ 271041 h 273947"/>
                <a:gd name="connsiteX3" fmla="*/ 272129 w 320432"/>
                <a:gd name="connsiteY3" fmla="*/ 170647 h 273947"/>
                <a:gd name="connsiteX4" fmla="*/ 285083 w 320432"/>
                <a:gd name="connsiteY4" fmla="*/ 2245 h 273947"/>
                <a:gd name="connsiteX5" fmla="*/ 195072 w 320432"/>
                <a:gd name="connsiteY5" fmla="*/ 46917 h 273947"/>
                <a:gd name="connsiteX6" fmla="*/ 185356 w 320432"/>
                <a:gd name="connsiteY6" fmla="*/ 74731 h 273947"/>
                <a:gd name="connsiteX7" fmla="*/ 225552 w 320432"/>
                <a:gd name="connsiteY7" fmla="*/ 100639 h 273947"/>
                <a:gd name="connsiteX8" fmla="*/ 184690 w 320432"/>
                <a:gd name="connsiteY8" fmla="*/ 172552 h 273947"/>
                <a:gd name="connsiteX9" fmla="*/ 154877 w 320432"/>
                <a:gd name="connsiteY9" fmla="*/ 131690 h 273947"/>
                <a:gd name="connsiteX10" fmla="*/ 79724 w 320432"/>
                <a:gd name="connsiteY10" fmla="*/ 9198 h 273947"/>
                <a:gd name="connsiteX11" fmla="*/ 0 w 320432"/>
                <a:gd name="connsiteY11" fmla="*/ 73968 h 273947"/>
                <a:gd name="connsiteX12" fmla="*/ 14573 w 320432"/>
                <a:gd name="connsiteY12" fmla="*/ 92161 h 273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0432" h="273947">
                  <a:moveTo>
                    <a:pt x="14573" y="92161"/>
                  </a:moveTo>
                  <a:cubicBezTo>
                    <a:pt x="45720" y="71778"/>
                    <a:pt x="55054" y="73397"/>
                    <a:pt x="68675" y="125880"/>
                  </a:cubicBezTo>
                  <a:cubicBezTo>
                    <a:pt x="82296" y="178363"/>
                    <a:pt x="100394" y="257420"/>
                    <a:pt x="133445" y="271041"/>
                  </a:cubicBezTo>
                  <a:cubicBezTo>
                    <a:pt x="166497" y="284661"/>
                    <a:pt x="215741" y="250276"/>
                    <a:pt x="272129" y="170647"/>
                  </a:cubicBezTo>
                  <a:cubicBezTo>
                    <a:pt x="328517" y="90923"/>
                    <a:pt x="338995" y="16056"/>
                    <a:pt x="285083" y="2245"/>
                  </a:cubicBezTo>
                  <a:cubicBezTo>
                    <a:pt x="242316" y="-8804"/>
                    <a:pt x="210407" y="23296"/>
                    <a:pt x="195072" y="46917"/>
                  </a:cubicBezTo>
                  <a:cubicBezTo>
                    <a:pt x="184404" y="63300"/>
                    <a:pt x="175641" y="79969"/>
                    <a:pt x="185356" y="74731"/>
                  </a:cubicBezTo>
                  <a:cubicBezTo>
                    <a:pt x="195072" y="69587"/>
                    <a:pt x="235267" y="65015"/>
                    <a:pt x="225552" y="100639"/>
                  </a:cubicBezTo>
                  <a:cubicBezTo>
                    <a:pt x="215837" y="136262"/>
                    <a:pt x="194500" y="162837"/>
                    <a:pt x="184690" y="172552"/>
                  </a:cubicBezTo>
                  <a:cubicBezTo>
                    <a:pt x="174974" y="182268"/>
                    <a:pt x="163354" y="180363"/>
                    <a:pt x="154877" y="131690"/>
                  </a:cubicBezTo>
                  <a:cubicBezTo>
                    <a:pt x="146495" y="83113"/>
                    <a:pt x="138113" y="-24710"/>
                    <a:pt x="79724" y="9198"/>
                  </a:cubicBezTo>
                  <a:cubicBezTo>
                    <a:pt x="25813" y="40631"/>
                    <a:pt x="0" y="73968"/>
                    <a:pt x="0" y="73968"/>
                  </a:cubicBezTo>
                  <a:lnTo>
                    <a:pt x="14573" y="92161"/>
                  </a:lnTo>
                  <a:close/>
                </a:path>
              </a:pathLst>
            </a:custGeom>
            <a:solidFill>
              <a:srgbClr val="FFFFFF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3506516867">
                    <a:custGeom>
                      <a:avLst/>
                      <a:gdLst>
                        <a:gd name="connsiteX0" fmla="*/ 39301 w 864168"/>
                        <a:gd name="connsiteY0" fmla="*/ 248546 h 738800"/>
                        <a:gd name="connsiteX1" fmla="*/ 185208 w 864168"/>
                        <a:gd name="connsiteY1" fmla="*/ 339482 h 738800"/>
                        <a:gd name="connsiteX2" fmla="*/ 359885 w 864168"/>
                        <a:gd name="connsiteY2" fmla="*/ 730962 h 738800"/>
                        <a:gd name="connsiteX3" fmla="*/ 733900 w 864168"/>
                        <a:gd name="connsiteY3" fmla="*/ 460213 h 738800"/>
                        <a:gd name="connsiteX4" fmla="*/ 768835 w 864168"/>
                        <a:gd name="connsiteY4" fmla="*/ 6054 h 738800"/>
                        <a:gd name="connsiteX5" fmla="*/ 526086 w 864168"/>
                        <a:gd name="connsiteY5" fmla="*/ 126529 h 738800"/>
                        <a:gd name="connsiteX6" fmla="*/ 499883 w 864168"/>
                        <a:gd name="connsiteY6" fmla="*/ 201539 h 738800"/>
                        <a:gd name="connsiteX7" fmla="*/ 608287 w 864168"/>
                        <a:gd name="connsiteY7" fmla="*/ 271410 h 738800"/>
                        <a:gd name="connsiteX8" fmla="*/ 498087 w 864168"/>
                        <a:gd name="connsiteY8" fmla="*/ 465350 h 738800"/>
                        <a:gd name="connsiteX9" fmla="*/ 417685 w 864168"/>
                        <a:gd name="connsiteY9" fmla="*/ 355151 h 738800"/>
                        <a:gd name="connsiteX10" fmla="*/ 215006 w 864168"/>
                        <a:gd name="connsiteY10" fmla="*/ 24805 h 738800"/>
                        <a:gd name="connsiteX11" fmla="*/ 0 w 864168"/>
                        <a:gd name="connsiteY11" fmla="*/ 199482 h 738800"/>
                        <a:gd name="connsiteX12" fmla="*/ 39301 w 864168"/>
                        <a:gd name="connsiteY12" fmla="*/ 248546 h 7388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864168" h="738800" fill="none" extrusionOk="0">
                          <a:moveTo>
                            <a:pt x="39301" y="248546"/>
                          </a:moveTo>
                          <a:cubicBezTo>
                            <a:pt x="128616" y="195529"/>
                            <a:pt x="151286" y="197264"/>
                            <a:pt x="185208" y="339482"/>
                          </a:cubicBezTo>
                          <a:cubicBezTo>
                            <a:pt x="245480" y="478376"/>
                            <a:pt x="277408" y="707930"/>
                            <a:pt x="359885" y="730962"/>
                          </a:cubicBezTo>
                          <a:cubicBezTo>
                            <a:pt x="458381" y="767919"/>
                            <a:pt x="576712" y="711449"/>
                            <a:pt x="733900" y="460213"/>
                          </a:cubicBezTo>
                          <a:cubicBezTo>
                            <a:pt x="858123" y="258993"/>
                            <a:pt x="914417" y="79100"/>
                            <a:pt x="768835" y="6054"/>
                          </a:cubicBezTo>
                          <a:cubicBezTo>
                            <a:pt x="659999" y="-22213"/>
                            <a:pt x="578986" y="68096"/>
                            <a:pt x="526086" y="126529"/>
                          </a:cubicBezTo>
                          <a:cubicBezTo>
                            <a:pt x="496981" y="178131"/>
                            <a:pt x="477642" y="212026"/>
                            <a:pt x="499883" y="201539"/>
                          </a:cubicBezTo>
                          <a:cubicBezTo>
                            <a:pt x="527384" y="178535"/>
                            <a:pt x="644732" y="159940"/>
                            <a:pt x="608287" y="271410"/>
                          </a:cubicBezTo>
                          <a:cubicBezTo>
                            <a:pt x="578980" y="368154"/>
                            <a:pt x="524223" y="445139"/>
                            <a:pt x="498087" y="465350"/>
                          </a:cubicBezTo>
                          <a:cubicBezTo>
                            <a:pt x="473957" y="488875"/>
                            <a:pt x="438025" y="483201"/>
                            <a:pt x="417685" y="355151"/>
                          </a:cubicBezTo>
                          <a:cubicBezTo>
                            <a:pt x="410069" y="261366"/>
                            <a:pt x="353876" y="-46407"/>
                            <a:pt x="215006" y="24805"/>
                          </a:cubicBezTo>
                          <a:cubicBezTo>
                            <a:pt x="69614" y="109576"/>
                            <a:pt x="0" y="199483"/>
                            <a:pt x="0" y="199482"/>
                          </a:cubicBezTo>
                          <a:cubicBezTo>
                            <a:pt x="18102" y="220947"/>
                            <a:pt x="31605" y="235117"/>
                            <a:pt x="39301" y="248546"/>
                          </a:cubicBezTo>
                          <a:close/>
                        </a:path>
                        <a:path w="864168" h="738800" stroke="0" extrusionOk="0">
                          <a:moveTo>
                            <a:pt x="39301" y="248546"/>
                          </a:moveTo>
                          <a:cubicBezTo>
                            <a:pt x="125947" y="192195"/>
                            <a:pt x="152440" y="195809"/>
                            <a:pt x="185208" y="339482"/>
                          </a:cubicBezTo>
                          <a:cubicBezTo>
                            <a:pt x="239243" y="466994"/>
                            <a:pt x="267774" y="692707"/>
                            <a:pt x="359885" y="730962"/>
                          </a:cubicBezTo>
                          <a:cubicBezTo>
                            <a:pt x="441424" y="769050"/>
                            <a:pt x="616708" y="668816"/>
                            <a:pt x="733900" y="460213"/>
                          </a:cubicBezTo>
                          <a:cubicBezTo>
                            <a:pt x="865749" y="242250"/>
                            <a:pt x="950951" y="50977"/>
                            <a:pt x="768835" y="6054"/>
                          </a:cubicBezTo>
                          <a:cubicBezTo>
                            <a:pt x="646231" y="-26927"/>
                            <a:pt x="569798" y="52086"/>
                            <a:pt x="526086" y="126529"/>
                          </a:cubicBezTo>
                          <a:cubicBezTo>
                            <a:pt x="493826" y="173780"/>
                            <a:pt x="479166" y="213192"/>
                            <a:pt x="499883" y="201539"/>
                          </a:cubicBezTo>
                          <a:cubicBezTo>
                            <a:pt x="541791" y="175264"/>
                            <a:pt x="638960" y="166109"/>
                            <a:pt x="608287" y="271410"/>
                          </a:cubicBezTo>
                          <a:cubicBezTo>
                            <a:pt x="584116" y="363857"/>
                            <a:pt x="530885" y="438145"/>
                            <a:pt x="498087" y="465350"/>
                          </a:cubicBezTo>
                          <a:cubicBezTo>
                            <a:pt x="464471" y="492785"/>
                            <a:pt x="442715" y="492991"/>
                            <a:pt x="417685" y="355151"/>
                          </a:cubicBezTo>
                          <a:cubicBezTo>
                            <a:pt x="411419" y="220726"/>
                            <a:pt x="385708" y="-66302"/>
                            <a:pt x="215006" y="24805"/>
                          </a:cubicBezTo>
                          <a:cubicBezTo>
                            <a:pt x="69614" y="109576"/>
                            <a:pt x="0" y="199482"/>
                            <a:pt x="0" y="199482"/>
                          </a:cubicBezTo>
                          <a:cubicBezTo>
                            <a:pt x="10827" y="208734"/>
                            <a:pt x="23289" y="231581"/>
                            <a:pt x="39301" y="248546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4" name="Graphic 4">
            <a:extLst>
              <a:ext uri="{FF2B5EF4-FFF2-40B4-BE49-F238E27FC236}">
                <a16:creationId xmlns:a16="http://schemas.microsoft.com/office/drawing/2014/main" id="{39CA3EAD-FFAD-7019-B2DF-11BF9A16B0CF}"/>
              </a:ext>
            </a:extLst>
          </p:cNvPr>
          <p:cNvGrpSpPr/>
          <p:nvPr/>
        </p:nvGrpSpPr>
        <p:grpSpPr>
          <a:xfrm>
            <a:off x="7421686" y="2117930"/>
            <a:ext cx="402008" cy="402008"/>
            <a:chOff x="4031360" y="1961610"/>
            <a:chExt cx="609600" cy="609600"/>
          </a:xfrm>
          <a:effectLst/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BFDC77A-33D7-E82A-385E-E2A112AC0929}"/>
                </a:ext>
              </a:extLst>
            </p:cNvPr>
            <p:cNvSpPr/>
            <p:nvPr/>
          </p:nvSpPr>
          <p:spPr>
            <a:xfrm>
              <a:off x="4227955" y="2123344"/>
              <a:ext cx="188499" cy="358235"/>
            </a:xfrm>
            <a:custGeom>
              <a:avLst/>
              <a:gdLst>
                <a:gd name="connsiteX0" fmla="*/ 181261 w 188499"/>
                <a:gd name="connsiteY0" fmla="*/ 203073 h 358235"/>
                <a:gd name="connsiteX1" fmla="*/ 124397 w 188499"/>
                <a:gd name="connsiteY1" fmla="*/ 203073 h 358235"/>
                <a:gd name="connsiteX2" fmla="*/ 124397 w 188499"/>
                <a:gd name="connsiteY2" fmla="*/ 358235 h 358235"/>
                <a:gd name="connsiteX3" fmla="*/ 40100 w 188499"/>
                <a:gd name="connsiteY3" fmla="*/ 358235 h 358235"/>
                <a:gd name="connsiteX4" fmla="*/ 40100 w 188499"/>
                <a:gd name="connsiteY4" fmla="*/ 203073 h 358235"/>
                <a:gd name="connsiteX5" fmla="*/ 0 w 188499"/>
                <a:gd name="connsiteY5" fmla="*/ 203073 h 358235"/>
                <a:gd name="connsiteX6" fmla="*/ 0 w 188499"/>
                <a:gd name="connsiteY6" fmla="*/ 131445 h 358235"/>
                <a:gd name="connsiteX7" fmla="*/ 40100 w 188499"/>
                <a:gd name="connsiteY7" fmla="*/ 131445 h 358235"/>
                <a:gd name="connsiteX8" fmla="*/ 40100 w 188499"/>
                <a:gd name="connsiteY8" fmla="*/ 85058 h 358235"/>
                <a:gd name="connsiteX9" fmla="*/ 125158 w 188499"/>
                <a:gd name="connsiteY9" fmla="*/ 0 h 358235"/>
                <a:gd name="connsiteX10" fmla="*/ 187547 w 188499"/>
                <a:gd name="connsiteY10" fmla="*/ 286 h 358235"/>
                <a:gd name="connsiteX11" fmla="*/ 187547 w 188499"/>
                <a:gd name="connsiteY11" fmla="*/ 69818 h 358235"/>
                <a:gd name="connsiteX12" fmla="*/ 142208 w 188499"/>
                <a:gd name="connsiteY12" fmla="*/ 69818 h 358235"/>
                <a:gd name="connsiteX13" fmla="*/ 124301 w 188499"/>
                <a:gd name="connsiteY13" fmla="*/ 89345 h 358235"/>
                <a:gd name="connsiteX14" fmla="*/ 124301 w 188499"/>
                <a:gd name="connsiteY14" fmla="*/ 131540 h 358235"/>
                <a:gd name="connsiteX15" fmla="*/ 188500 w 188499"/>
                <a:gd name="connsiteY15" fmla="*/ 131540 h 358235"/>
                <a:gd name="connsiteX16" fmla="*/ 181261 w 188499"/>
                <a:gd name="connsiteY16" fmla="*/ 203073 h 35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8499" h="358235">
                  <a:moveTo>
                    <a:pt x="181261" y="203073"/>
                  </a:moveTo>
                  <a:lnTo>
                    <a:pt x="124397" y="203073"/>
                  </a:lnTo>
                  <a:lnTo>
                    <a:pt x="124397" y="358235"/>
                  </a:lnTo>
                  <a:lnTo>
                    <a:pt x="40100" y="358235"/>
                  </a:lnTo>
                  <a:lnTo>
                    <a:pt x="40100" y="203073"/>
                  </a:lnTo>
                  <a:lnTo>
                    <a:pt x="0" y="203073"/>
                  </a:lnTo>
                  <a:lnTo>
                    <a:pt x="0" y="131445"/>
                  </a:lnTo>
                  <a:lnTo>
                    <a:pt x="40100" y="131445"/>
                  </a:lnTo>
                  <a:lnTo>
                    <a:pt x="40100" y="85058"/>
                  </a:lnTo>
                  <a:cubicBezTo>
                    <a:pt x="40100" y="51911"/>
                    <a:pt x="55817" y="0"/>
                    <a:pt x="125158" y="0"/>
                  </a:cubicBezTo>
                  <a:lnTo>
                    <a:pt x="187547" y="286"/>
                  </a:lnTo>
                  <a:lnTo>
                    <a:pt x="187547" y="69818"/>
                  </a:lnTo>
                  <a:lnTo>
                    <a:pt x="142208" y="69818"/>
                  </a:lnTo>
                  <a:cubicBezTo>
                    <a:pt x="134779" y="69818"/>
                    <a:pt x="124301" y="73533"/>
                    <a:pt x="124301" y="89345"/>
                  </a:cubicBezTo>
                  <a:lnTo>
                    <a:pt x="124301" y="131540"/>
                  </a:lnTo>
                  <a:lnTo>
                    <a:pt x="188500" y="131540"/>
                  </a:lnTo>
                  <a:lnTo>
                    <a:pt x="181261" y="203073"/>
                  </a:lnTo>
                  <a:close/>
                </a:path>
              </a:pathLst>
            </a:custGeom>
            <a:solidFill>
              <a:srgbClr val="0A234F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4017065797">
                    <a:custGeom>
                      <a:avLst/>
                      <a:gdLst>
                        <a:gd name="connsiteX0" fmla="*/ 618899 w 643613"/>
                        <a:gd name="connsiteY0" fmla="*/ 693374 h 1223162"/>
                        <a:gd name="connsiteX1" fmla="*/ 424742 w 643613"/>
                        <a:gd name="connsiteY1" fmla="*/ 693374 h 1223162"/>
                        <a:gd name="connsiteX2" fmla="*/ 424742 w 643613"/>
                        <a:gd name="connsiteY2" fmla="*/ 1223162 h 1223162"/>
                        <a:gd name="connsiteX3" fmla="*/ 136917 w 643613"/>
                        <a:gd name="connsiteY3" fmla="*/ 1223162 h 1223162"/>
                        <a:gd name="connsiteX4" fmla="*/ 136917 w 643613"/>
                        <a:gd name="connsiteY4" fmla="*/ 693374 h 1223162"/>
                        <a:gd name="connsiteX5" fmla="*/ 0 w 643613"/>
                        <a:gd name="connsiteY5" fmla="*/ 693374 h 1223162"/>
                        <a:gd name="connsiteX6" fmla="*/ 0 w 643613"/>
                        <a:gd name="connsiteY6" fmla="*/ 448807 h 1223162"/>
                        <a:gd name="connsiteX7" fmla="*/ 136917 w 643613"/>
                        <a:gd name="connsiteY7" fmla="*/ 448807 h 1223162"/>
                        <a:gd name="connsiteX8" fmla="*/ 136917 w 643613"/>
                        <a:gd name="connsiteY8" fmla="*/ 290423 h 1223162"/>
                        <a:gd name="connsiteX9" fmla="*/ 427340 w 643613"/>
                        <a:gd name="connsiteY9" fmla="*/ 0 h 1223162"/>
                        <a:gd name="connsiteX10" fmla="*/ 640362 w 643613"/>
                        <a:gd name="connsiteY10" fmla="*/ 976 h 1223162"/>
                        <a:gd name="connsiteX11" fmla="*/ 640362 w 643613"/>
                        <a:gd name="connsiteY11" fmla="*/ 238387 h 1223162"/>
                        <a:gd name="connsiteX12" fmla="*/ 485556 w 643613"/>
                        <a:gd name="connsiteY12" fmla="*/ 238387 h 1223162"/>
                        <a:gd name="connsiteX13" fmla="*/ 424414 w 643613"/>
                        <a:gd name="connsiteY13" fmla="*/ 305060 h 1223162"/>
                        <a:gd name="connsiteX14" fmla="*/ 424414 w 643613"/>
                        <a:gd name="connsiteY14" fmla="*/ 449131 h 1223162"/>
                        <a:gd name="connsiteX15" fmla="*/ 643616 w 643613"/>
                        <a:gd name="connsiteY15" fmla="*/ 449131 h 1223162"/>
                        <a:gd name="connsiteX16" fmla="*/ 618899 w 643613"/>
                        <a:gd name="connsiteY16" fmla="*/ 693374 h 12231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643613" h="1223162" fill="none" extrusionOk="0">
                          <a:moveTo>
                            <a:pt x="618899" y="693374"/>
                          </a:moveTo>
                          <a:cubicBezTo>
                            <a:pt x="544852" y="698173"/>
                            <a:pt x="498723" y="699810"/>
                            <a:pt x="424742" y="693374"/>
                          </a:cubicBezTo>
                          <a:cubicBezTo>
                            <a:pt x="413510" y="919498"/>
                            <a:pt x="406512" y="1021409"/>
                            <a:pt x="424742" y="1223162"/>
                          </a:cubicBezTo>
                          <a:cubicBezTo>
                            <a:pt x="352297" y="1211148"/>
                            <a:pt x="237221" y="1235410"/>
                            <a:pt x="136917" y="1223162"/>
                          </a:cubicBezTo>
                          <a:cubicBezTo>
                            <a:pt x="162703" y="1059195"/>
                            <a:pt x="121697" y="849069"/>
                            <a:pt x="136917" y="693374"/>
                          </a:cubicBezTo>
                          <a:cubicBezTo>
                            <a:pt x="78585" y="693633"/>
                            <a:pt x="64175" y="694714"/>
                            <a:pt x="0" y="693374"/>
                          </a:cubicBezTo>
                          <a:cubicBezTo>
                            <a:pt x="7496" y="627642"/>
                            <a:pt x="2671" y="563441"/>
                            <a:pt x="0" y="448807"/>
                          </a:cubicBezTo>
                          <a:cubicBezTo>
                            <a:pt x="62833" y="451824"/>
                            <a:pt x="94969" y="443085"/>
                            <a:pt x="136917" y="448807"/>
                          </a:cubicBezTo>
                          <a:cubicBezTo>
                            <a:pt x="141371" y="408438"/>
                            <a:pt x="144054" y="323364"/>
                            <a:pt x="136917" y="290423"/>
                          </a:cubicBezTo>
                          <a:cubicBezTo>
                            <a:pt x="108845" y="170123"/>
                            <a:pt x="204434" y="-25006"/>
                            <a:pt x="427340" y="0"/>
                          </a:cubicBezTo>
                          <a:cubicBezTo>
                            <a:pt x="501644" y="8791"/>
                            <a:pt x="562734" y="-7715"/>
                            <a:pt x="640362" y="976"/>
                          </a:cubicBezTo>
                          <a:cubicBezTo>
                            <a:pt x="632527" y="96876"/>
                            <a:pt x="630211" y="139842"/>
                            <a:pt x="640362" y="238387"/>
                          </a:cubicBezTo>
                          <a:cubicBezTo>
                            <a:pt x="582913" y="236413"/>
                            <a:pt x="545759" y="232896"/>
                            <a:pt x="485556" y="238387"/>
                          </a:cubicBezTo>
                          <a:cubicBezTo>
                            <a:pt x="463814" y="234974"/>
                            <a:pt x="424014" y="252471"/>
                            <a:pt x="424414" y="305060"/>
                          </a:cubicBezTo>
                          <a:cubicBezTo>
                            <a:pt x="420954" y="353114"/>
                            <a:pt x="418541" y="377649"/>
                            <a:pt x="424414" y="449131"/>
                          </a:cubicBezTo>
                          <a:cubicBezTo>
                            <a:pt x="468966" y="445451"/>
                            <a:pt x="564691" y="445710"/>
                            <a:pt x="643616" y="449131"/>
                          </a:cubicBezTo>
                          <a:cubicBezTo>
                            <a:pt x="627405" y="548714"/>
                            <a:pt x="619503" y="590808"/>
                            <a:pt x="618899" y="693374"/>
                          </a:cubicBezTo>
                          <a:close/>
                        </a:path>
                        <a:path w="643613" h="1223162" stroke="0" extrusionOk="0">
                          <a:moveTo>
                            <a:pt x="618899" y="693374"/>
                          </a:moveTo>
                          <a:cubicBezTo>
                            <a:pt x="542790" y="694097"/>
                            <a:pt x="518819" y="685506"/>
                            <a:pt x="424742" y="693374"/>
                          </a:cubicBezTo>
                          <a:cubicBezTo>
                            <a:pt x="421703" y="931276"/>
                            <a:pt x="429028" y="960573"/>
                            <a:pt x="424742" y="1223162"/>
                          </a:cubicBezTo>
                          <a:cubicBezTo>
                            <a:pt x="283677" y="1215992"/>
                            <a:pt x="272570" y="1224364"/>
                            <a:pt x="136917" y="1223162"/>
                          </a:cubicBezTo>
                          <a:cubicBezTo>
                            <a:pt x="111404" y="1036251"/>
                            <a:pt x="130937" y="805919"/>
                            <a:pt x="136917" y="693374"/>
                          </a:cubicBezTo>
                          <a:cubicBezTo>
                            <a:pt x="101639" y="691408"/>
                            <a:pt x="32983" y="699630"/>
                            <a:pt x="0" y="693374"/>
                          </a:cubicBezTo>
                          <a:cubicBezTo>
                            <a:pt x="1568" y="629503"/>
                            <a:pt x="508" y="567728"/>
                            <a:pt x="0" y="448807"/>
                          </a:cubicBezTo>
                          <a:cubicBezTo>
                            <a:pt x="37955" y="443318"/>
                            <a:pt x="109182" y="448612"/>
                            <a:pt x="136917" y="448807"/>
                          </a:cubicBezTo>
                          <a:cubicBezTo>
                            <a:pt x="134356" y="397520"/>
                            <a:pt x="131927" y="363576"/>
                            <a:pt x="136917" y="290423"/>
                          </a:cubicBezTo>
                          <a:cubicBezTo>
                            <a:pt x="146504" y="150946"/>
                            <a:pt x="197996" y="-8343"/>
                            <a:pt x="427340" y="0"/>
                          </a:cubicBezTo>
                          <a:cubicBezTo>
                            <a:pt x="531854" y="4037"/>
                            <a:pt x="567145" y="-3760"/>
                            <a:pt x="640362" y="976"/>
                          </a:cubicBezTo>
                          <a:cubicBezTo>
                            <a:pt x="641560" y="76897"/>
                            <a:pt x="650353" y="160796"/>
                            <a:pt x="640362" y="238387"/>
                          </a:cubicBezTo>
                          <a:cubicBezTo>
                            <a:pt x="606334" y="240147"/>
                            <a:pt x="560368" y="234489"/>
                            <a:pt x="485556" y="238387"/>
                          </a:cubicBezTo>
                          <a:cubicBezTo>
                            <a:pt x="459876" y="244187"/>
                            <a:pt x="430859" y="246503"/>
                            <a:pt x="424414" y="305060"/>
                          </a:cubicBezTo>
                          <a:cubicBezTo>
                            <a:pt x="426363" y="356148"/>
                            <a:pt x="430647" y="393948"/>
                            <a:pt x="424414" y="449131"/>
                          </a:cubicBezTo>
                          <a:cubicBezTo>
                            <a:pt x="502766" y="452595"/>
                            <a:pt x="595349" y="453459"/>
                            <a:pt x="643616" y="449131"/>
                          </a:cubicBezTo>
                          <a:cubicBezTo>
                            <a:pt x="631814" y="547088"/>
                            <a:pt x="618834" y="596876"/>
                            <a:pt x="618899" y="69337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79" name="Graphic 4">
              <a:extLst>
                <a:ext uri="{FF2B5EF4-FFF2-40B4-BE49-F238E27FC236}">
                  <a16:creationId xmlns:a16="http://schemas.microsoft.com/office/drawing/2014/main" id="{1DAD7E32-C2D9-C665-480A-4CDD5D5F6947}"/>
                </a:ext>
              </a:extLst>
            </p:cNvPr>
            <p:cNvGrpSpPr/>
            <p:nvPr/>
          </p:nvGrpSpPr>
          <p:grpSpPr>
            <a:xfrm>
              <a:off x="4031360" y="1961610"/>
              <a:ext cx="609600" cy="609600"/>
              <a:chOff x="4031360" y="1961610"/>
              <a:chExt cx="609600" cy="609600"/>
            </a:xfrm>
          </p:grpSpPr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66147B27-3C9E-700B-9E56-B25E025D3412}"/>
                  </a:ext>
                </a:extLst>
              </p:cNvPr>
              <p:cNvSpPr/>
              <p:nvPr/>
            </p:nvSpPr>
            <p:spPr>
              <a:xfrm>
                <a:off x="4031360" y="1961610"/>
                <a:ext cx="609600" cy="609600"/>
              </a:xfrm>
              <a:custGeom>
                <a:avLst/>
                <a:gdLst>
                  <a:gd name="connsiteX0" fmla="*/ 609600 w 609600"/>
                  <a:gd name="connsiteY0" fmla="*/ 304800 h 609600"/>
                  <a:gd name="connsiteX1" fmla="*/ 304800 w 609600"/>
                  <a:gd name="connsiteY1" fmla="*/ 609600 h 609600"/>
                  <a:gd name="connsiteX2" fmla="*/ 0 w 609600"/>
                  <a:gd name="connsiteY2" fmla="*/ 304800 h 609600"/>
                  <a:gd name="connsiteX3" fmla="*/ 304800 w 609600"/>
                  <a:gd name="connsiteY3" fmla="*/ 0 h 609600"/>
                  <a:gd name="connsiteX4" fmla="*/ 609600 w 609600"/>
                  <a:gd name="connsiteY4" fmla="*/ 304800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9600" h="609600">
                    <a:moveTo>
                      <a:pt x="609600" y="304800"/>
                    </a:moveTo>
                    <a:cubicBezTo>
                      <a:pt x="609600" y="473136"/>
                      <a:pt x="473136" y="609600"/>
                      <a:pt x="304800" y="609600"/>
                    </a:cubicBezTo>
                    <a:cubicBezTo>
                      <a:pt x="136464" y="609600"/>
                      <a:pt x="0" y="473136"/>
                      <a:pt x="0" y="304800"/>
                    </a:cubicBezTo>
                    <a:cubicBezTo>
                      <a:pt x="0" y="136464"/>
                      <a:pt x="136464" y="0"/>
                      <a:pt x="304800" y="0"/>
                    </a:cubicBezTo>
                    <a:cubicBezTo>
                      <a:pt x="473136" y="0"/>
                      <a:pt x="609600" y="136464"/>
                      <a:pt x="609600" y="3048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3756370433">
                      <a:custGeom>
                        <a:avLst/>
                        <a:gdLst>
                          <a:gd name="connsiteX0" fmla="*/ 2081426 w 2081426"/>
                          <a:gd name="connsiteY0" fmla="*/ 1040713 h 2081426"/>
                          <a:gd name="connsiteX1" fmla="*/ 1040713 w 2081426"/>
                          <a:gd name="connsiteY1" fmla="*/ 2081426 h 2081426"/>
                          <a:gd name="connsiteX2" fmla="*/ 0 w 2081426"/>
                          <a:gd name="connsiteY2" fmla="*/ 1040713 h 2081426"/>
                          <a:gd name="connsiteX3" fmla="*/ 1040713 w 2081426"/>
                          <a:gd name="connsiteY3" fmla="*/ 0 h 2081426"/>
                          <a:gd name="connsiteX4" fmla="*/ 2081426 w 2081426"/>
                          <a:gd name="connsiteY4" fmla="*/ 1040713 h 20814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081426" h="2081426" fill="none" extrusionOk="0">
                            <a:moveTo>
                              <a:pt x="2081426" y="1040713"/>
                            </a:moveTo>
                            <a:cubicBezTo>
                              <a:pt x="2120445" y="1677004"/>
                              <a:pt x="1527568" y="2117395"/>
                              <a:pt x="1040713" y="2081426"/>
                            </a:cubicBezTo>
                            <a:cubicBezTo>
                              <a:pt x="535731" y="2050938"/>
                              <a:pt x="74846" y="1629817"/>
                              <a:pt x="0" y="1040713"/>
                            </a:cubicBezTo>
                            <a:cubicBezTo>
                              <a:pt x="130753" y="408781"/>
                              <a:pt x="466157" y="-14308"/>
                              <a:pt x="1040713" y="0"/>
                            </a:cubicBezTo>
                            <a:cubicBezTo>
                              <a:pt x="1583056" y="67986"/>
                              <a:pt x="2106113" y="559707"/>
                              <a:pt x="2081426" y="1040713"/>
                            </a:cubicBezTo>
                            <a:close/>
                          </a:path>
                          <a:path w="2081426" h="2081426" stroke="0" extrusionOk="0">
                            <a:moveTo>
                              <a:pt x="2081426" y="1040713"/>
                            </a:moveTo>
                            <a:cubicBezTo>
                              <a:pt x="2175926" y="1538093"/>
                              <a:pt x="1570278" y="2115140"/>
                              <a:pt x="1040713" y="2081426"/>
                            </a:cubicBezTo>
                            <a:cubicBezTo>
                              <a:pt x="427784" y="2028201"/>
                              <a:pt x="79371" y="1503460"/>
                              <a:pt x="0" y="1040713"/>
                            </a:cubicBezTo>
                            <a:cubicBezTo>
                              <a:pt x="-110441" y="477950"/>
                              <a:pt x="443186" y="-68121"/>
                              <a:pt x="1040713" y="0"/>
                            </a:cubicBezTo>
                            <a:cubicBezTo>
                              <a:pt x="1629248" y="-12288"/>
                              <a:pt x="1972876" y="556414"/>
                              <a:pt x="2081426" y="1040713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824D716B-C5C2-6D2E-1FC2-61189D3C3EB6}"/>
                  </a:ext>
                </a:extLst>
              </p:cNvPr>
              <p:cNvSpPr/>
              <p:nvPr/>
            </p:nvSpPr>
            <p:spPr>
              <a:xfrm>
                <a:off x="4241911" y="2087293"/>
                <a:ext cx="188499" cy="358235"/>
              </a:xfrm>
              <a:custGeom>
                <a:avLst/>
                <a:gdLst>
                  <a:gd name="connsiteX0" fmla="*/ 181261 w 188499"/>
                  <a:gd name="connsiteY0" fmla="*/ 203073 h 358235"/>
                  <a:gd name="connsiteX1" fmla="*/ 124397 w 188499"/>
                  <a:gd name="connsiteY1" fmla="*/ 203073 h 358235"/>
                  <a:gd name="connsiteX2" fmla="*/ 124397 w 188499"/>
                  <a:gd name="connsiteY2" fmla="*/ 358235 h 358235"/>
                  <a:gd name="connsiteX3" fmla="*/ 40100 w 188499"/>
                  <a:gd name="connsiteY3" fmla="*/ 358235 h 358235"/>
                  <a:gd name="connsiteX4" fmla="*/ 40100 w 188499"/>
                  <a:gd name="connsiteY4" fmla="*/ 203073 h 358235"/>
                  <a:gd name="connsiteX5" fmla="*/ 0 w 188499"/>
                  <a:gd name="connsiteY5" fmla="*/ 203073 h 358235"/>
                  <a:gd name="connsiteX6" fmla="*/ 0 w 188499"/>
                  <a:gd name="connsiteY6" fmla="*/ 131445 h 358235"/>
                  <a:gd name="connsiteX7" fmla="*/ 40100 w 188499"/>
                  <a:gd name="connsiteY7" fmla="*/ 131445 h 358235"/>
                  <a:gd name="connsiteX8" fmla="*/ 40100 w 188499"/>
                  <a:gd name="connsiteY8" fmla="*/ 85058 h 358235"/>
                  <a:gd name="connsiteX9" fmla="*/ 125158 w 188499"/>
                  <a:gd name="connsiteY9" fmla="*/ 0 h 358235"/>
                  <a:gd name="connsiteX10" fmla="*/ 187547 w 188499"/>
                  <a:gd name="connsiteY10" fmla="*/ 286 h 358235"/>
                  <a:gd name="connsiteX11" fmla="*/ 187547 w 188499"/>
                  <a:gd name="connsiteY11" fmla="*/ 69818 h 358235"/>
                  <a:gd name="connsiteX12" fmla="*/ 142208 w 188499"/>
                  <a:gd name="connsiteY12" fmla="*/ 69818 h 358235"/>
                  <a:gd name="connsiteX13" fmla="*/ 124301 w 188499"/>
                  <a:gd name="connsiteY13" fmla="*/ 89345 h 358235"/>
                  <a:gd name="connsiteX14" fmla="*/ 124301 w 188499"/>
                  <a:gd name="connsiteY14" fmla="*/ 131540 h 358235"/>
                  <a:gd name="connsiteX15" fmla="*/ 188500 w 188499"/>
                  <a:gd name="connsiteY15" fmla="*/ 131540 h 358235"/>
                  <a:gd name="connsiteX16" fmla="*/ 181261 w 188499"/>
                  <a:gd name="connsiteY16" fmla="*/ 203073 h 358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88499" h="358235">
                    <a:moveTo>
                      <a:pt x="181261" y="203073"/>
                    </a:moveTo>
                    <a:lnTo>
                      <a:pt x="124397" y="203073"/>
                    </a:lnTo>
                    <a:lnTo>
                      <a:pt x="124397" y="358235"/>
                    </a:lnTo>
                    <a:lnTo>
                      <a:pt x="40100" y="358235"/>
                    </a:lnTo>
                    <a:lnTo>
                      <a:pt x="40100" y="203073"/>
                    </a:lnTo>
                    <a:lnTo>
                      <a:pt x="0" y="203073"/>
                    </a:lnTo>
                    <a:lnTo>
                      <a:pt x="0" y="131445"/>
                    </a:lnTo>
                    <a:lnTo>
                      <a:pt x="40100" y="131445"/>
                    </a:lnTo>
                    <a:lnTo>
                      <a:pt x="40100" y="85058"/>
                    </a:lnTo>
                    <a:cubicBezTo>
                      <a:pt x="40100" y="51911"/>
                      <a:pt x="55817" y="0"/>
                      <a:pt x="125158" y="0"/>
                    </a:cubicBezTo>
                    <a:lnTo>
                      <a:pt x="187547" y="286"/>
                    </a:lnTo>
                    <a:lnTo>
                      <a:pt x="187547" y="69818"/>
                    </a:lnTo>
                    <a:lnTo>
                      <a:pt x="142208" y="69818"/>
                    </a:lnTo>
                    <a:cubicBezTo>
                      <a:pt x="134779" y="69818"/>
                      <a:pt x="124301" y="73533"/>
                      <a:pt x="124301" y="89345"/>
                    </a:cubicBezTo>
                    <a:lnTo>
                      <a:pt x="124301" y="131540"/>
                    </a:lnTo>
                    <a:lnTo>
                      <a:pt x="188500" y="131540"/>
                    </a:lnTo>
                    <a:lnTo>
                      <a:pt x="181261" y="203073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4187715499">
                      <a:custGeom>
                        <a:avLst/>
                        <a:gdLst>
                          <a:gd name="connsiteX0" fmla="*/ 618899 w 643613"/>
                          <a:gd name="connsiteY0" fmla="*/ 693374 h 1223162"/>
                          <a:gd name="connsiteX1" fmla="*/ 424742 w 643613"/>
                          <a:gd name="connsiteY1" fmla="*/ 693374 h 1223162"/>
                          <a:gd name="connsiteX2" fmla="*/ 424742 w 643613"/>
                          <a:gd name="connsiteY2" fmla="*/ 1223162 h 1223162"/>
                          <a:gd name="connsiteX3" fmla="*/ 136917 w 643613"/>
                          <a:gd name="connsiteY3" fmla="*/ 1223162 h 1223162"/>
                          <a:gd name="connsiteX4" fmla="*/ 136917 w 643613"/>
                          <a:gd name="connsiteY4" fmla="*/ 693374 h 1223162"/>
                          <a:gd name="connsiteX5" fmla="*/ 0 w 643613"/>
                          <a:gd name="connsiteY5" fmla="*/ 693374 h 1223162"/>
                          <a:gd name="connsiteX6" fmla="*/ 0 w 643613"/>
                          <a:gd name="connsiteY6" fmla="*/ 448807 h 1223162"/>
                          <a:gd name="connsiteX7" fmla="*/ 136917 w 643613"/>
                          <a:gd name="connsiteY7" fmla="*/ 448807 h 1223162"/>
                          <a:gd name="connsiteX8" fmla="*/ 136917 w 643613"/>
                          <a:gd name="connsiteY8" fmla="*/ 290423 h 1223162"/>
                          <a:gd name="connsiteX9" fmla="*/ 427340 w 643613"/>
                          <a:gd name="connsiteY9" fmla="*/ 0 h 1223162"/>
                          <a:gd name="connsiteX10" fmla="*/ 640362 w 643613"/>
                          <a:gd name="connsiteY10" fmla="*/ 976 h 1223162"/>
                          <a:gd name="connsiteX11" fmla="*/ 640362 w 643613"/>
                          <a:gd name="connsiteY11" fmla="*/ 238387 h 1223162"/>
                          <a:gd name="connsiteX12" fmla="*/ 485556 w 643613"/>
                          <a:gd name="connsiteY12" fmla="*/ 238387 h 1223162"/>
                          <a:gd name="connsiteX13" fmla="*/ 424414 w 643613"/>
                          <a:gd name="connsiteY13" fmla="*/ 305060 h 1223162"/>
                          <a:gd name="connsiteX14" fmla="*/ 424414 w 643613"/>
                          <a:gd name="connsiteY14" fmla="*/ 449131 h 1223162"/>
                          <a:gd name="connsiteX15" fmla="*/ 643616 w 643613"/>
                          <a:gd name="connsiteY15" fmla="*/ 449131 h 1223162"/>
                          <a:gd name="connsiteX16" fmla="*/ 618899 w 643613"/>
                          <a:gd name="connsiteY16" fmla="*/ 693374 h 12231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643613" h="1223162" fill="none" extrusionOk="0">
                            <a:moveTo>
                              <a:pt x="618899" y="693374"/>
                            </a:moveTo>
                            <a:cubicBezTo>
                              <a:pt x="542706" y="689361"/>
                              <a:pt x="498562" y="686953"/>
                              <a:pt x="424742" y="693374"/>
                            </a:cubicBezTo>
                            <a:cubicBezTo>
                              <a:pt x="438215" y="811919"/>
                              <a:pt x="438133" y="1018274"/>
                              <a:pt x="424742" y="1223162"/>
                            </a:cubicBezTo>
                            <a:cubicBezTo>
                              <a:pt x="300057" y="1225989"/>
                              <a:pt x="214742" y="1223520"/>
                              <a:pt x="136917" y="1223162"/>
                            </a:cubicBezTo>
                            <a:cubicBezTo>
                              <a:pt x="138985" y="1038629"/>
                              <a:pt x="127314" y="938660"/>
                              <a:pt x="136917" y="693374"/>
                            </a:cubicBezTo>
                            <a:cubicBezTo>
                              <a:pt x="107330" y="691111"/>
                              <a:pt x="40459" y="690730"/>
                              <a:pt x="0" y="693374"/>
                            </a:cubicBezTo>
                            <a:cubicBezTo>
                              <a:pt x="-3471" y="572955"/>
                              <a:pt x="792" y="505131"/>
                              <a:pt x="0" y="448807"/>
                            </a:cubicBezTo>
                            <a:cubicBezTo>
                              <a:pt x="31301" y="447670"/>
                              <a:pt x="83944" y="443494"/>
                              <a:pt x="136917" y="448807"/>
                            </a:cubicBezTo>
                            <a:cubicBezTo>
                              <a:pt x="129014" y="391796"/>
                              <a:pt x="143813" y="363120"/>
                              <a:pt x="136917" y="290423"/>
                            </a:cubicBezTo>
                            <a:cubicBezTo>
                              <a:pt x="125336" y="158320"/>
                              <a:pt x="198622" y="9901"/>
                              <a:pt x="427340" y="0"/>
                            </a:cubicBezTo>
                            <a:cubicBezTo>
                              <a:pt x="470921" y="2740"/>
                              <a:pt x="549431" y="-6890"/>
                              <a:pt x="640362" y="976"/>
                            </a:cubicBezTo>
                            <a:cubicBezTo>
                              <a:pt x="630420" y="119649"/>
                              <a:pt x="636754" y="127894"/>
                              <a:pt x="640362" y="238387"/>
                            </a:cubicBezTo>
                            <a:cubicBezTo>
                              <a:pt x="591316" y="244197"/>
                              <a:pt x="534342" y="243987"/>
                              <a:pt x="485556" y="238387"/>
                            </a:cubicBezTo>
                            <a:cubicBezTo>
                              <a:pt x="458607" y="234053"/>
                              <a:pt x="424780" y="252582"/>
                              <a:pt x="424414" y="305060"/>
                            </a:cubicBezTo>
                            <a:cubicBezTo>
                              <a:pt x="418534" y="364355"/>
                              <a:pt x="417885" y="387502"/>
                              <a:pt x="424414" y="449131"/>
                            </a:cubicBezTo>
                            <a:cubicBezTo>
                              <a:pt x="489849" y="453003"/>
                              <a:pt x="582345" y="457851"/>
                              <a:pt x="643616" y="449131"/>
                            </a:cubicBezTo>
                            <a:cubicBezTo>
                              <a:pt x="631670" y="516869"/>
                              <a:pt x="630303" y="642463"/>
                              <a:pt x="618899" y="693374"/>
                            </a:cubicBezTo>
                            <a:close/>
                          </a:path>
                          <a:path w="643613" h="1223162" stroke="0" extrusionOk="0">
                            <a:moveTo>
                              <a:pt x="618899" y="693374"/>
                            </a:moveTo>
                            <a:cubicBezTo>
                              <a:pt x="544272" y="689074"/>
                              <a:pt x="504021" y="686745"/>
                              <a:pt x="424742" y="693374"/>
                            </a:cubicBezTo>
                            <a:cubicBezTo>
                              <a:pt x="418995" y="941601"/>
                              <a:pt x="439722" y="998958"/>
                              <a:pt x="424742" y="1223162"/>
                            </a:cubicBezTo>
                            <a:cubicBezTo>
                              <a:pt x="332709" y="1219491"/>
                              <a:pt x="256871" y="1217785"/>
                              <a:pt x="136917" y="1223162"/>
                            </a:cubicBezTo>
                            <a:cubicBezTo>
                              <a:pt x="153477" y="1075827"/>
                              <a:pt x="129500" y="820753"/>
                              <a:pt x="136917" y="693374"/>
                            </a:cubicBezTo>
                            <a:cubicBezTo>
                              <a:pt x="98438" y="697830"/>
                              <a:pt x="55766" y="693622"/>
                              <a:pt x="0" y="693374"/>
                            </a:cubicBezTo>
                            <a:cubicBezTo>
                              <a:pt x="-10238" y="582654"/>
                              <a:pt x="-2392" y="563059"/>
                              <a:pt x="0" y="448807"/>
                            </a:cubicBezTo>
                            <a:cubicBezTo>
                              <a:pt x="55694" y="452162"/>
                              <a:pt x="87728" y="447172"/>
                              <a:pt x="136917" y="448807"/>
                            </a:cubicBezTo>
                            <a:cubicBezTo>
                              <a:pt x="130689" y="417010"/>
                              <a:pt x="134428" y="331950"/>
                              <a:pt x="136917" y="290423"/>
                            </a:cubicBezTo>
                            <a:cubicBezTo>
                              <a:pt x="129616" y="167937"/>
                              <a:pt x="218383" y="-3092"/>
                              <a:pt x="427340" y="0"/>
                            </a:cubicBezTo>
                            <a:cubicBezTo>
                              <a:pt x="482341" y="7402"/>
                              <a:pt x="593617" y="6195"/>
                              <a:pt x="640362" y="976"/>
                            </a:cubicBezTo>
                            <a:cubicBezTo>
                              <a:pt x="644131" y="50962"/>
                              <a:pt x="643303" y="139667"/>
                              <a:pt x="640362" y="238387"/>
                            </a:cubicBezTo>
                            <a:cubicBezTo>
                              <a:pt x="573909" y="233322"/>
                              <a:pt x="539050" y="233624"/>
                              <a:pt x="485556" y="238387"/>
                            </a:cubicBezTo>
                            <a:cubicBezTo>
                              <a:pt x="453952" y="243578"/>
                              <a:pt x="424879" y="249748"/>
                              <a:pt x="424414" y="305060"/>
                            </a:cubicBezTo>
                            <a:cubicBezTo>
                              <a:pt x="431022" y="367690"/>
                              <a:pt x="421514" y="419493"/>
                              <a:pt x="424414" y="449131"/>
                            </a:cubicBezTo>
                            <a:cubicBezTo>
                              <a:pt x="499628" y="450569"/>
                              <a:pt x="561307" y="444196"/>
                              <a:pt x="643616" y="449131"/>
                            </a:cubicBezTo>
                            <a:cubicBezTo>
                              <a:pt x="637396" y="521143"/>
                              <a:pt x="620970" y="598423"/>
                              <a:pt x="618899" y="693374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88" name="Graphic 4">
            <a:extLst>
              <a:ext uri="{FF2B5EF4-FFF2-40B4-BE49-F238E27FC236}">
                <a16:creationId xmlns:a16="http://schemas.microsoft.com/office/drawing/2014/main" id="{E4960B3E-7A35-FD3E-7DFD-3AB8AFD2BB91}"/>
              </a:ext>
            </a:extLst>
          </p:cNvPr>
          <p:cNvGrpSpPr/>
          <p:nvPr/>
        </p:nvGrpSpPr>
        <p:grpSpPr>
          <a:xfrm>
            <a:off x="3930955" y="2268829"/>
            <a:ext cx="226302" cy="226302"/>
            <a:chOff x="5823298" y="1961610"/>
            <a:chExt cx="609600" cy="609600"/>
          </a:xfrm>
          <a:effectLst/>
        </p:grpSpPr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09CE7474-9111-9248-069A-3BADBDA038C7}"/>
                </a:ext>
              </a:extLst>
            </p:cNvPr>
            <p:cNvSpPr/>
            <p:nvPr/>
          </p:nvSpPr>
          <p:spPr>
            <a:xfrm>
              <a:off x="5823298" y="1961610"/>
              <a:ext cx="609600" cy="609600"/>
            </a:xfrm>
            <a:prstGeom prst="roundRect">
              <a:avLst>
                <a:gd name="adj" fmla="val 14742"/>
              </a:avLst>
            </a:prstGeom>
            <a:solidFill>
              <a:schemeClr val="accent5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3505815204">
                    <a:custGeom>
                      <a:avLst/>
                      <a:gdLst>
                        <a:gd name="connsiteX0" fmla="*/ 0 w 1171686"/>
                        <a:gd name="connsiteY0" fmla="*/ 172730 h 1171686"/>
                        <a:gd name="connsiteX1" fmla="*/ 172730 w 1171686"/>
                        <a:gd name="connsiteY1" fmla="*/ 0 h 1171686"/>
                        <a:gd name="connsiteX2" fmla="*/ 585843 w 1171686"/>
                        <a:gd name="connsiteY2" fmla="*/ 0 h 1171686"/>
                        <a:gd name="connsiteX3" fmla="*/ 998956 w 1171686"/>
                        <a:gd name="connsiteY3" fmla="*/ 0 h 1171686"/>
                        <a:gd name="connsiteX4" fmla="*/ 1171686 w 1171686"/>
                        <a:gd name="connsiteY4" fmla="*/ 172730 h 1171686"/>
                        <a:gd name="connsiteX5" fmla="*/ 1171686 w 1171686"/>
                        <a:gd name="connsiteY5" fmla="*/ 561056 h 1171686"/>
                        <a:gd name="connsiteX6" fmla="*/ 1171686 w 1171686"/>
                        <a:gd name="connsiteY6" fmla="*/ 998956 h 1171686"/>
                        <a:gd name="connsiteX7" fmla="*/ 998956 w 1171686"/>
                        <a:gd name="connsiteY7" fmla="*/ 1171686 h 1171686"/>
                        <a:gd name="connsiteX8" fmla="*/ 585843 w 1171686"/>
                        <a:gd name="connsiteY8" fmla="*/ 1171686 h 1171686"/>
                        <a:gd name="connsiteX9" fmla="*/ 172730 w 1171686"/>
                        <a:gd name="connsiteY9" fmla="*/ 1171686 h 1171686"/>
                        <a:gd name="connsiteX10" fmla="*/ 0 w 1171686"/>
                        <a:gd name="connsiteY10" fmla="*/ 998956 h 1171686"/>
                        <a:gd name="connsiteX11" fmla="*/ 0 w 1171686"/>
                        <a:gd name="connsiteY11" fmla="*/ 569318 h 1171686"/>
                        <a:gd name="connsiteX12" fmla="*/ 0 w 1171686"/>
                        <a:gd name="connsiteY12" fmla="*/ 172730 h 11716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171686" h="1171686" fill="none" extrusionOk="0">
                          <a:moveTo>
                            <a:pt x="0" y="172730"/>
                          </a:moveTo>
                          <a:cubicBezTo>
                            <a:pt x="6403" y="66924"/>
                            <a:pt x="98102" y="10491"/>
                            <a:pt x="172730" y="0"/>
                          </a:cubicBezTo>
                          <a:cubicBezTo>
                            <a:pt x="296439" y="-12172"/>
                            <a:pt x="402957" y="14216"/>
                            <a:pt x="585843" y="0"/>
                          </a:cubicBezTo>
                          <a:cubicBezTo>
                            <a:pt x="768729" y="-14216"/>
                            <a:pt x="911771" y="20223"/>
                            <a:pt x="998956" y="0"/>
                          </a:cubicBezTo>
                          <a:cubicBezTo>
                            <a:pt x="1092716" y="2314"/>
                            <a:pt x="1154165" y="82975"/>
                            <a:pt x="1171686" y="172730"/>
                          </a:cubicBezTo>
                          <a:cubicBezTo>
                            <a:pt x="1159974" y="257631"/>
                            <a:pt x="1186222" y="378018"/>
                            <a:pt x="1171686" y="561056"/>
                          </a:cubicBezTo>
                          <a:cubicBezTo>
                            <a:pt x="1157150" y="744094"/>
                            <a:pt x="1175515" y="839390"/>
                            <a:pt x="1171686" y="998956"/>
                          </a:cubicBezTo>
                          <a:cubicBezTo>
                            <a:pt x="1182709" y="1098389"/>
                            <a:pt x="1097263" y="1176661"/>
                            <a:pt x="998956" y="1171686"/>
                          </a:cubicBezTo>
                          <a:cubicBezTo>
                            <a:pt x="815766" y="1170381"/>
                            <a:pt x="785065" y="1180317"/>
                            <a:pt x="585843" y="1171686"/>
                          </a:cubicBezTo>
                          <a:cubicBezTo>
                            <a:pt x="386621" y="1163055"/>
                            <a:pt x="356927" y="1176720"/>
                            <a:pt x="172730" y="1171686"/>
                          </a:cubicBezTo>
                          <a:cubicBezTo>
                            <a:pt x="82883" y="1171297"/>
                            <a:pt x="-4433" y="1074679"/>
                            <a:pt x="0" y="998956"/>
                          </a:cubicBezTo>
                          <a:cubicBezTo>
                            <a:pt x="-5411" y="854281"/>
                            <a:pt x="1582" y="738571"/>
                            <a:pt x="0" y="569318"/>
                          </a:cubicBezTo>
                          <a:cubicBezTo>
                            <a:pt x="-1582" y="400065"/>
                            <a:pt x="-14429" y="304864"/>
                            <a:pt x="0" y="172730"/>
                          </a:cubicBezTo>
                          <a:close/>
                        </a:path>
                        <a:path w="1171686" h="1171686" stroke="0" extrusionOk="0">
                          <a:moveTo>
                            <a:pt x="0" y="172730"/>
                          </a:moveTo>
                          <a:cubicBezTo>
                            <a:pt x="6346" y="77938"/>
                            <a:pt x="76661" y="-3595"/>
                            <a:pt x="172730" y="0"/>
                          </a:cubicBezTo>
                          <a:cubicBezTo>
                            <a:pt x="321091" y="-15867"/>
                            <a:pt x="465223" y="4856"/>
                            <a:pt x="577581" y="0"/>
                          </a:cubicBezTo>
                          <a:cubicBezTo>
                            <a:pt x="689939" y="-4856"/>
                            <a:pt x="788716" y="-2323"/>
                            <a:pt x="998956" y="0"/>
                          </a:cubicBezTo>
                          <a:cubicBezTo>
                            <a:pt x="1108536" y="-4519"/>
                            <a:pt x="1167373" y="71845"/>
                            <a:pt x="1171686" y="172730"/>
                          </a:cubicBezTo>
                          <a:cubicBezTo>
                            <a:pt x="1183979" y="269178"/>
                            <a:pt x="1182875" y="401801"/>
                            <a:pt x="1171686" y="602368"/>
                          </a:cubicBezTo>
                          <a:cubicBezTo>
                            <a:pt x="1160497" y="802935"/>
                            <a:pt x="1159643" y="864265"/>
                            <a:pt x="1171686" y="998956"/>
                          </a:cubicBezTo>
                          <a:cubicBezTo>
                            <a:pt x="1172622" y="1087867"/>
                            <a:pt x="1107024" y="1170758"/>
                            <a:pt x="998956" y="1171686"/>
                          </a:cubicBezTo>
                          <a:cubicBezTo>
                            <a:pt x="914480" y="1188367"/>
                            <a:pt x="747929" y="1176576"/>
                            <a:pt x="577581" y="1171686"/>
                          </a:cubicBezTo>
                          <a:cubicBezTo>
                            <a:pt x="407233" y="1166796"/>
                            <a:pt x="337808" y="1174309"/>
                            <a:pt x="172730" y="1171686"/>
                          </a:cubicBezTo>
                          <a:cubicBezTo>
                            <a:pt x="77053" y="1177389"/>
                            <a:pt x="8012" y="1080996"/>
                            <a:pt x="0" y="998956"/>
                          </a:cubicBezTo>
                          <a:cubicBezTo>
                            <a:pt x="19528" y="907443"/>
                            <a:pt x="-221" y="781116"/>
                            <a:pt x="0" y="594105"/>
                          </a:cubicBezTo>
                          <a:cubicBezTo>
                            <a:pt x="221" y="407094"/>
                            <a:pt x="12567" y="303696"/>
                            <a:pt x="0" y="17273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B2033D92-BA09-B7F9-4F42-46EBF628C636}"/>
                </a:ext>
              </a:extLst>
            </p:cNvPr>
            <p:cNvSpPr/>
            <p:nvPr/>
          </p:nvSpPr>
          <p:spPr>
            <a:xfrm>
              <a:off x="5955886" y="2096580"/>
              <a:ext cx="344424" cy="339661"/>
            </a:xfrm>
            <a:custGeom>
              <a:avLst/>
              <a:gdLst>
                <a:gd name="connsiteX0" fmla="*/ 344424 w 344424"/>
                <a:gd name="connsiteY0" fmla="*/ 210693 h 339661"/>
                <a:gd name="connsiteX1" fmla="*/ 344424 w 344424"/>
                <a:gd name="connsiteY1" fmla="*/ 339662 h 339661"/>
                <a:gd name="connsiteX2" fmla="*/ 269653 w 344424"/>
                <a:gd name="connsiteY2" fmla="*/ 339662 h 339661"/>
                <a:gd name="connsiteX3" fmla="*/ 269653 w 344424"/>
                <a:gd name="connsiteY3" fmla="*/ 219361 h 339661"/>
                <a:gd name="connsiteX4" fmla="*/ 231743 w 344424"/>
                <a:gd name="connsiteY4" fmla="*/ 168497 h 339661"/>
                <a:gd name="connsiteX5" fmla="*/ 193358 w 344424"/>
                <a:gd name="connsiteY5" fmla="*/ 195834 h 339661"/>
                <a:gd name="connsiteX6" fmla="*/ 190881 w 344424"/>
                <a:gd name="connsiteY6" fmla="*/ 214027 h 339661"/>
                <a:gd name="connsiteX7" fmla="*/ 190881 w 344424"/>
                <a:gd name="connsiteY7" fmla="*/ 339662 h 339661"/>
                <a:gd name="connsiteX8" fmla="*/ 116110 w 344424"/>
                <a:gd name="connsiteY8" fmla="*/ 339662 h 339661"/>
                <a:gd name="connsiteX9" fmla="*/ 116110 w 344424"/>
                <a:gd name="connsiteY9" fmla="*/ 114776 h 339661"/>
                <a:gd name="connsiteX10" fmla="*/ 190881 w 344424"/>
                <a:gd name="connsiteY10" fmla="*/ 114776 h 339661"/>
                <a:gd name="connsiteX11" fmla="*/ 190881 w 344424"/>
                <a:gd name="connsiteY11" fmla="*/ 146685 h 339661"/>
                <a:gd name="connsiteX12" fmla="*/ 190405 w 344424"/>
                <a:gd name="connsiteY12" fmla="*/ 147447 h 339661"/>
                <a:gd name="connsiteX13" fmla="*/ 190881 w 344424"/>
                <a:gd name="connsiteY13" fmla="*/ 147447 h 339661"/>
                <a:gd name="connsiteX14" fmla="*/ 190881 w 344424"/>
                <a:gd name="connsiteY14" fmla="*/ 146685 h 339661"/>
                <a:gd name="connsiteX15" fmla="*/ 258318 w 344424"/>
                <a:gd name="connsiteY15" fmla="*/ 109538 h 339661"/>
                <a:gd name="connsiteX16" fmla="*/ 344424 w 344424"/>
                <a:gd name="connsiteY16" fmla="*/ 210693 h 339661"/>
                <a:gd name="connsiteX17" fmla="*/ 344424 w 344424"/>
                <a:gd name="connsiteY17" fmla="*/ 210693 h 339661"/>
                <a:gd name="connsiteX18" fmla="*/ 0 w 344424"/>
                <a:gd name="connsiteY18" fmla="*/ 339662 h 339661"/>
                <a:gd name="connsiteX19" fmla="*/ 74771 w 344424"/>
                <a:gd name="connsiteY19" fmla="*/ 339662 h 339661"/>
                <a:gd name="connsiteX20" fmla="*/ 74771 w 344424"/>
                <a:gd name="connsiteY20" fmla="*/ 114776 h 339661"/>
                <a:gd name="connsiteX21" fmla="*/ 0 w 344424"/>
                <a:gd name="connsiteY21" fmla="*/ 114776 h 339661"/>
                <a:gd name="connsiteX22" fmla="*/ 0 w 344424"/>
                <a:gd name="connsiteY22" fmla="*/ 339662 h 339661"/>
                <a:gd name="connsiteX23" fmla="*/ 76962 w 344424"/>
                <a:gd name="connsiteY23" fmla="*/ 38481 h 339661"/>
                <a:gd name="connsiteX24" fmla="*/ 38481 w 344424"/>
                <a:gd name="connsiteY24" fmla="*/ 76962 h 339661"/>
                <a:gd name="connsiteX25" fmla="*/ 0 w 344424"/>
                <a:gd name="connsiteY25" fmla="*/ 38481 h 339661"/>
                <a:gd name="connsiteX26" fmla="*/ 38481 w 344424"/>
                <a:gd name="connsiteY26" fmla="*/ 0 h 339661"/>
                <a:gd name="connsiteX27" fmla="*/ 76962 w 344424"/>
                <a:gd name="connsiteY27" fmla="*/ 38481 h 3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4424" h="339661">
                  <a:moveTo>
                    <a:pt x="344424" y="210693"/>
                  </a:moveTo>
                  <a:lnTo>
                    <a:pt x="344424" y="339662"/>
                  </a:lnTo>
                  <a:lnTo>
                    <a:pt x="269653" y="339662"/>
                  </a:lnTo>
                  <a:lnTo>
                    <a:pt x="269653" y="219361"/>
                  </a:lnTo>
                  <a:cubicBezTo>
                    <a:pt x="269653" y="189167"/>
                    <a:pt x="258890" y="168497"/>
                    <a:pt x="231743" y="168497"/>
                  </a:cubicBezTo>
                  <a:cubicBezTo>
                    <a:pt x="211074" y="168497"/>
                    <a:pt x="198787" y="182404"/>
                    <a:pt x="193358" y="195834"/>
                  </a:cubicBezTo>
                  <a:cubicBezTo>
                    <a:pt x="191357" y="200597"/>
                    <a:pt x="190881" y="207359"/>
                    <a:pt x="190881" y="214027"/>
                  </a:cubicBezTo>
                  <a:lnTo>
                    <a:pt x="190881" y="339662"/>
                  </a:lnTo>
                  <a:lnTo>
                    <a:pt x="116110" y="339662"/>
                  </a:lnTo>
                  <a:cubicBezTo>
                    <a:pt x="116110" y="339662"/>
                    <a:pt x="117158" y="135827"/>
                    <a:pt x="116110" y="114776"/>
                  </a:cubicBezTo>
                  <a:lnTo>
                    <a:pt x="190881" y="114776"/>
                  </a:lnTo>
                  <a:lnTo>
                    <a:pt x="190881" y="146685"/>
                  </a:lnTo>
                  <a:cubicBezTo>
                    <a:pt x="190691" y="146971"/>
                    <a:pt x="190500" y="147161"/>
                    <a:pt x="190405" y="147447"/>
                  </a:cubicBezTo>
                  <a:lnTo>
                    <a:pt x="190881" y="147447"/>
                  </a:lnTo>
                  <a:lnTo>
                    <a:pt x="190881" y="146685"/>
                  </a:lnTo>
                  <a:cubicBezTo>
                    <a:pt x="200787" y="131350"/>
                    <a:pt x="218504" y="109538"/>
                    <a:pt x="258318" y="109538"/>
                  </a:cubicBezTo>
                  <a:cubicBezTo>
                    <a:pt x="307467" y="109442"/>
                    <a:pt x="344424" y="141637"/>
                    <a:pt x="344424" y="210693"/>
                  </a:cubicBezTo>
                  <a:lnTo>
                    <a:pt x="344424" y="210693"/>
                  </a:lnTo>
                  <a:close/>
                  <a:moveTo>
                    <a:pt x="0" y="339662"/>
                  </a:moveTo>
                  <a:lnTo>
                    <a:pt x="74771" y="339662"/>
                  </a:lnTo>
                  <a:lnTo>
                    <a:pt x="74771" y="114776"/>
                  </a:lnTo>
                  <a:lnTo>
                    <a:pt x="0" y="114776"/>
                  </a:lnTo>
                  <a:lnTo>
                    <a:pt x="0" y="339662"/>
                  </a:lnTo>
                  <a:close/>
                  <a:moveTo>
                    <a:pt x="76962" y="38481"/>
                  </a:moveTo>
                  <a:cubicBezTo>
                    <a:pt x="76962" y="59722"/>
                    <a:pt x="59722" y="76962"/>
                    <a:pt x="38481" y="76962"/>
                  </a:cubicBezTo>
                  <a:cubicBezTo>
                    <a:pt x="17240" y="76962"/>
                    <a:pt x="0" y="59722"/>
                    <a:pt x="0" y="38481"/>
                  </a:cubicBezTo>
                  <a:cubicBezTo>
                    <a:pt x="0" y="17240"/>
                    <a:pt x="17240" y="0"/>
                    <a:pt x="38481" y="0"/>
                  </a:cubicBezTo>
                  <a:cubicBezTo>
                    <a:pt x="59722" y="0"/>
                    <a:pt x="76962" y="17145"/>
                    <a:pt x="76962" y="38481"/>
                  </a:cubicBezTo>
                  <a:close/>
                </a:path>
              </a:pathLst>
            </a:custGeom>
            <a:solidFill>
              <a:schemeClr val="bg2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79177957">
                    <a:custGeom>
                      <a:avLst/>
                      <a:gdLst>
                        <a:gd name="connsiteX0" fmla="*/ 662003 w 662003"/>
                        <a:gd name="connsiteY0" fmla="*/ 404964 h 652848"/>
                        <a:gd name="connsiteX1" fmla="*/ 662003 w 662003"/>
                        <a:gd name="connsiteY1" fmla="*/ 652849 h 652848"/>
                        <a:gd name="connsiteX2" fmla="*/ 518288 w 662003"/>
                        <a:gd name="connsiteY2" fmla="*/ 652849 h 652848"/>
                        <a:gd name="connsiteX3" fmla="*/ 518288 w 662003"/>
                        <a:gd name="connsiteY3" fmla="*/ 421624 h 652848"/>
                        <a:gd name="connsiteX4" fmla="*/ 445423 w 662003"/>
                        <a:gd name="connsiteY4" fmla="*/ 323860 h 652848"/>
                        <a:gd name="connsiteX5" fmla="*/ 371645 w 662003"/>
                        <a:gd name="connsiteY5" fmla="*/ 376404 h 652848"/>
                        <a:gd name="connsiteX6" fmla="*/ 366884 w 662003"/>
                        <a:gd name="connsiteY6" fmla="*/ 411372 h 652848"/>
                        <a:gd name="connsiteX7" fmla="*/ 366884 w 662003"/>
                        <a:gd name="connsiteY7" fmla="*/ 652849 h 652848"/>
                        <a:gd name="connsiteX8" fmla="*/ 223170 w 662003"/>
                        <a:gd name="connsiteY8" fmla="*/ 652849 h 652848"/>
                        <a:gd name="connsiteX9" fmla="*/ 223170 w 662003"/>
                        <a:gd name="connsiteY9" fmla="*/ 220606 h 652848"/>
                        <a:gd name="connsiteX10" fmla="*/ 366884 w 662003"/>
                        <a:gd name="connsiteY10" fmla="*/ 220606 h 652848"/>
                        <a:gd name="connsiteX11" fmla="*/ 366884 w 662003"/>
                        <a:gd name="connsiteY11" fmla="*/ 281937 h 652848"/>
                        <a:gd name="connsiteX12" fmla="*/ 365969 w 662003"/>
                        <a:gd name="connsiteY12" fmla="*/ 283401 h 652848"/>
                        <a:gd name="connsiteX13" fmla="*/ 366884 w 662003"/>
                        <a:gd name="connsiteY13" fmla="*/ 283401 h 652848"/>
                        <a:gd name="connsiteX14" fmla="*/ 366884 w 662003"/>
                        <a:gd name="connsiteY14" fmla="*/ 281937 h 652848"/>
                        <a:gd name="connsiteX15" fmla="*/ 496502 w 662003"/>
                        <a:gd name="connsiteY15" fmla="*/ 210538 h 652848"/>
                        <a:gd name="connsiteX16" fmla="*/ 662003 w 662003"/>
                        <a:gd name="connsiteY16" fmla="*/ 404964 h 652848"/>
                        <a:gd name="connsiteX17" fmla="*/ 662003 w 662003"/>
                        <a:gd name="connsiteY17" fmla="*/ 404964 h 652848"/>
                        <a:gd name="connsiteX18" fmla="*/ 0 w 662003"/>
                        <a:gd name="connsiteY18" fmla="*/ 652849 h 652848"/>
                        <a:gd name="connsiteX19" fmla="*/ 143714 w 662003"/>
                        <a:gd name="connsiteY19" fmla="*/ 652849 h 652848"/>
                        <a:gd name="connsiteX20" fmla="*/ 143714 w 662003"/>
                        <a:gd name="connsiteY20" fmla="*/ 220606 h 652848"/>
                        <a:gd name="connsiteX21" fmla="*/ 0 w 662003"/>
                        <a:gd name="connsiteY21" fmla="*/ 220606 h 652848"/>
                        <a:gd name="connsiteX22" fmla="*/ 0 w 662003"/>
                        <a:gd name="connsiteY22" fmla="*/ 652849 h 652848"/>
                        <a:gd name="connsiteX23" fmla="*/ 147925 w 662003"/>
                        <a:gd name="connsiteY23" fmla="*/ 73962 h 652848"/>
                        <a:gd name="connsiteX24" fmla="*/ 73962 w 662003"/>
                        <a:gd name="connsiteY24" fmla="*/ 147925 h 652848"/>
                        <a:gd name="connsiteX25" fmla="*/ 0 w 662003"/>
                        <a:gd name="connsiteY25" fmla="*/ 73962 h 652848"/>
                        <a:gd name="connsiteX26" fmla="*/ 73962 w 662003"/>
                        <a:gd name="connsiteY26" fmla="*/ 0 h 652848"/>
                        <a:gd name="connsiteX27" fmla="*/ 147925 w 662003"/>
                        <a:gd name="connsiteY27" fmla="*/ 73962 h 6528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</a:cxnLst>
                      <a:rect l="l" t="t" r="r" b="b"/>
                      <a:pathLst>
                        <a:path w="662003" h="652848" fill="none" extrusionOk="0">
                          <a:moveTo>
                            <a:pt x="662003" y="404964"/>
                          </a:moveTo>
                          <a:cubicBezTo>
                            <a:pt x="672836" y="505715"/>
                            <a:pt x="650245" y="539357"/>
                            <a:pt x="662003" y="652849"/>
                          </a:cubicBezTo>
                          <a:cubicBezTo>
                            <a:pt x="596982" y="656424"/>
                            <a:pt x="578793" y="652067"/>
                            <a:pt x="518288" y="652849"/>
                          </a:cubicBezTo>
                          <a:cubicBezTo>
                            <a:pt x="529196" y="539550"/>
                            <a:pt x="515421" y="483056"/>
                            <a:pt x="518288" y="421624"/>
                          </a:cubicBezTo>
                          <a:cubicBezTo>
                            <a:pt x="525015" y="372025"/>
                            <a:pt x="500113" y="315929"/>
                            <a:pt x="445423" y="323860"/>
                          </a:cubicBezTo>
                          <a:cubicBezTo>
                            <a:pt x="405483" y="327348"/>
                            <a:pt x="384167" y="348287"/>
                            <a:pt x="371645" y="376404"/>
                          </a:cubicBezTo>
                          <a:cubicBezTo>
                            <a:pt x="369008" y="386090"/>
                            <a:pt x="369239" y="400004"/>
                            <a:pt x="366884" y="411372"/>
                          </a:cubicBezTo>
                          <a:cubicBezTo>
                            <a:pt x="377621" y="521296"/>
                            <a:pt x="355382" y="582475"/>
                            <a:pt x="366884" y="652849"/>
                          </a:cubicBezTo>
                          <a:cubicBezTo>
                            <a:pt x="308373" y="650269"/>
                            <a:pt x="282555" y="650746"/>
                            <a:pt x="223170" y="652849"/>
                          </a:cubicBezTo>
                          <a:cubicBezTo>
                            <a:pt x="227892" y="650746"/>
                            <a:pt x="223790" y="263102"/>
                            <a:pt x="223170" y="220606"/>
                          </a:cubicBezTo>
                          <a:cubicBezTo>
                            <a:pt x="287978" y="214387"/>
                            <a:pt x="312831" y="222372"/>
                            <a:pt x="366884" y="220606"/>
                          </a:cubicBezTo>
                          <a:cubicBezTo>
                            <a:pt x="368321" y="237491"/>
                            <a:pt x="369567" y="251705"/>
                            <a:pt x="366884" y="281937"/>
                          </a:cubicBezTo>
                          <a:cubicBezTo>
                            <a:pt x="366606" y="282575"/>
                            <a:pt x="366078" y="282751"/>
                            <a:pt x="365969" y="283401"/>
                          </a:cubicBezTo>
                          <a:cubicBezTo>
                            <a:pt x="366272" y="283441"/>
                            <a:pt x="366666" y="283355"/>
                            <a:pt x="366884" y="283401"/>
                          </a:cubicBezTo>
                          <a:cubicBezTo>
                            <a:pt x="366899" y="282903"/>
                            <a:pt x="366953" y="282379"/>
                            <a:pt x="366884" y="281937"/>
                          </a:cubicBezTo>
                          <a:cubicBezTo>
                            <a:pt x="397985" y="251971"/>
                            <a:pt x="413372" y="198760"/>
                            <a:pt x="496502" y="210538"/>
                          </a:cubicBezTo>
                          <a:cubicBezTo>
                            <a:pt x="596130" y="215910"/>
                            <a:pt x="655890" y="266419"/>
                            <a:pt x="662003" y="404964"/>
                          </a:cubicBezTo>
                          <a:lnTo>
                            <a:pt x="662003" y="404964"/>
                          </a:lnTo>
                          <a:close/>
                          <a:moveTo>
                            <a:pt x="0" y="652849"/>
                          </a:moveTo>
                          <a:cubicBezTo>
                            <a:pt x="69509" y="658489"/>
                            <a:pt x="75844" y="649442"/>
                            <a:pt x="143714" y="652849"/>
                          </a:cubicBezTo>
                          <a:cubicBezTo>
                            <a:pt x="152098" y="472515"/>
                            <a:pt x="125635" y="426962"/>
                            <a:pt x="143714" y="220606"/>
                          </a:cubicBezTo>
                          <a:cubicBezTo>
                            <a:pt x="107584" y="225168"/>
                            <a:pt x="59387" y="227223"/>
                            <a:pt x="0" y="220606"/>
                          </a:cubicBezTo>
                          <a:cubicBezTo>
                            <a:pt x="-3916" y="311750"/>
                            <a:pt x="17879" y="438731"/>
                            <a:pt x="0" y="652849"/>
                          </a:cubicBezTo>
                          <a:close/>
                          <a:moveTo>
                            <a:pt x="147925" y="73962"/>
                          </a:moveTo>
                          <a:cubicBezTo>
                            <a:pt x="149256" y="117090"/>
                            <a:pt x="123330" y="150773"/>
                            <a:pt x="73962" y="147925"/>
                          </a:cubicBezTo>
                          <a:cubicBezTo>
                            <a:pt x="42267" y="145288"/>
                            <a:pt x="-4781" y="119681"/>
                            <a:pt x="0" y="73962"/>
                          </a:cubicBezTo>
                          <a:cubicBezTo>
                            <a:pt x="-2376" y="34375"/>
                            <a:pt x="34131" y="-93"/>
                            <a:pt x="73962" y="0"/>
                          </a:cubicBezTo>
                          <a:cubicBezTo>
                            <a:pt x="116938" y="-8395"/>
                            <a:pt x="153931" y="36824"/>
                            <a:pt x="147925" y="73962"/>
                          </a:cubicBezTo>
                          <a:close/>
                        </a:path>
                        <a:path w="662003" h="652848" stroke="0" extrusionOk="0">
                          <a:moveTo>
                            <a:pt x="662003" y="404964"/>
                          </a:moveTo>
                          <a:cubicBezTo>
                            <a:pt x="669336" y="508707"/>
                            <a:pt x="652537" y="581998"/>
                            <a:pt x="662003" y="652849"/>
                          </a:cubicBezTo>
                          <a:cubicBezTo>
                            <a:pt x="630239" y="655224"/>
                            <a:pt x="582820" y="655962"/>
                            <a:pt x="518288" y="652849"/>
                          </a:cubicBezTo>
                          <a:cubicBezTo>
                            <a:pt x="512353" y="561066"/>
                            <a:pt x="507135" y="521564"/>
                            <a:pt x="518288" y="421624"/>
                          </a:cubicBezTo>
                          <a:cubicBezTo>
                            <a:pt x="515138" y="361839"/>
                            <a:pt x="505366" y="323282"/>
                            <a:pt x="445423" y="323860"/>
                          </a:cubicBezTo>
                          <a:cubicBezTo>
                            <a:pt x="406102" y="322854"/>
                            <a:pt x="381924" y="351647"/>
                            <a:pt x="371645" y="376404"/>
                          </a:cubicBezTo>
                          <a:cubicBezTo>
                            <a:pt x="364958" y="385691"/>
                            <a:pt x="365863" y="397380"/>
                            <a:pt x="366884" y="411372"/>
                          </a:cubicBezTo>
                          <a:cubicBezTo>
                            <a:pt x="371734" y="508525"/>
                            <a:pt x="376437" y="581064"/>
                            <a:pt x="366884" y="652849"/>
                          </a:cubicBezTo>
                          <a:cubicBezTo>
                            <a:pt x="301554" y="659121"/>
                            <a:pt x="294757" y="646345"/>
                            <a:pt x="223170" y="652849"/>
                          </a:cubicBezTo>
                          <a:cubicBezTo>
                            <a:pt x="221074" y="657979"/>
                            <a:pt x="227098" y="255836"/>
                            <a:pt x="223170" y="220606"/>
                          </a:cubicBezTo>
                          <a:cubicBezTo>
                            <a:pt x="269567" y="222996"/>
                            <a:pt x="308876" y="218015"/>
                            <a:pt x="366884" y="220606"/>
                          </a:cubicBezTo>
                          <a:cubicBezTo>
                            <a:pt x="366959" y="245046"/>
                            <a:pt x="366608" y="262179"/>
                            <a:pt x="366884" y="281937"/>
                          </a:cubicBezTo>
                          <a:cubicBezTo>
                            <a:pt x="366468" y="282551"/>
                            <a:pt x="366129" y="282890"/>
                            <a:pt x="365969" y="283401"/>
                          </a:cubicBezTo>
                          <a:cubicBezTo>
                            <a:pt x="366209" y="283422"/>
                            <a:pt x="366652" y="283382"/>
                            <a:pt x="366884" y="283401"/>
                          </a:cubicBezTo>
                          <a:cubicBezTo>
                            <a:pt x="366841" y="282685"/>
                            <a:pt x="366891" y="282345"/>
                            <a:pt x="366884" y="281937"/>
                          </a:cubicBezTo>
                          <a:cubicBezTo>
                            <a:pt x="375608" y="254929"/>
                            <a:pt x="428463" y="202608"/>
                            <a:pt x="496502" y="210538"/>
                          </a:cubicBezTo>
                          <a:cubicBezTo>
                            <a:pt x="587002" y="212700"/>
                            <a:pt x="669150" y="286691"/>
                            <a:pt x="662003" y="404964"/>
                          </a:cubicBezTo>
                          <a:lnTo>
                            <a:pt x="662003" y="404964"/>
                          </a:lnTo>
                          <a:close/>
                          <a:moveTo>
                            <a:pt x="0" y="652849"/>
                          </a:moveTo>
                          <a:cubicBezTo>
                            <a:pt x="58883" y="646192"/>
                            <a:pt x="91367" y="655175"/>
                            <a:pt x="143714" y="652849"/>
                          </a:cubicBezTo>
                          <a:cubicBezTo>
                            <a:pt x="146225" y="542211"/>
                            <a:pt x="152175" y="370753"/>
                            <a:pt x="143714" y="220606"/>
                          </a:cubicBezTo>
                          <a:cubicBezTo>
                            <a:pt x="81125" y="215489"/>
                            <a:pt x="48569" y="214896"/>
                            <a:pt x="0" y="220606"/>
                          </a:cubicBezTo>
                          <a:cubicBezTo>
                            <a:pt x="-2566" y="324321"/>
                            <a:pt x="-19454" y="479311"/>
                            <a:pt x="0" y="652849"/>
                          </a:cubicBezTo>
                          <a:close/>
                          <a:moveTo>
                            <a:pt x="147925" y="73962"/>
                          </a:moveTo>
                          <a:cubicBezTo>
                            <a:pt x="141841" y="108856"/>
                            <a:pt x="114137" y="145851"/>
                            <a:pt x="73962" y="147925"/>
                          </a:cubicBezTo>
                          <a:cubicBezTo>
                            <a:pt x="29382" y="149301"/>
                            <a:pt x="6083" y="120898"/>
                            <a:pt x="0" y="73962"/>
                          </a:cubicBezTo>
                          <a:cubicBezTo>
                            <a:pt x="4302" y="37991"/>
                            <a:pt x="28399" y="4705"/>
                            <a:pt x="73962" y="0"/>
                          </a:cubicBezTo>
                          <a:cubicBezTo>
                            <a:pt x="117835" y="-7015"/>
                            <a:pt x="150354" y="40776"/>
                            <a:pt x="147925" y="73962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76921B27-CAD3-3EA5-5362-882891FF33CF}"/>
              </a:ext>
            </a:extLst>
          </p:cNvPr>
          <p:cNvGrpSpPr/>
          <p:nvPr/>
        </p:nvGrpSpPr>
        <p:grpSpPr>
          <a:xfrm>
            <a:off x="3867498" y="3812428"/>
            <a:ext cx="353216" cy="353216"/>
            <a:chOff x="2625872" y="2151767"/>
            <a:chExt cx="1869928" cy="1869928"/>
          </a:xfrm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9312F85-8A2A-C0BA-58CB-FCBE55E50034}"/>
                </a:ext>
              </a:extLst>
            </p:cNvPr>
            <p:cNvSpPr/>
            <p:nvPr/>
          </p:nvSpPr>
          <p:spPr>
            <a:xfrm>
              <a:off x="2625872" y="2151767"/>
              <a:ext cx="1869928" cy="1869928"/>
            </a:xfrm>
            <a:custGeom>
              <a:avLst/>
              <a:gdLst>
                <a:gd name="connsiteX0" fmla="*/ 609600 w 609600"/>
                <a:gd name="connsiteY0" fmla="*/ 304800 h 609600"/>
                <a:gd name="connsiteX1" fmla="*/ 304800 w 609600"/>
                <a:gd name="connsiteY1" fmla="*/ 609600 h 609600"/>
                <a:gd name="connsiteX2" fmla="*/ 0 w 609600"/>
                <a:gd name="connsiteY2" fmla="*/ 304800 h 609600"/>
                <a:gd name="connsiteX3" fmla="*/ 304800 w 609600"/>
                <a:gd name="connsiteY3" fmla="*/ 0 h 609600"/>
                <a:gd name="connsiteX4" fmla="*/ 609600 w 609600"/>
                <a:gd name="connsiteY4" fmla="*/ 3048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" h="609600">
                  <a:moveTo>
                    <a:pt x="609600" y="304800"/>
                  </a:moveTo>
                  <a:cubicBezTo>
                    <a:pt x="609600" y="473136"/>
                    <a:pt x="473136" y="609600"/>
                    <a:pt x="304800" y="609600"/>
                  </a:cubicBezTo>
                  <a:cubicBezTo>
                    <a:pt x="136464" y="609600"/>
                    <a:pt x="0" y="473136"/>
                    <a:pt x="0" y="304800"/>
                  </a:cubicBezTo>
                  <a:cubicBezTo>
                    <a:pt x="0" y="136464"/>
                    <a:pt x="136464" y="0"/>
                    <a:pt x="304800" y="0"/>
                  </a:cubicBezTo>
                  <a:cubicBezTo>
                    <a:pt x="473136" y="0"/>
                    <a:pt x="609600" y="136464"/>
                    <a:pt x="609600" y="30480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2748348 w 2748348"/>
                        <a:gd name="connsiteY0" fmla="*/ 1374174 h 2748348"/>
                        <a:gd name="connsiteX1" fmla="*/ 1374174 w 2748348"/>
                        <a:gd name="connsiteY1" fmla="*/ 2748348 h 2748348"/>
                        <a:gd name="connsiteX2" fmla="*/ 0 w 2748348"/>
                        <a:gd name="connsiteY2" fmla="*/ 1374174 h 2748348"/>
                        <a:gd name="connsiteX3" fmla="*/ 1374174 w 2748348"/>
                        <a:gd name="connsiteY3" fmla="*/ 0 h 2748348"/>
                        <a:gd name="connsiteX4" fmla="*/ 2748348 w 2748348"/>
                        <a:gd name="connsiteY4" fmla="*/ 1374174 h 27483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748348" h="2748348" fill="none" extrusionOk="0">
                          <a:moveTo>
                            <a:pt x="2748348" y="1374174"/>
                          </a:moveTo>
                          <a:cubicBezTo>
                            <a:pt x="2851481" y="2145342"/>
                            <a:pt x="2192896" y="2625303"/>
                            <a:pt x="1374174" y="2748348"/>
                          </a:cubicBezTo>
                          <a:cubicBezTo>
                            <a:pt x="458595" y="2724360"/>
                            <a:pt x="-71197" y="2200139"/>
                            <a:pt x="0" y="1374174"/>
                          </a:cubicBezTo>
                          <a:cubicBezTo>
                            <a:pt x="-3382" y="582984"/>
                            <a:pt x="505228" y="152885"/>
                            <a:pt x="1374174" y="0"/>
                          </a:cubicBezTo>
                          <a:cubicBezTo>
                            <a:pt x="2220417" y="48880"/>
                            <a:pt x="2778292" y="622440"/>
                            <a:pt x="2748348" y="1374174"/>
                          </a:cubicBezTo>
                          <a:close/>
                        </a:path>
                        <a:path w="2748348" h="2748348" stroke="0" extrusionOk="0">
                          <a:moveTo>
                            <a:pt x="2748348" y="1374174"/>
                          </a:moveTo>
                          <a:cubicBezTo>
                            <a:pt x="2593679" y="2037704"/>
                            <a:pt x="2068452" y="2772614"/>
                            <a:pt x="1374174" y="2748348"/>
                          </a:cubicBezTo>
                          <a:cubicBezTo>
                            <a:pt x="796454" y="2786498"/>
                            <a:pt x="-143437" y="2137668"/>
                            <a:pt x="0" y="1374174"/>
                          </a:cubicBezTo>
                          <a:cubicBezTo>
                            <a:pt x="-21865" y="636592"/>
                            <a:pt x="585307" y="165449"/>
                            <a:pt x="1374174" y="0"/>
                          </a:cubicBezTo>
                          <a:cubicBezTo>
                            <a:pt x="2093171" y="-21850"/>
                            <a:pt x="2886425" y="681214"/>
                            <a:pt x="2748348" y="137417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7BF31BEB-C79E-AFCC-E17E-E842B46C49F5}"/>
                </a:ext>
              </a:extLst>
            </p:cNvPr>
            <p:cNvGrpSpPr/>
            <p:nvPr/>
          </p:nvGrpSpPr>
          <p:grpSpPr>
            <a:xfrm>
              <a:off x="2769887" y="2285228"/>
              <a:ext cx="1496438" cy="1551730"/>
              <a:chOff x="2426500" y="2280039"/>
              <a:chExt cx="1496438" cy="1551730"/>
            </a:xfrm>
          </p:grpSpPr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CE74D71C-A5F1-4C4D-AF77-823ACC4C977B}"/>
                  </a:ext>
                </a:extLst>
              </p:cNvPr>
              <p:cNvSpPr/>
              <p:nvPr/>
            </p:nvSpPr>
            <p:spPr>
              <a:xfrm rot="18850946" flipH="1">
                <a:off x="2794380" y="2350915"/>
                <a:ext cx="767464" cy="625712"/>
              </a:xfrm>
              <a:custGeom>
                <a:avLst/>
                <a:gdLst>
                  <a:gd name="connsiteX0" fmla="*/ 181246 w 767464"/>
                  <a:gd name="connsiteY0" fmla="*/ 196448 h 625712"/>
                  <a:gd name="connsiteX1" fmla="*/ 0 w 767464"/>
                  <a:gd name="connsiteY1" fmla="*/ 625712 h 625712"/>
                  <a:gd name="connsiteX2" fmla="*/ 243740 w 767464"/>
                  <a:gd name="connsiteY2" fmla="*/ 617677 h 625712"/>
                  <a:gd name="connsiteX3" fmla="*/ 351863 w 767464"/>
                  <a:gd name="connsiteY3" fmla="*/ 362861 h 625712"/>
                  <a:gd name="connsiteX4" fmla="*/ 713021 w 767464"/>
                  <a:gd name="connsiteY4" fmla="*/ 249803 h 625712"/>
                  <a:gd name="connsiteX5" fmla="*/ 767464 w 767464"/>
                  <a:gd name="connsiteY5" fmla="*/ 265491 h 625712"/>
                  <a:gd name="connsiteX6" fmla="*/ 760174 w 767464"/>
                  <a:gd name="connsiteY6" fmla="*/ 10105 h 625712"/>
                  <a:gd name="connsiteX7" fmla="*/ 636397 w 767464"/>
                  <a:gd name="connsiteY7" fmla="*/ 0 h 625712"/>
                  <a:gd name="connsiteX8" fmla="*/ 181246 w 767464"/>
                  <a:gd name="connsiteY8" fmla="*/ 196448 h 625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67464" h="625712">
                    <a:moveTo>
                      <a:pt x="181246" y="196448"/>
                    </a:moveTo>
                    <a:cubicBezTo>
                      <a:pt x="59136" y="322093"/>
                      <a:pt x="2956" y="471092"/>
                      <a:pt x="0" y="625712"/>
                    </a:cubicBezTo>
                    <a:lnTo>
                      <a:pt x="243740" y="617677"/>
                    </a:lnTo>
                    <a:cubicBezTo>
                      <a:pt x="244002" y="550863"/>
                      <a:pt x="264170" y="453094"/>
                      <a:pt x="351863" y="362861"/>
                    </a:cubicBezTo>
                    <a:cubicBezTo>
                      <a:pt x="448196" y="263740"/>
                      <a:pt x="584667" y="225848"/>
                      <a:pt x="713021" y="249803"/>
                    </a:cubicBezTo>
                    <a:lnTo>
                      <a:pt x="767464" y="265491"/>
                    </a:lnTo>
                    <a:lnTo>
                      <a:pt x="760174" y="10105"/>
                    </a:lnTo>
                    <a:lnTo>
                      <a:pt x="636397" y="0"/>
                    </a:lnTo>
                    <a:cubicBezTo>
                      <a:pt x="470771" y="2363"/>
                      <a:pt x="306049" y="68032"/>
                      <a:pt x="181246" y="19644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2409C8EB-6F3E-3AA7-26E8-23E6D1AE2A41}"/>
                  </a:ext>
                </a:extLst>
              </p:cNvPr>
              <p:cNvSpPr/>
              <p:nvPr/>
            </p:nvSpPr>
            <p:spPr>
              <a:xfrm rot="18850946" flipH="1">
                <a:off x="2469623" y="2833275"/>
                <a:ext cx="510835" cy="597082"/>
              </a:xfrm>
              <a:custGeom>
                <a:avLst/>
                <a:gdLst>
                  <a:gd name="connsiteX0" fmla="*/ 0 w 510835"/>
                  <a:gd name="connsiteY0" fmla="*/ 0 h 597082"/>
                  <a:gd name="connsiteX1" fmla="*/ 7294 w 510835"/>
                  <a:gd name="connsiteY1" fmla="*/ 255520 h 597082"/>
                  <a:gd name="connsiteX2" fmla="*/ 8945 w 510835"/>
                  <a:gd name="connsiteY2" fmla="*/ 255996 h 597082"/>
                  <a:gd name="connsiteX3" fmla="*/ 145140 w 510835"/>
                  <a:gd name="connsiteY3" fmla="*/ 344242 h 597082"/>
                  <a:gd name="connsiteX4" fmla="*/ 261050 w 510835"/>
                  <a:gd name="connsiteY4" fmla="*/ 552730 h 597082"/>
                  <a:gd name="connsiteX5" fmla="*/ 266315 w 510835"/>
                  <a:gd name="connsiteY5" fmla="*/ 597082 h 597082"/>
                  <a:gd name="connsiteX6" fmla="*/ 510835 w 510835"/>
                  <a:gd name="connsiteY6" fmla="*/ 597082 h 597082"/>
                  <a:gd name="connsiteX7" fmla="*/ 500056 w 510835"/>
                  <a:gd name="connsiteY7" fmla="*/ 499485 h 597082"/>
                  <a:gd name="connsiteX8" fmla="*/ 317241 w 510835"/>
                  <a:gd name="connsiteY8" fmla="*/ 167773 h 597082"/>
                  <a:gd name="connsiteX9" fmla="*/ 100908 w 510835"/>
                  <a:gd name="connsiteY9" fmla="*/ 28396 h 597082"/>
                  <a:gd name="connsiteX10" fmla="*/ 0 w 510835"/>
                  <a:gd name="connsiteY10" fmla="*/ 0 h 597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10835" h="597082">
                    <a:moveTo>
                      <a:pt x="0" y="0"/>
                    </a:moveTo>
                    <a:lnTo>
                      <a:pt x="7294" y="255520"/>
                    </a:lnTo>
                    <a:lnTo>
                      <a:pt x="8945" y="255996"/>
                    </a:lnTo>
                    <a:cubicBezTo>
                      <a:pt x="58216" y="275483"/>
                      <a:pt x="104644" y="304885"/>
                      <a:pt x="145140" y="344242"/>
                    </a:cubicBezTo>
                    <a:cubicBezTo>
                      <a:pt x="205768" y="403164"/>
                      <a:pt x="244476" y="476150"/>
                      <a:pt x="261050" y="552730"/>
                    </a:cubicBezTo>
                    <a:lnTo>
                      <a:pt x="266315" y="597082"/>
                    </a:lnTo>
                    <a:lnTo>
                      <a:pt x="510835" y="597082"/>
                    </a:lnTo>
                    <a:lnTo>
                      <a:pt x="500056" y="499485"/>
                    </a:lnTo>
                    <a:cubicBezTo>
                      <a:pt x="474571" y="377433"/>
                      <a:pt x="413554" y="261376"/>
                      <a:pt x="317241" y="167773"/>
                    </a:cubicBezTo>
                    <a:cubicBezTo>
                      <a:pt x="253033" y="105372"/>
                      <a:pt x="179296" y="58936"/>
                      <a:pt x="100908" y="2839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BB358C0C-EFED-3C9B-E677-4EFACB0053AF}"/>
                  </a:ext>
                </a:extLst>
              </p:cNvPr>
              <p:cNvSpPr/>
              <p:nvPr/>
            </p:nvSpPr>
            <p:spPr>
              <a:xfrm rot="18850946" flipH="1">
                <a:off x="3243466" y="2809200"/>
                <a:ext cx="643564" cy="715381"/>
              </a:xfrm>
              <a:custGeom>
                <a:avLst/>
                <a:gdLst>
                  <a:gd name="connsiteX0" fmla="*/ 425889 w 643564"/>
                  <a:gd name="connsiteY0" fmla="*/ 0 h 715381"/>
                  <a:gd name="connsiteX1" fmla="*/ 0 w 643564"/>
                  <a:gd name="connsiteY1" fmla="*/ 438220 h 715381"/>
                  <a:gd name="connsiteX2" fmla="*/ 69807 w 643564"/>
                  <a:gd name="connsiteY2" fmla="*/ 520435 h 715381"/>
                  <a:gd name="connsiteX3" fmla="*/ 631791 w 643564"/>
                  <a:gd name="connsiteY3" fmla="*/ 703073 h 715381"/>
                  <a:gd name="connsiteX4" fmla="*/ 643564 w 643564"/>
                  <a:gd name="connsiteY4" fmla="*/ 699229 h 715381"/>
                  <a:gd name="connsiteX5" fmla="*/ 636435 w 643564"/>
                  <a:gd name="connsiteY5" fmla="*/ 449489 h 715381"/>
                  <a:gd name="connsiteX6" fmla="*/ 583195 w 643564"/>
                  <a:gd name="connsiteY6" fmla="*/ 466349 h 715381"/>
                  <a:gd name="connsiteX7" fmla="*/ 328900 w 643564"/>
                  <a:gd name="connsiteY7" fmla="*/ 417734 h 715381"/>
                  <a:gd name="connsiteX8" fmla="*/ 584793 w 643564"/>
                  <a:gd name="connsiteY8" fmla="*/ 154433 h 715381"/>
                  <a:gd name="connsiteX9" fmla="*/ 425889 w 643564"/>
                  <a:gd name="connsiteY9" fmla="*/ 0 h 715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3564" h="715381">
                    <a:moveTo>
                      <a:pt x="425889" y="0"/>
                    </a:moveTo>
                    <a:lnTo>
                      <a:pt x="0" y="438220"/>
                    </a:lnTo>
                    <a:cubicBezTo>
                      <a:pt x="19207" y="464670"/>
                      <a:pt x="39319" y="490804"/>
                      <a:pt x="69807" y="520435"/>
                    </a:cubicBezTo>
                    <a:cubicBezTo>
                      <a:pt x="235716" y="681675"/>
                      <a:pt x="439009" y="744280"/>
                      <a:pt x="631791" y="703073"/>
                    </a:cubicBezTo>
                    <a:lnTo>
                      <a:pt x="643564" y="699229"/>
                    </a:lnTo>
                    <a:lnTo>
                      <a:pt x="636435" y="449489"/>
                    </a:lnTo>
                    <a:lnTo>
                      <a:pt x="583195" y="466349"/>
                    </a:lnTo>
                    <a:cubicBezTo>
                      <a:pt x="474309" y="488925"/>
                      <a:pt x="377989" y="452719"/>
                      <a:pt x="328900" y="417734"/>
                    </a:cubicBezTo>
                    <a:lnTo>
                      <a:pt x="584793" y="154433"/>
                    </a:lnTo>
                    <a:lnTo>
                      <a:pt x="42588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E49B3C00-E21C-198A-3C3A-49EC65072E4C}"/>
                  </a:ext>
                </a:extLst>
              </p:cNvPr>
              <p:cNvSpPr/>
              <p:nvPr/>
            </p:nvSpPr>
            <p:spPr>
              <a:xfrm rot="18850946" flipH="1">
                <a:off x="2930535" y="3267148"/>
                <a:ext cx="484929" cy="644314"/>
              </a:xfrm>
              <a:custGeom>
                <a:avLst/>
                <a:gdLst>
                  <a:gd name="connsiteX0" fmla="*/ 239791 w 484929"/>
                  <a:gd name="connsiteY0" fmla="*/ 0 h 644314"/>
                  <a:gd name="connsiteX1" fmla="*/ 241412 w 484929"/>
                  <a:gd name="connsiteY1" fmla="*/ 13649 h 644314"/>
                  <a:gd name="connsiteX2" fmla="*/ 129654 w 484929"/>
                  <a:gd name="connsiteY2" fmla="*/ 300629 h 644314"/>
                  <a:gd name="connsiteX3" fmla="*/ 62052 w 484929"/>
                  <a:gd name="connsiteY3" fmla="*/ 358563 h 644314"/>
                  <a:gd name="connsiteX4" fmla="*/ 0 w 484929"/>
                  <a:gd name="connsiteY4" fmla="*/ 393343 h 644314"/>
                  <a:gd name="connsiteX5" fmla="*/ 7164 w 484929"/>
                  <a:gd name="connsiteY5" fmla="*/ 644314 h 644314"/>
                  <a:gd name="connsiteX6" fmla="*/ 90197 w 484929"/>
                  <a:gd name="connsiteY6" fmla="*/ 617208 h 644314"/>
                  <a:gd name="connsiteX7" fmla="*/ 301482 w 484929"/>
                  <a:gd name="connsiteY7" fmla="*/ 467025 h 644314"/>
                  <a:gd name="connsiteX8" fmla="*/ 484863 w 484929"/>
                  <a:gd name="connsiteY8" fmla="*/ 6454 h 644314"/>
                  <a:gd name="connsiteX9" fmla="*/ 484151 w 484929"/>
                  <a:gd name="connsiteY9" fmla="*/ 0 h 644314"/>
                  <a:gd name="connsiteX10" fmla="*/ 239791 w 484929"/>
                  <a:gd name="connsiteY10" fmla="*/ 0 h 644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84929" h="644314">
                    <a:moveTo>
                      <a:pt x="239791" y="0"/>
                    </a:moveTo>
                    <a:lnTo>
                      <a:pt x="241412" y="13649"/>
                    </a:lnTo>
                    <a:cubicBezTo>
                      <a:pt x="243804" y="117399"/>
                      <a:pt x="206720" y="221331"/>
                      <a:pt x="129654" y="300629"/>
                    </a:cubicBezTo>
                    <a:cubicBezTo>
                      <a:pt x="107357" y="323571"/>
                      <a:pt x="84731" y="342722"/>
                      <a:pt x="62052" y="358563"/>
                    </a:cubicBezTo>
                    <a:lnTo>
                      <a:pt x="0" y="393343"/>
                    </a:lnTo>
                    <a:lnTo>
                      <a:pt x="7164" y="644314"/>
                    </a:lnTo>
                    <a:lnTo>
                      <a:pt x="90197" y="617208"/>
                    </a:lnTo>
                    <a:cubicBezTo>
                      <a:pt x="164862" y="584032"/>
                      <a:pt x="236312" y="534082"/>
                      <a:pt x="301482" y="467025"/>
                    </a:cubicBezTo>
                    <a:cubicBezTo>
                      <a:pt x="426285" y="338608"/>
                      <a:pt x="487227" y="172080"/>
                      <a:pt x="484863" y="6454"/>
                    </a:cubicBezTo>
                    <a:lnTo>
                      <a:pt x="484151" y="0"/>
                    </a:lnTo>
                    <a:lnTo>
                      <a:pt x="23979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03527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68AA489-DC23-077F-449E-2B8900CE5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503957-90EB-8504-D3EF-2F136E53E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69C5A26-0E50-E3C7-19AF-25E8287DC548}"/>
              </a:ext>
            </a:extLst>
          </p:cNvPr>
          <p:cNvGrpSpPr/>
          <p:nvPr/>
        </p:nvGrpSpPr>
        <p:grpSpPr>
          <a:xfrm>
            <a:off x="321530" y="1699022"/>
            <a:ext cx="11569722" cy="3924305"/>
            <a:chOff x="1927095" y="2125642"/>
            <a:chExt cx="8254770" cy="2799915"/>
          </a:xfrm>
        </p:grpSpPr>
        <p:sp>
          <p:nvSpPr>
            <p:cNvPr id="9" name="Google Shape;4820;p73">
              <a:extLst>
                <a:ext uri="{FF2B5EF4-FFF2-40B4-BE49-F238E27FC236}">
                  <a16:creationId xmlns:a16="http://schemas.microsoft.com/office/drawing/2014/main" id="{A5D496AC-D18E-2B28-ACD1-0F33B9856FBF}"/>
                </a:ext>
              </a:extLst>
            </p:cNvPr>
            <p:cNvSpPr/>
            <p:nvPr/>
          </p:nvSpPr>
          <p:spPr>
            <a:xfrm>
              <a:off x="1927095" y="2876788"/>
              <a:ext cx="8254770" cy="88811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Google Shape;4821;p73">
              <a:extLst>
                <a:ext uri="{FF2B5EF4-FFF2-40B4-BE49-F238E27FC236}">
                  <a16:creationId xmlns:a16="http://schemas.microsoft.com/office/drawing/2014/main" id="{9AF79E22-3F9B-1B46-24B6-1586B616C277}"/>
                </a:ext>
              </a:extLst>
            </p:cNvPr>
            <p:cNvSpPr txBox="1">
              <a:spLocks/>
            </p:cNvSpPr>
            <p:nvPr/>
          </p:nvSpPr>
          <p:spPr>
            <a:xfrm>
              <a:off x="4622364" y="2125642"/>
              <a:ext cx="2849400" cy="69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alsamiq Sans"/>
                <a:buNone/>
                <a:defRPr sz="6000" b="1" i="0" u="none" strike="noStrike" cap="none">
                  <a:solidFill>
                    <a:schemeClr val="lt2"/>
                  </a:solidFill>
                  <a:latin typeface="Balsamiq Sans"/>
                  <a:ea typeface="Balsamiq Sans"/>
                  <a:cs typeface="Balsamiq Sans"/>
                  <a:sym typeface="Balsamiq San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E3B46"/>
                </a:buClr>
                <a:buSzPts val="6000"/>
                <a:buFont typeface="Balsamiq Sans"/>
                <a:buNone/>
                <a:tabLst/>
                <a:defRPr/>
              </a:pPr>
              <a:r>
                <a:rPr kumimoji="0" lang="en" sz="6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ea typeface="Balsamiq Sans"/>
                  <a:sym typeface="Balsamiq Sans"/>
                </a:rPr>
                <a:t>01.</a:t>
              </a:r>
            </a:p>
          </p:txBody>
        </p:sp>
        <p:sp>
          <p:nvSpPr>
            <p:cNvPr id="11" name="Google Shape;4822;p73">
              <a:extLst>
                <a:ext uri="{FF2B5EF4-FFF2-40B4-BE49-F238E27FC236}">
                  <a16:creationId xmlns:a16="http://schemas.microsoft.com/office/drawing/2014/main" id="{2991A063-E802-D332-A8F9-1B329BE3F014}"/>
                </a:ext>
              </a:extLst>
            </p:cNvPr>
            <p:cNvSpPr txBox="1">
              <a:spLocks/>
            </p:cNvSpPr>
            <p:nvPr/>
          </p:nvSpPr>
          <p:spPr>
            <a:xfrm>
              <a:off x="4612509" y="4203780"/>
              <a:ext cx="2849400" cy="721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L="914400" marR="0" lvl="1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L="1371600" marR="0" lvl="2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L="1828800" marR="0" lvl="3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L="2286000" marR="0" lvl="4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L="2743200" marR="0" lvl="5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L="3200400" marR="0" lvl="6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L="3657600" marR="0" lvl="7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L="4114800" marR="0" lvl="8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" name="Google Shape;4823;p73">
              <a:extLst>
                <a:ext uri="{FF2B5EF4-FFF2-40B4-BE49-F238E27FC236}">
                  <a16:creationId xmlns:a16="http://schemas.microsoft.com/office/drawing/2014/main" id="{57601509-F514-AC9F-8383-3862B7C98115}"/>
                </a:ext>
              </a:extLst>
            </p:cNvPr>
            <p:cNvSpPr txBox="1">
              <a:spLocks/>
            </p:cNvSpPr>
            <p:nvPr/>
          </p:nvSpPr>
          <p:spPr>
            <a:xfrm>
              <a:off x="2947413" y="3054715"/>
              <a:ext cx="6199302" cy="50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3600"/>
                <a:buFont typeface="Balsamiq Sans"/>
                <a:buNone/>
                <a:defRPr sz="3600" b="1" i="0" u="none" strike="noStrike" cap="none">
                  <a:solidFill>
                    <a:schemeClr val="lt1"/>
                  </a:solidFill>
                  <a:latin typeface="Balsamiq Sans"/>
                  <a:ea typeface="Balsamiq Sans"/>
                  <a:cs typeface="Balsamiq Sans"/>
                  <a:sym typeface="Balsamiq San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32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n-lt"/>
                </a:rPr>
                <a:t>Name of the section</a:t>
              </a:r>
            </a:p>
          </p:txBody>
        </p:sp>
      </p:grpSp>
      <p:sp>
        <p:nvSpPr>
          <p:cNvPr id="239" name="Freeform: Shape 238">
            <a:extLst>
              <a:ext uri="{FF2B5EF4-FFF2-40B4-BE49-F238E27FC236}">
                <a16:creationId xmlns:a16="http://schemas.microsoft.com/office/drawing/2014/main" id="{D9B133DE-0858-FA5D-1DAB-726D52859BB8}"/>
              </a:ext>
            </a:extLst>
          </p:cNvPr>
          <p:cNvSpPr/>
          <p:nvPr/>
        </p:nvSpPr>
        <p:spPr>
          <a:xfrm rot="19019134">
            <a:off x="1255903" y="597301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240" name="Freeform: Shape 239">
            <a:extLst>
              <a:ext uri="{FF2B5EF4-FFF2-40B4-BE49-F238E27FC236}">
                <a16:creationId xmlns:a16="http://schemas.microsoft.com/office/drawing/2014/main" id="{1C327D7F-B41E-0CE1-68CA-916BFE2E3C8B}"/>
              </a:ext>
            </a:extLst>
          </p:cNvPr>
          <p:cNvSpPr/>
          <p:nvPr/>
        </p:nvSpPr>
        <p:spPr>
          <a:xfrm rot="19019134">
            <a:off x="11049551" y="5393540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grpSp>
        <p:nvGrpSpPr>
          <p:cNvPr id="4" name="Graphic 4">
            <a:extLst>
              <a:ext uri="{FF2B5EF4-FFF2-40B4-BE49-F238E27FC236}">
                <a16:creationId xmlns:a16="http://schemas.microsoft.com/office/drawing/2014/main" id="{0279D75C-5AFD-1DE5-DB8C-D4D5577E0F0E}"/>
              </a:ext>
            </a:extLst>
          </p:cNvPr>
          <p:cNvGrpSpPr/>
          <p:nvPr/>
        </p:nvGrpSpPr>
        <p:grpSpPr>
          <a:xfrm>
            <a:off x="1682310" y="5274770"/>
            <a:ext cx="673742" cy="673740"/>
            <a:chOff x="6748768" y="1962115"/>
            <a:chExt cx="608649" cy="608649"/>
          </a:xfrm>
          <a:effectLst/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97E0D8B-F2A0-7002-E814-BC9AA5540BDD}"/>
                </a:ext>
              </a:extLst>
            </p:cNvPr>
            <p:cNvSpPr/>
            <p:nvPr/>
          </p:nvSpPr>
          <p:spPr>
            <a:xfrm>
              <a:off x="6748768" y="1962115"/>
              <a:ext cx="608649" cy="608649"/>
            </a:xfrm>
            <a:custGeom>
              <a:avLst/>
              <a:gdLst>
                <a:gd name="connsiteX0" fmla="*/ 608649 w 608649"/>
                <a:gd name="connsiteY0" fmla="*/ 304325 h 608649"/>
                <a:gd name="connsiteX1" fmla="*/ 304325 w 608649"/>
                <a:gd name="connsiteY1" fmla="*/ 608649 h 608649"/>
                <a:gd name="connsiteX2" fmla="*/ 0 w 608649"/>
                <a:gd name="connsiteY2" fmla="*/ 304325 h 608649"/>
                <a:gd name="connsiteX3" fmla="*/ 304325 w 608649"/>
                <a:gd name="connsiteY3" fmla="*/ 0 h 608649"/>
                <a:gd name="connsiteX4" fmla="*/ 608649 w 608649"/>
                <a:gd name="connsiteY4" fmla="*/ 304325 h 608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8649" h="608649">
                  <a:moveTo>
                    <a:pt x="608649" y="304325"/>
                  </a:moveTo>
                  <a:cubicBezTo>
                    <a:pt x="608649" y="472399"/>
                    <a:pt x="472398" y="608649"/>
                    <a:pt x="304325" y="608649"/>
                  </a:cubicBezTo>
                  <a:cubicBezTo>
                    <a:pt x="136251" y="608649"/>
                    <a:pt x="0" y="472399"/>
                    <a:pt x="0" y="304325"/>
                  </a:cubicBezTo>
                  <a:cubicBezTo>
                    <a:pt x="0" y="136251"/>
                    <a:pt x="136251" y="0"/>
                    <a:pt x="304325" y="0"/>
                  </a:cubicBezTo>
                  <a:cubicBezTo>
                    <a:pt x="472398" y="0"/>
                    <a:pt x="608649" y="136251"/>
                    <a:pt x="608649" y="304325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971179190">
                    <a:custGeom>
                      <a:avLst/>
                      <a:gdLst>
                        <a:gd name="connsiteX0" fmla="*/ 1150294 w 1150294"/>
                        <a:gd name="connsiteY0" fmla="*/ 575146 h 1150291"/>
                        <a:gd name="connsiteX1" fmla="*/ 575147 w 1150294"/>
                        <a:gd name="connsiteY1" fmla="*/ 1150291 h 1150291"/>
                        <a:gd name="connsiteX2" fmla="*/ 0 w 1150294"/>
                        <a:gd name="connsiteY2" fmla="*/ 575146 h 1150291"/>
                        <a:gd name="connsiteX3" fmla="*/ 575147 w 1150294"/>
                        <a:gd name="connsiteY3" fmla="*/ 0 h 1150291"/>
                        <a:gd name="connsiteX4" fmla="*/ 1150294 w 1150294"/>
                        <a:gd name="connsiteY4" fmla="*/ 575146 h 11502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50294" h="1150291" fill="none" extrusionOk="0">
                          <a:moveTo>
                            <a:pt x="1150294" y="575146"/>
                          </a:moveTo>
                          <a:cubicBezTo>
                            <a:pt x="1087216" y="881606"/>
                            <a:pt x="871917" y="1217097"/>
                            <a:pt x="575147" y="1150291"/>
                          </a:cubicBezTo>
                          <a:cubicBezTo>
                            <a:pt x="266974" y="1165955"/>
                            <a:pt x="12390" y="862269"/>
                            <a:pt x="0" y="575146"/>
                          </a:cubicBezTo>
                          <a:cubicBezTo>
                            <a:pt x="53322" y="222127"/>
                            <a:pt x="195417" y="30804"/>
                            <a:pt x="575147" y="0"/>
                          </a:cubicBezTo>
                          <a:cubicBezTo>
                            <a:pt x="903753" y="-4086"/>
                            <a:pt x="1156624" y="264683"/>
                            <a:pt x="1150294" y="575146"/>
                          </a:cubicBezTo>
                          <a:close/>
                        </a:path>
                        <a:path w="1150294" h="1150291" stroke="0" extrusionOk="0">
                          <a:moveTo>
                            <a:pt x="1150294" y="575146"/>
                          </a:moveTo>
                          <a:cubicBezTo>
                            <a:pt x="1131445" y="912050"/>
                            <a:pt x="878471" y="1148172"/>
                            <a:pt x="575147" y="1150291"/>
                          </a:cubicBezTo>
                          <a:cubicBezTo>
                            <a:pt x="199761" y="1157040"/>
                            <a:pt x="12780" y="909875"/>
                            <a:pt x="0" y="575146"/>
                          </a:cubicBezTo>
                          <a:cubicBezTo>
                            <a:pt x="-74444" y="249567"/>
                            <a:pt x="244502" y="11104"/>
                            <a:pt x="575147" y="0"/>
                          </a:cubicBezTo>
                          <a:cubicBezTo>
                            <a:pt x="834999" y="-25549"/>
                            <a:pt x="1188926" y="315346"/>
                            <a:pt x="1150294" y="575146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" name="Graphic 4">
              <a:extLst>
                <a:ext uri="{FF2B5EF4-FFF2-40B4-BE49-F238E27FC236}">
                  <a16:creationId xmlns:a16="http://schemas.microsoft.com/office/drawing/2014/main" id="{8A45A804-45BB-4F10-BE93-093FA8DDBB11}"/>
                </a:ext>
              </a:extLst>
            </p:cNvPr>
            <p:cNvGrpSpPr/>
            <p:nvPr/>
          </p:nvGrpSpPr>
          <p:grpSpPr>
            <a:xfrm>
              <a:off x="6870308" y="2083655"/>
              <a:ext cx="365569" cy="365569"/>
              <a:chOff x="6870308" y="2083655"/>
              <a:chExt cx="365569" cy="365569"/>
            </a:xfrm>
            <a:solidFill>
              <a:srgbClr val="FFFFFF"/>
            </a:solidFill>
          </p:grpSpPr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1D3988DF-DC76-66C8-C992-4612DE2DBDF2}"/>
                  </a:ext>
                </a:extLst>
              </p:cNvPr>
              <p:cNvSpPr/>
              <p:nvPr/>
            </p:nvSpPr>
            <p:spPr>
              <a:xfrm>
                <a:off x="6870308" y="2083655"/>
                <a:ext cx="365569" cy="365569"/>
              </a:xfrm>
              <a:custGeom>
                <a:avLst/>
                <a:gdLst>
                  <a:gd name="connsiteX0" fmla="*/ 264795 w 365569"/>
                  <a:gd name="connsiteY0" fmla="*/ 0 h 365569"/>
                  <a:gd name="connsiteX1" fmla="*/ 100774 w 365569"/>
                  <a:gd name="connsiteY1" fmla="*/ 0 h 365569"/>
                  <a:gd name="connsiteX2" fmla="*/ 0 w 365569"/>
                  <a:gd name="connsiteY2" fmla="*/ 100775 h 365569"/>
                  <a:gd name="connsiteX3" fmla="*/ 0 w 365569"/>
                  <a:gd name="connsiteY3" fmla="*/ 264795 h 365569"/>
                  <a:gd name="connsiteX4" fmla="*/ 100774 w 365569"/>
                  <a:gd name="connsiteY4" fmla="*/ 365570 h 365569"/>
                  <a:gd name="connsiteX5" fmla="*/ 264795 w 365569"/>
                  <a:gd name="connsiteY5" fmla="*/ 365570 h 365569"/>
                  <a:gd name="connsiteX6" fmla="*/ 365570 w 365569"/>
                  <a:gd name="connsiteY6" fmla="*/ 264795 h 365569"/>
                  <a:gd name="connsiteX7" fmla="*/ 365570 w 365569"/>
                  <a:gd name="connsiteY7" fmla="*/ 100775 h 365569"/>
                  <a:gd name="connsiteX8" fmla="*/ 264795 w 365569"/>
                  <a:gd name="connsiteY8" fmla="*/ 0 h 365569"/>
                  <a:gd name="connsiteX9" fmla="*/ 336042 w 365569"/>
                  <a:gd name="connsiteY9" fmla="*/ 264414 h 365569"/>
                  <a:gd name="connsiteX10" fmla="*/ 264414 w 365569"/>
                  <a:gd name="connsiteY10" fmla="*/ 336042 h 365569"/>
                  <a:gd name="connsiteX11" fmla="*/ 101155 w 365569"/>
                  <a:gd name="connsiteY11" fmla="*/ 336042 h 365569"/>
                  <a:gd name="connsiteX12" fmla="*/ 29528 w 365569"/>
                  <a:gd name="connsiteY12" fmla="*/ 264414 h 365569"/>
                  <a:gd name="connsiteX13" fmla="*/ 29528 w 365569"/>
                  <a:gd name="connsiteY13" fmla="*/ 101251 h 365569"/>
                  <a:gd name="connsiteX14" fmla="*/ 101155 w 365569"/>
                  <a:gd name="connsiteY14" fmla="*/ 29623 h 365569"/>
                  <a:gd name="connsiteX15" fmla="*/ 264414 w 365569"/>
                  <a:gd name="connsiteY15" fmla="*/ 29623 h 365569"/>
                  <a:gd name="connsiteX16" fmla="*/ 336042 w 365569"/>
                  <a:gd name="connsiteY16" fmla="*/ 101251 h 365569"/>
                  <a:gd name="connsiteX17" fmla="*/ 336042 w 365569"/>
                  <a:gd name="connsiteY17" fmla="*/ 264414 h 365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65569" h="365569">
                    <a:moveTo>
                      <a:pt x="264795" y="0"/>
                    </a:moveTo>
                    <a:lnTo>
                      <a:pt x="100774" y="0"/>
                    </a:lnTo>
                    <a:cubicBezTo>
                      <a:pt x="45148" y="0"/>
                      <a:pt x="0" y="45149"/>
                      <a:pt x="0" y="100775"/>
                    </a:cubicBezTo>
                    <a:lnTo>
                      <a:pt x="0" y="264795"/>
                    </a:lnTo>
                    <a:cubicBezTo>
                      <a:pt x="0" y="320421"/>
                      <a:pt x="45148" y="365570"/>
                      <a:pt x="100774" y="365570"/>
                    </a:cubicBezTo>
                    <a:lnTo>
                      <a:pt x="264795" y="365570"/>
                    </a:lnTo>
                    <a:cubicBezTo>
                      <a:pt x="320421" y="365570"/>
                      <a:pt x="365570" y="320421"/>
                      <a:pt x="365570" y="264795"/>
                    </a:cubicBezTo>
                    <a:lnTo>
                      <a:pt x="365570" y="100775"/>
                    </a:lnTo>
                    <a:cubicBezTo>
                      <a:pt x="365665" y="45149"/>
                      <a:pt x="320516" y="0"/>
                      <a:pt x="264795" y="0"/>
                    </a:cubicBezTo>
                    <a:close/>
                    <a:moveTo>
                      <a:pt x="336042" y="264414"/>
                    </a:moveTo>
                    <a:cubicBezTo>
                      <a:pt x="336042" y="304038"/>
                      <a:pt x="303943" y="336042"/>
                      <a:pt x="264414" y="336042"/>
                    </a:cubicBezTo>
                    <a:lnTo>
                      <a:pt x="101155" y="336042"/>
                    </a:lnTo>
                    <a:cubicBezTo>
                      <a:pt x="61531" y="336042"/>
                      <a:pt x="29528" y="303943"/>
                      <a:pt x="29528" y="264414"/>
                    </a:cubicBezTo>
                    <a:lnTo>
                      <a:pt x="29528" y="101251"/>
                    </a:lnTo>
                    <a:cubicBezTo>
                      <a:pt x="29528" y="61627"/>
                      <a:pt x="61627" y="29623"/>
                      <a:pt x="101155" y="29623"/>
                    </a:cubicBezTo>
                    <a:lnTo>
                      <a:pt x="264414" y="29623"/>
                    </a:lnTo>
                    <a:cubicBezTo>
                      <a:pt x="304038" y="29623"/>
                      <a:pt x="336042" y="61722"/>
                      <a:pt x="336042" y="101251"/>
                    </a:cubicBezTo>
                    <a:lnTo>
                      <a:pt x="336042" y="264414"/>
                    </a:lnTo>
                    <a:close/>
                  </a:path>
                </a:pathLst>
              </a:custGeom>
              <a:solidFill>
                <a:schemeClr val="bg2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1640597">
                      <a:custGeom>
                        <a:avLst/>
                        <a:gdLst>
                          <a:gd name="connsiteX0" fmla="*/ 500439 w 690894"/>
                          <a:gd name="connsiteY0" fmla="*/ 0 h 690892"/>
                          <a:gd name="connsiteX1" fmla="*/ 190454 w 690894"/>
                          <a:gd name="connsiteY1" fmla="*/ 0 h 690892"/>
                          <a:gd name="connsiteX2" fmla="*/ 0 w 690894"/>
                          <a:gd name="connsiteY2" fmla="*/ 190455 h 690892"/>
                          <a:gd name="connsiteX3" fmla="*/ 0 w 690894"/>
                          <a:gd name="connsiteY3" fmla="*/ 500438 h 690892"/>
                          <a:gd name="connsiteX4" fmla="*/ 190454 w 690894"/>
                          <a:gd name="connsiteY4" fmla="*/ 690893 h 690892"/>
                          <a:gd name="connsiteX5" fmla="*/ 500439 w 690894"/>
                          <a:gd name="connsiteY5" fmla="*/ 690893 h 690892"/>
                          <a:gd name="connsiteX6" fmla="*/ 690895 w 690894"/>
                          <a:gd name="connsiteY6" fmla="*/ 500438 h 690892"/>
                          <a:gd name="connsiteX7" fmla="*/ 690895 w 690894"/>
                          <a:gd name="connsiteY7" fmla="*/ 190455 h 690892"/>
                          <a:gd name="connsiteX8" fmla="*/ 500439 w 690894"/>
                          <a:gd name="connsiteY8" fmla="*/ 0 h 690892"/>
                          <a:gd name="connsiteX9" fmla="*/ 635090 w 690894"/>
                          <a:gd name="connsiteY9" fmla="*/ 499718 h 690892"/>
                          <a:gd name="connsiteX10" fmla="*/ 499719 w 690894"/>
                          <a:gd name="connsiteY10" fmla="*/ 635088 h 690892"/>
                          <a:gd name="connsiteX11" fmla="*/ 191174 w 690894"/>
                          <a:gd name="connsiteY11" fmla="*/ 635088 h 690892"/>
                          <a:gd name="connsiteX12" fmla="*/ 55805 w 690894"/>
                          <a:gd name="connsiteY12" fmla="*/ 499718 h 690892"/>
                          <a:gd name="connsiteX13" fmla="*/ 55805 w 690894"/>
                          <a:gd name="connsiteY13" fmla="*/ 191355 h 690892"/>
                          <a:gd name="connsiteX14" fmla="*/ 191174 w 690894"/>
                          <a:gd name="connsiteY14" fmla="*/ 55984 h 690892"/>
                          <a:gd name="connsiteX15" fmla="*/ 499719 w 690894"/>
                          <a:gd name="connsiteY15" fmla="*/ 55984 h 690892"/>
                          <a:gd name="connsiteX16" fmla="*/ 635090 w 690894"/>
                          <a:gd name="connsiteY16" fmla="*/ 191355 h 690892"/>
                          <a:gd name="connsiteX17" fmla="*/ 635090 w 690894"/>
                          <a:gd name="connsiteY17" fmla="*/ 499718 h 6908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</a:cxnLst>
                        <a:rect l="l" t="t" r="r" b="b"/>
                        <a:pathLst>
                          <a:path w="690894" h="690892" fill="none" extrusionOk="0">
                            <a:moveTo>
                              <a:pt x="500439" y="0"/>
                            </a:moveTo>
                            <a:cubicBezTo>
                              <a:pt x="404614" y="-13212"/>
                              <a:pt x="306363" y="4641"/>
                              <a:pt x="190454" y="0"/>
                            </a:cubicBezTo>
                            <a:cubicBezTo>
                              <a:pt x="79739" y="-3208"/>
                              <a:pt x="17303" y="82596"/>
                              <a:pt x="0" y="190455"/>
                            </a:cubicBezTo>
                            <a:cubicBezTo>
                              <a:pt x="4028" y="330462"/>
                              <a:pt x="-10833" y="387920"/>
                              <a:pt x="0" y="500438"/>
                            </a:cubicBezTo>
                            <a:cubicBezTo>
                              <a:pt x="-4295" y="602757"/>
                              <a:pt x="78868" y="706767"/>
                              <a:pt x="190454" y="690893"/>
                            </a:cubicBezTo>
                            <a:cubicBezTo>
                              <a:pt x="295492" y="692100"/>
                              <a:pt x="420473" y="701266"/>
                              <a:pt x="500439" y="690893"/>
                            </a:cubicBezTo>
                            <a:cubicBezTo>
                              <a:pt x="616063" y="699747"/>
                              <a:pt x="695184" y="625850"/>
                              <a:pt x="690895" y="500438"/>
                            </a:cubicBezTo>
                            <a:cubicBezTo>
                              <a:pt x="703927" y="415626"/>
                              <a:pt x="679332" y="275988"/>
                              <a:pt x="690895" y="190455"/>
                            </a:cubicBezTo>
                            <a:cubicBezTo>
                              <a:pt x="716284" y="79295"/>
                              <a:pt x="614356" y="5539"/>
                              <a:pt x="500439" y="0"/>
                            </a:cubicBezTo>
                            <a:close/>
                            <a:moveTo>
                              <a:pt x="635090" y="499718"/>
                            </a:moveTo>
                            <a:cubicBezTo>
                              <a:pt x="640248" y="573931"/>
                              <a:pt x="590619" y="637931"/>
                              <a:pt x="499719" y="635088"/>
                            </a:cubicBezTo>
                            <a:cubicBezTo>
                              <a:pt x="365442" y="620778"/>
                              <a:pt x="279787" y="620392"/>
                              <a:pt x="191174" y="635088"/>
                            </a:cubicBezTo>
                            <a:cubicBezTo>
                              <a:pt x="114762" y="638880"/>
                              <a:pt x="67787" y="567858"/>
                              <a:pt x="55805" y="499718"/>
                            </a:cubicBezTo>
                            <a:cubicBezTo>
                              <a:pt x="43755" y="382081"/>
                              <a:pt x="47236" y="340276"/>
                              <a:pt x="55805" y="191355"/>
                            </a:cubicBezTo>
                            <a:cubicBezTo>
                              <a:pt x="48460" y="132222"/>
                              <a:pt x="117300" y="60740"/>
                              <a:pt x="191174" y="55984"/>
                            </a:cubicBezTo>
                            <a:cubicBezTo>
                              <a:pt x="254318" y="61782"/>
                              <a:pt x="389343" y="68332"/>
                              <a:pt x="499719" y="55984"/>
                            </a:cubicBezTo>
                            <a:cubicBezTo>
                              <a:pt x="572208" y="54142"/>
                              <a:pt x="633826" y="114675"/>
                              <a:pt x="635090" y="191355"/>
                            </a:cubicBezTo>
                            <a:cubicBezTo>
                              <a:pt x="637064" y="265859"/>
                              <a:pt x="646716" y="376978"/>
                              <a:pt x="635090" y="499718"/>
                            </a:cubicBezTo>
                            <a:close/>
                          </a:path>
                          <a:path w="690894" h="690892" stroke="0" extrusionOk="0">
                            <a:moveTo>
                              <a:pt x="500439" y="0"/>
                            </a:moveTo>
                            <a:cubicBezTo>
                              <a:pt x="353716" y="-429"/>
                              <a:pt x="327277" y="1702"/>
                              <a:pt x="190454" y="0"/>
                            </a:cubicBezTo>
                            <a:cubicBezTo>
                              <a:pt x="89405" y="10826"/>
                              <a:pt x="2878" y="92433"/>
                              <a:pt x="0" y="190455"/>
                            </a:cubicBezTo>
                            <a:cubicBezTo>
                              <a:pt x="-8718" y="266645"/>
                              <a:pt x="9118" y="395474"/>
                              <a:pt x="0" y="500438"/>
                            </a:cubicBezTo>
                            <a:cubicBezTo>
                              <a:pt x="16190" y="608827"/>
                              <a:pt x="70144" y="705017"/>
                              <a:pt x="190454" y="690893"/>
                            </a:cubicBezTo>
                            <a:cubicBezTo>
                              <a:pt x="289486" y="683285"/>
                              <a:pt x="345878" y="706331"/>
                              <a:pt x="500439" y="690893"/>
                            </a:cubicBezTo>
                            <a:cubicBezTo>
                              <a:pt x="609448" y="707038"/>
                              <a:pt x="692536" y="587995"/>
                              <a:pt x="690895" y="500438"/>
                            </a:cubicBezTo>
                            <a:cubicBezTo>
                              <a:pt x="684899" y="431612"/>
                              <a:pt x="681132" y="328001"/>
                              <a:pt x="690895" y="190455"/>
                            </a:cubicBezTo>
                            <a:cubicBezTo>
                              <a:pt x="686324" y="93396"/>
                              <a:pt x="602543" y="4173"/>
                              <a:pt x="500439" y="0"/>
                            </a:cubicBezTo>
                            <a:close/>
                            <a:moveTo>
                              <a:pt x="635090" y="499718"/>
                            </a:moveTo>
                            <a:cubicBezTo>
                              <a:pt x="624941" y="566027"/>
                              <a:pt x="580046" y="623440"/>
                              <a:pt x="499719" y="635088"/>
                            </a:cubicBezTo>
                            <a:cubicBezTo>
                              <a:pt x="385663" y="631338"/>
                              <a:pt x="341276" y="636304"/>
                              <a:pt x="191174" y="635088"/>
                            </a:cubicBezTo>
                            <a:cubicBezTo>
                              <a:pt x="126078" y="621816"/>
                              <a:pt x="55660" y="579306"/>
                              <a:pt x="55805" y="499718"/>
                            </a:cubicBezTo>
                            <a:cubicBezTo>
                              <a:pt x="61496" y="433431"/>
                              <a:pt x="67066" y="321804"/>
                              <a:pt x="55805" y="191355"/>
                            </a:cubicBezTo>
                            <a:cubicBezTo>
                              <a:pt x="50715" y="123402"/>
                              <a:pt x="127576" y="47808"/>
                              <a:pt x="191174" y="55984"/>
                            </a:cubicBezTo>
                            <a:cubicBezTo>
                              <a:pt x="288140" y="50958"/>
                              <a:pt x="422636" y="55502"/>
                              <a:pt x="499719" y="55984"/>
                            </a:cubicBezTo>
                            <a:cubicBezTo>
                              <a:pt x="578325" y="55827"/>
                              <a:pt x="628987" y="131028"/>
                              <a:pt x="635090" y="191355"/>
                            </a:cubicBezTo>
                            <a:cubicBezTo>
                              <a:pt x="637208" y="295014"/>
                              <a:pt x="636527" y="400281"/>
                              <a:pt x="635090" y="499718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3D16B53B-1082-E9A0-44BB-D97CC6FC2E07}"/>
                  </a:ext>
                </a:extLst>
              </p:cNvPr>
              <p:cNvSpPr/>
              <p:nvPr/>
            </p:nvSpPr>
            <p:spPr>
              <a:xfrm>
                <a:off x="6956677" y="2170112"/>
                <a:ext cx="192786" cy="192785"/>
              </a:xfrm>
              <a:custGeom>
                <a:avLst/>
                <a:gdLst>
                  <a:gd name="connsiteX0" fmla="*/ 96393 w 192786"/>
                  <a:gd name="connsiteY0" fmla="*/ 0 h 192785"/>
                  <a:gd name="connsiteX1" fmla="*/ 0 w 192786"/>
                  <a:gd name="connsiteY1" fmla="*/ 96393 h 192785"/>
                  <a:gd name="connsiteX2" fmla="*/ 96393 w 192786"/>
                  <a:gd name="connsiteY2" fmla="*/ 192786 h 192785"/>
                  <a:gd name="connsiteX3" fmla="*/ 192786 w 192786"/>
                  <a:gd name="connsiteY3" fmla="*/ 96393 h 192785"/>
                  <a:gd name="connsiteX4" fmla="*/ 96393 w 192786"/>
                  <a:gd name="connsiteY4" fmla="*/ 0 h 192785"/>
                  <a:gd name="connsiteX5" fmla="*/ 96393 w 192786"/>
                  <a:gd name="connsiteY5" fmla="*/ 159163 h 192785"/>
                  <a:gd name="connsiteX6" fmla="*/ 33528 w 192786"/>
                  <a:gd name="connsiteY6" fmla="*/ 96298 h 192785"/>
                  <a:gd name="connsiteX7" fmla="*/ 96393 w 192786"/>
                  <a:gd name="connsiteY7" fmla="*/ 33433 h 192785"/>
                  <a:gd name="connsiteX8" fmla="*/ 159258 w 192786"/>
                  <a:gd name="connsiteY8" fmla="*/ 96298 h 192785"/>
                  <a:gd name="connsiteX9" fmla="*/ 96393 w 192786"/>
                  <a:gd name="connsiteY9" fmla="*/ 159163 h 192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92786" h="192785">
                    <a:moveTo>
                      <a:pt x="96393" y="0"/>
                    </a:moveTo>
                    <a:cubicBezTo>
                      <a:pt x="43149" y="0"/>
                      <a:pt x="0" y="43148"/>
                      <a:pt x="0" y="96393"/>
                    </a:cubicBezTo>
                    <a:cubicBezTo>
                      <a:pt x="0" y="149638"/>
                      <a:pt x="43149" y="192786"/>
                      <a:pt x="96393" y="192786"/>
                    </a:cubicBezTo>
                    <a:cubicBezTo>
                      <a:pt x="149638" y="192786"/>
                      <a:pt x="192786" y="149638"/>
                      <a:pt x="192786" y="96393"/>
                    </a:cubicBezTo>
                    <a:cubicBezTo>
                      <a:pt x="192786" y="43148"/>
                      <a:pt x="149638" y="0"/>
                      <a:pt x="96393" y="0"/>
                    </a:cubicBezTo>
                    <a:close/>
                    <a:moveTo>
                      <a:pt x="96393" y="159163"/>
                    </a:moveTo>
                    <a:cubicBezTo>
                      <a:pt x="61722" y="159163"/>
                      <a:pt x="33528" y="131064"/>
                      <a:pt x="33528" y="96298"/>
                    </a:cubicBezTo>
                    <a:cubicBezTo>
                      <a:pt x="33528" y="61627"/>
                      <a:pt x="61627" y="33433"/>
                      <a:pt x="96393" y="33433"/>
                    </a:cubicBezTo>
                    <a:cubicBezTo>
                      <a:pt x="131064" y="33433"/>
                      <a:pt x="159258" y="61531"/>
                      <a:pt x="159258" y="96298"/>
                    </a:cubicBezTo>
                    <a:cubicBezTo>
                      <a:pt x="159258" y="131064"/>
                      <a:pt x="131159" y="159163"/>
                      <a:pt x="96393" y="159163"/>
                    </a:cubicBezTo>
                    <a:close/>
                  </a:path>
                </a:pathLst>
              </a:custGeom>
              <a:solidFill>
                <a:schemeClr val="bg2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2642175557">
                      <a:custGeom>
                        <a:avLst/>
                        <a:gdLst>
                          <a:gd name="connsiteX0" fmla="*/ 182174 w 364349"/>
                          <a:gd name="connsiteY0" fmla="*/ 0 h 364346"/>
                          <a:gd name="connsiteX1" fmla="*/ 0 w 364349"/>
                          <a:gd name="connsiteY1" fmla="*/ 182173 h 364346"/>
                          <a:gd name="connsiteX2" fmla="*/ 182174 w 364349"/>
                          <a:gd name="connsiteY2" fmla="*/ 364347 h 364346"/>
                          <a:gd name="connsiteX3" fmla="*/ 364349 w 364349"/>
                          <a:gd name="connsiteY3" fmla="*/ 182173 h 364346"/>
                          <a:gd name="connsiteX4" fmla="*/ 182174 w 364349"/>
                          <a:gd name="connsiteY4" fmla="*/ 0 h 364346"/>
                          <a:gd name="connsiteX5" fmla="*/ 182174 w 364349"/>
                          <a:gd name="connsiteY5" fmla="*/ 300803 h 364346"/>
                          <a:gd name="connsiteX6" fmla="*/ 63365 w 364349"/>
                          <a:gd name="connsiteY6" fmla="*/ 181994 h 364346"/>
                          <a:gd name="connsiteX7" fmla="*/ 182174 w 364349"/>
                          <a:gd name="connsiteY7" fmla="*/ 63185 h 364346"/>
                          <a:gd name="connsiteX8" fmla="*/ 300983 w 364349"/>
                          <a:gd name="connsiteY8" fmla="*/ 181994 h 364346"/>
                          <a:gd name="connsiteX9" fmla="*/ 182174 w 364349"/>
                          <a:gd name="connsiteY9" fmla="*/ 300803 h 36434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364349" h="364346" fill="none" extrusionOk="0">
                            <a:moveTo>
                              <a:pt x="182174" y="0"/>
                            </a:moveTo>
                            <a:cubicBezTo>
                              <a:pt x="82028" y="4127"/>
                              <a:pt x="23943" y="88839"/>
                              <a:pt x="0" y="182173"/>
                            </a:cubicBezTo>
                            <a:cubicBezTo>
                              <a:pt x="-3322" y="279602"/>
                              <a:pt x="76896" y="378652"/>
                              <a:pt x="182174" y="364347"/>
                            </a:cubicBezTo>
                            <a:cubicBezTo>
                              <a:pt x="260968" y="355960"/>
                              <a:pt x="357737" y="274527"/>
                              <a:pt x="364349" y="182173"/>
                            </a:cubicBezTo>
                            <a:cubicBezTo>
                              <a:pt x="343701" y="67748"/>
                              <a:pt x="290907" y="17595"/>
                              <a:pt x="182174" y="0"/>
                            </a:cubicBezTo>
                            <a:close/>
                            <a:moveTo>
                              <a:pt x="182174" y="300803"/>
                            </a:moveTo>
                            <a:cubicBezTo>
                              <a:pt x="122979" y="306660"/>
                              <a:pt x="53884" y="245259"/>
                              <a:pt x="63365" y="181994"/>
                            </a:cubicBezTo>
                            <a:cubicBezTo>
                              <a:pt x="70320" y="126264"/>
                              <a:pt x="114920" y="64455"/>
                              <a:pt x="182174" y="63185"/>
                            </a:cubicBezTo>
                            <a:cubicBezTo>
                              <a:pt x="247091" y="54294"/>
                              <a:pt x="299124" y="131079"/>
                              <a:pt x="300983" y="181994"/>
                            </a:cubicBezTo>
                            <a:cubicBezTo>
                              <a:pt x="302586" y="246226"/>
                              <a:pt x="242127" y="296232"/>
                              <a:pt x="182174" y="300803"/>
                            </a:cubicBezTo>
                            <a:close/>
                          </a:path>
                          <a:path w="364349" h="364346" stroke="0" extrusionOk="0">
                            <a:moveTo>
                              <a:pt x="182174" y="0"/>
                            </a:moveTo>
                            <a:cubicBezTo>
                              <a:pt x="79926" y="2012"/>
                              <a:pt x="-7766" y="95231"/>
                              <a:pt x="0" y="182173"/>
                            </a:cubicBezTo>
                            <a:cubicBezTo>
                              <a:pt x="-7470" y="261756"/>
                              <a:pt x="78714" y="358506"/>
                              <a:pt x="182174" y="364347"/>
                            </a:cubicBezTo>
                            <a:cubicBezTo>
                              <a:pt x="283970" y="361571"/>
                              <a:pt x="367309" y="279551"/>
                              <a:pt x="364349" y="182173"/>
                            </a:cubicBezTo>
                            <a:cubicBezTo>
                              <a:pt x="369826" y="63617"/>
                              <a:pt x="297899" y="-6891"/>
                              <a:pt x="182174" y="0"/>
                            </a:cubicBezTo>
                            <a:close/>
                            <a:moveTo>
                              <a:pt x="182174" y="300803"/>
                            </a:moveTo>
                            <a:cubicBezTo>
                              <a:pt x="112737" y="303140"/>
                              <a:pt x="71529" y="248182"/>
                              <a:pt x="63365" y="181994"/>
                            </a:cubicBezTo>
                            <a:cubicBezTo>
                              <a:pt x="57781" y="101683"/>
                              <a:pt x="120436" y="49736"/>
                              <a:pt x="182174" y="63185"/>
                            </a:cubicBezTo>
                            <a:cubicBezTo>
                              <a:pt x="259395" y="60406"/>
                              <a:pt x="303391" y="110899"/>
                              <a:pt x="300983" y="181994"/>
                            </a:cubicBezTo>
                            <a:cubicBezTo>
                              <a:pt x="312867" y="246295"/>
                              <a:pt x="241367" y="301070"/>
                              <a:pt x="182174" y="300803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D7E3197E-BE4A-1F6F-0AC6-8962E87AF32D}"/>
                  </a:ext>
                </a:extLst>
              </p:cNvPr>
              <p:cNvSpPr/>
              <p:nvPr/>
            </p:nvSpPr>
            <p:spPr>
              <a:xfrm>
                <a:off x="7131080" y="2145252"/>
                <a:ext cx="43243" cy="43243"/>
              </a:xfrm>
              <a:custGeom>
                <a:avLst/>
                <a:gdLst>
                  <a:gd name="connsiteX0" fmla="*/ 43243 w 43243"/>
                  <a:gd name="connsiteY0" fmla="*/ 21622 h 43243"/>
                  <a:gd name="connsiteX1" fmla="*/ 21622 w 43243"/>
                  <a:gd name="connsiteY1" fmla="*/ 43244 h 43243"/>
                  <a:gd name="connsiteX2" fmla="*/ 0 w 43243"/>
                  <a:gd name="connsiteY2" fmla="*/ 21622 h 43243"/>
                  <a:gd name="connsiteX3" fmla="*/ 21622 w 43243"/>
                  <a:gd name="connsiteY3" fmla="*/ 0 h 43243"/>
                  <a:gd name="connsiteX4" fmla="*/ 43243 w 43243"/>
                  <a:gd name="connsiteY4" fmla="*/ 21622 h 43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243" h="43243">
                    <a:moveTo>
                      <a:pt x="43243" y="21622"/>
                    </a:moveTo>
                    <a:cubicBezTo>
                      <a:pt x="43243" y="33528"/>
                      <a:pt x="33528" y="43244"/>
                      <a:pt x="21622" y="43244"/>
                    </a:cubicBezTo>
                    <a:cubicBezTo>
                      <a:pt x="9715" y="43244"/>
                      <a:pt x="0" y="33528"/>
                      <a:pt x="0" y="21622"/>
                    </a:cubicBezTo>
                    <a:cubicBezTo>
                      <a:pt x="0" y="9716"/>
                      <a:pt x="9715" y="0"/>
                      <a:pt x="21622" y="0"/>
                    </a:cubicBezTo>
                    <a:cubicBezTo>
                      <a:pt x="33623" y="0"/>
                      <a:pt x="43243" y="9716"/>
                      <a:pt x="43243" y="21622"/>
                    </a:cubicBezTo>
                    <a:close/>
                  </a:path>
                </a:pathLst>
              </a:custGeom>
              <a:solidFill>
                <a:schemeClr val="bg2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4273630395">
                      <a:custGeom>
                        <a:avLst/>
                        <a:gdLst>
                          <a:gd name="connsiteX0" fmla="*/ 81726 w 81726"/>
                          <a:gd name="connsiteY0" fmla="*/ 40863 h 81725"/>
                          <a:gd name="connsiteX1" fmla="*/ 40863 w 81726"/>
                          <a:gd name="connsiteY1" fmla="*/ 81726 h 81725"/>
                          <a:gd name="connsiteX2" fmla="*/ 0 w 81726"/>
                          <a:gd name="connsiteY2" fmla="*/ 40863 h 81725"/>
                          <a:gd name="connsiteX3" fmla="*/ 40863 w 81726"/>
                          <a:gd name="connsiteY3" fmla="*/ 0 h 81725"/>
                          <a:gd name="connsiteX4" fmla="*/ 81726 w 81726"/>
                          <a:gd name="connsiteY4" fmla="*/ 40863 h 817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1726" h="81725" fill="none" extrusionOk="0">
                            <a:moveTo>
                              <a:pt x="81726" y="40863"/>
                            </a:moveTo>
                            <a:cubicBezTo>
                              <a:pt x="80647" y="58084"/>
                              <a:pt x="61115" y="77782"/>
                              <a:pt x="40863" y="81726"/>
                            </a:cubicBezTo>
                            <a:cubicBezTo>
                              <a:pt x="16755" y="81852"/>
                              <a:pt x="-1960" y="64252"/>
                              <a:pt x="0" y="40863"/>
                            </a:cubicBezTo>
                            <a:cubicBezTo>
                              <a:pt x="-5244" y="16497"/>
                              <a:pt x="17059" y="3425"/>
                              <a:pt x="40863" y="0"/>
                            </a:cubicBezTo>
                            <a:cubicBezTo>
                              <a:pt x="68797" y="155"/>
                              <a:pt x="79111" y="21804"/>
                              <a:pt x="81726" y="40863"/>
                            </a:cubicBezTo>
                            <a:close/>
                          </a:path>
                          <a:path w="81726" h="81725" stroke="0" extrusionOk="0">
                            <a:moveTo>
                              <a:pt x="81726" y="40863"/>
                            </a:moveTo>
                            <a:cubicBezTo>
                              <a:pt x="82205" y="63084"/>
                              <a:pt x="62500" y="79877"/>
                              <a:pt x="40863" y="81726"/>
                            </a:cubicBezTo>
                            <a:cubicBezTo>
                              <a:pt x="18543" y="80929"/>
                              <a:pt x="-1690" y="61622"/>
                              <a:pt x="0" y="40863"/>
                            </a:cubicBezTo>
                            <a:cubicBezTo>
                              <a:pt x="1976" y="21055"/>
                              <a:pt x="17445" y="-1345"/>
                              <a:pt x="40863" y="0"/>
                            </a:cubicBezTo>
                            <a:cubicBezTo>
                              <a:pt x="68251" y="-2037"/>
                              <a:pt x="85997" y="19520"/>
                              <a:pt x="81726" y="40863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5" name="Graphic 4">
            <a:extLst>
              <a:ext uri="{FF2B5EF4-FFF2-40B4-BE49-F238E27FC236}">
                <a16:creationId xmlns:a16="http://schemas.microsoft.com/office/drawing/2014/main" id="{9F42CCCB-15E5-243F-A7E0-07F3C1F3A5F8}"/>
              </a:ext>
            </a:extLst>
          </p:cNvPr>
          <p:cNvGrpSpPr/>
          <p:nvPr/>
        </p:nvGrpSpPr>
        <p:grpSpPr>
          <a:xfrm>
            <a:off x="10856734" y="4346925"/>
            <a:ext cx="820786" cy="820784"/>
            <a:chOff x="4031360" y="4675473"/>
            <a:chExt cx="609600" cy="609600"/>
          </a:xfrm>
          <a:effectLst/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7AC188B-79E5-C7E9-BA89-C51E7513223E}"/>
                </a:ext>
              </a:extLst>
            </p:cNvPr>
            <p:cNvSpPr/>
            <p:nvPr/>
          </p:nvSpPr>
          <p:spPr>
            <a:xfrm>
              <a:off x="4031360" y="4675473"/>
              <a:ext cx="609600" cy="609600"/>
            </a:xfrm>
            <a:custGeom>
              <a:avLst/>
              <a:gdLst>
                <a:gd name="connsiteX0" fmla="*/ 609600 w 609600"/>
                <a:gd name="connsiteY0" fmla="*/ 304800 h 609600"/>
                <a:gd name="connsiteX1" fmla="*/ 304800 w 609600"/>
                <a:gd name="connsiteY1" fmla="*/ 609600 h 609600"/>
                <a:gd name="connsiteX2" fmla="*/ 0 w 609600"/>
                <a:gd name="connsiteY2" fmla="*/ 304800 h 609600"/>
                <a:gd name="connsiteX3" fmla="*/ 304800 w 609600"/>
                <a:gd name="connsiteY3" fmla="*/ 0 h 609600"/>
                <a:gd name="connsiteX4" fmla="*/ 609600 w 609600"/>
                <a:gd name="connsiteY4" fmla="*/ 3048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" h="609600">
                  <a:moveTo>
                    <a:pt x="609600" y="304800"/>
                  </a:moveTo>
                  <a:cubicBezTo>
                    <a:pt x="609600" y="473137"/>
                    <a:pt x="473136" y="609600"/>
                    <a:pt x="304800" y="609600"/>
                  </a:cubicBezTo>
                  <a:cubicBezTo>
                    <a:pt x="136464" y="609600"/>
                    <a:pt x="0" y="473137"/>
                    <a:pt x="0" y="304800"/>
                  </a:cubicBezTo>
                  <a:cubicBezTo>
                    <a:pt x="0" y="136463"/>
                    <a:pt x="136464" y="0"/>
                    <a:pt x="304800" y="0"/>
                  </a:cubicBezTo>
                  <a:cubicBezTo>
                    <a:pt x="473136" y="0"/>
                    <a:pt x="609600" y="136463"/>
                    <a:pt x="609600" y="30480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1401345 w 1401345"/>
                        <a:gd name="connsiteY0" fmla="*/ 700672 h 1401345"/>
                        <a:gd name="connsiteX1" fmla="*/ 700672 w 1401345"/>
                        <a:gd name="connsiteY1" fmla="*/ 1401345 h 1401345"/>
                        <a:gd name="connsiteX2" fmla="*/ 0 w 1401345"/>
                        <a:gd name="connsiteY2" fmla="*/ 700672 h 1401345"/>
                        <a:gd name="connsiteX3" fmla="*/ 700672 w 1401345"/>
                        <a:gd name="connsiteY3" fmla="*/ 0 h 1401345"/>
                        <a:gd name="connsiteX4" fmla="*/ 1401345 w 1401345"/>
                        <a:gd name="connsiteY4" fmla="*/ 700672 h 14013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401345" h="1401345" fill="none" extrusionOk="0">
                          <a:moveTo>
                            <a:pt x="1401345" y="700672"/>
                          </a:moveTo>
                          <a:cubicBezTo>
                            <a:pt x="1461306" y="1094757"/>
                            <a:pt x="1112529" y="1350128"/>
                            <a:pt x="700672" y="1401345"/>
                          </a:cubicBezTo>
                          <a:cubicBezTo>
                            <a:pt x="247485" y="1391205"/>
                            <a:pt x="-45932" y="1130889"/>
                            <a:pt x="0" y="700672"/>
                          </a:cubicBezTo>
                          <a:cubicBezTo>
                            <a:pt x="-4841" y="267531"/>
                            <a:pt x="269363" y="61619"/>
                            <a:pt x="700672" y="0"/>
                          </a:cubicBezTo>
                          <a:cubicBezTo>
                            <a:pt x="1168406" y="45215"/>
                            <a:pt x="1485355" y="333899"/>
                            <a:pt x="1401345" y="700672"/>
                          </a:cubicBezTo>
                          <a:close/>
                        </a:path>
                        <a:path w="1401345" h="1401345" stroke="0" extrusionOk="0">
                          <a:moveTo>
                            <a:pt x="1401345" y="700672"/>
                          </a:moveTo>
                          <a:cubicBezTo>
                            <a:pt x="1328231" y="1042546"/>
                            <a:pt x="1050811" y="1415168"/>
                            <a:pt x="700672" y="1401345"/>
                          </a:cubicBezTo>
                          <a:cubicBezTo>
                            <a:pt x="376523" y="1414570"/>
                            <a:pt x="-21539" y="1088329"/>
                            <a:pt x="0" y="700672"/>
                          </a:cubicBezTo>
                          <a:cubicBezTo>
                            <a:pt x="-47133" y="359728"/>
                            <a:pt x="311156" y="14072"/>
                            <a:pt x="700672" y="0"/>
                          </a:cubicBezTo>
                          <a:cubicBezTo>
                            <a:pt x="1024744" y="-34413"/>
                            <a:pt x="1485761" y="354035"/>
                            <a:pt x="1401345" y="700672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00FA2A2-38A9-3DE4-0C1E-A69CDFBDD70F}"/>
                </a:ext>
              </a:extLst>
            </p:cNvPr>
            <p:cNvSpPr/>
            <p:nvPr/>
          </p:nvSpPr>
          <p:spPr>
            <a:xfrm>
              <a:off x="4171472" y="4865020"/>
              <a:ext cx="329374" cy="230505"/>
            </a:xfrm>
            <a:custGeom>
              <a:avLst/>
              <a:gdLst>
                <a:gd name="connsiteX0" fmla="*/ 329279 w 329374"/>
                <a:gd name="connsiteY0" fmla="*/ 49244 h 230505"/>
                <a:gd name="connsiteX1" fmla="*/ 280035 w 329374"/>
                <a:gd name="connsiteY1" fmla="*/ 0 h 230505"/>
                <a:gd name="connsiteX2" fmla="*/ 49244 w 329374"/>
                <a:gd name="connsiteY2" fmla="*/ 0 h 230505"/>
                <a:gd name="connsiteX3" fmla="*/ 0 w 329374"/>
                <a:gd name="connsiteY3" fmla="*/ 49244 h 230505"/>
                <a:gd name="connsiteX4" fmla="*/ 0 w 329374"/>
                <a:gd name="connsiteY4" fmla="*/ 181261 h 230505"/>
                <a:gd name="connsiteX5" fmla="*/ 49244 w 329374"/>
                <a:gd name="connsiteY5" fmla="*/ 230505 h 230505"/>
                <a:gd name="connsiteX6" fmla="*/ 280130 w 329374"/>
                <a:gd name="connsiteY6" fmla="*/ 230505 h 230505"/>
                <a:gd name="connsiteX7" fmla="*/ 329375 w 329374"/>
                <a:gd name="connsiteY7" fmla="*/ 181261 h 230505"/>
                <a:gd name="connsiteX8" fmla="*/ 329375 w 329374"/>
                <a:gd name="connsiteY8" fmla="*/ 49244 h 230505"/>
                <a:gd name="connsiteX9" fmla="*/ 131731 w 329374"/>
                <a:gd name="connsiteY9" fmla="*/ 170974 h 230505"/>
                <a:gd name="connsiteX10" fmla="*/ 131731 w 329374"/>
                <a:gd name="connsiteY10" fmla="*/ 46958 h 230505"/>
                <a:gd name="connsiteX11" fmla="*/ 225743 w 329374"/>
                <a:gd name="connsiteY11" fmla="*/ 108966 h 230505"/>
                <a:gd name="connsiteX12" fmla="*/ 131731 w 329374"/>
                <a:gd name="connsiteY12" fmla="*/ 170974 h 230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9374" h="230505">
                  <a:moveTo>
                    <a:pt x="329279" y="49244"/>
                  </a:moveTo>
                  <a:cubicBezTo>
                    <a:pt x="329279" y="22003"/>
                    <a:pt x="307277" y="0"/>
                    <a:pt x="280035" y="0"/>
                  </a:cubicBezTo>
                  <a:lnTo>
                    <a:pt x="49244" y="0"/>
                  </a:lnTo>
                  <a:cubicBezTo>
                    <a:pt x="22098" y="0"/>
                    <a:pt x="0" y="22003"/>
                    <a:pt x="0" y="49244"/>
                  </a:cubicBezTo>
                  <a:lnTo>
                    <a:pt x="0" y="181261"/>
                  </a:lnTo>
                  <a:cubicBezTo>
                    <a:pt x="0" y="208407"/>
                    <a:pt x="22003" y="230505"/>
                    <a:pt x="49244" y="230505"/>
                  </a:cubicBezTo>
                  <a:lnTo>
                    <a:pt x="280130" y="230505"/>
                  </a:lnTo>
                  <a:cubicBezTo>
                    <a:pt x="307277" y="230505"/>
                    <a:pt x="329375" y="208502"/>
                    <a:pt x="329375" y="181261"/>
                  </a:cubicBezTo>
                  <a:lnTo>
                    <a:pt x="329375" y="49244"/>
                  </a:lnTo>
                  <a:close/>
                  <a:moveTo>
                    <a:pt x="131731" y="170974"/>
                  </a:moveTo>
                  <a:lnTo>
                    <a:pt x="131731" y="46958"/>
                  </a:lnTo>
                  <a:lnTo>
                    <a:pt x="225743" y="108966"/>
                  </a:lnTo>
                  <a:lnTo>
                    <a:pt x="131731" y="170974"/>
                  </a:lnTo>
                  <a:close/>
                </a:path>
              </a:pathLst>
            </a:custGeom>
            <a:solidFill>
              <a:schemeClr val="bg2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981765707">
                    <a:custGeom>
                      <a:avLst/>
                      <a:gdLst>
                        <a:gd name="connsiteX0" fmla="*/ 756944 w 757163"/>
                        <a:gd name="connsiteY0" fmla="*/ 113201 h 529884"/>
                        <a:gd name="connsiteX1" fmla="*/ 643742 w 757163"/>
                        <a:gd name="connsiteY1" fmla="*/ 0 h 529884"/>
                        <a:gd name="connsiteX2" fmla="*/ 113201 w 757163"/>
                        <a:gd name="connsiteY2" fmla="*/ 0 h 529884"/>
                        <a:gd name="connsiteX3" fmla="*/ 0 w 757163"/>
                        <a:gd name="connsiteY3" fmla="*/ 113201 h 529884"/>
                        <a:gd name="connsiteX4" fmla="*/ 0 w 757163"/>
                        <a:gd name="connsiteY4" fmla="*/ 416682 h 529884"/>
                        <a:gd name="connsiteX5" fmla="*/ 113201 w 757163"/>
                        <a:gd name="connsiteY5" fmla="*/ 529884 h 529884"/>
                        <a:gd name="connsiteX6" fmla="*/ 643961 w 757163"/>
                        <a:gd name="connsiteY6" fmla="*/ 529884 h 529884"/>
                        <a:gd name="connsiteX7" fmla="*/ 757165 w 757163"/>
                        <a:gd name="connsiteY7" fmla="*/ 416682 h 529884"/>
                        <a:gd name="connsiteX8" fmla="*/ 757165 w 757163"/>
                        <a:gd name="connsiteY8" fmla="*/ 113201 h 529884"/>
                        <a:gd name="connsiteX9" fmla="*/ 756944 w 757163"/>
                        <a:gd name="connsiteY9" fmla="*/ 113201 h 529884"/>
                        <a:gd name="connsiteX10" fmla="*/ 302822 w 757163"/>
                        <a:gd name="connsiteY10" fmla="*/ 393034 h 529884"/>
                        <a:gd name="connsiteX11" fmla="*/ 302822 w 757163"/>
                        <a:gd name="connsiteY11" fmla="*/ 107946 h 529884"/>
                        <a:gd name="connsiteX12" fmla="*/ 518936 w 757163"/>
                        <a:gd name="connsiteY12" fmla="*/ 250490 h 529884"/>
                        <a:gd name="connsiteX13" fmla="*/ 302822 w 757163"/>
                        <a:gd name="connsiteY13" fmla="*/ 393034 h 5298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757163" h="529884" fill="none" extrusionOk="0">
                          <a:moveTo>
                            <a:pt x="756944" y="113201"/>
                          </a:moveTo>
                          <a:cubicBezTo>
                            <a:pt x="752459" y="53051"/>
                            <a:pt x="711277" y="-713"/>
                            <a:pt x="643742" y="0"/>
                          </a:cubicBezTo>
                          <a:cubicBezTo>
                            <a:pt x="404146" y="7317"/>
                            <a:pt x="346741" y="-20514"/>
                            <a:pt x="113201" y="0"/>
                          </a:cubicBezTo>
                          <a:cubicBezTo>
                            <a:pt x="45874" y="983"/>
                            <a:pt x="-1300" y="65761"/>
                            <a:pt x="0" y="113201"/>
                          </a:cubicBezTo>
                          <a:cubicBezTo>
                            <a:pt x="14082" y="243653"/>
                            <a:pt x="-6120" y="340309"/>
                            <a:pt x="0" y="416682"/>
                          </a:cubicBezTo>
                          <a:cubicBezTo>
                            <a:pt x="-3981" y="493628"/>
                            <a:pt x="43358" y="540450"/>
                            <a:pt x="113201" y="529884"/>
                          </a:cubicBezTo>
                          <a:cubicBezTo>
                            <a:pt x="314480" y="552017"/>
                            <a:pt x="428546" y="506279"/>
                            <a:pt x="643961" y="529884"/>
                          </a:cubicBezTo>
                          <a:cubicBezTo>
                            <a:pt x="706629" y="514257"/>
                            <a:pt x="761760" y="476038"/>
                            <a:pt x="757165" y="416682"/>
                          </a:cubicBezTo>
                          <a:cubicBezTo>
                            <a:pt x="743410" y="322108"/>
                            <a:pt x="768416" y="215015"/>
                            <a:pt x="757165" y="113201"/>
                          </a:cubicBezTo>
                          <a:cubicBezTo>
                            <a:pt x="757069" y="113200"/>
                            <a:pt x="757012" y="113198"/>
                            <a:pt x="756944" y="113201"/>
                          </a:cubicBezTo>
                          <a:close/>
                          <a:moveTo>
                            <a:pt x="302822" y="393034"/>
                          </a:moveTo>
                          <a:cubicBezTo>
                            <a:pt x="306881" y="286392"/>
                            <a:pt x="304323" y="216289"/>
                            <a:pt x="302822" y="107946"/>
                          </a:cubicBezTo>
                          <a:cubicBezTo>
                            <a:pt x="390825" y="152705"/>
                            <a:pt x="437318" y="210037"/>
                            <a:pt x="518936" y="250490"/>
                          </a:cubicBezTo>
                          <a:cubicBezTo>
                            <a:pt x="465266" y="273167"/>
                            <a:pt x="390554" y="329642"/>
                            <a:pt x="302822" y="393034"/>
                          </a:cubicBezTo>
                          <a:close/>
                        </a:path>
                        <a:path w="757163" h="529884" stroke="0" extrusionOk="0">
                          <a:moveTo>
                            <a:pt x="756944" y="113201"/>
                          </a:moveTo>
                          <a:cubicBezTo>
                            <a:pt x="751066" y="60893"/>
                            <a:pt x="696073" y="-4251"/>
                            <a:pt x="643742" y="0"/>
                          </a:cubicBezTo>
                          <a:cubicBezTo>
                            <a:pt x="469895" y="18748"/>
                            <a:pt x="270642" y="12957"/>
                            <a:pt x="113201" y="0"/>
                          </a:cubicBezTo>
                          <a:cubicBezTo>
                            <a:pt x="50924" y="-14467"/>
                            <a:pt x="-3460" y="48092"/>
                            <a:pt x="0" y="113201"/>
                          </a:cubicBezTo>
                          <a:cubicBezTo>
                            <a:pt x="926" y="221472"/>
                            <a:pt x="-4467" y="309732"/>
                            <a:pt x="0" y="416682"/>
                          </a:cubicBezTo>
                          <a:cubicBezTo>
                            <a:pt x="8193" y="479626"/>
                            <a:pt x="54270" y="536192"/>
                            <a:pt x="113201" y="529884"/>
                          </a:cubicBezTo>
                          <a:cubicBezTo>
                            <a:pt x="357380" y="540196"/>
                            <a:pt x="448695" y="549813"/>
                            <a:pt x="643961" y="529884"/>
                          </a:cubicBezTo>
                          <a:cubicBezTo>
                            <a:pt x="703244" y="516724"/>
                            <a:pt x="743202" y="475828"/>
                            <a:pt x="757165" y="416682"/>
                          </a:cubicBezTo>
                          <a:cubicBezTo>
                            <a:pt x="756232" y="332321"/>
                            <a:pt x="769566" y="180773"/>
                            <a:pt x="757165" y="113201"/>
                          </a:cubicBezTo>
                          <a:cubicBezTo>
                            <a:pt x="757110" y="113210"/>
                            <a:pt x="757030" y="113199"/>
                            <a:pt x="756944" y="113201"/>
                          </a:cubicBezTo>
                          <a:close/>
                          <a:moveTo>
                            <a:pt x="302822" y="393034"/>
                          </a:moveTo>
                          <a:cubicBezTo>
                            <a:pt x="316925" y="274816"/>
                            <a:pt x="292570" y="214828"/>
                            <a:pt x="302822" y="107946"/>
                          </a:cubicBezTo>
                          <a:cubicBezTo>
                            <a:pt x="357425" y="138234"/>
                            <a:pt x="424958" y="186702"/>
                            <a:pt x="518936" y="250490"/>
                          </a:cubicBezTo>
                          <a:cubicBezTo>
                            <a:pt x="458362" y="305396"/>
                            <a:pt x="405828" y="327534"/>
                            <a:pt x="302822" y="39303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aphic 4">
            <a:extLst>
              <a:ext uri="{FF2B5EF4-FFF2-40B4-BE49-F238E27FC236}">
                <a16:creationId xmlns:a16="http://schemas.microsoft.com/office/drawing/2014/main" id="{D8C28A71-7E3B-C00E-A770-C0A020BA4C94}"/>
              </a:ext>
            </a:extLst>
          </p:cNvPr>
          <p:cNvGrpSpPr/>
          <p:nvPr/>
        </p:nvGrpSpPr>
        <p:grpSpPr>
          <a:xfrm>
            <a:off x="11194013" y="1507449"/>
            <a:ext cx="967014" cy="967014"/>
            <a:chOff x="4942616" y="3771265"/>
            <a:chExt cx="609600" cy="609600"/>
          </a:xfrm>
          <a:effectLst/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675DF3C5-37AD-6A09-1321-7A0A0EF1D6A9}"/>
                </a:ext>
              </a:extLst>
            </p:cNvPr>
            <p:cNvSpPr/>
            <p:nvPr/>
          </p:nvSpPr>
          <p:spPr>
            <a:xfrm>
              <a:off x="4942616" y="3771265"/>
              <a:ext cx="609600" cy="609600"/>
            </a:xfrm>
            <a:prstGeom prst="roundRect">
              <a:avLst>
                <a:gd name="adj" fmla="val 19273"/>
              </a:avLst>
            </a:prstGeom>
            <a:solidFill>
              <a:schemeClr val="accent5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4061409959">
                    <a:custGeom>
                      <a:avLst/>
                      <a:gdLst>
                        <a:gd name="connsiteX0" fmla="*/ 0 w 1651002"/>
                        <a:gd name="connsiteY0" fmla="*/ 318198 h 1651002"/>
                        <a:gd name="connsiteX1" fmla="*/ 318198 w 1651002"/>
                        <a:gd name="connsiteY1" fmla="*/ 0 h 1651002"/>
                        <a:gd name="connsiteX2" fmla="*/ 825501 w 1651002"/>
                        <a:gd name="connsiteY2" fmla="*/ 0 h 1651002"/>
                        <a:gd name="connsiteX3" fmla="*/ 1332804 w 1651002"/>
                        <a:gd name="connsiteY3" fmla="*/ 0 h 1651002"/>
                        <a:gd name="connsiteX4" fmla="*/ 1651002 w 1651002"/>
                        <a:gd name="connsiteY4" fmla="*/ 318198 h 1651002"/>
                        <a:gd name="connsiteX5" fmla="*/ 1651002 w 1651002"/>
                        <a:gd name="connsiteY5" fmla="*/ 845793 h 1651002"/>
                        <a:gd name="connsiteX6" fmla="*/ 1651002 w 1651002"/>
                        <a:gd name="connsiteY6" fmla="*/ 1332804 h 1651002"/>
                        <a:gd name="connsiteX7" fmla="*/ 1332804 w 1651002"/>
                        <a:gd name="connsiteY7" fmla="*/ 1651002 h 1651002"/>
                        <a:gd name="connsiteX8" fmla="*/ 805209 w 1651002"/>
                        <a:gd name="connsiteY8" fmla="*/ 1651002 h 1651002"/>
                        <a:gd name="connsiteX9" fmla="*/ 318198 w 1651002"/>
                        <a:gd name="connsiteY9" fmla="*/ 1651002 h 1651002"/>
                        <a:gd name="connsiteX10" fmla="*/ 0 w 1651002"/>
                        <a:gd name="connsiteY10" fmla="*/ 1332804 h 1651002"/>
                        <a:gd name="connsiteX11" fmla="*/ 0 w 1651002"/>
                        <a:gd name="connsiteY11" fmla="*/ 805209 h 1651002"/>
                        <a:gd name="connsiteX12" fmla="*/ 0 w 1651002"/>
                        <a:gd name="connsiteY12" fmla="*/ 318198 h 16510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651002" h="1651002" fill="none" extrusionOk="0">
                          <a:moveTo>
                            <a:pt x="0" y="318198"/>
                          </a:moveTo>
                          <a:cubicBezTo>
                            <a:pt x="-29536" y="130757"/>
                            <a:pt x="104311" y="-17490"/>
                            <a:pt x="318198" y="0"/>
                          </a:cubicBezTo>
                          <a:cubicBezTo>
                            <a:pt x="531880" y="-23888"/>
                            <a:pt x="620568" y="-548"/>
                            <a:pt x="825501" y="0"/>
                          </a:cubicBezTo>
                          <a:cubicBezTo>
                            <a:pt x="1030434" y="548"/>
                            <a:pt x="1126919" y="13166"/>
                            <a:pt x="1332804" y="0"/>
                          </a:cubicBezTo>
                          <a:cubicBezTo>
                            <a:pt x="1471332" y="20667"/>
                            <a:pt x="1653840" y="112776"/>
                            <a:pt x="1651002" y="318198"/>
                          </a:cubicBezTo>
                          <a:cubicBezTo>
                            <a:pt x="1669503" y="473991"/>
                            <a:pt x="1631726" y="589871"/>
                            <a:pt x="1651002" y="845793"/>
                          </a:cubicBezTo>
                          <a:cubicBezTo>
                            <a:pt x="1670278" y="1101715"/>
                            <a:pt x="1674227" y="1135386"/>
                            <a:pt x="1651002" y="1332804"/>
                          </a:cubicBezTo>
                          <a:cubicBezTo>
                            <a:pt x="1618659" y="1480864"/>
                            <a:pt x="1538110" y="1674687"/>
                            <a:pt x="1332804" y="1651002"/>
                          </a:cubicBezTo>
                          <a:cubicBezTo>
                            <a:pt x="1154902" y="1627224"/>
                            <a:pt x="979389" y="1676788"/>
                            <a:pt x="805209" y="1651002"/>
                          </a:cubicBezTo>
                          <a:cubicBezTo>
                            <a:pt x="631029" y="1625216"/>
                            <a:pt x="455339" y="1667914"/>
                            <a:pt x="318198" y="1651002"/>
                          </a:cubicBezTo>
                          <a:cubicBezTo>
                            <a:pt x="150559" y="1643202"/>
                            <a:pt x="-1712" y="1546730"/>
                            <a:pt x="0" y="1332804"/>
                          </a:cubicBezTo>
                          <a:cubicBezTo>
                            <a:pt x="-23907" y="1087863"/>
                            <a:pt x="17424" y="933964"/>
                            <a:pt x="0" y="805209"/>
                          </a:cubicBezTo>
                          <a:cubicBezTo>
                            <a:pt x="-17424" y="676455"/>
                            <a:pt x="-9307" y="428835"/>
                            <a:pt x="0" y="318198"/>
                          </a:cubicBezTo>
                          <a:close/>
                        </a:path>
                        <a:path w="1651002" h="1651002" stroke="0" extrusionOk="0">
                          <a:moveTo>
                            <a:pt x="0" y="318198"/>
                          </a:moveTo>
                          <a:cubicBezTo>
                            <a:pt x="-27940" y="143506"/>
                            <a:pt x="135861" y="5494"/>
                            <a:pt x="318198" y="0"/>
                          </a:cubicBezTo>
                          <a:cubicBezTo>
                            <a:pt x="422902" y="-1806"/>
                            <a:pt x="730561" y="19469"/>
                            <a:pt x="835647" y="0"/>
                          </a:cubicBezTo>
                          <a:cubicBezTo>
                            <a:pt x="940733" y="-19469"/>
                            <a:pt x="1097147" y="21593"/>
                            <a:pt x="1332804" y="0"/>
                          </a:cubicBezTo>
                          <a:cubicBezTo>
                            <a:pt x="1497137" y="-4143"/>
                            <a:pt x="1616030" y="128308"/>
                            <a:pt x="1651002" y="318198"/>
                          </a:cubicBezTo>
                          <a:cubicBezTo>
                            <a:pt x="1675859" y="505706"/>
                            <a:pt x="1672120" y="609059"/>
                            <a:pt x="1651002" y="835647"/>
                          </a:cubicBezTo>
                          <a:cubicBezTo>
                            <a:pt x="1629884" y="1062235"/>
                            <a:pt x="1652179" y="1096914"/>
                            <a:pt x="1651002" y="1332804"/>
                          </a:cubicBezTo>
                          <a:cubicBezTo>
                            <a:pt x="1660496" y="1504111"/>
                            <a:pt x="1531928" y="1640873"/>
                            <a:pt x="1332804" y="1651002"/>
                          </a:cubicBezTo>
                          <a:cubicBezTo>
                            <a:pt x="1204608" y="1634869"/>
                            <a:pt x="965169" y="1628523"/>
                            <a:pt x="825501" y="1651002"/>
                          </a:cubicBezTo>
                          <a:cubicBezTo>
                            <a:pt x="685833" y="1673481"/>
                            <a:pt x="451147" y="1633120"/>
                            <a:pt x="318198" y="1651002"/>
                          </a:cubicBezTo>
                          <a:cubicBezTo>
                            <a:pt x="151401" y="1614964"/>
                            <a:pt x="-22223" y="1503906"/>
                            <a:pt x="0" y="1332804"/>
                          </a:cubicBezTo>
                          <a:cubicBezTo>
                            <a:pt x="-11145" y="1214251"/>
                            <a:pt x="16928" y="1072506"/>
                            <a:pt x="0" y="815355"/>
                          </a:cubicBezTo>
                          <a:cubicBezTo>
                            <a:pt x="-16928" y="558204"/>
                            <a:pt x="553" y="460591"/>
                            <a:pt x="0" y="318198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F1D0424-B97F-4779-8A9A-E3D8DDD76F36}"/>
                </a:ext>
              </a:extLst>
            </p:cNvPr>
            <p:cNvSpPr/>
            <p:nvPr/>
          </p:nvSpPr>
          <p:spPr>
            <a:xfrm>
              <a:off x="5091764" y="3918976"/>
              <a:ext cx="320352" cy="322845"/>
            </a:xfrm>
            <a:custGeom>
              <a:avLst/>
              <a:gdLst>
                <a:gd name="connsiteX0" fmla="*/ 307467 w 415956"/>
                <a:gd name="connsiteY0" fmla="*/ 250698 h 419195"/>
                <a:gd name="connsiteX1" fmla="*/ 272510 w 415956"/>
                <a:gd name="connsiteY1" fmla="*/ 232410 h 419195"/>
                <a:gd name="connsiteX2" fmla="*/ 260699 w 415956"/>
                <a:gd name="connsiteY2" fmla="*/ 234601 h 419195"/>
                <a:gd name="connsiteX3" fmla="*/ 243459 w 415956"/>
                <a:gd name="connsiteY3" fmla="*/ 254413 h 419195"/>
                <a:gd name="connsiteX4" fmla="*/ 232124 w 415956"/>
                <a:gd name="connsiteY4" fmla="*/ 255270 h 419195"/>
                <a:gd name="connsiteX5" fmla="*/ 191167 w 415956"/>
                <a:gd name="connsiteY5" fmla="*/ 227838 h 419195"/>
                <a:gd name="connsiteX6" fmla="*/ 163544 w 415956"/>
                <a:gd name="connsiteY6" fmla="*/ 190691 h 419195"/>
                <a:gd name="connsiteX7" fmla="*/ 166211 w 415956"/>
                <a:gd name="connsiteY7" fmla="*/ 180118 h 419195"/>
                <a:gd name="connsiteX8" fmla="*/ 174403 w 415956"/>
                <a:gd name="connsiteY8" fmla="*/ 171260 h 419195"/>
                <a:gd name="connsiteX9" fmla="*/ 179927 w 415956"/>
                <a:gd name="connsiteY9" fmla="*/ 162783 h 419195"/>
                <a:gd name="connsiteX10" fmla="*/ 179832 w 415956"/>
                <a:gd name="connsiteY10" fmla="*/ 153638 h 419195"/>
                <a:gd name="connsiteX11" fmla="*/ 165259 w 415956"/>
                <a:gd name="connsiteY11" fmla="*/ 114300 h 419195"/>
                <a:gd name="connsiteX12" fmla="*/ 153829 w 415956"/>
                <a:gd name="connsiteY12" fmla="*/ 105156 h 419195"/>
                <a:gd name="connsiteX13" fmla="*/ 143827 w 415956"/>
                <a:gd name="connsiteY13" fmla="*/ 104394 h 419195"/>
                <a:gd name="connsiteX14" fmla="*/ 129730 w 415956"/>
                <a:gd name="connsiteY14" fmla="*/ 110395 h 419195"/>
                <a:gd name="connsiteX15" fmla="*/ 109823 w 415956"/>
                <a:gd name="connsiteY15" fmla="*/ 153162 h 419195"/>
                <a:gd name="connsiteX16" fmla="*/ 129064 w 415956"/>
                <a:gd name="connsiteY16" fmla="*/ 207836 h 419195"/>
                <a:gd name="connsiteX17" fmla="*/ 215170 w 415956"/>
                <a:gd name="connsiteY17" fmla="*/ 289846 h 419195"/>
                <a:gd name="connsiteX18" fmla="*/ 277273 w 415956"/>
                <a:gd name="connsiteY18" fmla="*/ 305276 h 419195"/>
                <a:gd name="connsiteX19" fmla="*/ 313372 w 415956"/>
                <a:gd name="connsiteY19" fmla="*/ 281845 h 419195"/>
                <a:gd name="connsiteX20" fmla="*/ 317373 w 415956"/>
                <a:gd name="connsiteY20" fmla="*/ 257175 h 419195"/>
                <a:gd name="connsiteX21" fmla="*/ 307467 w 415956"/>
                <a:gd name="connsiteY21" fmla="*/ 250698 h 419195"/>
                <a:gd name="connsiteX22" fmla="*/ 307467 w 415956"/>
                <a:gd name="connsiteY22" fmla="*/ 250698 h 419195"/>
                <a:gd name="connsiteX23" fmla="*/ 211741 w 415956"/>
                <a:gd name="connsiteY23" fmla="*/ 374237 h 419195"/>
                <a:gd name="connsiteX24" fmla="*/ 118205 w 415956"/>
                <a:gd name="connsiteY24" fmla="*/ 346139 h 419195"/>
                <a:gd name="connsiteX25" fmla="*/ 52864 w 415956"/>
                <a:gd name="connsiteY25" fmla="*/ 367094 h 419195"/>
                <a:gd name="connsiteX26" fmla="*/ 74104 w 415956"/>
                <a:gd name="connsiteY26" fmla="*/ 303943 h 419195"/>
                <a:gd name="connsiteX27" fmla="*/ 41719 w 415956"/>
                <a:gd name="connsiteY27" fmla="*/ 204311 h 419195"/>
                <a:gd name="connsiteX28" fmla="*/ 211741 w 415956"/>
                <a:gd name="connsiteY28" fmla="*/ 34290 h 419195"/>
                <a:gd name="connsiteX29" fmla="*/ 381762 w 415956"/>
                <a:gd name="connsiteY29" fmla="*/ 204311 h 419195"/>
                <a:gd name="connsiteX30" fmla="*/ 211741 w 415956"/>
                <a:gd name="connsiteY30" fmla="*/ 374237 h 419195"/>
                <a:gd name="connsiteX31" fmla="*/ 211741 w 415956"/>
                <a:gd name="connsiteY31" fmla="*/ 374237 h 419195"/>
                <a:gd name="connsiteX32" fmla="*/ 211741 w 415956"/>
                <a:gd name="connsiteY32" fmla="*/ 0 h 419195"/>
                <a:gd name="connsiteX33" fmla="*/ 7525 w 415956"/>
                <a:gd name="connsiteY33" fmla="*/ 204216 h 419195"/>
                <a:gd name="connsiteX34" fmla="*/ 36862 w 415956"/>
                <a:gd name="connsiteY34" fmla="*/ 309658 h 419195"/>
                <a:gd name="connsiteX35" fmla="*/ 0 w 415956"/>
                <a:gd name="connsiteY35" fmla="*/ 419195 h 419195"/>
                <a:gd name="connsiteX36" fmla="*/ 113062 w 415956"/>
                <a:gd name="connsiteY36" fmla="*/ 383000 h 419195"/>
                <a:gd name="connsiteX37" fmla="*/ 211741 w 415956"/>
                <a:gd name="connsiteY37" fmla="*/ 408432 h 419195"/>
                <a:gd name="connsiteX38" fmla="*/ 415957 w 415956"/>
                <a:gd name="connsiteY38" fmla="*/ 204216 h 419195"/>
                <a:gd name="connsiteX39" fmla="*/ 211741 w 415956"/>
                <a:gd name="connsiteY39" fmla="*/ 0 h 419195"/>
                <a:gd name="connsiteX40" fmla="*/ 211741 w 415956"/>
                <a:gd name="connsiteY40" fmla="*/ 0 h 419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15956" h="419195">
                  <a:moveTo>
                    <a:pt x="307467" y="250698"/>
                  </a:moveTo>
                  <a:cubicBezTo>
                    <a:pt x="302323" y="247936"/>
                    <a:pt x="277177" y="234315"/>
                    <a:pt x="272510" y="232410"/>
                  </a:cubicBezTo>
                  <a:cubicBezTo>
                    <a:pt x="267843" y="230505"/>
                    <a:pt x="264319" y="229458"/>
                    <a:pt x="260699" y="234601"/>
                  </a:cubicBezTo>
                  <a:cubicBezTo>
                    <a:pt x="257080" y="239649"/>
                    <a:pt x="246602" y="251079"/>
                    <a:pt x="243459" y="254413"/>
                  </a:cubicBezTo>
                  <a:cubicBezTo>
                    <a:pt x="240316" y="257746"/>
                    <a:pt x="237268" y="258128"/>
                    <a:pt x="232124" y="255270"/>
                  </a:cubicBezTo>
                  <a:cubicBezTo>
                    <a:pt x="226981" y="252508"/>
                    <a:pt x="210407" y="246317"/>
                    <a:pt x="191167" y="227838"/>
                  </a:cubicBezTo>
                  <a:cubicBezTo>
                    <a:pt x="176213" y="213455"/>
                    <a:pt x="166402" y="196025"/>
                    <a:pt x="163544" y="190691"/>
                  </a:cubicBezTo>
                  <a:cubicBezTo>
                    <a:pt x="160687" y="185357"/>
                    <a:pt x="163544" y="182594"/>
                    <a:pt x="166211" y="180118"/>
                  </a:cubicBezTo>
                  <a:cubicBezTo>
                    <a:pt x="168688" y="177832"/>
                    <a:pt x="171641" y="174212"/>
                    <a:pt x="174403" y="171260"/>
                  </a:cubicBezTo>
                  <a:cubicBezTo>
                    <a:pt x="177070" y="168307"/>
                    <a:pt x="178022" y="166211"/>
                    <a:pt x="179927" y="162783"/>
                  </a:cubicBezTo>
                  <a:cubicBezTo>
                    <a:pt x="181832" y="159353"/>
                    <a:pt x="181070" y="156305"/>
                    <a:pt x="179832" y="153638"/>
                  </a:cubicBezTo>
                  <a:cubicBezTo>
                    <a:pt x="178594" y="150971"/>
                    <a:pt x="169164" y="124968"/>
                    <a:pt x="165259" y="114300"/>
                  </a:cubicBezTo>
                  <a:cubicBezTo>
                    <a:pt x="161258" y="103727"/>
                    <a:pt x="156877" y="105251"/>
                    <a:pt x="153829" y="105156"/>
                  </a:cubicBezTo>
                  <a:cubicBezTo>
                    <a:pt x="150781" y="105061"/>
                    <a:pt x="147352" y="104489"/>
                    <a:pt x="143827" y="104394"/>
                  </a:cubicBezTo>
                  <a:cubicBezTo>
                    <a:pt x="140303" y="104299"/>
                    <a:pt x="134684" y="105346"/>
                    <a:pt x="129730" y="110395"/>
                  </a:cubicBezTo>
                  <a:cubicBezTo>
                    <a:pt x="124777" y="115443"/>
                    <a:pt x="110776" y="127540"/>
                    <a:pt x="109823" y="153162"/>
                  </a:cubicBezTo>
                  <a:cubicBezTo>
                    <a:pt x="108871" y="178784"/>
                    <a:pt x="126587" y="204311"/>
                    <a:pt x="129064" y="207836"/>
                  </a:cubicBezTo>
                  <a:cubicBezTo>
                    <a:pt x="131540" y="211455"/>
                    <a:pt x="162973" y="266986"/>
                    <a:pt x="215170" y="289846"/>
                  </a:cubicBezTo>
                  <a:cubicBezTo>
                    <a:pt x="267367" y="312706"/>
                    <a:pt x="267652" y="305753"/>
                    <a:pt x="277273" y="305276"/>
                  </a:cubicBezTo>
                  <a:cubicBezTo>
                    <a:pt x="286893" y="304800"/>
                    <a:pt x="308610" y="293846"/>
                    <a:pt x="313372" y="281845"/>
                  </a:cubicBezTo>
                  <a:cubicBezTo>
                    <a:pt x="318135" y="269843"/>
                    <a:pt x="318516" y="259366"/>
                    <a:pt x="317373" y="257175"/>
                  </a:cubicBezTo>
                  <a:cubicBezTo>
                    <a:pt x="316039" y="254889"/>
                    <a:pt x="312610" y="253460"/>
                    <a:pt x="307467" y="250698"/>
                  </a:cubicBezTo>
                  <a:lnTo>
                    <a:pt x="307467" y="250698"/>
                  </a:lnTo>
                  <a:close/>
                  <a:moveTo>
                    <a:pt x="211741" y="374237"/>
                  </a:moveTo>
                  <a:cubicBezTo>
                    <a:pt x="177260" y="374237"/>
                    <a:pt x="145066" y="363855"/>
                    <a:pt x="118205" y="346139"/>
                  </a:cubicBezTo>
                  <a:lnTo>
                    <a:pt x="52864" y="367094"/>
                  </a:lnTo>
                  <a:lnTo>
                    <a:pt x="74104" y="303943"/>
                  </a:lnTo>
                  <a:cubicBezTo>
                    <a:pt x="53721" y="275939"/>
                    <a:pt x="41719" y="241459"/>
                    <a:pt x="41719" y="204311"/>
                  </a:cubicBezTo>
                  <a:cubicBezTo>
                    <a:pt x="41719" y="110585"/>
                    <a:pt x="118015" y="34290"/>
                    <a:pt x="211741" y="34290"/>
                  </a:cubicBezTo>
                  <a:cubicBezTo>
                    <a:pt x="305467" y="34290"/>
                    <a:pt x="381762" y="110585"/>
                    <a:pt x="381762" y="204311"/>
                  </a:cubicBezTo>
                  <a:cubicBezTo>
                    <a:pt x="381762" y="297942"/>
                    <a:pt x="305467" y="374237"/>
                    <a:pt x="211741" y="374237"/>
                  </a:cubicBezTo>
                  <a:lnTo>
                    <a:pt x="211741" y="374237"/>
                  </a:lnTo>
                  <a:close/>
                  <a:moveTo>
                    <a:pt x="211741" y="0"/>
                  </a:moveTo>
                  <a:cubicBezTo>
                    <a:pt x="98965" y="0"/>
                    <a:pt x="7525" y="91440"/>
                    <a:pt x="7525" y="204216"/>
                  </a:cubicBezTo>
                  <a:cubicBezTo>
                    <a:pt x="7525" y="242792"/>
                    <a:pt x="18193" y="278892"/>
                    <a:pt x="36862" y="309658"/>
                  </a:cubicBezTo>
                  <a:lnTo>
                    <a:pt x="0" y="419195"/>
                  </a:lnTo>
                  <a:lnTo>
                    <a:pt x="113062" y="383000"/>
                  </a:lnTo>
                  <a:cubicBezTo>
                    <a:pt x="142304" y="399193"/>
                    <a:pt x="175927" y="408432"/>
                    <a:pt x="211741" y="408432"/>
                  </a:cubicBezTo>
                  <a:cubicBezTo>
                    <a:pt x="324517" y="408432"/>
                    <a:pt x="415957" y="316992"/>
                    <a:pt x="415957" y="204216"/>
                  </a:cubicBezTo>
                  <a:cubicBezTo>
                    <a:pt x="415957" y="91440"/>
                    <a:pt x="324517" y="0"/>
                    <a:pt x="211741" y="0"/>
                  </a:cubicBezTo>
                  <a:lnTo>
                    <a:pt x="211741" y="0"/>
                  </a:lnTo>
                  <a:close/>
                </a:path>
              </a:pathLst>
            </a:custGeom>
            <a:solidFill>
              <a:srgbClr val="FFFFFF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2112102424">
                    <a:custGeom>
                      <a:avLst/>
                      <a:gdLst>
                        <a:gd name="connsiteX0" fmla="*/ 641329 w 867621"/>
                        <a:gd name="connsiteY0" fmla="*/ 522915 h 874373"/>
                        <a:gd name="connsiteX1" fmla="*/ 568414 w 867621"/>
                        <a:gd name="connsiteY1" fmla="*/ 484769 h 874373"/>
                        <a:gd name="connsiteX2" fmla="*/ 543778 w 867621"/>
                        <a:gd name="connsiteY2" fmla="*/ 489339 h 874373"/>
                        <a:gd name="connsiteX3" fmla="*/ 507818 w 867621"/>
                        <a:gd name="connsiteY3" fmla="*/ 530664 h 874373"/>
                        <a:gd name="connsiteX4" fmla="*/ 484175 w 867621"/>
                        <a:gd name="connsiteY4" fmla="*/ 532451 h 874373"/>
                        <a:gd name="connsiteX5" fmla="*/ 398745 w 867621"/>
                        <a:gd name="connsiteY5" fmla="*/ 475233 h 874373"/>
                        <a:gd name="connsiteX6" fmla="*/ 341127 w 867621"/>
                        <a:gd name="connsiteY6" fmla="*/ 397750 h 874373"/>
                        <a:gd name="connsiteX7" fmla="*/ 346690 w 867621"/>
                        <a:gd name="connsiteY7" fmla="*/ 375697 h 874373"/>
                        <a:gd name="connsiteX8" fmla="*/ 363778 w 867621"/>
                        <a:gd name="connsiteY8" fmla="*/ 357220 h 874373"/>
                        <a:gd name="connsiteX9" fmla="*/ 375300 w 867621"/>
                        <a:gd name="connsiteY9" fmla="*/ 339539 h 874373"/>
                        <a:gd name="connsiteX10" fmla="*/ 375102 w 867621"/>
                        <a:gd name="connsiteY10" fmla="*/ 320464 h 874373"/>
                        <a:gd name="connsiteX11" fmla="*/ 344705 w 867621"/>
                        <a:gd name="connsiteY11" fmla="*/ 238411 h 874373"/>
                        <a:gd name="connsiteX12" fmla="*/ 320863 w 867621"/>
                        <a:gd name="connsiteY12" fmla="*/ 219338 h 874373"/>
                        <a:gd name="connsiteX13" fmla="*/ 300001 w 867621"/>
                        <a:gd name="connsiteY13" fmla="*/ 217749 h 874373"/>
                        <a:gd name="connsiteX14" fmla="*/ 270597 w 867621"/>
                        <a:gd name="connsiteY14" fmla="*/ 230266 h 874373"/>
                        <a:gd name="connsiteX15" fmla="*/ 229074 w 867621"/>
                        <a:gd name="connsiteY15" fmla="*/ 319471 h 874373"/>
                        <a:gd name="connsiteX16" fmla="*/ 269207 w 867621"/>
                        <a:gd name="connsiteY16" fmla="*/ 433512 h 874373"/>
                        <a:gd name="connsiteX17" fmla="*/ 448811 w 867621"/>
                        <a:gd name="connsiteY17" fmla="*/ 604571 h 874373"/>
                        <a:gd name="connsiteX18" fmla="*/ 578349 w 867621"/>
                        <a:gd name="connsiteY18" fmla="*/ 636756 h 874373"/>
                        <a:gd name="connsiteX19" fmla="*/ 653646 w 867621"/>
                        <a:gd name="connsiteY19" fmla="*/ 587883 h 874373"/>
                        <a:gd name="connsiteX20" fmla="*/ 661991 w 867621"/>
                        <a:gd name="connsiteY20" fmla="*/ 536425 h 874373"/>
                        <a:gd name="connsiteX21" fmla="*/ 641329 w 867621"/>
                        <a:gd name="connsiteY21" fmla="*/ 522915 h 874373"/>
                        <a:gd name="connsiteX22" fmla="*/ 641329 w 867621"/>
                        <a:gd name="connsiteY22" fmla="*/ 522915 h 874373"/>
                        <a:gd name="connsiteX23" fmla="*/ 441659 w 867621"/>
                        <a:gd name="connsiteY23" fmla="*/ 780597 h 874373"/>
                        <a:gd name="connsiteX24" fmla="*/ 246557 w 867621"/>
                        <a:gd name="connsiteY24" fmla="*/ 721989 h 874373"/>
                        <a:gd name="connsiteX25" fmla="*/ 110266 w 867621"/>
                        <a:gd name="connsiteY25" fmla="*/ 765698 h 874373"/>
                        <a:gd name="connsiteX26" fmla="*/ 154569 w 867621"/>
                        <a:gd name="connsiteY26" fmla="*/ 633975 h 874373"/>
                        <a:gd name="connsiteX27" fmla="*/ 87019 w 867621"/>
                        <a:gd name="connsiteY27" fmla="*/ 426159 h 874373"/>
                        <a:gd name="connsiteX28" fmla="*/ 441659 w 867621"/>
                        <a:gd name="connsiteY28" fmla="*/ 71523 h 874373"/>
                        <a:gd name="connsiteX29" fmla="*/ 796297 w 867621"/>
                        <a:gd name="connsiteY29" fmla="*/ 426159 h 874373"/>
                        <a:gd name="connsiteX30" fmla="*/ 441659 w 867621"/>
                        <a:gd name="connsiteY30" fmla="*/ 780597 h 874373"/>
                        <a:gd name="connsiteX31" fmla="*/ 441659 w 867621"/>
                        <a:gd name="connsiteY31" fmla="*/ 780597 h 874373"/>
                        <a:gd name="connsiteX32" fmla="*/ 441659 w 867621"/>
                        <a:gd name="connsiteY32" fmla="*/ 0 h 874373"/>
                        <a:gd name="connsiteX33" fmla="*/ 15696 w 867621"/>
                        <a:gd name="connsiteY33" fmla="*/ 425961 h 874373"/>
                        <a:gd name="connsiteX34" fmla="*/ 76888 w 867621"/>
                        <a:gd name="connsiteY34" fmla="*/ 645896 h 874373"/>
                        <a:gd name="connsiteX35" fmla="*/ 0 w 867621"/>
                        <a:gd name="connsiteY35" fmla="*/ 874373 h 874373"/>
                        <a:gd name="connsiteX36" fmla="*/ 235830 w 867621"/>
                        <a:gd name="connsiteY36" fmla="*/ 798876 h 874373"/>
                        <a:gd name="connsiteX37" fmla="*/ 441659 w 867621"/>
                        <a:gd name="connsiteY37" fmla="*/ 851923 h 874373"/>
                        <a:gd name="connsiteX38" fmla="*/ 867623 w 867621"/>
                        <a:gd name="connsiteY38" fmla="*/ 425961 h 874373"/>
                        <a:gd name="connsiteX39" fmla="*/ 441659 w 867621"/>
                        <a:gd name="connsiteY39" fmla="*/ 0 h 874373"/>
                        <a:gd name="connsiteX40" fmla="*/ 441659 w 867621"/>
                        <a:gd name="connsiteY40" fmla="*/ 0 h 8743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</a:cxnLst>
                      <a:rect l="l" t="t" r="r" b="b"/>
                      <a:pathLst>
                        <a:path w="867621" h="874373" fill="none" extrusionOk="0">
                          <a:moveTo>
                            <a:pt x="641329" y="522915"/>
                          </a:moveTo>
                          <a:cubicBezTo>
                            <a:pt x="632889" y="516290"/>
                            <a:pt x="578549" y="488948"/>
                            <a:pt x="568414" y="484769"/>
                          </a:cubicBezTo>
                          <a:cubicBezTo>
                            <a:pt x="558013" y="479020"/>
                            <a:pt x="550163" y="478524"/>
                            <a:pt x="543778" y="489339"/>
                          </a:cubicBezTo>
                          <a:cubicBezTo>
                            <a:pt x="534906" y="499397"/>
                            <a:pt x="516483" y="523983"/>
                            <a:pt x="507818" y="530664"/>
                          </a:cubicBezTo>
                          <a:cubicBezTo>
                            <a:pt x="501334" y="537370"/>
                            <a:pt x="494757" y="538879"/>
                            <a:pt x="484175" y="532451"/>
                          </a:cubicBezTo>
                          <a:cubicBezTo>
                            <a:pt x="475638" y="524810"/>
                            <a:pt x="439892" y="513535"/>
                            <a:pt x="398745" y="475233"/>
                          </a:cubicBezTo>
                          <a:cubicBezTo>
                            <a:pt x="368981" y="446094"/>
                            <a:pt x="349726" y="409915"/>
                            <a:pt x="341127" y="397750"/>
                          </a:cubicBezTo>
                          <a:cubicBezTo>
                            <a:pt x="334840" y="388488"/>
                            <a:pt x="342192" y="381370"/>
                            <a:pt x="346690" y="375697"/>
                          </a:cubicBezTo>
                          <a:cubicBezTo>
                            <a:pt x="351416" y="372343"/>
                            <a:pt x="357851" y="363513"/>
                            <a:pt x="363778" y="357220"/>
                          </a:cubicBezTo>
                          <a:cubicBezTo>
                            <a:pt x="369162" y="351554"/>
                            <a:pt x="371246" y="346923"/>
                            <a:pt x="375300" y="339539"/>
                          </a:cubicBezTo>
                          <a:cubicBezTo>
                            <a:pt x="379920" y="332921"/>
                            <a:pt x="377807" y="325572"/>
                            <a:pt x="375102" y="320464"/>
                          </a:cubicBezTo>
                          <a:cubicBezTo>
                            <a:pt x="368841" y="314023"/>
                            <a:pt x="353234" y="261056"/>
                            <a:pt x="344705" y="238411"/>
                          </a:cubicBezTo>
                          <a:cubicBezTo>
                            <a:pt x="335880" y="214857"/>
                            <a:pt x="328482" y="218809"/>
                            <a:pt x="320863" y="219338"/>
                          </a:cubicBezTo>
                          <a:cubicBezTo>
                            <a:pt x="314516" y="219684"/>
                            <a:pt x="307760" y="218162"/>
                            <a:pt x="300001" y="217749"/>
                          </a:cubicBezTo>
                          <a:cubicBezTo>
                            <a:pt x="293970" y="217082"/>
                            <a:pt x="279753" y="220631"/>
                            <a:pt x="270597" y="230266"/>
                          </a:cubicBezTo>
                          <a:cubicBezTo>
                            <a:pt x="253489" y="242397"/>
                            <a:pt x="224258" y="259485"/>
                            <a:pt x="229074" y="319471"/>
                          </a:cubicBezTo>
                          <a:cubicBezTo>
                            <a:pt x="228266" y="371181"/>
                            <a:pt x="262876" y="425249"/>
                            <a:pt x="269207" y="433512"/>
                          </a:cubicBezTo>
                          <a:cubicBezTo>
                            <a:pt x="257614" y="440609"/>
                            <a:pt x="315934" y="555900"/>
                            <a:pt x="448811" y="604571"/>
                          </a:cubicBezTo>
                          <a:cubicBezTo>
                            <a:pt x="557117" y="652822"/>
                            <a:pt x="560877" y="638882"/>
                            <a:pt x="578349" y="636756"/>
                          </a:cubicBezTo>
                          <a:cubicBezTo>
                            <a:pt x="594154" y="636590"/>
                            <a:pt x="642411" y="612857"/>
                            <a:pt x="653646" y="587883"/>
                          </a:cubicBezTo>
                          <a:cubicBezTo>
                            <a:pt x="663993" y="562832"/>
                            <a:pt x="664454" y="540294"/>
                            <a:pt x="661991" y="536425"/>
                          </a:cubicBezTo>
                          <a:cubicBezTo>
                            <a:pt x="659804" y="531517"/>
                            <a:pt x="652189" y="530582"/>
                            <a:pt x="641329" y="522915"/>
                          </a:cubicBezTo>
                          <a:lnTo>
                            <a:pt x="641329" y="522915"/>
                          </a:lnTo>
                          <a:close/>
                          <a:moveTo>
                            <a:pt x="441659" y="780597"/>
                          </a:moveTo>
                          <a:cubicBezTo>
                            <a:pt x="366571" y="775550"/>
                            <a:pt x="299393" y="766835"/>
                            <a:pt x="246557" y="721989"/>
                          </a:cubicBezTo>
                          <a:cubicBezTo>
                            <a:pt x="184543" y="744356"/>
                            <a:pt x="165851" y="745813"/>
                            <a:pt x="110266" y="765698"/>
                          </a:cubicBezTo>
                          <a:cubicBezTo>
                            <a:pt x="131991" y="715621"/>
                            <a:pt x="135262" y="700774"/>
                            <a:pt x="154569" y="633975"/>
                          </a:cubicBezTo>
                          <a:cubicBezTo>
                            <a:pt x="100560" y="580363"/>
                            <a:pt x="80990" y="503046"/>
                            <a:pt x="87019" y="426159"/>
                          </a:cubicBezTo>
                          <a:cubicBezTo>
                            <a:pt x="58592" y="212595"/>
                            <a:pt x="215110" y="92282"/>
                            <a:pt x="441659" y="71523"/>
                          </a:cubicBezTo>
                          <a:cubicBezTo>
                            <a:pt x="616021" y="114140"/>
                            <a:pt x="813050" y="185030"/>
                            <a:pt x="796297" y="426159"/>
                          </a:cubicBezTo>
                          <a:cubicBezTo>
                            <a:pt x="820909" y="600774"/>
                            <a:pt x="615962" y="779234"/>
                            <a:pt x="441659" y="780597"/>
                          </a:cubicBezTo>
                          <a:lnTo>
                            <a:pt x="441659" y="780597"/>
                          </a:lnTo>
                          <a:close/>
                          <a:moveTo>
                            <a:pt x="441659" y="0"/>
                          </a:moveTo>
                          <a:cubicBezTo>
                            <a:pt x="214647" y="-24606"/>
                            <a:pt x="21419" y="184393"/>
                            <a:pt x="15696" y="425961"/>
                          </a:cubicBezTo>
                          <a:cubicBezTo>
                            <a:pt x="11615" y="494941"/>
                            <a:pt x="37203" y="578467"/>
                            <a:pt x="76888" y="645896"/>
                          </a:cubicBezTo>
                          <a:cubicBezTo>
                            <a:pt x="56068" y="718890"/>
                            <a:pt x="18809" y="804395"/>
                            <a:pt x="0" y="874373"/>
                          </a:cubicBezTo>
                          <a:cubicBezTo>
                            <a:pt x="85550" y="847564"/>
                            <a:pt x="157984" y="827122"/>
                            <a:pt x="235830" y="798876"/>
                          </a:cubicBezTo>
                          <a:cubicBezTo>
                            <a:pt x="290884" y="849787"/>
                            <a:pt x="371579" y="850968"/>
                            <a:pt x="441659" y="851923"/>
                          </a:cubicBezTo>
                          <a:cubicBezTo>
                            <a:pt x="669994" y="846151"/>
                            <a:pt x="862780" y="670208"/>
                            <a:pt x="867623" y="425961"/>
                          </a:cubicBezTo>
                          <a:cubicBezTo>
                            <a:pt x="894992" y="228415"/>
                            <a:pt x="704605" y="48419"/>
                            <a:pt x="441659" y="0"/>
                          </a:cubicBezTo>
                          <a:lnTo>
                            <a:pt x="441659" y="0"/>
                          </a:lnTo>
                          <a:close/>
                        </a:path>
                        <a:path w="867621" h="874373" stroke="0" extrusionOk="0">
                          <a:moveTo>
                            <a:pt x="641329" y="522915"/>
                          </a:moveTo>
                          <a:cubicBezTo>
                            <a:pt x="631994" y="518081"/>
                            <a:pt x="578917" y="488333"/>
                            <a:pt x="568414" y="484769"/>
                          </a:cubicBezTo>
                          <a:cubicBezTo>
                            <a:pt x="558201" y="481343"/>
                            <a:pt x="551916" y="477455"/>
                            <a:pt x="543778" y="489339"/>
                          </a:cubicBezTo>
                          <a:cubicBezTo>
                            <a:pt x="537001" y="499762"/>
                            <a:pt x="513510" y="522402"/>
                            <a:pt x="507818" y="530664"/>
                          </a:cubicBezTo>
                          <a:cubicBezTo>
                            <a:pt x="499861" y="538076"/>
                            <a:pt x="494560" y="539100"/>
                            <a:pt x="484175" y="532451"/>
                          </a:cubicBezTo>
                          <a:cubicBezTo>
                            <a:pt x="474377" y="518802"/>
                            <a:pt x="440562" y="514463"/>
                            <a:pt x="398745" y="475233"/>
                          </a:cubicBezTo>
                          <a:cubicBezTo>
                            <a:pt x="367952" y="447082"/>
                            <a:pt x="345354" y="406576"/>
                            <a:pt x="341127" y="397750"/>
                          </a:cubicBezTo>
                          <a:cubicBezTo>
                            <a:pt x="336113" y="385857"/>
                            <a:pt x="340652" y="381118"/>
                            <a:pt x="346690" y="375697"/>
                          </a:cubicBezTo>
                          <a:cubicBezTo>
                            <a:pt x="351549" y="370687"/>
                            <a:pt x="358372" y="363826"/>
                            <a:pt x="363778" y="357220"/>
                          </a:cubicBezTo>
                          <a:cubicBezTo>
                            <a:pt x="368757" y="350706"/>
                            <a:pt x="371494" y="346491"/>
                            <a:pt x="375300" y="339539"/>
                          </a:cubicBezTo>
                          <a:cubicBezTo>
                            <a:pt x="380228" y="333372"/>
                            <a:pt x="376624" y="326715"/>
                            <a:pt x="375102" y="320464"/>
                          </a:cubicBezTo>
                          <a:cubicBezTo>
                            <a:pt x="377533" y="313956"/>
                            <a:pt x="349392" y="260466"/>
                            <a:pt x="344705" y="238411"/>
                          </a:cubicBezTo>
                          <a:cubicBezTo>
                            <a:pt x="335773" y="217411"/>
                            <a:pt x="327218" y="219388"/>
                            <a:pt x="320863" y="219338"/>
                          </a:cubicBezTo>
                          <a:cubicBezTo>
                            <a:pt x="314319" y="218902"/>
                            <a:pt x="308048" y="219147"/>
                            <a:pt x="300001" y="217749"/>
                          </a:cubicBezTo>
                          <a:cubicBezTo>
                            <a:pt x="291453" y="218003"/>
                            <a:pt x="278001" y="219445"/>
                            <a:pt x="270597" y="230266"/>
                          </a:cubicBezTo>
                          <a:cubicBezTo>
                            <a:pt x="263402" y="235465"/>
                            <a:pt x="224244" y="265526"/>
                            <a:pt x="229074" y="319471"/>
                          </a:cubicBezTo>
                          <a:cubicBezTo>
                            <a:pt x="227028" y="372644"/>
                            <a:pt x="263252" y="426186"/>
                            <a:pt x="269207" y="433512"/>
                          </a:cubicBezTo>
                          <a:cubicBezTo>
                            <a:pt x="269848" y="441379"/>
                            <a:pt x="335859" y="558768"/>
                            <a:pt x="448811" y="604571"/>
                          </a:cubicBezTo>
                          <a:cubicBezTo>
                            <a:pt x="558950" y="652434"/>
                            <a:pt x="555876" y="637222"/>
                            <a:pt x="578349" y="636756"/>
                          </a:cubicBezTo>
                          <a:cubicBezTo>
                            <a:pt x="603075" y="634333"/>
                            <a:pt x="646292" y="607855"/>
                            <a:pt x="653646" y="587883"/>
                          </a:cubicBezTo>
                          <a:cubicBezTo>
                            <a:pt x="664411" y="562035"/>
                            <a:pt x="664183" y="541386"/>
                            <a:pt x="661991" y="536425"/>
                          </a:cubicBezTo>
                          <a:cubicBezTo>
                            <a:pt x="658072" y="532398"/>
                            <a:pt x="650939" y="527365"/>
                            <a:pt x="641329" y="522915"/>
                          </a:cubicBezTo>
                          <a:lnTo>
                            <a:pt x="641329" y="522915"/>
                          </a:lnTo>
                          <a:close/>
                          <a:moveTo>
                            <a:pt x="441659" y="780597"/>
                          </a:moveTo>
                          <a:cubicBezTo>
                            <a:pt x="364992" y="780751"/>
                            <a:pt x="297227" y="744766"/>
                            <a:pt x="246557" y="721989"/>
                          </a:cubicBezTo>
                          <a:cubicBezTo>
                            <a:pt x="208209" y="737986"/>
                            <a:pt x="161692" y="753153"/>
                            <a:pt x="110266" y="765698"/>
                          </a:cubicBezTo>
                          <a:cubicBezTo>
                            <a:pt x="135667" y="711807"/>
                            <a:pt x="138874" y="661464"/>
                            <a:pt x="154569" y="633975"/>
                          </a:cubicBezTo>
                          <a:cubicBezTo>
                            <a:pt x="106968" y="589333"/>
                            <a:pt x="93453" y="490253"/>
                            <a:pt x="87019" y="426159"/>
                          </a:cubicBezTo>
                          <a:cubicBezTo>
                            <a:pt x="88648" y="198165"/>
                            <a:pt x="209357" y="97795"/>
                            <a:pt x="441659" y="71523"/>
                          </a:cubicBezTo>
                          <a:cubicBezTo>
                            <a:pt x="603612" y="71652"/>
                            <a:pt x="820282" y="250255"/>
                            <a:pt x="796297" y="426159"/>
                          </a:cubicBezTo>
                          <a:cubicBezTo>
                            <a:pt x="774278" y="658611"/>
                            <a:pt x="631172" y="752125"/>
                            <a:pt x="441659" y="780597"/>
                          </a:cubicBezTo>
                          <a:lnTo>
                            <a:pt x="441659" y="780597"/>
                          </a:lnTo>
                          <a:close/>
                          <a:moveTo>
                            <a:pt x="441659" y="0"/>
                          </a:moveTo>
                          <a:cubicBezTo>
                            <a:pt x="215998" y="-26312"/>
                            <a:pt x="-7268" y="208762"/>
                            <a:pt x="15696" y="425961"/>
                          </a:cubicBezTo>
                          <a:cubicBezTo>
                            <a:pt x="12031" y="504026"/>
                            <a:pt x="34186" y="599900"/>
                            <a:pt x="76888" y="645896"/>
                          </a:cubicBezTo>
                          <a:cubicBezTo>
                            <a:pt x="42037" y="731387"/>
                            <a:pt x="38074" y="770254"/>
                            <a:pt x="0" y="874373"/>
                          </a:cubicBezTo>
                          <a:cubicBezTo>
                            <a:pt x="77202" y="860264"/>
                            <a:pt x="168764" y="831918"/>
                            <a:pt x="235830" y="798876"/>
                          </a:cubicBezTo>
                          <a:cubicBezTo>
                            <a:pt x="306484" y="838261"/>
                            <a:pt x="377916" y="855194"/>
                            <a:pt x="441659" y="851923"/>
                          </a:cubicBezTo>
                          <a:cubicBezTo>
                            <a:pt x="676231" y="836918"/>
                            <a:pt x="883100" y="702270"/>
                            <a:pt x="867623" y="425961"/>
                          </a:cubicBezTo>
                          <a:cubicBezTo>
                            <a:pt x="872867" y="197130"/>
                            <a:pt x="647766" y="-13559"/>
                            <a:pt x="441659" y="0"/>
                          </a:cubicBezTo>
                          <a:lnTo>
                            <a:pt x="441659" y="0"/>
                          </a:ln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aphic 4">
            <a:extLst>
              <a:ext uri="{FF2B5EF4-FFF2-40B4-BE49-F238E27FC236}">
                <a16:creationId xmlns:a16="http://schemas.microsoft.com/office/drawing/2014/main" id="{02EF2D22-D486-05E5-3464-659808D5FDD2}"/>
              </a:ext>
            </a:extLst>
          </p:cNvPr>
          <p:cNvGrpSpPr/>
          <p:nvPr/>
        </p:nvGrpSpPr>
        <p:grpSpPr>
          <a:xfrm>
            <a:off x="9066997" y="437694"/>
            <a:ext cx="665506" cy="665506"/>
            <a:chOff x="3796211" y="2808079"/>
            <a:chExt cx="609598" cy="609598"/>
          </a:xfrm>
          <a:effectLst/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95FF038-201F-464F-C5F4-5F760466CA5B}"/>
                </a:ext>
              </a:extLst>
            </p:cNvPr>
            <p:cNvSpPr/>
            <p:nvPr/>
          </p:nvSpPr>
          <p:spPr>
            <a:xfrm>
              <a:off x="3796211" y="2808079"/>
              <a:ext cx="609598" cy="609598"/>
            </a:xfrm>
            <a:custGeom>
              <a:avLst/>
              <a:gdLst>
                <a:gd name="connsiteX0" fmla="*/ 609598 w 609598"/>
                <a:gd name="connsiteY0" fmla="*/ 304799 h 609598"/>
                <a:gd name="connsiteX1" fmla="*/ 304799 w 609598"/>
                <a:gd name="connsiteY1" fmla="*/ 609598 h 609598"/>
                <a:gd name="connsiteX2" fmla="*/ 0 w 609598"/>
                <a:gd name="connsiteY2" fmla="*/ 304799 h 609598"/>
                <a:gd name="connsiteX3" fmla="*/ 304799 w 609598"/>
                <a:gd name="connsiteY3" fmla="*/ 0 h 609598"/>
                <a:gd name="connsiteX4" fmla="*/ 609598 w 609598"/>
                <a:gd name="connsiteY4" fmla="*/ 304799 h 609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598" h="609598">
                  <a:moveTo>
                    <a:pt x="609598" y="304799"/>
                  </a:moveTo>
                  <a:cubicBezTo>
                    <a:pt x="609598" y="473135"/>
                    <a:pt x="473135" y="609598"/>
                    <a:pt x="304799" y="609598"/>
                  </a:cubicBezTo>
                  <a:cubicBezTo>
                    <a:pt x="136463" y="609598"/>
                    <a:pt x="0" y="473135"/>
                    <a:pt x="0" y="304799"/>
                  </a:cubicBezTo>
                  <a:cubicBezTo>
                    <a:pt x="0" y="136463"/>
                    <a:pt x="136463" y="0"/>
                    <a:pt x="304799" y="0"/>
                  </a:cubicBezTo>
                  <a:cubicBezTo>
                    <a:pt x="473135" y="0"/>
                    <a:pt x="609598" y="136463"/>
                    <a:pt x="609598" y="304799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3687632289">
                    <a:custGeom>
                      <a:avLst/>
                      <a:gdLst>
                        <a:gd name="connsiteX0" fmla="*/ 1136234 w 1136234"/>
                        <a:gd name="connsiteY0" fmla="*/ 568117 h 1136234"/>
                        <a:gd name="connsiteX1" fmla="*/ 568117 w 1136234"/>
                        <a:gd name="connsiteY1" fmla="*/ 1136234 h 1136234"/>
                        <a:gd name="connsiteX2" fmla="*/ 0 w 1136234"/>
                        <a:gd name="connsiteY2" fmla="*/ 568117 h 1136234"/>
                        <a:gd name="connsiteX3" fmla="*/ 568117 w 1136234"/>
                        <a:gd name="connsiteY3" fmla="*/ 0 h 1136234"/>
                        <a:gd name="connsiteX4" fmla="*/ 1136234 w 1136234"/>
                        <a:gd name="connsiteY4" fmla="*/ 568117 h 11362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36234" h="1136234" fill="none" extrusionOk="0">
                          <a:moveTo>
                            <a:pt x="1136234" y="568117"/>
                          </a:moveTo>
                          <a:cubicBezTo>
                            <a:pt x="1197862" y="860415"/>
                            <a:pt x="821755" y="1129781"/>
                            <a:pt x="568117" y="1136234"/>
                          </a:cubicBezTo>
                          <a:cubicBezTo>
                            <a:pt x="245010" y="1144751"/>
                            <a:pt x="4331" y="898823"/>
                            <a:pt x="0" y="568117"/>
                          </a:cubicBezTo>
                          <a:cubicBezTo>
                            <a:pt x="24656" y="255667"/>
                            <a:pt x="269869" y="-32986"/>
                            <a:pt x="568117" y="0"/>
                          </a:cubicBezTo>
                          <a:cubicBezTo>
                            <a:pt x="892942" y="3746"/>
                            <a:pt x="1110761" y="256634"/>
                            <a:pt x="1136234" y="568117"/>
                          </a:cubicBezTo>
                          <a:close/>
                        </a:path>
                        <a:path w="1136234" h="1136234" stroke="0" extrusionOk="0">
                          <a:moveTo>
                            <a:pt x="1136234" y="568117"/>
                          </a:moveTo>
                          <a:cubicBezTo>
                            <a:pt x="1110525" y="818712"/>
                            <a:pt x="829474" y="1163954"/>
                            <a:pt x="568117" y="1136234"/>
                          </a:cubicBezTo>
                          <a:cubicBezTo>
                            <a:pt x="264188" y="1174673"/>
                            <a:pt x="67587" y="861737"/>
                            <a:pt x="0" y="568117"/>
                          </a:cubicBezTo>
                          <a:cubicBezTo>
                            <a:pt x="-42337" y="226052"/>
                            <a:pt x="268967" y="46142"/>
                            <a:pt x="568117" y="0"/>
                          </a:cubicBezTo>
                          <a:cubicBezTo>
                            <a:pt x="871342" y="-53538"/>
                            <a:pt x="1182203" y="296295"/>
                            <a:pt x="1136234" y="568117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6C5890D-3AD4-7749-DB6F-4D7CE1564873}"/>
                </a:ext>
              </a:extLst>
            </p:cNvPr>
            <p:cNvSpPr/>
            <p:nvPr/>
          </p:nvSpPr>
          <p:spPr>
            <a:xfrm>
              <a:off x="3934001" y="2917485"/>
              <a:ext cx="333974" cy="429211"/>
            </a:xfrm>
            <a:custGeom>
              <a:avLst/>
              <a:gdLst>
                <a:gd name="connsiteX0" fmla="*/ 194951 w 333974"/>
                <a:gd name="connsiteY0" fmla="*/ 311292 h 429211"/>
                <a:gd name="connsiteX1" fmla="*/ 137325 w 333974"/>
                <a:gd name="connsiteY1" fmla="*/ 283860 h 429211"/>
                <a:gd name="connsiteX2" fmla="*/ 71507 w 333974"/>
                <a:gd name="connsiteY2" fmla="*/ 429211 h 429211"/>
                <a:gd name="connsiteX3" fmla="*/ 104368 w 333974"/>
                <a:gd name="connsiteY3" fmla="*/ 201564 h 429211"/>
                <a:gd name="connsiteX4" fmla="*/ 159232 w 333974"/>
                <a:gd name="connsiteY4" fmla="*/ 97360 h 429211"/>
                <a:gd name="connsiteX5" fmla="*/ 183902 w 333974"/>
                <a:gd name="connsiteY5" fmla="*/ 267382 h 429211"/>
                <a:gd name="connsiteX6" fmla="*/ 249720 w 333974"/>
                <a:gd name="connsiteY6" fmla="*/ 69928 h 429211"/>
                <a:gd name="connsiteX7" fmla="*/ 49504 w 333974"/>
                <a:gd name="connsiteY7" fmla="*/ 176894 h 429211"/>
                <a:gd name="connsiteX8" fmla="*/ 60458 w 333974"/>
                <a:gd name="connsiteY8" fmla="*/ 248236 h 429211"/>
                <a:gd name="connsiteX9" fmla="*/ 165 w 333974"/>
                <a:gd name="connsiteY9" fmla="*/ 149557 h 429211"/>
                <a:gd name="connsiteX10" fmla="*/ 145516 w 333974"/>
                <a:gd name="connsiteY10" fmla="*/ 1444 h 429211"/>
                <a:gd name="connsiteX11" fmla="*/ 332016 w 333974"/>
                <a:gd name="connsiteY11" fmla="*/ 119363 h 429211"/>
                <a:gd name="connsiteX12" fmla="*/ 194951 w 333974"/>
                <a:gd name="connsiteY12" fmla="*/ 311292 h 429211"/>
                <a:gd name="connsiteX13" fmla="*/ 194951 w 333974"/>
                <a:gd name="connsiteY13" fmla="*/ 311292 h 429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3974" h="429211">
                  <a:moveTo>
                    <a:pt x="194951" y="311292"/>
                  </a:moveTo>
                  <a:cubicBezTo>
                    <a:pt x="168852" y="309291"/>
                    <a:pt x="157803" y="296337"/>
                    <a:pt x="137325" y="283860"/>
                  </a:cubicBezTo>
                  <a:cubicBezTo>
                    <a:pt x="126085" y="342915"/>
                    <a:pt x="112274" y="399589"/>
                    <a:pt x="71507" y="429211"/>
                  </a:cubicBezTo>
                  <a:cubicBezTo>
                    <a:pt x="58934" y="339867"/>
                    <a:pt x="89985" y="272811"/>
                    <a:pt x="104368" y="201564"/>
                  </a:cubicBezTo>
                  <a:cubicBezTo>
                    <a:pt x="79794" y="160130"/>
                    <a:pt x="107321" y="76786"/>
                    <a:pt x="159232" y="97360"/>
                  </a:cubicBezTo>
                  <a:cubicBezTo>
                    <a:pt x="223050" y="122602"/>
                    <a:pt x="103987" y="251284"/>
                    <a:pt x="183902" y="267382"/>
                  </a:cubicBezTo>
                  <a:cubicBezTo>
                    <a:pt x="267436" y="284145"/>
                    <a:pt x="301440" y="122506"/>
                    <a:pt x="249720" y="69928"/>
                  </a:cubicBezTo>
                  <a:cubicBezTo>
                    <a:pt x="174948" y="-5986"/>
                    <a:pt x="31978" y="68214"/>
                    <a:pt x="49504" y="176894"/>
                  </a:cubicBezTo>
                  <a:cubicBezTo>
                    <a:pt x="53790" y="203469"/>
                    <a:pt x="81222" y="211565"/>
                    <a:pt x="60458" y="248236"/>
                  </a:cubicBezTo>
                  <a:cubicBezTo>
                    <a:pt x="12547" y="237664"/>
                    <a:pt x="-1740" y="199849"/>
                    <a:pt x="165" y="149557"/>
                  </a:cubicBezTo>
                  <a:cubicBezTo>
                    <a:pt x="3117" y="67166"/>
                    <a:pt x="74174" y="9444"/>
                    <a:pt x="145516" y="1444"/>
                  </a:cubicBezTo>
                  <a:cubicBezTo>
                    <a:pt x="235718" y="-8653"/>
                    <a:pt x="320300" y="34590"/>
                    <a:pt x="332016" y="119363"/>
                  </a:cubicBezTo>
                  <a:cubicBezTo>
                    <a:pt x="345160" y="215089"/>
                    <a:pt x="291344" y="318721"/>
                    <a:pt x="194951" y="311292"/>
                  </a:cubicBezTo>
                  <a:lnTo>
                    <a:pt x="194951" y="311292"/>
                  </a:lnTo>
                  <a:close/>
                </a:path>
              </a:pathLst>
            </a:custGeom>
            <a:solidFill>
              <a:schemeClr val="bg2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381775640">
                    <a:custGeom>
                      <a:avLst/>
                      <a:gdLst>
                        <a:gd name="connsiteX0" fmla="*/ 363370 w 622496"/>
                        <a:gd name="connsiteY0" fmla="*/ 580219 h 800009"/>
                        <a:gd name="connsiteX1" fmla="*/ 255960 w 622496"/>
                        <a:gd name="connsiteY1" fmla="*/ 529088 h 800009"/>
                        <a:gd name="connsiteX2" fmla="*/ 133282 w 622496"/>
                        <a:gd name="connsiteY2" fmla="*/ 800009 h 800009"/>
                        <a:gd name="connsiteX3" fmla="*/ 194532 w 622496"/>
                        <a:gd name="connsiteY3" fmla="*/ 375696 h 800009"/>
                        <a:gd name="connsiteX4" fmla="*/ 296793 w 622496"/>
                        <a:gd name="connsiteY4" fmla="*/ 181469 h 800009"/>
                        <a:gd name="connsiteX5" fmla="*/ 342775 w 622496"/>
                        <a:gd name="connsiteY5" fmla="*/ 498374 h 800009"/>
                        <a:gd name="connsiteX6" fmla="*/ 465454 w 622496"/>
                        <a:gd name="connsiteY6" fmla="*/ 130339 h 800009"/>
                        <a:gd name="connsiteX7" fmla="*/ 92270 w 622496"/>
                        <a:gd name="connsiteY7" fmla="*/ 329713 h 800009"/>
                        <a:gd name="connsiteX8" fmla="*/ 112688 w 622496"/>
                        <a:gd name="connsiteY8" fmla="*/ 462688 h 800009"/>
                        <a:gd name="connsiteX9" fmla="*/ 307 w 622496"/>
                        <a:gd name="connsiteY9" fmla="*/ 278760 h 800009"/>
                        <a:gd name="connsiteX10" fmla="*/ 271228 w 622496"/>
                        <a:gd name="connsiteY10" fmla="*/ 2691 h 800009"/>
                        <a:gd name="connsiteX11" fmla="*/ 618846 w 622496"/>
                        <a:gd name="connsiteY11" fmla="*/ 222481 h 800009"/>
                        <a:gd name="connsiteX12" fmla="*/ 363370 w 622496"/>
                        <a:gd name="connsiteY12" fmla="*/ 580219 h 800009"/>
                        <a:gd name="connsiteX13" fmla="*/ 363370 w 622496"/>
                        <a:gd name="connsiteY13" fmla="*/ 580219 h 8000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622496" h="800009" fill="none" extrusionOk="0">
                          <a:moveTo>
                            <a:pt x="363370" y="580219"/>
                          </a:moveTo>
                          <a:cubicBezTo>
                            <a:pt x="313625" y="576237"/>
                            <a:pt x="298848" y="549634"/>
                            <a:pt x="255960" y="529088"/>
                          </a:cubicBezTo>
                          <a:cubicBezTo>
                            <a:pt x="227688" y="660898"/>
                            <a:pt x="222750" y="732235"/>
                            <a:pt x="133282" y="800009"/>
                          </a:cubicBezTo>
                          <a:cubicBezTo>
                            <a:pt x="102398" y="630812"/>
                            <a:pt x="180957" y="504549"/>
                            <a:pt x="194532" y="375696"/>
                          </a:cubicBezTo>
                          <a:cubicBezTo>
                            <a:pt x="134295" y="296387"/>
                            <a:pt x="177657" y="136411"/>
                            <a:pt x="296793" y="181469"/>
                          </a:cubicBezTo>
                          <a:cubicBezTo>
                            <a:pt x="419704" y="239479"/>
                            <a:pt x="184445" y="471787"/>
                            <a:pt x="342775" y="498374"/>
                          </a:cubicBezTo>
                          <a:cubicBezTo>
                            <a:pt x="476001" y="505659"/>
                            <a:pt x="589622" y="244087"/>
                            <a:pt x="465454" y="130339"/>
                          </a:cubicBezTo>
                          <a:cubicBezTo>
                            <a:pt x="293169" y="-19303"/>
                            <a:pt x="85493" y="109125"/>
                            <a:pt x="92270" y="329713"/>
                          </a:cubicBezTo>
                          <a:cubicBezTo>
                            <a:pt x="98842" y="388099"/>
                            <a:pt x="161927" y="388511"/>
                            <a:pt x="112688" y="462688"/>
                          </a:cubicBezTo>
                          <a:cubicBezTo>
                            <a:pt x="37029" y="454848"/>
                            <a:pt x="-17662" y="374683"/>
                            <a:pt x="307" y="278760"/>
                          </a:cubicBezTo>
                          <a:cubicBezTo>
                            <a:pt x="16142" y="130631"/>
                            <a:pt x="140572" y="26510"/>
                            <a:pt x="271228" y="2691"/>
                          </a:cubicBezTo>
                          <a:cubicBezTo>
                            <a:pt x="434926" y="-15209"/>
                            <a:pt x="577448" y="68317"/>
                            <a:pt x="618846" y="222481"/>
                          </a:cubicBezTo>
                          <a:cubicBezTo>
                            <a:pt x="660316" y="397685"/>
                            <a:pt x="581470" y="575838"/>
                            <a:pt x="363370" y="580219"/>
                          </a:cubicBezTo>
                          <a:lnTo>
                            <a:pt x="363370" y="580219"/>
                          </a:lnTo>
                          <a:close/>
                        </a:path>
                        <a:path w="622496" h="800009" stroke="0" extrusionOk="0">
                          <a:moveTo>
                            <a:pt x="363370" y="580219"/>
                          </a:moveTo>
                          <a:cubicBezTo>
                            <a:pt x="314790" y="577550"/>
                            <a:pt x="289382" y="554966"/>
                            <a:pt x="255960" y="529088"/>
                          </a:cubicBezTo>
                          <a:cubicBezTo>
                            <a:pt x="234843" y="615817"/>
                            <a:pt x="210445" y="748132"/>
                            <a:pt x="133282" y="800009"/>
                          </a:cubicBezTo>
                          <a:cubicBezTo>
                            <a:pt x="106614" y="635395"/>
                            <a:pt x="177228" y="489299"/>
                            <a:pt x="194532" y="375696"/>
                          </a:cubicBezTo>
                          <a:cubicBezTo>
                            <a:pt x="149087" y="277267"/>
                            <a:pt x="196825" y="141622"/>
                            <a:pt x="296793" y="181469"/>
                          </a:cubicBezTo>
                          <a:cubicBezTo>
                            <a:pt x="438516" y="232693"/>
                            <a:pt x="203134" y="478606"/>
                            <a:pt x="342775" y="498374"/>
                          </a:cubicBezTo>
                          <a:cubicBezTo>
                            <a:pt x="499707" y="555898"/>
                            <a:pt x="561910" y="233722"/>
                            <a:pt x="465454" y="130339"/>
                          </a:cubicBezTo>
                          <a:cubicBezTo>
                            <a:pt x="298910" y="-10285"/>
                            <a:pt x="28050" y="162539"/>
                            <a:pt x="92270" y="329713"/>
                          </a:cubicBezTo>
                          <a:cubicBezTo>
                            <a:pt x="107814" y="380751"/>
                            <a:pt x="160162" y="396430"/>
                            <a:pt x="112688" y="462688"/>
                          </a:cubicBezTo>
                          <a:cubicBezTo>
                            <a:pt x="19396" y="443730"/>
                            <a:pt x="-17788" y="371801"/>
                            <a:pt x="307" y="278760"/>
                          </a:cubicBezTo>
                          <a:cubicBezTo>
                            <a:pt x="33235" y="136435"/>
                            <a:pt x="158915" y="3820"/>
                            <a:pt x="271228" y="2691"/>
                          </a:cubicBezTo>
                          <a:cubicBezTo>
                            <a:pt x="445160" y="-24835"/>
                            <a:pt x="604440" y="51367"/>
                            <a:pt x="618846" y="222481"/>
                          </a:cubicBezTo>
                          <a:cubicBezTo>
                            <a:pt x="624972" y="368406"/>
                            <a:pt x="553838" y="590528"/>
                            <a:pt x="363370" y="580219"/>
                          </a:cubicBezTo>
                          <a:lnTo>
                            <a:pt x="363370" y="580219"/>
                          </a:ln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5" name="Graphic 4">
            <a:extLst>
              <a:ext uri="{FF2B5EF4-FFF2-40B4-BE49-F238E27FC236}">
                <a16:creationId xmlns:a16="http://schemas.microsoft.com/office/drawing/2014/main" id="{FB603251-C528-D9CC-1690-836224718A0E}"/>
              </a:ext>
            </a:extLst>
          </p:cNvPr>
          <p:cNvGrpSpPr/>
          <p:nvPr/>
        </p:nvGrpSpPr>
        <p:grpSpPr>
          <a:xfrm>
            <a:off x="2555281" y="4153177"/>
            <a:ext cx="720392" cy="720392"/>
            <a:chOff x="5823298" y="1961610"/>
            <a:chExt cx="609600" cy="609600"/>
          </a:xfrm>
          <a:effectLst/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A8EC03C-745C-3C7C-4C96-0A92EFC04A3A}"/>
                </a:ext>
              </a:extLst>
            </p:cNvPr>
            <p:cNvSpPr/>
            <p:nvPr/>
          </p:nvSpPr>
          <p:spPr>
            <a:xfrm>
              <a:off x="5823298" y="1961610"/>
              <a:ext cx="609600" cy="609600"/>
            </a:xfrm>
            <a:custGeom>
              <a:avLst/>
              <a:gdLst>
                <a:gd name="connsiteX0" fmla="*/ 609600 w 609600"/>
                <a:gd name="connsiteY0" fmla="*/ 304800 h 609600"/>
                <a:gd name="connsiteX1" fmla="*/ 304800 w 609600"/>
                <a:gd name="connsiteY1" fmla="*/ 609600 h 609600"/>
                <a:gd name="connsiteX2" fmla="*/ 0 w 609600"/>
                <a:gd name="connsiteY2" fmla="*/ 304800 h 609600"/>
                <a:gd name="connsiteX3" fmla="*/ 304800 w 609600"/>
                <a:gd name="connsiteY3" fmla="*/ 0 h 609600"/>
                <a:gd name="connsiteX4" fmla="*/ 609600 w 609600"/>
                <a:gd name="connsiteY4" fmla="*/ 3048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" h="609600">
                  <a:moveTo>
                    <a:pt x="609600" y="304800"/>
                  </a:moveTo>
                  <a:cubicBezTo>
                    <a:pt x="609600" y="473136"/>
                    <a:pt x="473136" y="609600"/>
                    <a:pt x="304800" y="609600"/>
                  </a:cubicBezTo>
                  <a:cubicBezTo>
                    <a:pt x="136463" y="609600"/>
                    <a:pt x="0" y="473136"/>
                    <a:pt x="0" y="304800"/>
                  </a:cubicBezTo>
                  <a:cubicBezTo>
                    <a:pt x="0" y="136464"/>
                    <a:pt x="136463" y="0"/>
                    <a:pt x="304800" y="0"/>
                  </a:cubicBezTo>
                  <a:cubicBezTo>
                    <a:pt x="473136" y="0"/>
                    <a:pt x="609600" y="136464"/>
                    <a:pt x="609600" y="304800"/>
                  </a:cubicBezTo>
                  <a:close/>
                </a:path>
              </a:pathLst>
            </a:custGeom>
            <a:solidFill>
              <a:schemeClr val="accent4"/>
            </a:solidFill>
            <a:ln w="19050" cap="rnd">
              <a:noFill/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604054860">
                    <a:custGeom>
                      <a:avLst/>
                      <a:gdLst>
                        <a:gd name="connsiteX0" fmla="*/ 1229940 w 1229940"/>
                        <a:gd name="connsiteY0" fmla="*/ 614970 h 1229940"/>
                        <a:gd name="connsiteX1" fmla="*/ 614970 w 1229940"/>
                        <a:gd name="connsiteY1" fmla="*/ 1229940 h 1229940"/>
                        <a:gd name="connsiteX2" fmla="*/ 0 w 1229940"/>
                        <a:gd name="connsiteY2" fmla="*/ 614970 h 1229940"/>
                        <a:gd name="connsiteX3" fmla="*/ 614970 w 1229940"/>
                        <a:gd name="connsiteY3" fmla="*/ 0 h 1229940"/>
                        <a:gd name="connsiteX4" fmla="*/ 1229940 w 1229940"/>
                        <a:gd name="connsiteY4" fmla="*/ 614970 h 12299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29940" h="1229940" fill="none" extrusionOk="0">
                          <a:moveTo>
                            <a:pt x="1229940" y="614970"/>
                          </a:moveTo>
                          <a:cubicBezTo>
                            <a:pt x="1198423" y="936812"/>
                            <a:pt x="938449" y="1253259"/>
                            <a:pt x="614970" y="1229940"/>
                          </a:cubicBezTo>
                          <a:cubicBezTo>
                            <a:pt x="301525" y="1247005"/>
                            <a:pt x="73922" y="914019"/>
                            <a:pt x="0" y="614970"/>
                          </a:cubicBezTo>
                          <a:cubicBezTo>
                            <a:pt x="-1670" y="255605"/>
                            <a:pt x="280300" y="62954"/>
                            <a:pt x="614970" y="0"/>
                          </a:cubicBezTo>
                          <a:cubicBezTo>
                            <a:pt x="926503" y="-10279"/>
                            <a:pt x="1252793" y="195402"/>
                            <a:pt x="1229940" y="614970"/>
                          </a:cubicBezTo>
                          <a:close/>
                        </a:path>
                        <a:path w="1229940" h="1229940" stroke="0" extrusionOk="0">
                          <a:moveTo>
                            <a:pt x="1229940" y="614970"/>
                          </a:moveTo>
                          <a:cubicBezTo>
                            <a:pt x="1191009" y="937256"/>
                            <a:pt x="964618" y="1261938"/>
                            <a:pt x="614970" y="1229940"/>
                          </a:cubicBezTo>
                          <a:cubicBezTo>
                            <a:pt x="296862" y="1209348"/>
                            <a:pt x="-7715" y="969877"/>
                            <a:pt x="0" y="614970"/>
                          </a:cubicBezTo>
                          <a:cubicBezTo>
                            <a:pt x="-20081" y="271475"/>
                            <a:pt x="301958" y="-25657"/>
                            <a:pt x="614970" y="0"/>
                          </a:cubicBezTo>
                          <a:cubicBezTo>
                            <a:pt x="971154" y="-8466"/>
                            <a:pt x="1245669" y="197854"/>
                            <a:pt x="1229940" y="61497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FC945AA-D31A-C36D-2022-3BE09EA22232}"/>
                </a:ext>
              </a:extLst>
            </p:cNvPr>
            <p:cNvSpPr/>
            <p:nvPr/>
          </p:nvSpPr>
          <p:spPr>
            <a:xfrm>
              <a:off x="5955886" y="2096580"/>
              <a:ext cx="344424" cy="339661"/>
            </a:xfrm>
            <a:custGeom>
              <a:avLst/>
              <a:gdLst>
                <a:gd name="connsiteX0" fmla="*/ 344424 w 344424"/>
                <a:gd name="connsiteY0" fmla="*/ 210693 h 339661"/>
                <a:gd name="connsiteX1" fmla="*/ 344424 w 344424"/>
                <a:gd name="connsiteY1" fmla="*/ 339662 h 339661"/>
                <a:gd name="connsiteX2" fmla="*/ 269653 w 344424"/>
                <a:gd name="connsiteY2" fmla="*/ 339662 h 339661"/>
                <a:gd name="connsiteX3" fmla="*/ 269653 w 344424"/>
                <a:gd name="connsiteY3" fmla="*/ 219361 h 339661"/>
                <a:gd name="connsiteX4" fmla="*/ 231743 w 344424"/>
                <a:gd name="connsiteY4" fmla="*/ 168497 h 339661"/>
                <a:gd name="connsiteX5" fmla="*/ 193358 w 344424"/>
                <a:gd name="connsiteY5" fmla="*/ 195834 h 339661"/>
                <a:gd name="connsiteX6" fmla="*/ 190881 w 344424"/>
                <a:gd name="connsiteY6" fmla="*/ 214027 h 339661"/>
                <a:gd name="connsiteX7" fmla="*/ 190881 w 344424"/>
                <a:gd name="connsiteY7" fmla="*/ 339662 h 339661"/>
                <a:gd name="connsiteX8" fmla="*/ 116110 w 344424"/>
                <a:gd name="connsiteY8" fmla="*/ 339662 h 339661"/>
                <a:gd name="connsiteX9" fmla="*/ 116110 w 344424"/>
                <a:gd name="connsiteY9" fmla="*/ 114776 h 339661"/>
                <a:gd name="connsiteX10" fmla="*/ 190881 w 344424"/>
                <a:gd name="connsiteY10" fmla="*/ 114776 h 339661"/>
                <a:gd name="connsiteX11" fmla="*/ 190881 w 344424"/>
                <a:gd name="connsiteY11" fmla="*/ 146685 h 339661"/>
                <a:gd name="connsiteX12" fmla="*/ 190405 w 344424"/>
                <a:gd name="connsiteY12" fmla="*/ 147447 h 339661"/>
                <a:gd name="connsiteX13" fmla="*/ 190881 w 344424"/>
                <a:gd name="connsiteY13" fmla="*/ 147447 h 339661"/>
                <a:gd name="connsiteX14" fmla="*/ 190881 w 344424"/>
                <a:gd name="connsiteY14" fmla="*/ 146685 h 339661"/>
                <a:gd name="connsiteX15" fmla="*/ 258318 w 344424"/>
                <a:gd name="connsiteY15" fmla="*/ 109538 h 339661"/>
                <a:gd name="connsiteX16" fmla="*/ 344424 w 344424"/>
                <a:gd name="connsiteY16" fmla="*/ 210693 h 339661"/>
                <a:gd name="connsiteX17" fmla="*/ 344424 w 344424"/>
                <a:gd name="connsiteY17" fmla="*/ 210693 h 339661"/>
                <a:gd name="connsiteX18" fmla="*/ 0 w 344424"/>
                <a:gd name="connsiteY18" fmla="*/ 339662 h 339661"/>
                <a:gd name="connsiteX19" fmla="*/ 74771 w 344424"/>
                <a:gd name="connsiteY19" fmla="*/ 339662 h 339661"/>
                <a:gd name="connsiteX20" fmla="*/ 74771 w 344424"/>
                <a:gd name="connsiteY20" fmla="*/ 114776 h 339661"/>
                <a:gd name="connsiteX21" fmla="*/ 0 w 344424"/>
                <a:gd name="connsiteY21" fmla="*/ 114776 h 339661"/>
                <a:gd name="connsiteX22" fmla="*/ 0 w 344424"/>
                <a:gd name="connsiteY22" fmla="*/ 339662 h 339661"/>
                <a:gd name="connsiteX23" fmla="*/ 76962 w 344424"/>
                <a:gd name="connsiteY23" fmla="*/ 38481 h 339661"/>
                <a:gd name="connsiteX24" fmla="*/ 38481 w 344424"/>
                <a:gd name="connsiteY24" fmla="*/ 76962 h 339661"/>
                <a:gd name="connsiteX25" fmla="*/ 0 w 344424"/>
                <a:gd name="connsiteY25" fmla="*/ 38481 h 339661"/>
                <a:gd name="connsiteX26" fmla="*/ 38481 w 344424"/>
                <a:gd name="connsiteY26" fmla="*/ 0 h 339661"/>
                <a:gd name="connsiteX27" fmla="*/ 76962 w 344424"/>
                <a:gd name="connsiteY27" fmla="*/ 38481 h 3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4424" h="339661">
                  <a:moveTo>
                    <a:pt x="344424" y="210693"/>
                  </a:moveTo>
                  <a:lnTo>
                    <a:pt x="344424" y="339662"/>
                  </a:lnTo>
                  <a:lnTo>
                    <a:pt x="269653" y="339662"/>
                  </a:lnTo>
                  <a:lnTo>
                    <a:pt x="269653" y="219361"/>
                  </a:lnTo>
                  <a:cubicBezTo>
                    <a:pt x="269653" y="189167"/>
                    <a:pt x="258890" y="168497"/>
                    <a:pt x="231743" y="168497"/>
                  </a:cubicBezTo>
                  <a:cubicBezTo>
                    <a:pt x="211074" y="168497"/>
                    <a:pt x="198787" y="182404"/>
                    <a:pt x="193358" y="195834"/>
                  </a:cubicBezTo>
                  <a:cubicBezTo>
                    <a:pt x="191357" y="200597"/>
                    <a:pt x="190881" y="207359"/>
                    <a:pt x="190881" y="214027"/>
                  </a:cubicBezTo>
                  <a:lnTo>
                    <a:pt x="190881" y="339662"/>
                  </a:lnTo>
                  <a:lnTo>
                    <a:pt x="116110" y="339662"/>
                  </a:lnTo>
                  <a:cubicBezTo>
                    <a:pt x="116110" y="339662"/>
                    <a:pt x="117158" y="135827"/>
                    <a:pt x="116110" y="114776"/>
                  </a:cubicBezTo>
                  <a:lnTo>
                    <a:pt x="190881" y="114776"/>
                  </a:lnTo>
                  <a:lnTo>
                    <a:pt x="190881" y="146685"/>
                  </a:lnTo>
                  <a:cubicBezTo>
                    <a:pt x="190691" y="146971"/>
                    <a:pt x="190500" y="147161"/>
                    <a:pt x="190405" y="147447"/>
                  </a:cubicBezTo>
                  <a:lnTo>
                    <a:pt x="190881" y="147447"/>
                  </a:lnTo>
                  <a:lnTo>
                    <a:pt x="190881" y="146685"/>
                  </a:lnTo>
                  <a:cubicBezTo>
                    <a:pt x="200787" y="131350"/>
                    <a:pt x="218504" y="109538"/>
                    <a:pt x="258318" y="109538"/>
                  </a:cubicBezTo>
                  <a:cubicBezTo>
                    <a:pt x="307467" y="109442"/>
                    <a:pt x="344424" y="141637"/>
                    <a:pt x="344424" y="210693"/>
                  </a:cubicBezTo>
                  <a:lnTo>
                    <a:pt x="344424" y="210693"/>
                  </a:lnTo>
                  <a:close/>
                  <a:moveTo>
                    <a:pt x="0" y="339662"/>
                  </a:moveTo>
                  <a:lnTo>
                    <a:pt x="74771" y="339662"/>
                  </a:lnTo>
                  <a:lnTo>
                    <a:pt x="74771" y="114776"/>
                  </a:lnTo>
                  <a:lnTo>
                    <a:pt x="0" y="114776"/>
                  </a:lnTo>
                  <a:lnTo>
                    <a:pt x="0" y="339662"/>
                  </a:lnTo>
                  <a:close/>
                  <a:moveTo>
                    <a:pt x="76962" y="38481"/>
                  </a:moveTo>
                  <a:cubicBezTo>
                    <a:pt x="76962" y="59722"/>
                    <a:pt x="59722" y="76962"/>
                    <a:pt x="38481" y="76962"/>
                  </a:cubicBezTo>
                  <a:cubicBezTo>
                    <a:pt x="17240" y="76962"/>
                    <a:pt x="0" y="59722"/>
                    <a:pt x="0" y="38481"/>
                  </a:cubicBezTo>
                  <a:cubicBezTo>
                    <a:pt x="0" y="17240"/>
                    <a:pt x="17240" y="0"/>
                    <a:pt x="38481" y="0"/>
                  </a:cubicBezTo>
                  <a:cubicBezTo>
                    <a:pt x="59722" y="0"/>
                    <a:pt x="76962" y="17145"/>
                    <a:pt x="76962" y="38481"/>
                  </a:cubicBezTo>
                  <a:close/>
                </a:path>
              </a:pathLst>
            </a:custGeom>
            <a:solidFill>
              <a:schemeClr val="bg2"/>
            </a:solidFill>
            <a:ln w="19050" cap="rnd">
              <a:noFill/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3884257">
                    <a:custGeom>
                      <a:avLst/>
                      <a:gdLst>
                        <a:gd name="connsiteX0" fmla="*/ 694916 w 694916"/>
                        <a:gd name="connsiteY0" fmla="*/ 425097 h 685306"/>
                        <a:gd name="connsiteX1" fmla="*/ 694916 w 694916"/>
                        <a:gd name="connsiteY1" fmla="*/ 685308 h 685306"/>
                        <a:gd name="connsiteX2" fmla="*/ 544056 w 694916"/>
                        <a:gd name="connsiteY2" fmla="*/ 685308 h 685306"/>
                        <a:gd name="connsiteX3" fmla="*/ 544056 w 694916"/>
                        <a:gd name="connsiteY3" fmla="*/ 442586 h 685306"/>
                        <a:gd name="connsiteX4" fmla="*/ 467568 w 694916"/>
                        <a:gd name="connsiteY4" fmla="*/ 339962 h 685306"/>
                        <a:gd name="connsiteX5" fmla="*/ 390122 w 694916"/>
                        <a:gd name="connsiteY5" fmla="*/ 395118 h 685306"/>
                        <a:gd name="connsiteX6" fmla="*/ 385124 w 694916"/>
                        <a:gd name="connsiteY6" fmla="*/ 431824 h 685306"/>
                        <a:gd name="connsiteX7" fmla="*/ 385124 w 694916"/>
                        <a:gd name="connsiteY7" fmla="*/ 685308 h 685306"/>
                        <a:gd name="connsiteX8" fmla="*/ 234265 w 694916"/>
                        <a:gd name="connsiteY8" fmla="*/ 685308 h 685306"/>
                        <a:gd name="connsiteX9" fmla="*/ 234265 w 694916"/>
                        <a:gd name="connsiteY9" fmla="*/ 231574 h 685306"/>
                        <a:gd name="connsiteX10" fmla="*/ 385124 w 694916"/>
                        <a:gd name="connsiteY10" fmla="*/ 231574 h 685306"/>
                        <a:gd name="connsiteX11" fmla="*/ 385124 w 694916"/>
                        <a:gd name="connsiteY11" fmla="*/ 295954 h 685306"/>
                        <a:gd name="connsiteX12" fmla="*/ 384164 w 694916"/>
                        <a:gd name="connsiteY12" fmla="*/ 297491 h 685306"/>
                        <a:gd name="connsiteX13" fmla="*/ 385124 w 694916"/>
                        <a:gd name="connsiteY13" fmla="*/ 297491 h 685306"/>
                        <a:gd name="connsiteX14" fmla="*/ 385124 w 694916"/>
                        <a:gd name="connsiteY14" fmla="*/ 295954 h 685306"/>
                        <a:gd name="connsiteX15" fmla="*/ 521187 w 694916"/>
                        <a:gd name="connsiteY15" fmla="*/ 221005 h 685306"/>
                        <a:gd name="connsiteX16" fmla="*/ 694916 w 694916"/>
                        <a:gd name="connsiteY16" fmla="*/ 425097 h 685306"/>
                        <a:gd name="connsiteX17" fmla="*/ 694916 w 694916"/>
                        <a:gd name="connsiteY17" fmla="*/ 425097 h 685306"/>
                        <a:gd name="connsiteX18" fmla="*/ 0 w 694916"/>
                        <a:gd name="connsiteY18" fmla="*/ 685308 h 685306"/>
                        <a:gd name="connsiteX19" fmla="*/ 150859 w 694916"/>
                        <a:gd name="connsiteY19" fmla="*/ 685308 h 685306"/>
                        <a:gd name="connsiteX20" fmla="*/ 150859 w 694916"/>
                        <a:gd name="connsiteY20" fmla="*/ 231574 h 685306"/>
                        <a:gd name="connsiteX21" fmla="*/ 0 w 694916"/>
                        <a:gd name="connsiteY21" fmla="*/ 231574 h 685306"/>
                        <a:gd name="connsiteX22" fmla="*/ 0 w 694916"/>
                        <a:gd name="connsiteY22" fmla="*/ 685308 h 685306"/>
                        <a:gd name="connsiteX23" fmla="*/ 155279 w 694916"/>
                        <a:gd name="connsiteY23" fmla="*/ 77639 h 685306"/>
                        <a:gd name="connsiteX24" fmla="*/ 77639 w 694916"/>
                        <a:gd name="connsiteY24" fmla="*/ 155279 h 685306"/>
                        <a:gd name="connsiteX25" fmla="*/ 0 w 694916"/>
                        <a:gd name="connsiteY25" fmla="*/ 77639 h 685306"/>
                        <a:gd name="connsiteX26" fmla="*/ 77639 w 694916"/>
                        <a:gd name="connsiteY26" fmla="*/ 0 h 685306"/>
                        <a:gd name="connsiteX27" fmla="*/ 155279 w 694916"/>
                        <a:gd name="connsiteY27" fmla="*/ 77639 h 6853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</a:cxnLst>
                      <a:rect l="l" t="t" r="r" b="b"/>
                      <a:pathLst>
                        <a:path w="694916" h="685306" fill="none" extrusionOk="0">
                          <a:moveTo>
                            <a:pt x="694916" y="425097"/>
                          </a:moveTo>
                          <a:cubicBezTo>
                            <a:pt x="703566" y="535496"/>
                            <a:pt x="699249" y="561440"/>
                            <a:pt x="694916" y="685308"/>
                          </a:cubicBezTo>
                          <a:cubicBezTo>
                            <a:pt x="659309" y="685113"/>
                            <a:pt x="606616" y="686545"/>
                            <a:pt x="544056" y="685308"/>
                          </a:cubicBezTo>
                          <a:cubicBezTo>
                            <a:pt x="555769" y="625664"/>
                            <a:pt x="544705" y="511866"/>
                            <a:pt x="544056" y="442586"/>
                          </a:cubicBezTo>
                          <a:cubicBezTo>
                            <a:pt x="542139" y="391258"/>
                            <a:pt x="524643" y="349159"/>
                            <a:pt x="467568" y="339962"/>
                          </a:cubicBezTo>
                          <a:cubicBezTo>
                            <a:pt x="427175" y="340544"/>
                            <a:pt x="397537" y="370819"/>
                            <a:pt x="390122" y="395118"/>
                          </a:cubicBezTo>
                          <a:cubicBezTo>
                            <a:pt x="386559" y="404523"/>
                            <a:pt x="385140" y="421116"/>
                            <a:pt x="385124" y="431824"/>
                          </a:cubicBezTo>
                          <a:cubicBezTo>
                            <a:pt x="377468" y="491289"/>
                            <a:pt x="380117" y="608692"/>
                            <a:pt x="385124" y="685308"/>
                          </a:cubicBezTo>
                          <a:cubicBezTo>
                            <a:pt x="316274" y="686694"/>
                            <a:pt x="265697" y="679421"/>
                            <a:pt x="234265" y="685308"/>
                          </a:cubicBezTo>
                          <a:cubicBezTo>
                            <a:pt x="235401" y="692050"/>
                            <a:pt x="237235" y="273355"/>
                            <a:pt x="234265" y="231574"/>
                          </a:cubicBezTo>
                          <a:cubicBezTo>
                            <a:pt x="303179" y="234801"/>
                            <a:pt x="328984" y="225015"/>
                            <a:pt x="385124" y="231574"/>
                          </a:cubicBezTo>
                          <a:cubicBezTo>
                            <a:pt x="382183" y="254320"/>
                            <a:pt x="386129" y="268924"/>
                            <a:pt x="385124" y="295954"/>
                          </a:cubicBezTo>
                          <a:cubicBezTo>
                            <a:pt x="384829" y="296499"/>
                            <a:pt x="384407" y="296964"/>
                            <a:pt x="384164" y="297491"/>
                          </a:cubicBezTo>
                          <a:cubicBezTo>
                            <a:pt x="384543" y="297496"/>
                            <a:pt x="384886" y="297520"/>
                            <a:pt x="385124" y="297491"/>
                          </a:cubicBezTo>
                          <a:cubicBezTo>
                            <a:pt x="385095" y="296994"/>
                            <a:pt x="385158" y="296596"/>
                            <a:pt x="385124" y="295954"/>
                          </a:cubicBezTo>
                          <a:cubicBezTo>
                            <a:pt x="403590" y="263217"/>
                            <a:pt x="432968" y="226200"/>
                            <a:pt x="521187" y="221005"/>
                          </a:cubicBezTo>
                          <a:cubicBezTo>
                            <a:pt x="611666" y="199642"/>
                            <a:pt x="710314" y="284126"/>
                            <a:pt x="694916" y="425097"/>
                          </a:cubicBezTo>
                          <a:lnTo>
                            <a:pt x="694916" y="425097"/>
                          </a:lnTo>
                          <a:close/>
                          <a:moveTo>
                            <a:pt x="0" y="685308"/>
                          </a:moveTo>
                          <a:cubicBezTo>
                            <a:pt x="48258" y="690313"/>
                            <a:pt x="77179" y="688105"/>
                            <a:pt x="150859" y="685308"/>
                          </a:cubicBezTo>
                          <a:cubicBezTo>
                            <a:pt x="140967" y="523120"/>
                            <a:pt x="157619" y="418742"/>
                            <a:pt x="150859" y="231574"/>
                          </a:cubicBezTo>
                          <a:cubicBezTo>
                            <a:pt x="79943" y="226664"/>
                            <a:pt x="31230" y="227266"/>
                            <a:pt x="0" y="231574"/>
                          </a:cubicBezTo>
                          <a:cubicBezTo>
                            <a:pt x="-3511" y="357097"/>
                            <a:pt x="7468" y="555358"/>
                            <a:pt x="0" y="685308"/>
                          </a:cubicBezTo>
                          <a:close/>
                          <a:moveTo>
                            <a:pt x="155279" y="77639"/>
                          </a:moveTo>
                          <a:cubicBezTo>
                            <a:pt x="157829" y="128952"/>
                            <a:pt x="124828" y="155571"/>
                            <a:pt x="77639" y="155279"/>
                          </a:cubicBezTo>
                          <a:cubicBezTo>
                            <a:pt x="34428" y="152979"/>
                            <a:pt x="-4511" y="118304"/>
                            <a:pt x="0" y="77639"/>
                          </a:cubicBezTo>
                          <a:cubicBezTo>
                            <a:pt x="331" y="29330"/>
                            <a:pt x="26750" y="-5868"/>
                            <a:pt x="77639" y="0"/>
                          </a:cubicBezTo>
                          <a:cubicBezTo>
                            <a:pt x="123495" y="-3163"/>
                            <a:pt x="154028" y="42944"/>
                            <a:pt x="155279" y="77639"/>
                          </a:cubicBezTo>
                          <a:close/>
                        </a:path>
                        <a:path w="694916" h="685306" stroke="0" extrusionOk="0">
                          <a:moveTo>
                            <a:pt x="694916" y="425097"/>
                          </a:moveTo>
                          <a:cubicBezTo>
                            <a:pt x="690269" y="548210"/>
                            <a:pt x="688265" y="630230"/>
                            <a:pt x="694916" y="685308"/>
                          </a:cubicBezTo>
                          <a:cubicBezTo>
                            <a:pt x="636056" y="678245"/>
                            <a:pt x="617788" y="687688"/>
                            <a:pt x="544056" y="685308"/>
                          </a:cubicBezTo>
                          <a:cubicBezTo>
                            <a:pt x="544566" y="631252"/>
                            <a:pt x="540177" y="560075"/>
                            <a:pt x="544056" y="442586"/>
                          </a:cubicBezTo>
                          <a:cubicBezTo>
                            <a:pt x="535245" y="380588"/>
                            <a:pt x="523282" y="334321"/>
                            <a:pt x="467568" y="339962"/>
                          </a:cubicBezTo>
                          <a:cubicBezTo>
                            <a:pt x="430400" y="344588"/>
                            <a:pt x="402741" y="363519"/>
                            <a:pt x="390122" y="395118"/>
                          </a:cubicBezTo>
                          <a:cubicBezTo>
                            <a:pt x="386321" y="404287"/>
                            <a:pt x="387017" y="417523"/>
                            <a:pt x="385124" y="431824"/>
                          </a:cubicBezTo>
                          <a:cubicBezTo>
                            <a:pt x="375984" y="554153"/>
                            <a:pt x="379555" y="612526"/>
                            <a:pt x="385124" y="685308"/>
                          </a:cubicBezTo>
                          <a:cubicBezTo>
                            <a:pt x="352810" y="690284"/>
                            <a:pt x="298133" y="679998"/>
                            <a:pt x="234265" y="685308"/>
                          </a:cubicBezTo>
                          <a:cubicBezTo>
                            <a:pt x="232217" y="679706"/>
                            <a:pt x="241006" y="273012"/>
                            <a:pt x="234265" y="231574"/>
                          </a:cubicBezTo>
                          <a:cubicBezTo>
                            <a:pt x="265612" y="230816"/>
                            <a:pt x="353191" y="232143"/>
                            <a:pt x="385124" y="231574"/>
                          </a:cubicBezTo>
                          <a:cubicBezTo>
                            <a:pt x="383968" y="244913"/>
                            <a:pt x="384081" y="282387"/>
                            <a:pt x="385124" y="295954"/>
                          </a:cubicBezTo>
                          <a:cubicBezTo>
                            <a:pt x="384829" y="296585"/>
                            <a:pt x="384269" y="296951"/>
                            <a:pt x="384164" y="297491"/>
                          </a:cubicBezTo>
                          <a:cubicBezTo>
                            <a:pt x="384467" y="297494"/>
                            <a:pt x="384889" y="297500"/>
                            <a:pt x="385124" y="297491"/>
                          </a:cubicBezTo>
                          <a:cubicBezTo>
                            <a:pt x="385148" y="296896"/>
                            <a:pt x="385097" y="296386"/>
                            <a:pt x="385124" y="295954"/>
                          </a:cubicBezTo>
                          <a:cubicBezTo>
                            <a:pt x="400805" y="254577"/>
                            <a:pt x="438745" y="221996"/>
                            <a:pt x="521187" y="221005"/>
                          </a:cubicBezTo>
                          <a:cubicBezTo>
                            <a:pt x="636722" y="216898"/>
                            <a:pt x="683997" y="291250"/>
                            <a:pt x="694916" y="425097"/>
                          </a:cubicBezTo>
                          <a:lnTo>
                            <a:pt x="694916" y="425097"/>
                          </a:lnTo>
                          <a:close/>
                          <a:moveTo>
                            <a:pt x="0" y="685308"/>
                          </a:moveTo>
                          <a:cubicBezTo>
                            <a:pt x="61436" y="685354"/>
                            <a:pt x="95366" y="684959"/>
                            <a:pt x="150859" y="685308"/>
                          </a:cubicBezTo>
                          <a:cubicBezTo>
                            <a:pt x="152897" y="480623"/>
                            <a:pt x="133216" y="435462"/>
                            <a:pt x="150859" y="231574"/>
                          </a:cubicBezTo>
                          <a:cubicBezTo>
                            <a:pt x="76492" y="231014"/>
                            <a:pt x="74910" y="225169"/>
                            <a:pt x="0" y="231574"/>
                          </a:cubicBezTo>
                          <a:cubicBezTo>
                            <a:pt x="6024" y="337460"/>
                            <a:pt x="4958" y="587576"/>
                            <a:pt x="0" y="685308"/>
                          </a:cubicBezTo>
                          <a:close/>
                          <a:moveTo>
                            <a:pt x="155279" y="77639"/>
                          </a:moveTo>
                          <a:cubicBezTo>
                            <a:pt x="152984" y="126442"/>
                            <a:pt x="121939" y="153184"/>
                            <a:pt x="77639" y="155279"/>
                          </a:cubicBezTo>
                          <a:cubicBezTo>
                            <a:pt x="32147" y="147787"/>
                            <a:pt x="2526" y="120279"/>
                            <a:pt x="0" y="77639"/>
                          </a:cubicBezTo>
                          <a:cubicBezTo>
                            <a:pt x="-5123" y="39423"/>
                            <a:pt x="35972" y="-2340"/>
                            <a:pt x="77639" y="0"/>
                          </a:cubicBezTo>
                          <a:cubicBezTo>
                            <a:pt x="117290" y="3056"/>
                            <a:pt x="148039" y="33621"/>
                            <a:pt x="155279" y="77639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8" name="Graphic 4">
            <a:extLst>
              <a:ext uri="{FF2B5EF4-FFF2-40B4-BE49-F238E27FC236}">
                <a16:creationId xmlns:a16="http://schemas.microsoft.com/office/drawing/2014/main" id="{B377757E-AB70-E384-DF95-9A06B6C7646A}"/>
              </a:ext>
            </a:extLst>
          </p:cNvPr>
          <p:cNvGrpSpPr/>
          <p:nvPr/>
        </p:nvGrpSpPr>
        <p:grpSpPr>
          <a:xfrm>
            <a:off x="3775823" y="770447"/>
            <a:ext cx="962926" cy="962920"/>
            <a:chOff x="6778271" y="3696126"/>
            <a:chExt cx="609601" cy="609601"/>
          </a:xfrm>
          <a:effectLst/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932D107B-0DD5-B042-6C84-A56EDD8C6A64}"/>
                </a:ext>
              </a:extLst>
            </p:cNvPr>
            <p:cNvSpPr/>
            <p:nvPr/>
          </p:nvSpPr>
          <p:spPr>
            <a:xfrm>
              <a:off x="6778271" y="3696126"/>
              <a:ext cx="609601" cy="609601"/>
            </a:xfrm>
            <a:prstGeom prst="roundRect">
              <a:avLst>
                <a:gd name="adj" fmla="val 17321"/>
              </a:avLst>
            </a:prstGeom>
            <a:solidFill>
              <a:schemeClr val="accent3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4160773477">
                    <a:custGeom>
                      <a:avLst/>
                      <a:gdLst>
                        <a:gd name="connsiteX0" fmla="*/ 0 w 1644023"/>
                        <a:gd name="connsiteY0" fmla="*/ 284760 h 1644015"/>
                        <a:gd name="connsiteX1" fmla="*/ 284760 w 1644023"/>
                        <a:gd name="connsiteY1" fmla="*/ 0 h 1644015"/>
                        <a:gd name="connsiteX2" fmla="*/ 822012 w 1644023"/>
                        <a:gd name="connsiteY2" fmla="*/ 0 h 1644015"/>
                        <a:gd name="connsiteX3" fmla="*/ 1359263 w 1644023"/>
                        <a:gd name="connsiteY3" fmla="*/ 0 h 1644015"/>
                        <a:gd name="connsiteX4" fmla="*/ 1644023 w 1644023"/>
                        <a:gd name="connsiteY4" fmla="*/ 284760 h 1644015"/>
                        <a:gd name="connsiteX5" fmla="*/ 1644023 w 1644023"/>
                        <a:gd name="connsiteY5" fmla="*/ 800518 h 1644015"/>
                        <a:gd name="connsiteX6" fmla="*/ 1644023 w 1644023"/>
                        <a:gd name="connsiteY6" fmla="*/ 1359255 h 1644015"/>
                        <a:gd name="connsiteX7" fmla="*/ 1359263 w 1644023"/>
                        <a:gd name="connsiteY7" fmla="*/ 1644015 h 1644015"/>
                        <a:gd name="connsiteX8" fmla="*/ 854247 w 1644023"/>
                        <a:gd name="connsiteY8" fmla="*/ 1644015 h 1644015"/>
                        <a:gd name="connsiteX9" fmla="*/ 284760 w 1644023"/>
                        <a:gd name="connsiteY9" fmla="*/ 1644015 h 1644015"/>
                        <a:gd name="connsiteX10" fmla="*/ 0 w 1644023"/>
                        <a:gd name="connsiteY10" fmla="*/ 1359255 h 1644015"/>
                        <a:gd name="connsiteX11" fmla="*/ 0 w 1644023"/>
                        <a:gd name="connsiteY11" fmla="*/ 822008 h 1644015"/>
                        <a:gd name="connsiteX12" fmla="*/ 0 w 1644023"/>
                        <a:gd name="connsiteY12" fmla="*/ 284760 h 16440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644023" h="1644015" fill="none" extrusionOk="0">
                          <a:moveTo>
                            <a:pt x="0" y="284760"/>
                          </a:moveTo>
                          <a:cubicBezTo>
                            <a:pt x="-1984" y="124110"/>
                            <a:pt x="113925" y="-3163"/>
                            <a:pt x="284760" y="0"/>
                          </a:cubicBezTo>
                          <a:cubicBezTo>
                            <a:pt x="459797" y="16884"/>
                            <a:pt x="577955" y="-26386"/>
                            <a:pt x="822012" y="0"/>
                          </a:cubicBezTo>
                          <a:cubicBezTo>
                            <a:pt x="1066069" y="26386"/>
                            <a:pt x="1175546" y="4396"/>
                            <a:pt x="1359263" y="0"/>
                          </a:cubicBezTo>
                          <a:cubicBezTo>
                            <a:pt x="1553347" y="-6184"/>
                            <a:pt x="1669389" y="117442"/>
                            <a:pt x="1644023" y="284760"/>
                          </a:cubicBezTo>
                          <a:cubicBezTo>
                            <a:pt x="1665763" y="535762"/>
                            <a:pt x="1642272" y="594727"/>
                            <a:pt x="1644023" y="800518"/>
                          </a:cubicBezTo>
                          <a:cubicBezTo>
                            <a:pt x="1645774" y="1006309"/>
                            <a:pt x="1649296" y="1157606"/>
                            <a:pt x="1644023" y="1359255"/>
                          </a:cubicBezTo>
                          <a:cubicBezTo>
                            <a:pt x="1646716" y="1519823"/>
                            <a:pt x="1544468" y="1616972"/>
                            <a:pt x="1359263" y="1644015"/>
                          </a:cubicBezTo>
                          <a:cubicBezTo>
                            <a:pt x="1243347" y="1660287"/>
                            <a:pt x="1059360" y="1620314"/>
                            <a:pt x="854247" y="1644015"/>
                          </a:cubicBezTo>
                          <a:cubicBezTo>
                            <a:pt x="649134" y="1667716"/>
                            <a:pt x="454746" y="1660407"/>
                            <a:pt x="284760" y="1644015"/>
                          </a:cubicBezTo>
                          <a:cubicBezTo>
                            <a:pt x="112409" y="1645744"/>
                            <a:pt x="12456" y="1527836"/>
                            <a:pt x="0" y="1359255"/>
                          </a:cubicBezTo>
                          <a:cubicBezTo>
                            <a:pt x="-4264" y="1113143"/>
                            <a:pt x="-5406" y="1062613"/>
                            <a:pt x="0" y="822008"/>
                          </a:cubicBezTo>
                          <a:cubicBezTo>
                            <a:pt x="5406" y="581403"/>
                            <a:pt x="-13524" y="503508"/>
                            <a:pt x="0" y="284760"/>
                          </a:cubicBezTo>
                          <a:close/>
                        </a:path>
                        <a:path w="1644023" h="1644015" stroke="0" extrusionOk="0">
                          <a:moveTo>
                            <a:pt x="0" y="284760"/>
                          </a:moveTo>
                          <a:cubicBezTo>
                            <a:pt x="3026" y="129514"/>
                            <a:pt x="160257" y="15486"/>
                            <a:pt x="284760" y="0"/>
                          </a:cubicBezTo>
                          <a:cubicBezTo>
                            <a:pt x="469137" y="-8331"/>
                            <a:pt x="560118" y="-18364"/>
                            <a:pt x="832757" y="0"/>
                          </a:cubicBezTo>
                          <a:cubicBezTo>
                            <a:pt x="1105396" y="18364"/>
                            <a:pt x="1231739" y="-22006"/>
                            <a:pt x="1359263" y="0"/>
                          </a:cubicBezTo>
                          <a:cubicBezTo>
                            <a:pt x="1496955" y="16119"/>
                            <a:pt x="1638061" y="164058"/>
                            <a:pt x="1644023" y="284760"/>
                          </a:cubicBezTo>
                          <a:cubicBezTo>
                            <a:pt x="1651315" y="428828"/>
                            <a:pt x="1669698" y="584766"/>
                            <a:pt x="1644023" y="832752"/>
                          </a:cubicBezTo>
                          <a:cubicBezTo>
                            <a:pt x="1618348" y="1080738"/>
                            <a:pt x="1665563" y="1147090"/>
                            <a:pt x="1644023" y="1359255"/>
                          </a:cubicBezTo>
                          <a:cubicBezTo>
                            <a:pt x="1661334" y="1506586"/>
                            <a:pt x="1525714" y="1629697"/>
                            <a:pt x="1359263" y="1644015"/>
                          </a:cubicBezTo>
                          <a:cubicBezTo>
                            <a:pt x="1142524" y="1657223"/>
                            <a:pt x="962977" y="1627031"/>
                            <a:pt x="843502" y="1644015"/>
                          </a:cubicBezTo>
                          <a:cubicBezTo>
                            <a:pt x="724027" y="1660999"/>
                            <a:pt x="504088" y="1643013"/>
                            <a:pt x="284760" y="1644015"/>
                          </a:cubicBezTo>
                          <a:cubicBezTo>
                            <a:pt x="121554" y="1609766"/>
                            <a:pt x="14844" y="1497602"/>
                            <a:pt x="0" y="1359255"/>
                          </a:cubicBezTo>
                          <a:cubicBezTo>
                            <a:pt x="24437" y="1238173"/>
                            <a:pt x="18394" y="1036439"/>
                            <a:pt x="0" y="843497"/>
                          </a:cubicBezTo>
                          <a:cubicBezTo>
                            <a:pt x="-18394" y="650555"/>
                            <a:pt x="-22462" y="479352"/>
                            <a:pt x="0" y="28476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2E98A96-662D-83BC-C4D9-C1876F3DA315}"/>
                </a:ext>
              </a:extLst>
            </p:cNvPr>
            <p:cNvSpPr/>
            <p:nvPr/>
          </p:nvSpPr>
          <p:spPr>
            <a:xfrm>
              <a:off x="6922801" y="3873624"/>
              <a:ext cx="320432" cy="273947"/>
            </a:xfrm>
            <a:custGeom>
              <a:avLst/>
              <a:gdLst>
                <a:gd name="connsiteX0" fmla="*/ 14573 w 320432"/>
                <a:gd name="connsiteY0" fmla="*/ 92161 h 273947"/>
                <a:gd name="connsiteX1" fmla="*/ 68675 w 320432"/>
                <a:gd name="connsiteY1" fmla="*/ 125880 h 273947"/>
                <a:gd name="connsiteX2" fmla="*/ 133445 w 320432"/>
                <a:gd name="connsiteY2" fmla="*/ 271041 h 273947"/>
                <a:gd name="connsiteX3" fmla="*/ 272129 w 320432"/>
                <a:gd name="connsiteY3" fmla="*/ 170647 h 273947"/>
                <a:gd name="connsiteX4" fmla="*/ 285083 w 320432"/>
                <a:gd name="connsiteY4" fmla="*/ 2245 h 273947"/>
                <a:gd name="connsiteX5" fmla="*/ 195072 w 320432"/>
                <a:gd name="connsiteY5" fmla="*/ 46917 h 273947"/>
                <a:gd name="connsiteX6" fmla="*/ 185356 w 320432"/>
                <a:gd name="connsiteY6" fmla="*/ 74731 h 273947"/>
                <a:gd name="connsiteX7" fmla="*/ 225552 w 320432"/>
                <a:gd name="connsiteY7" fmla="*/ 100639 h 273947"/>
                <a:gd name="connsiteX8" fmla="*/ 184690 w 320432"/>
                <a:gd name="connsiteY8" fmla="*/ 172552 h 273947"/>
                <a:gd name="connsiteX9" fmla="*/ 154877 w 320432"/>
                <a:gd name="connsiteY9" fmla="*/ 131690 h 273947"/>
                <a:gd name="connsiteX10" fmla="*/ 79724 w 320432"/>
                <a:gd name="connsiteY10" fmla="*/ 9198 h 273947"/>
                <a:gd name="connsiteX11" fmla="*/ 0 w 320432"/>
                <a:gd name="connsiteY11" fmla="*/ 73968 h 273947"/>
                <a:gd name="connsiteX12" fmla="*/ 14573 w 320432"/>
                <a:gd name="connsiteY12" fmla="*/ 92161 h 273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0432" h="273947">
                  <a:moveTo>
                    <a:pt x="14573" y="92161"/>
                  </a:moveTo>
                  <a:cubicBezTo>
                    <a:pt x="45720" y="71778"/>
                    <a:pt x="55054" y="73397"/>
                    <a:pt x="68675" y="125880"/>
                  </a:cubicBezTo>
                  <a:cubicBezTo>
                    <a:pt x="82296" y="178363"/>
                    <a:pt x="100394" y="257420"/>
                    <a:pt x="133445" y="271041"/>
                  </a:cubicBezTo>
                  <a:cubicBezTo>
                    <a:pt x="166497" y="284661"/>
                    <a:pt x="215741" y="250276"/>
                    <a:pt x="272129" y="170647"/>
                  </a:cubicBezTo>
                  <a:cubicBezTo>
                    <a:pt x="328517" y="90923"/>
                    <a:pt x="338995" y="16056"/>
                    <a:pt x="285083" y="2245"/>
                  </a:cubicBezTo>
                  <a:cubicBezTo>
                    <a:pt x="242316" y="-8804"/>
                    <a:pt x="210407" y="23296"/>
                    <a:pt x="195072" y="46917"/>
                  </a:cubicBezTo>
                  <a:cubicBezTo>
                    <a:pt x="184404" y="63300"/>
                    <a:pt x="175641" y="79969"/>
                    <a:pt x="185356" y="74731"/>
                  </a:cubicBezTo>
                  <a:cubicBezTo>
                    <a:pt x="195072" y="69587"/>
                    <a:pt x="235267" y="65015"/>
                    <a:pt x="225552" y="100639"/>
                  </a:cubicBezTo>
                  <a:cubicBezTo>
                    <a:pt x="215837" y="136262"/>
                    <a:pt x="194500" y="162837"/>
                    <a:pt x="184690" y="172552"/>
                  </a:cubicBezTo>
                  <a:cubicBezTo>
                    <a:pt x="174974" y="182268"/>
                    <a:pt x="163354" y="180363"/>
                    <a:pt x="154877" y="131690"/>
                  </a:cubicBezTo>
                  <a:cubicBezTo>
                    <a:pt x="146495" y="83113"/>
                    <a:pt x="138113" y="-24710"/>
                    <a:pt x="79724" y="9198"/>
                  </a:cubicBezTo>
                  <a:cubicBezTo>
                    <a:pt x="25813" y="40631"/>
                    <a:pt x="0" y="73968"/>
                    <a:pt x="0" y="73968"/>
                  </a:cubicBezTo>
                  <a:lnTo>
                    <a:pt x="14573" y="92161"/>
                  </a:lnTo>
                  <a:close/>
                </a:path>
              </a:pathLst>
            </a:custGeom>
            <a:solidFill>
              <a:srgbClr val="FFFFFF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3506516867">
                    <a:custGeom>
                      <a:avLst/>
                      <a:gdLst>
                        <a:gd name="connsiteX0" fmla="*/ 39301 w 864168"/>
                        <a:gd name="connsiteY0" fmla="*/ 248546 h 738800"/>
                        <a:gd name="connsiteX1" fmla="*/ 185208 w 864168"/>
                        <a:gd name="connsiteY1" fmla="*/ 339482 h 738800"/>
                        <a:gd name="connsiteX2" fmla="*/ 359885 w 864168"/>
                        <a:gd name="connsiteY2" fmla="*/ 730962 h 738800"/>
                        <a:gd name="connsiteX3" fmla="*/ 733900 w 864168"/>
                        <a:gd name="connsiteY3" fmla="*/ 460213 h 738800"/>
                        <a:gd name="connsiteX4" fmla="*/ 768835 w 864168"/>
                        <a:gd name="connsiteY4" fmla="*/ 6054 h 738800"/>
                        <a:gd name="connsiteX5" fmla="*/ 526086 w 864168"/>
                        <a:gd name="connsiteY5" fmla="*/ 126529 h 738800"/>
                        <a:gd name="connsiteX6" fmla="*/ 499883 w 864168"/>
                        <a:gd name="connsiteY6" fmla="*/ 201539 h 738800"/>
                        <a:gd name="connsiteX7" fmla="*/ 608287 w 864168"/>
                        <a:gd name="connsiteY7" fmla="*/ 271410 h 738800"/>
                        <a:gd name="connsiteX8" fmla="*/ 498087 w 864168"/>
                        <a:gd name="connsiteY8" fmla="*/ 465350 h 738800"/>
                        <a:gd name="connsiteX9" fmla="*/ 417685 w 864168"/>
                        <a:gd name="connsiteY9" fmla="*/ 355151 h 738800"/>
                        <a:gd name="connsiteX10" fmla="*/ 215006 w 864168"/>
                        <a:gd name="connsiteY10" fmla="*/ 24805 h 738800"/>
                        <a:gd name="connsiteX11" fmla="*/ 0 w 864168"/>
                        <a:gd name="connsiteY11" fmla="*/ 199482 h 738800"/>
                        <a:gd name="connsiteX12" fmla="*/ 39301 w 864168"/>
                        <a:gd name="connsiteY12" fmla="*/ 248546 h 7388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864168" h="738800" fill="none" extrusionOk="0">
                          <a:moveTo>
                            <a:pt x="39301" y="248546"/>
                          </a:moveTo>
                          <a:cubicBezTo>
                            <a:pt x="128616" y="195529"/>
                            <a:pt x="151286" y="197264"/>
                            <a:pt x="185208" y="339482"/>
                          </a:cubicBezTo>
                          <a:cubicBezTo>
                            <a:pt x="245480" y="478376"/>
                            <a:pt x="277408" y="707930"/>
                            <a:pt x="359885" y="730962"/>
                          </a:cubicBezTo>
                          <a:cubicBezTo>
                            <a:pt x="458381" y="767919"/>
                            <a:pt x="576712" y="711449"/>
                            <a:pt x="733900" y="460213"/>
                          </a:cubicBezTo>
                          <a:cubicBezTo>
                            <a:pt x="858123" y="258993"/>
                            <a:pt x="914417" y="79100"/>
                            <a:pt x="768835" y="6054"/>
                          </a:cubicBezTo>
                          <a:cubicBezTo>
                            <a:pt x="659999" y="-22213"/>
                            <a:pt x="578986" y="68096"/>
                            <a:pt x="526086" y="126529"/>
                          </a:cubicBezTo>
                          <a:cubicBezTo>
                            <a:pt x="496981" y="178131"/>
                            <a:pt x="477642" y="212026"/>
                            <a:pt x="499883" y="201539"/>
                          </a:cubicBezTo>
                          <a:cubicBezTo>
                            <a:pt x="527384" y="178535"/>
                            <a:pt x="644732" y="159940"/>
                            <a:pt x="608287" y="271410"/>
                          </a:cubicBezTo>
                          <a:cubicBezTo>
                            <a:pt x="578980" y="368154"/>
                            <a:pt x="524223" y="445139"/>
                            <a:pt x="498087" y="465350"/>
                          </a:cubicBezTo>
                          <a:cubicBezTo>
                            <a:pt x="473957" y="488875"/>
                            <a:pt x="438025" y="483201"/>
                            <a:pt x="417685" y="355151"/>
                          </a:cubicBezTo>
                          <a:cubicBezTo>
                            <a:pt x="410069" y="261366"/>
                            <a:pt x="353876" y="-46407"/>
                            <a:pt x="215006" y="24805"/>
                          </a:cubicBezTo>
                          <a:cubicBezTo>
                            <a:pt x="69614" y="109576"/>
                            <a:pt x="0" y="199483"/>
                            <a:pt x="0" y="199482"/>
                          </a:cubicBezTo>
                          <a:cubicBezTo>
                            <a:pt x="18102" y="220947"/>
                            <a:pt x="31605" y="235117"/>
                            <a:pt x="39301" y="248546"/>
                          </a:cubicBezTo>
                          <a:close/>
                        </a:path>
                        <a:path w="864168" h="738800" stroke="0" extrusionOk="0">
                          <a:moveTo>
                            <a:pt x="39301" y="248546"/>
                          </a:moveTo>
                          <a:cubicBezTo>
                            <a:pt x="125947" y="192195"/>
                            <a:pt x="152440" y="195809"/>
                            <a:pt x="185208" y="339482"/>
                          </a:cubicBezTo>
                          <a:cubicBezTo>
                            <a:pt x="239243" y="466994"/>
                            <a:pt x="267774" y="692707"/>
                            <a:pt x="359885" y="730962"/>
                          </a:cubicBezTo>
                          <a:cubicBezTo>
                            <a:pt x="441424" y="769050"/>
                            <a:pt x="616708" y="668816"/>
                            <a:pt x="733900" y="460213"/>
                          </a:cubicBezTo>
                          <a:cubicBezTo>
                            <a:pt x="865749" y="242250"/>
                            <a:pt x="950951" y="50977"/>
                            <a:pt x="768835" y="6054"/>
                          </a:cubicBezTo>
                          <a:cubicBezTo>
                            <a:pt x="646231" y="-26927"/>
                            <a:pt x="569798" y="52086"/>
                            <a:pt x="526086" y="126529"/>
                          </a:cubicBezTo>
                          <a:cubicBezTo>
                            <a:pt x="493826" y="173780"/>
                            <a:pt x="479166" y="213192"/>
                            <a:pt x="499883" y="201539"/>
                          </a:cubicBezTo>
                          <a:cubicBezTo>
                            <a:pt x="541791" y="175264"/>
                            <a:pt x="638960" y="166109"/>
                            <a:pt x="608287" y="271410"/>
                          </a:cubicBezTo>
                          <a:cubicBezTo>
                            <a:pt x="584116" y="363857"/>
                            <a:pt x="530885" y="438145"/>
                            <a:pt x="498087" y="465350"/>
                          </a:cubicBezTo>
                          <a:cubicBezTo>
                            <a:pt x="464471" y="492785"/>
                            <a:pt x="442715" y="492991"/>
                            <a:pt x="417685" y="355151"/>
                          </a:cubicBezTo>
                          <a:cubicBezTo>
                            <a:pt x="411419" y="220726"/>
                            <a:pt x="385708" y="-66302"/>
                            <a:pt x="215006" y="24805"/>
                          </a:cubicBezTo>
                          <a:cubicBezTo>
                            <a:pt x="69614" y="109576"/>
                            <a:pt x="0" y="199482"/>
                            <a:pt x="0" y="199482"/>
                          </a:cubicBezTo>
                          <a:cubicBezTo>
                            <a:pt x="10827" y="208734"/>
                            <a:pt x="23289" y="231581"/>
                            <a:pt x="39301" y="248546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1" name="Graphic 4">
            <a:extLst>
              <a:ext uri="{FF2B5EF4-FFF2-40B4-BE49-F238E27FC236}">
                <a16:creationId xmlns:a16="http://schemas.microsoft.com/office/drawing/2014/main" id="{410167A5-B951-59B0-270E-4DA553117047}"/>
              </a:ext>
            </a:extLst>
          </p:cNvPr>
          <p:cNvGrpSpPr/>
          <p:nvPr/>
        </p:nvGrpSpPr>
        <p:grpSpPr>
          <a:xfrm>
            <a:off x="9732503" y="3272538"/>
            <a:ext cx="1219118" cy="1219118"/>
            <a:chOff x="4031360" y="1961610"/>
            <a:chExt cx="609600" cy="609600"/>
          </a:xfrm>
          <a:effectLst/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4E98229-C5D3-9CFC-3FAB-C75DD68DD53E}"/>
                </a:ext>
              </a:extLst>
            </p:cNvPr>
            <p:cNvSpPr/>
            <p:nvPr/>
          </p:nvSpPr>
          <p:spPr>
            <a:xfrm>
              <a:off x="4227955" y="2123344"/>
              <a:ext cx="188499" cy="358235"/>
            </a:xfrm>
            <a:custGeom>
              <a:avLst/>
              <a:gdLst>
                <a:gd name="connsiteX0" fmla="*/ 181261 w 188499"/>
                <a:gd name="connsiteY0" fmla="*/ 203073 h 358235"/>
                <a:gd name="connsiteX1" fmla="*/ 124397 w 188499"/>
                <a:gd name="connsiteY1" fmla="*/ 203073 h 358235"/>
                <a:gd name="connsiteX2" fmla="*/ 124397 w 188499"/>
                <a:gd name="connsiteY2" fmla="*/ 358235 h 358235"/>
                <a:gd name="connsiteX3" fmla="*/ 40100 w 188499"/>
                <a:gd name="connsiteY3" fmla="*/ 358235 h 358235"/>
                <a:gd name="connsiteX4" fmla="*/ 40100 w 188499"/>
                <a:gd name="connsiteY4" fmla="*/ 203073 h 358235"/>
                <a:gd name="connsiteX5" fmla="*/ 0 w 188499"/>
                <a:gd name="connsiteY5" fmla="*/ 203073 h 358235"/>
                <a:gd name="connsiteX6" fmla="*/ 0 w 188499"/>
                <a:gd name="connsiteY6" fmla="*/ 131445 h 358235"/>
                <a:gd name="connsiteX7" fmla="*/ 40100 w 188499"/>
                <a:gd name="connsiteY7" fmla="*/ 131445 h 358235"/>
                <a:gd name="connsiteX8" fmla="*/ 40100 w 188499"/>
                <a:gd name="connsiteY8" fmla="*/ 85058 h 358235"/>
                <a:gd name="connsiteX9" fmla="*/ 125158 w 188499"/>
                <a:gd name="connsiteY9" fmla="*/ 0 h 358235"/>
                <a:gd name="connsiteX10" fmla="*/ 187547 w 188499"/>
                <a:gd name="connsiteY10" fmla="*/ 286 h 358235"/>
                <a:gd name="connsiteX11" fmla="*/ 187547 w 188499"/>
                <a:gd name="connsiteY11" fmla="*/ 69818 h 358235"/>
                <a:gd name="connsiteX12" fmla="*/ 142208 w 188499"/>
                <a:gd name="connsiteY12" fmla="*/ 69818 h 358235"/>
                <a:gd name="connsiteX13" fmla="*/ 124301 w 188499"/>
                <a:gd name="connsiteY13" fmla="*/ 89345 h 358235"/>
                <a:gd name="connsiteX14" fmla="*/ 124301 w 188499"/>
                <a:gd name="connsiteY14" fmla="*/ 131540 h 358235"/>
                <a:gd name="connsiteX15" fmla="*/ 188500 w 188499"/>
                <a:gd name="connsiteY15" fmla="*/ 131540 h 358235"/>
                <a:gd name="connsiteX16" fmla="*/ 181261 w 188499"/>
                <a:gd name="connsiteY16" fmla="*/ 203073 h 35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8499" h="358235">
                  <a:moveTo>
                    <a:pt x="181261" y="203073"/>
                  </a:moveTo>
                  <a:lnTo>
                    <a:pt x="124397" y="203073"/>
                  </a:lnTo>
                  <a:lnTo>
                    <a:pt x="124397" y="358235"/>
                  </a:lnTo>
                  <a:lnTo>
                    <a:pt x="40100" y="358235"/>
                  </a:lnTo>
                  <a:lnTo>
                    <a:pt x="40100" y="203073"/>
                  </a:lnTo>
                  <a:lnTo>
                    <a:pt x="0" y="203073"/>
                  </a:lnTo>
                  <a:lnTo>
                    <a:pt x="0" y="131445"/>
                  </a:lnTo>
                  <a:lnTo>
                    <a:pt x="40100" y="131445"/>
                  </a:lnTo>
                  <a:lnTo>
                    <a:pt x="40100" y="85058"/>
                  </a:lnTo>
                  <a:cubicBezTo>
                    <a:pt x="40100" y="51911"/>
                    <a:pt x="55817" y="0"/>
                    <a:pt x="125158" y="0"/>
                  </a:cubicBezTo>
                  <a:lnTo>
                    <a:pt x="187547" y="286"/>
                  </a:lnTo>
                  <a:lnTo>
                    <a:pt x="187547" y="69818"/>
                  </a:lnTo>
                  <a:lnTo>
                    <a:pt x="142208" y="69818"/>
                  </a:lnTo>
                  <a:cubicBezTo>
                    <a:pt x="134779" y="69818"/>
                    <a:pt x="124301" y="73533"/>
                    <a:pt x="124301" y="89345"/>
                  </a:cubicBezTo>
                  <a:lnTo>
                    <a:pt x="124301" y="131540"/>
                  </a:lnTo>
                  <a:lnTo>
                    <a:pt x="188500" y="131540"/>
                  </a:lnTo>
                  <a:lnTo>
                    <a:pt x="181261" y="203073"/>
                  </a:lnTo>
                  <a:close/>
                </a:path>
              </a:pathLst>
            </a:custGeom>
            <a:solidFill>
              <a:srgbClr val="0A234F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4017065797">
                    <a:custGeom>
                      <a:avLst/>
                      <a:gdLst>
                        <a:gd name="connsiteX0" fmla="*/ 618899 w 643613"/>
                        <a:gd name="connsiteY0" fmla="*/ 693374 h 1223162"/>
                        <a:gd name="connsiteX1" fmla="*/ 424742 w 643613"/>
                        <a:gd name="connsiteY1" fmla="*/ 693374 h 1223162"/>
                        <a:gd name="connsiteX2" fmla="*/ 424742 w 643613"/>
                        <a:gd name="connsiteY2" fmla="*/ 1223162 h 1223162"/>
                        <a:gd name="connsiteX3" fmla="*/ 136917 w 643613"/>
                        <a:gd name="connsiteY3" fmla="*/ 1223162 h 1223162"/>
                        <a:gd name="connsiteX4" fmla="*/ 136917 w 643613"/>
                        <a:gd name="connsiteY4" fmla="*/ 693374 h 1223162"/>
                        <a:gd name="connsiteX5" fmla="*/ 0 w 643613"/>
                        <a:gd name="connsiteY5" fmla="*/ 693374 h 1223162"/>
                        <a:gd name="connsiteX6" fmla="*/ 0 w 643613"/>
                        <a:gd name="connsiteY6" fmla="*/ 448807 h 1223162"/>
                        <a:gd name="connsiteX7" fmla="*/ 136917 w 643613"/>
                        <a:gd name="connsiteY7" fmla="*/ 448807 h 1223162"/>
                        <a:gd name="connsiteX8" fmla="*/ 136917 w 643613"/>
                        <a:gd name="connsiteY8" fmla="*/ 290423 h 1223162"/>
                        <a:gd name="connsiteX9" fmla="*/ 427340 w 643613"/>
                        <a:gd name="connsiteY9" fmla="*/ 0 h 1223162"/>
                        <a:gd name="connsiteX10" fmla="*/ 640362 w 643613"/>
                        <a:gd name="connsiteY10" fmla="*/ 976 h 1223162"/>
                        <a:gd name="connsiteX11" fmla="*/ 640362 w 643613"/>
                        <a:gd name="connsiteY11" fmla="*/ 238387 h 1223162"/>
                        <a:gd name="connsiteX12" fmla="*/ 485556 w 643613"/>
                        <a:gd name="connsiteY12" fmla="*/ 238387 h 1223162"/>
                        <a:gd name="connsiteX13" fmla="*/ 424414 w 643613"/>
                        <a:gd name="connsiteY13" fmla="*/ 305060 h 1223162"/>
                        <a:gd name="connsiteX14" fmla="*/ 424414 w 643613"/>
                        <a:gd name="connsiteY14" fmla="*/ 449131 h 1223162"/>
                        <a:gd name="connsiteX15" fmla="*/ 643616 w 643613"/>
                        <a:gd name="connsiteY15" fmla="*/ 449131 h 1223162"/>
                        <a:gd name="connsiteX16" fmla="*/ 618899 w 643613"/>
                        <a:gd name="connsiteY16" fmla="*/ 693374 h 12231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643613" h="1223162" fill="none" extrusionOk="0">
                          <a:moveTo>
                            <a:pt x="618899" y="693374"/>
                          </a:moveTo>
                          <a:cubicBezTo>
                            <a:pt x="544852" y="698173"/>
                            <a:pt x="498723" y="699810"/>
                            <a:pt x="424742" y="693374"/>
                          </a:cubicBezTo>
                          <a:cubicBezTo>
                            <a:pt x="413510" y="919498"/>
                            <a:pt x="406512" y="1021409"/>
                            <a:pt x="424742" y="1223162"/>
                          </a:cubicBezTo>
                          <a:cubicBezTo>
                            <a:pt x="352297" y="1211148"/>
                            <a:pt x="237221" y="1235410"/>
                            <a:pt x="136917" y="1223162"/>
                          </a:cubicBezTo>
                          <a:cubicBezTo>
                            <a:pt x="162703" y="1059195"/>
                            <a:pt x="121697" y="849069"/>
                            <a:pt x="136917" y="693374"/>
                          </a:cubicBezTo>
                          <a:cubicBezTo>
                            <a:pt x="78585" y="693633"/>
                            <a:pt x="64175" y="694714"/>
                            <a:pt x="0" y="693374"/>
                          </a:cubicBezTo>
                          <a:cubicBezTo>
                            <a:pt x="7496" y="627642"/>
                            <a:pt x="2671" y="563441"/>
                            <a:pt x="0" y="448807"/>
                          </a:cubicBezTo>
                          <a:cubicBezTo>
                            <a:pt x="62833" y="451824"/>
                            <a:pt x="94969" y="443085"/>
                            <a:pt x="136917" y="448807"/>
                          </a:cubicBezTo>
                          <a:cubicBezTo>
                            <a:pt x="141371" y="408438"/>
                            <a:pt x="144054" y="323364"/>
                            <a:pt x="136917" y="290423"/>
                          </a:cubicBezTo>
                          <a:cubicBezTo>
                            <a:pt x="108845" y="170123"/>
                            <a:pt x="204434" y="-25006"/>
                            <a:pt x="427340" y="0"/>
                          </a:cubicBezTo>
                          <a:cubicBezTo>
                            <a:pt x="501644" y="8791"/>
                            <a:pt x="562734" y="-7715"/>
                            <a:pt x="640362" y="976"/>
                          </a:cubicBezTo>
                          <a:cubicBezTo>
                            <a:pt x="632527" y="96876"/>
                            <a:pt x="630211" y="139842"/>
                            <a:pt x="640362" y="238387"/>
                          </a:cubicBezTo>
                          <a:cubicBezTo>
                            <a:pt x="582913" y="236413"/>
                            <a:pt x="545759" y="232896"/>
                            <a:pt x="485556" y="238387"/>
                          </a:cubicBezTo>
                          <a:cubicBezTo>
                            <a:pt x="463814" y="234974"/>
                            <a:pt x="424014" y="252471"/>
                            <a:pt x="424414" y="305060"/>
                          </a:cubicBezTo>
                          <a:cubicBezTo>
                            <a:pt x="420954" y="353114"/>
                            <a:pt x="418541" y="377649"/>
                            <a:pt x="424414" y="449131"/>
                          </a:cubicBezTo>
                          <a:cubicBezTo>
                            <a:pt x="468966" y="445451"/>
                            <a:pt x="564691" y="445710"/>
                            <a:pt x="643616" y="449131"/>
                          </a:cubicBezTo>
                          <a:cubicBezTo>
                            <a:pt x="627405" y="548714"/>
                            <a:pt x="619503" y="590808"/>
                            <a:pt x="618899" y="693374"/>
                          </a:cubicBezTo>
                          <a:close/>
                        </a:path>
                        <a:path w="643613" h="1223162" stroke="0" extrusionOk="0">
                          <a:moveTo>
                            <a:pt x="618899" y="693374"/>
                          </a:moveTo>
                          <a:cubicBezTo>
                            <a:pt x="542790" y="694097"/>
                            <a:pt x="518819" y="685506"/>
                            <a:pt x="424742" y="693374"/>
                          </a:cubicBezTo>
                          <a:cubicBezTo>
                            <a:pt x="421703" y="931276"/>
                            <a:pt x="429028" y="960573"/>
                            <a:pt x="424742" y="1223162"/>
                          </a:cubicBezTo>
                          <a:cubicBezTo>
                            <a:pt x="283677" y="1215992"/>
                            <a:pt x="272570" y="1224364"/>
                            <a:pt x="136917" y="1223162"/>
                          </a:cubicBezTo>
                          <a:cubicBezTo>
                            <a:pt x="111404" y="1036251"/>
                            <a:pt x="130937" y="805919"/>
                            <a:pt x="136917" y="693374"/>
                          </a:cubicBezTo>
                          <a:cubicBezTo>
                            <a:pt x="101639" y="691408"/>
                            <a:pt x="32983" y="699630"/>
                            <a:pt x="0" y="693374"/>
                          </a:cubicBezTo>
                          <a:cubicBezTo>
                            <a:pt x="1568" y="629503"/>
                            <a:pt x="508" y="567728"/>
                            <a:pt x="0" y="448807"/>
                          </a:cubicBezTo>
                          <a:cubicBezTo>
                            <a:pt x="37955" y="443318"/>
                            <a:pt x="109182" y="448612"/>
                            <a:pt x="136917" y="448807"/>
                          </a:cubicBezTo>
                          <a:cubicBezTo>
                            <a:pt x="134356" y="397520"/>
                            <a:pt x="131927" y="363576"/>
                            <a:pt x="136917" y="290423"/>
                          </a:cubicBezTo>
                          <a:cubicBezTo>
                            <a:pt x="146504" y="150946"/>
                            <a:pt x="197996" y="-8343"/>
                            <a:pt x="427340" y="0"/>
                          </a:cubicBezTo>
                          <a:cubicBezTo>
                            <a:pt x="531854" y="4037"/>
                            <a:pt x="567145" y="-3760"/>
                            <a:pt x="640362" y="976"/>
                          </a:cubicBezTo>
                          <a:cubicBezTo>
                            <a:pt x="641560" y="76897"/>
                            <a:pt x="650353" y="160796"/>
                            <a:pt x="640362" y="238387"/>
                          </a:cubicBezTo>
                          <a:cubicBezTo>
                            <a:pt x="606334" y="240147"/>
                            <a:pt x="560368" y="234489"/>
                            <a:pt x="485556" y="238387"/>
                          </a:cubicBezTo>
                          <a:cubicBezTo>
                            <a:pt x="459876" y="244187"/>
                            <a:pt x="430859" y="246503"/>
                            <a:pt x="424414" y="305060"/>
                          </a:cubicBezTo>
                          <a:cubicBezTo>
                            <a:pt x="426363" y="356148"/>
                            <a:pt x="430647" y="393948"/>
                            <a:pt x="424414" y="449131"/>
                          </a:cubicBezTo>
                          <a:cubicBezTo>
                            <a:pt x="502766" y="452595"/>
                            <a:pt x="595349" y="453459"/>
                            <a:pt x="643616" y="449131"/>
                          </a:cubicBezTo>
                          <a:cubicBezTo>
                            <a:pt x="631814" y="547088"/>
                            <a:pt x="618834" y="596876"/>
                            <a:pt x="618899" y="69337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3" name="Graphic 4">
              <a:extLst>
                <a:ext uri="{FF2B5EF4-FFF2-40B4-BE49-F238E27FC236}">
                  <a16:creationId xmlns:a16="http://schemas.microsoft.com/office/drawing/2014/main" id="{9FD37737-3569-2A3A-A5BE-1FAC47CCF189}"/>
                </a:ext>
              </a:extLst>
            </p:cNvPr>
            <p:cNvGrpSpPr/>
            <p:nvPr/>
          </p:nvGrpSpPr>
          <p:grpSpPr>
            <a:xfrm>
              <a:off x="4031360" y="1961610"/>
              <a:ext cx="609600" cy="609600"/>
              <a:chOff x="4031360" y="1961610"/>
              <a:chExt cx="609600" cy="609600"/>
            </a:xfrm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FFC4FB24-ACCC-1357-06D4-0B582868AAB7}"/>
                  </a:ext>
                </a:extLst>
              </p:cNvPr>
              <p:cNvSpPr/>
              <p:nvPr/>
            </p:nvSpPr>
            <p:spPr>
              <a:xfrm>
                <a:off x="4031360" y="1961610"/>
                <a:ext cx="609600" cy="609600"/>
              </a:xfrm>
              <a:custGeom>
                <a:avLst/>
                <a:gdLst>
                  <a:gd name="connsiteX0" fmla="*/ 609600 w 609600"/>
                  <a:gd name="connsiteY0" fmla="*/ 304800 h 609600"/>
                  <a:gd name="connsiteX1" fmla="*/ 304800 w 609600"/>
                  <a:gd name="connsiteY1" fmla="*/ 609600 h 609600"/>
                  <a:gd name="connsiteX2" fmla="*/ 0 w 609600"/>
                  <a:gd name="connsiteY2" fmla="*/ 304800 h 609600"/>
                  <a:gd name="connsiteX3" fmla="*/ 304800 w 609600"/>
                  <a:gd name="connsiteY3" fmla="*/ 0 h 609600"/>
                  <a:gd name="connsiteX4" fmla="*/ 609600 w 609600"/>
                  <a:gd name="connsiteY4" fmla="*/ 304800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9600" h="609600">
                    <a:moveTo>
                      <a:pt x="609600" y="304800"/>
                    </a:moveTo>
                    <a:cubicBezTo>
                      <a:pt x="609600" y="473136"/>
                      <a:pt x="473136" y="609600"/>
                      <a:pt x="304800" y="609600"/>
                    </a:cubicBezTo>
                    <a:cubicBezTo>
                      <a:pt x="136464" y="609600"/>
                      <a:pt x="0" y="473136"/>
                      <a:pt x="0" y="304800"/>
                    </a:cubicBezTo>
                    <a:cubicBezTo>
                      <a:pt x="0" y="136464"/>
                      <a:pt x="136464" y="0"/>
                      <a:pt x="304800" y="0"/>
                    </a:cubicBezTo>
                    <a:cubicBezTo>
                      <a:pt x="473136" y="0"/>
                      <a:pt x="609600" y="136464"/>
                      <a:pt x="609600" y="3048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3756370433">
                      <a:custGeom>
                        <a:avLst/>
                        <a:gdLst>
                          <a:gd name="connsiteX0" fmla="*/ 2081426 w 2081426"/>
                          <a:gd name="connsiteY0" fmla="*/ 1040713 h 2081426"/>
                          <a:gd name="connsiteX1" fmla="*/ 1040713 w 2081426"/>
                          <a:gd name="connsiteY1" fmla="*/ 2081426 h 2081426"/>
                          <a:gd name="connsiteX2" fmla="*/ 0 w 2081426"/>
                          <a:gd name="connsiteY2" fmla="*/ 1040713 h 2081426"/>
                          <a:gd name="connsiteX3" fmla="*/ 1040713 w 2081426"/>
                          <a:gd name="connsiteY3" fmla="*/ 0 h 2081426"/>
                          <a:gd name="connsiteX4" fmla="*/ 2081426 w 2081426"/>
                          <a:gd name="connsiteY4" fmla="*/ 1040713 h 20814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081426" h="2081426" fill="none" extrusionOk="0">
                            <a:moveTo>
                              <a:pt x="2081426" y="1040713"/>
                            </a:moveTo>
                            <a:cubicBezTo>
                              <a:pt x="2120445" y="1677004"/>
                              <a:pt x="1527568" y="2117395"/>
                              <a:pt x="1040713" y="2081426"/>
                            </a:cubicBezTo>
                            <a:cubicBezTo>
                              <a:pt x="535731" y="2050938"/>
                              <a:pt x="74846" y="1629817"/>
                              <a:pt x="0" y="1040713"/>
                            </a:cubicBezTo>
                            <a:cubicBezTo>
                              <a:pt x="130753" y="408781"/>
                              <a:pt x="466157" y="-14308"/>
                              <a:pt x="1040713" y="0"/>
                            </a:cubicBezTo>
                            <a:cubicBezTo>
                              <a:pt x="1583056" y="67986"/>
                              <a:pt x="2106113" y="559707"/>
                              <a:pt x="2081426" y="1040713"/>
                            </a:cubicBezTo>
                            <a:close/>
                          </a:path>
                          <a:path w="2081426" h="2081426" stroke="0" extrusionOk="0">
                            <a:moveTo>
                              <a:pt x="2081426" y="1040713"/>
                            </a:moveTo>
                            <a:cubicBezTo>
                              <a:pt x="2175926" y="1538093"/>
                              <a:pt x="1570278" y="2115140"/>
                              <a:pt x="1040713" y="2081426"/>
                            </a:cubicBezTo>
                            <a:cubicBezTo>
                              <a:pt x="427784" y="2028201"/>
                              <a:pt x="79371" y="1503460"/>
                              <a:pt x="0" y="1040713"/>
                            </a:cubicBezTo>
                            <a:cubicBezTo>
                              <a:pt x="-110441" y="477950"/>
                              <a:pt x="443186" y="-68121"/>
                              <a:pt x="1040713" y="0"/>
                            </a:cubicBezTo>
                            <a:cubicBezTo>
                              <a:pt x="1629248" y="-12288"/>
                              <a:pt x="1972876" y="556414"/>
                              <a:pt x="2081426" y="1040713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D8244AFE-ADFC-F70C-31A1-081C0B9C59F4}"/>
                  </a:ext>
                </a:extLst>
              </p:cNvPr>
              <p:cNvSpPr/>
              <p:nvPr/>
            </p:nvSpPr>
            <p:spPr>
              <a:xfrm>
                <a:off x="4241911" y="2087293"/>
                <a:ext cx="188499" cy="358235"/>
              </a:xfrm>
              <a:custGeom>
                <a:avLst/>
                <a:gdLst>
                  <a:gd name="connsiteX0" fmla="*/ 181261 w 188499"/>
                  <a:gd name="connsiteY0" fmla="*/ 203073 h 358235"/>
                  <a:gd name="connsiteX1" fmla="*/ 124397 w 188499"/>
                  <a:gd name="connsiteY1" fmla="*/ 203073 h 358235"/>
                  <a:gd name="connsiteX2" fmla="*/ 124397 w 188499"/>
                  <a:gd name="connsiteY2" fmla="*/ 358235 h 358235"/>
                  <a:gd name="connsiteX3" fmla="*/ 40100 w 188499"/>
                  <a:gd name="connsiteY3" fmla="*/ 358235 h 358235"/>
                  <a:gd name="connsiteX4" fmla="*/ 40100 w 188499"/>
                  <a:gd name="connsiteY4" fmla="*/ 203073 h 358235"/>
                  <a:gd name="connsiteX5" fmla="*/ 0 w 188499"/>
                  <a:gd name="connsiteY5" fmla="*/ 203073 h 358235"/>
                  <a:gd name="connsiteX6" fmla="*/ 0 w 188499"/>
                  <a:gd name="connsiteY6" fmla="*/ 131445 h 358235"/>
                  <a:gd name="connsiteX7" fmla="*/ 40100 w 188499"/>
                  <a:gd name="connsiteY7" fmla="*/ 131445 h 358235"/>
                  <a:gd name="connsiteX8" fmla="*/ 40100 w 188499"/>
                  <a:gd name="connsiteY8" fmla="*/ 85058 h 358235"/>
                  <a:gd name="connsiteX9" fmla="*/ 125158 w 188499"/>
                  <a:gd name="connsiteY9" fmla="*/ 0 h 358235"/>
                  <a:gd name="connsiteX10" fmla="*/ 187547 w 188499"/>
                  <a:gd name="connsiteY10" fmla="*/ 286 h 358235"/>
                  <a:gd name="connsiteX11" fmla="*/ 187547 w 188499"/>
                  <a:gd name="connsiteY11" fmla="*/ 69818 h 358235"/>
                  <a:gd name="connsiteX12" fmla="*/ 142208 w 188499"/>
                  <a:gd name="connsiteY12" fmla="*/ 69818 h 358235"/>
                  <a:gd name="connsiteX13" fmla="*/ 124301 w 188499"/>
                  <a:gd name="connsiteY13" fmla="*/ 89345 h 358235"/>
                  <a:gd name="connsiteX14" fmla="*/ 124301 w 188499"/>
                  <a:gd name="connsiteY14" fmla="*/ 131540 h 358235"/>
                  <a:gd name="connsiteX15" fmla="*/ 188500 w 188499"/>
                  <a:gd name="connsiteY15" fmla="*/ 131540 h 358235"/>
                  <a:gd name="connsiteX16" fmla="*/ 181261 w 188499"/>
                  <a:gd name="connsiteY16" fmla="*/ 203073 h 358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88499" h="358235">
                    <a:moveTo>
                      <a:pt x="181261" y="203073"/>
                    </a:moveTo>
                    <a:lnTo>
                      <a:pt x="124397" y="203073"/>
                    </a:lnTo>
                    <a:lnTo>
                      <a:pt x="124397" y="358235"/>
                    </a:lnTo>
                    <a:lnTo>
                      <a:pt x="40100" y="358235"/>
                    </a:lnTo>
                    <a:lnTo>
                      <a:pt x="40100" y="203073"/>
                    </a:lnTo>
                    <a:lnTo>
                      <a:pt x="0" y="203073"/>
                    </a:lnTo>
                    <a:lnTo>
                      <a:pt x="0" y="131445"/>
                    </a:lnTo>
                    <a:lnTo>
                      <a:pt x="40100" y="131445"/>
                    </a:lnTo>
                    <a:lnTo>
                      <a:pt x="40100" y="85058"/>
                    </a:lnTo>
                    <a:cubicBezTo>
                      <a:pt x="40100" y="51911"/>
                      <a:pt x="55817" y="0"/>
                      <a:pt x="125158" y="0"/>
                    </a:cubicBezTo>
                    <a:lnTo>
                      <a:pt x="187547" y="286"/>
                    </a:lnTo>
                    <a:lnTo>
                      <a:pt x="187547" y="69818"/>
                    </a:lnTo>
                    <a:lnTo>
                      <a:pt x="142208" y="69818"/>
                    </a:lnTo>
                    <a:cubicBezTo>
                      <a:pt x="134779" y="69818"/>
                      <a:pt x="124301" y="73533"/>
                      <a:pt x="124301" y="89345"/>
                    </a:cubicBezTo>
                    <a:lnTo>
                      <a:pt x="124301" y="131540"/>
                    </a:lnTo>
                    <a:lnTo>
                      <a:pt x="188500" y="131540"/>
                    </a:lnTo>
                    <a:lnTo>
                      <a:pt x="181261" y="203073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4187715499">
                      <a:custGeom>
                        <a:avLst/>
                        <a:gdLst>
                          <a:gd name="connsiteX0" fmla="*/ 618899 w 643613"/>
                          <a:gd name="connsiteY0" fmla="*/ 693374 h 1223162"/>
                          <a:gd name="connsiteX1" fmla="*/ 424742 w 643613"/>
                          <a:gd name="connsiteY1" fmla="*/ 693374 h 1223162"/>
                          <a:gd name="connsiteX2" fmla="*/ 424742 w 643613"/>
                          <a:gd name="connsiteY2" fmla="*/ 1223162 h 1223162"/>
                          <a:gd name="connsiteX3" fmla="*/ 136917 w 643613"/>
                          <a:gd name="connsiteY3" fmla="*/ 1223162 h 1223162"/>
                          <a:gd name="connsiteX4" fmla="*/ 136917 w 643613"/>
                          <a:gd name="connsiteY4" fmla="*/ 693374 h 1223162"/>
                          <a:gd name="connsiteX5" fmla="*/ 0 w 643613"/>
                          <a:gd name="connsiteY5" fmla="*/ 693374 h 1223162"/>
                          <a:gd name="connsiteX6" fmla="*/ 0 w 643613"/>
                          <a:gd name="connsiteY6" fmla="*/ 448807 h 1223162"/>
                          <a:gd name="connsiteX7" fmla="*/ 136917 w 643613"/>
                          <a:gd name="connsiteY7" fmla="*/ 448807 h 1223162"/>
                          <a:gd name="connsiteX8" fmla="*/ 136917 w 643613"/>
                          <a:gd name="connsiteY8" fmla="*/ 290423 h 1223162"/>
                          <a:gd name="connsiteX9" fmla="*/ 427340 w 643613"/>
                          <a:gd name="connsiteY9" fmla="*/ 0 h 1223162"/>
                          <a:gd name="connsiteX10" fmla="*/ 640362 w 643613"/>
                          <a:gd name="connsiteY10" fmla="*/ 976 h 1223162"/>
                          <a:gd name="connsiteX11" fmla="*/ 640362 w 643613"/>
                          <a:gd name="connsiteY11" fmla="*/ 238387 h 1223162"/>
                          <a:gd name="connsiteX12" fmla="*/ 485556 w 643613"/>
                          <a:gd name="connsiteY12" fmla="*/ 238387 h 1223162"/>
                          <a:gd name="connsiteX13" fmla="*/ 424414 w 643613"/>
                          <a:gd name="connsiteY13" fmla="*/ 305060 h 1223162"/>
                          <a:gd name="connsiteX14" fmla="*/ 424414 w 643613"/>
                          <a:gd name="connsiteY14" fmla="*/ 449131 h 1223162"/>
                          <a:gd name="connsiteX15" fmla="*/ 643616 w 643613"/>
                          <a:gd name="connsiteY15" fmla="*/ 449131 h 1223162"/>
                          <a:gd name="connsiteX16" fmla="*/ 618899 w 643613"/>
                          <a:gd name="connsiteY16" fmla="*/ 693374 h 12231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643613" h="1223162" fill="none" extrusionOk="0">
                            <a:moveTo>
                              <a:pt x="618899" y="693374"/>
                            </a:moveTo>
                            <a:cubicBezTo>
                              <a:pt x="542706" y="689361"/>
                              <a:pt x="498562" y="686953"/>
                              <a:pt x="424742" y="693374"/>
                            </a:cubicBezTo>
                            <a:cubicBezTo>
                              <a:pt x="438215" y="811919"/>
                              <a:pt x="438133" y="1018274"/>
                              <a:pt x="424742" y="1223162"/>
                            </a:cubicBezTo>
                            <a:cubicBezTo>
                              <a:pt x="300057" y="1225989"/>
                              <a:pt x="214742" y="1223520"/>
                              <a:pt x="136917" y="1223162"/>
                            </a:cubicBezTo>
                            <a:cubicBezTo>
                              <a:pt x="138985" y="1038629"/>
                              <a:pt x="127314" y="938660"/>
                              <a:pt x="136917" y="693374"/>
                            </a:cubicBezTo>
                            <a:cubicBezTo>
                              <a:pt x="107330" y="691111"/>
                              <a:pt x="40459" y="690730"/>
                              <a:pt x="0" y="693374"/>
                            </a:cubicBezTo>
                            <a:cubicBezTo>
                              <a:pt x="-3471" y="572955"/>
                              <a:pt x="792" y="505131"/>
                              <a:pt x="0" y="448807"/>
                            </a:cubicBezTo>
                            <a:cubicBezTo>
                              <a:pt x="31301" y="447670"/>
                              <a:pt x="83944" y="443494"/>
                              <a:pt x="136917" y="448807"/>
                            </a:cubicBezTo>
                            <a:cubicBezTo>
                              <a:pt x="129014" y="391796"/>
                              <a:pt x="143813" y="363120"/>
                              <a:pt x="136917" y="290423"/>
                            </a:cubicBezTo>
                            <a:cubicBezTo>
                              <a:pt x="125336" y="158320"/>
                              <a:pt x="198622" y="9901"/>
                              <a:pt x="427340" y="0"/>
                            </a:cubicBezTo>
                            <a:cubicBezTo>
                              <a:pt x="470921" y="2740"/>
                              <a:pt x="549431" y="-6890"/>
                              <a:pt x="640362" y="976"/>
                            </a:cubicBezTo>
                            <a:cubicBezTo>
                              <a:pt x="630420" y="119649"/>
                              <a:pt x="636754" y="127894"/>
                              <a:pt x="640362" y="238387"/>
                            </a:cubicBezTo>
                            <a:cubicBezTo>
                              <a:pt x="591316" y="244197"/>
                              <a:pt x="534342" y="243987"/>
                              <a:pt x="485556" y="238387"/>
                            </a:cubicBezTo>
                            <a:cubicBezTo>
                              <a:pt x="458607" y="234053"/>
                              <a:pt x="424780" y="252582"/>
                              <a:pt x="424414" y="305060"/>
                            </a:cubicBezTo>
                            <a:cubicBezTo>
                              <a:pt x="418534" y="364355"/>
                              <a:pt x="417885" y="387502"/>
                              <a:pt x="424414" y="449131"/>
                            </a:cubicBezTo>
                            <a:cubicBezTo>
                              <a:pt x="489849" y="453003"/>
                              <a:pt x="582345" y="457851"/>
                              <a:pt x="643616" y="449131"/>
                            </a:cubicBezTo>
                            <a:cubicBezTo>
                              <a:pt x="631670" y="516869"/>
                              <a:pt x="630303" y="642463"/>
                              <a:pt x="618899" y="693374"/>
                            </a:cubicBezTo>
                            <a:close/>
                          </a:path>
                          <a:path w="643613" h="1223162" stroke="0" extrusionOk="0">
                            <a:moveTo>
                              <a:pt x="618899" y="693374"/>
                            </a:moveTo>
                            <a:cubicBezTo>
                              <a:pt x="544272" y="689074"/>
                              <a:pt x="504021" y="686745"/>
                              <a:pt x="424742" y="693374"/>
                            </a:cubicBezTo>
                            <a:cubicBezTo>
                              <a:pt x="418995" y="941601"/>
                              <a:pt x="439722" y="998958"/>
                              <a:pt x="424742" y="1223162"/>
                            </a:cubicBezTo>
                            <a:cubicBezTo>
                              <a:pt x="332709" y="1219491"/>
                              <a:pt x="256871" y="1217785"/>
                              <a:pt x="136917" y="1223162"/>
                            </a:cubicBezTo>
                            <a:cubicBezTo>
                              <a:pt x="153477" y="1075827"/>
                              <a:pt x="129500" y="820753"/>
                              <a:pt x="136917" y="693374"/>
                            </a:cubicBezTo>
                            <a:cubicBezTo>
                              <a:pt x="98438" y="697830"/>
                              <a:pt x="55766" y="693622"/>
                              <a:pt x="0" y="693374"/>
                            </a:cubicBezTo>
                            <a:cubicBezTo>
                              <a:pt x="-10238" y="582654"/>
                              <a:pt x="-2392" y="563059"/>
                              <a:pt x="0" y="448807"/>
                            </a:cubicBezTo>
                            <a:cubicBezTo>
                              <a:pt x="55694" y="452162"/>
                              <a:pt x="87728" y="447172"/>
                              <a:pt x="136917" y="448807"/>
                            </a:cubicBezTo>
                            <a:cubicBezTo>
                              <a:pt x="130689" y="417010"/>
                              <a:pt x="134428" y="331950"/>
                              <a:pt x="136917" y="290423"/>
                            </a:cubicBezTo>
                            <a:cubicBezTo>
                              <a:pt x="129616" y="167937"/>
                              <a:pt x="218383" y="-3092"/>
                              <a:pt x="427340" y="0"/>
                            </a:cubicBezTo>
                            <a:cubicBezTo>
                              <a:pt x="482341" y="7402"/>
                              <a:pt x="593617" y="6195"/>
                              <a:pt x="640362" y="976"/>
                            </a:cubicBezTo>
                            <a:cubicBezTo>
                              <a:pt x="644131" y="50962"/>
                              <a:pt x="643303" y="139667"/>
                              <a:pt x="640362" y="238387"/>
                            </a:cubicBezTo>
                            <a:cubicBezTo>
                              <a:pt x="573909" y="233322"/>
                              <a:pt x="539050" y="233624"/>
                              <a:pt x="485556" y="238387"/>
                            </a:cubicBezTo>
                            <a:cubicBezTo>
                              <a:pt x="453952" y="243578"/>
                              <a:pt x="424879" y="249748"/>
                              <a:pt x="424414" y="305060"/>
                            </a:cubicBezTo>
                            <a:cubicBezTo>
                              <a:pt x="431022" y="367690"/>
                              <a:pt x="421514" y="419493"/>
                              <a:pt x="424414" y="449131"/>
                            </a:cubicBezTo>
                            <a:cubicBezTo>
                              <a:pt x="499628" y="450569"/>
                              <a:pt x="561307" y="444196"/>
                              <a:pt x="643616" y="449131"/>
                            </a:cubicBezTo>
                            <a:cubicBezTo>
                              <a:pt x="637396" y="521143"/>
                              <a:pt x="620970" y="598423"/>
                              <a:pt x="618899" y="693374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6" name="Graphic 4">
            <a:extLst>
              <a:ext uri="{FF2B5EF4-FFF2-40B4-BE49-F238E27FC236}">
                <a16:creationId xmlns:a16="http://schemas.microsoft.com/office/drawing/2014/main" id="{3D387F51-665A-67A5-C6C4-7E5E9EDA059A}"/>
              </a:ext>
            </a:extLst>
          </p:cNvPr>
          <p:cNvGrpSpPr/>
          <p:nvPr/>
        </p:nvGrpSpPr>
        <p:grpSpPr>
          <a:xfrm>
            <a:off x="1533046" y="2284813"/>
            <a:ext cx="686272" cy="686272"/>
            <a:chOff x="5823298" y="1961610"/>
            <a:chExt cx="609600" cy="609600"/>
          </a:xfrm>
          <a:effectLst/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62866DEC-7F41-065B-56AD-A22117C23327}"/>
                </a:ext>
              </a:extLst>
            </p:cNvPr>
            <p:cNvSpPr/>
            <p:nvPr/>
          </p:nvSpPr>
          <p:spPr>
            <a:xfrm>
              <a:off x="5823298" y="1961610"/>
              <a:ext cx="609600" cy="609600"/>
            </a:xfrm>
            <a:prstGeom prst="roundRect">
              <a:avLst>
                <a:gd name="adj" fmla="val 14742"/>
              </a:avLst>
            </a:prstGeom>
            <a:solidFill>
              <a:schemeClr val="accent5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3505815204">
                    <a:custGeom>
                      <a:avLst/>
                      <a:gdLst>
                        <a:gd name="connsiteX0" fmla="*/ 0 w 1171686"/>
                        <a:gd name="connsiteY0" fmla="*/ 172730 h 1171686"/>
                        <a:gd name="connsiteX1" fmla="*/ 172730 w 1171686"/>
                        <a:gd name="connsiteY1" fmla="*/ 0 h 1171686"/>
                        <a:gd name="connsiteX2" fmla="*/ 585843 w 1171686"/>
                        <a:gd name="connsiteY2" fmla="*/ 0 h 1171686"/>
                        <a:gd name="connsiteX3" fmla="*/ 998956 w 1171686"/>
                        <a:gd name="connsiteY3" fmla="*/ 0 h 1171686"/>
                        <a:gd name="connsiteX4" fmla="*/ 1171686 w 1171686"/>
                        <a:gd name="connsiteY4" fmla="*/ 172730 h 1171686"/>
                        <a:gd name="connsiteX5" fmla="*/ 1171686 w 1171686"/>
                        <a:gd name="connsiteY5" fmla="*/ 561056 h 1171686"/>
                        <a:gd name="connsiteX6" fmla="*/ 1171686 w 1171686"/>
                        <a:gd name="connsiteY6" fmla="*/ 998956 h 1171686"/>
                        <a:gd name="connsiteX7" fmla="*/ 998956 w 1171686"/>
                        <a:gd name="connsiteY7" fmla="*/ 1171686 h 1171686"/>
                        <a:gd name="connsiteX8" fmla="*/ 585843 w 1171686"/>
                        <a:gd name="connsiteY8" fmla="*/ 1171686 h 1171686"/>
                        <a:gd name="connsiteX9" fmla="*/ 172730 w 1171686"/>
                        <a:gd name="connsiteY9" fmla="*/ 1171686 h 1171686"/>
                        <a:gd name="connsiteX10" fmla="*/ 0 w 1171686"/>
                        <a:gd name="connsiteY10" fmla="*/ 998956 h 1171686"/>
                        <a:gd name="connsiteX11" fmla="*/ 0 w 1171686"/>
                        <a:gd name="connsiteY11" fmla="*/ 569318 h 1171686"/>
                        <a:gd name="connsiteX12" fmla="*/ 0 w 1171686"/>
                        <a:gd name="connsiteY12" fmla="*/ 172730 h 11716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171686" h="1171686" fill="none" extrusionOk="0">
                          <a:moveTo>
                            <a:pt x="0" y="172730"/>
                          </a:moveTo>
                          <a:cubicBezTo>
                            <a:pt x="6403" y="66924"/>
                            <a:pt x="98102" y="10491"/>
                            <a:pt x="172730" y="0"/>
                          </a:cubicBezTo>
                          <a:cubicBezTo>
                            <a:pt x="296439" y="-12172"/>
                            <a:pt x="402957" y="14216"/>
                            <a:pt x="585843" y="0"/>
                          </a:cubicBezTo>
                          <a:cubicBezTo>
                            <a:pt x="768729" y="-14216"/>
                            <a:pt x="911771" y="20223"/>
                            <a:pt x="998956" y="0"/>
                          </a:cubicBezTo>
                          <a:cubicBezTo>
                            <a:pt x="1092716" y="2314"/>
                            <a:pt x="1154165" y="82975"/>
                            <a:pt x="1171686" y="172730"/>
                          </a:cubicBezTo>
                          <a:cubicBezTo>
                            <a:pt x="1159974" y="257631"/>
                            <a:pt x="1186222" y="378018"/>
                            <a:pt x="1171686" y="561056"/>
                          </a:cubicBezTo>
                          <a:cubicBezTo>
                            <a:pt x="1157150" y="744094"/>
                            <a:pt x="1175515" y="839390"/>
                            <a:pt x="1171686" y="998956"/>
                          </a:cubicBezTo>
                          <a:cubicBezTo>
                            <a:pt x="1182709" y="1098389"/>
                            <a:pt x="1097263" y="1176661"/>
                            <a:pt x="998956" y="1171686"/>
                          </a:cubicBezTo>
                          <a:cubicBezTo>
                            <a:pt x="815766" y="1170381"/>
                            <a:pt x="785065" y="1180317"/>
                            <a:pt x="585843" y="1171686"/>
                          </a:cubicBezTo>
                          <a:cubicBezTo>
                            <a:pt x="386621" y="1163055"/>
                            <a:pt x="356927" y="1176720"/>
                            <a:pt x="172730" y="1171686"/>
                          </a:cubicBezTo>
                          <a:cubicBezTo>
                            <a:pt x="82883" y="1171297"/>
                            <a:pt x="-4433" y="1074679"/>
                            <a:pt x="0" y="998956"/>
                          </a:cubicBezTo>
                          <a:cubicBezTo>
                            <a:pt x="-5411" y="854281"/>
                            <a:pt x="1582" y="738571"/>
                            <a:pt x="0" y="569318"/>
                          </a:cubicBezTo>
                          <a:cubicBezTo>
                            <a:pt x="-1582" y="400065"/>
                            <a:pt x="-14429" y="304864"/>
                            <a:pt x="0" y="172730"/>
                          </a:cubicBezTo>
                          <a:close/>
                        </a:path>
                        <a:path w="1171686" h="1171686" stroke="0" extrusionOk="0">
                          <a:moveTo>
                            <a:pt x="0" y="172730"/>
                          </a:moveTo>
                          <a:cubicBezTo>
                            <a:pt x="6346" y="77938"/>
                            <a:pt x="76661" y="-3595"/>
                            <a:pt x="172730" y="0"/>
                          </a:cubicBezTo>
                          <a:cubicBezTo>
                            <a:pt x="321091" y="-15867"/>
                            <a:pt x="465223" y="4856"/>
                            <a:pt x="577581" y="0"/>
                          </a:cubicBezTo>
                          <a:cubicBezTo>
                            <a:pt x="689939" y="-4856"/>
                            <a:pt x="788716" y="-2323"/>
                            <a:pt x="998956" y="0"/>
                          </a:cubicBezTo>
                          <a:cubicBezTo>
                            <a:pt x="1108536" y="-4519"/>
                            <a:pt x="1167373" y="71845"/>
                            <a:pt x="1171686" y="172730"/>
                          </a:cubicBezTo>
                          <a:cubicBezTo>
                            <a:pt x="1183979" y="269178"/>
                            <a:pt x="1182875" y="401801"/>
                            <a:pt x="1171686" y="602368"/>
                          </a:cubicBezTo>
                          <a:cubicBezTo>
                            <a:pt x="1160497" y="802935"/>
                            <a:pt x="1159643" y="864265"/>
                            <a:pt x="1171686" y="998956"/>
                          </a:cubicBezTo>
                          <a:cubicBezTo>
                            <a:pt x="1172622" y="1087867"/>
                            <a:pt x="1107024" y="1170758"/>
                            <a:pt x="998956" y="1171686"/>
                          </a:cubicBezTo>
                          <a:cubicBezTo>
                            <a:pt x="914480" y="1188367"/>
                            <a:pt x="747929" y="1176576"/>
                            <a:pt x="577581" y="1171686"/>
                          </a:cubicBezTo>
                          <a:cubicBezTo>
                            <a:pt x="407233" y="1166796"/>
                            <a:pt x="337808" y="1174309"/>
                            <a:pt x="172730" y="1171686"/>
                          </a:cubicBezTo>
                          <a:cubicBezTo>
                            <a:pt x="77053" y="1177389"/>
                            <a:pt x="8012" y="1080996"/>
                            <a:pt x="0" y="998956"/>
                          </a:cubicBezTo>
                          <a:cubicBezTo>
                            <a:pt x="19528" y="907443"/>
                            <a:pt x="-221" y="781116"/>
                            <a:pt x="0" y="594105"/>
                          </a:cubicBezTo>
                          <a:cubicBezTo>
                            <a:pt x="221" y="407094"/>
                            <a:pt x="12567" y="303696"/>
                            <a:pt x="0" y="17273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0CCC765-A485-983F-7876-D09AE3E8FB7C}"/>
                </a:ext>
              </a:extLst>
            </p:cNvPr>
            <p:cNvSpPr/>
            <p:nvPr/>
          </p:nvSpPr>
          <p:spPr>
            <a:xfrm>
              <a:off x="5955886" y="2096580"/>
              <a:ext cx="344424" cy="339661"/>
            </a:xfrm>
            <a:custGeom>
              <a:avLst/>
              <a:gdLst>
                <a:gd name="connsiteX0" fmla="*/ 344424 w 344424"/>
                <a:gd name="connsiteY0" fmla="*/ 210693 h 339661"/>
                <a:gd name="connsiteX1" fmla="*/ 344424 w 344424"/>
                <a:gd name="connsiteY1" fmla="*/ 339662 h 339661"/>
                <a:gd name="connsiteX2" fmla="*/ 269653 w 344424"/>
                <a:gd name="connsiteY2" fmla="*/ 339662 h 339661"/>
                <a:gd name="connsiteX3" fmla="*/ 269653 w 344424"/>
                <a:gd name="connsiteY3" fmla="*/ 219361 h 339661"/>
                <a:gd name="connsiteX4" fmla="*/ 231743 w 344424"/>
                <a:gd name="connsiteY4" fmla="*/ 168497 h 339661"/>
                <a:gd name="connsiteX5" fmla="*/ 193358 w 344424"/>
                <a:gd name="connsiteY5" fmla="*/ 195834 h 339661"/>
                <a:gd name="connsiteX6" fmla="*/ 190881 w 344424"/>
                <a:gd name="connsiteY6" fmla="*/ 214027 h 339661"/>
                <a:gd name="connsiteX7" fmla="*/ 190881 w 344424"/>
                <a:gd name="connsiteY7" fmla="*/ 339662 h 339661"/>
                <a:gd name="connsiteX8" fmla="*/ 116110 w 344424"/>
                <a:gd name="connsiteY8" fmla="*/ 339662 h 339661"/>
                <a:gd name="connsiteX9" fmla="*/ 116110 w 344424"/>
                <a:gd name="connsiteY9" fmla="*/ 114776 h 339661"/>
                <a:gd name="connsiteX10" fmla="*/ 190881 w 344424"/>
                <a:gd name="connsiteY10" fmla="*/ 114776 h 339661"/>
                <a:gd name="connsiteX11" fmla="*/ 190881 w 344424"/>
                <a:gd name="connsiteY11" fmla="*/ 146685 h 339661"/>
                <a:gd name="connsiteX12" fmla="*/ 190405 w 344424"/>
                <a:gd name="connsiteY12" fmla="*/ 147447 h 339661"/>
                <a:gd name="connsiteX13" fmla="*/ 190881 w 344424"/>
                <a:gd name="connsiteY13" fmla="*/ 147447 h 339661"/>
                <a:gd name="connsiteX14" fmla="*/ 190881 w 344424"/>
                <a:gd name="connsiteY14" fmla="*/ 146685 h 339661"/>
                <a:gd name="connsiteX15" fmla="*/ 258318 w 344424"/>
                <a:gd name="connsiteY15" fmla="*/ 109538 h 339661"/>
                <a:gd name="connsiteX16" fmla="*/ 344424 w 344424"/>
                <a:gd name="connsiteY16" fmla="*/ 210693 h 339661"/>
                <a:gd name="connsiteX17" fmla="*/ 344424 w 344424"/>
                <a:gd name="connsiteY17" fmla="*/ 210693 h 339661"/>
                <a:gd name="connsiteX18" fmla="*/ 0 w 344424"/>
                <a:gd name="connsiteY18" fmla="*/ 339662 h 339661"/>
                <a:gd name="connsiteX19" fmla="*/ 74771 w 344424"/>
                <a:gd name="connsiteY19" fmla="*/ 339662 h 339661"/>
                <a:gd name="connsiteX20" fmla="*/ 74771 w 344424"/>
                <a:gd name="connsiteY20" fmla="*/ 114776 h 339661"/>
                <a:gd name="connsiteX21" fmla="*/ 0 w 344424"/>
                <a:gd name="connsiteY21" fmla="*/ 114776 h 339661"/>
                <a:gd name="connsiteX22" fmla="*/ 0 w 344424"/>
                <a:gd name="connsiteY22" fmla="*/ 339662 h 339661"/>
                <a:gd name="connsiteX23" fmla="*/ 76962 w 344424"/>
                <a:gd name="connsiteY23" fmla="*/ 38481 h 339661"/>
                <a:gd name="connsiteX24" fmla="*/ 38481 w 344424"/>
                <a:gd name="connsiteY24" fmla="*/ 76962 h 339661"/>
                <a:gd name="connsiteX25" fmla="*/ 0 w 344424"/>
                <a:gd name="connsiteY25" fmla="*/ 38481 h 339661"/>
                <a:gd name="connsiteX26" fmla="*/ 38481 w 344424"/>
                <a:gd name="connsiteY26" fmla="*/ 0 h 339661"/>
                <a:gd name="connsiteX27" fmla="*/ 76962 w 344424"/>
                <a:gd name="connsiteY27" fmla="*/ 38481 h 3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4424" h="339661">
                  <a:moveTo>
                    <a:pt x="344424" y="210693"/>
                  </a:moveTo>
                  <a:lnTo>
                    <a:pt x="344424" y="339662"/>
                  </a:lnTo>
                  <a:lnTo>
                    <a:pt x="269653" y="339662"/>
                  </a:lnTo>
                  <a:lnTo>
                    <a:pt x="269653" y="219361"/>
                  </a:lnTo>
                  <a:cubicBezTo>
                    <a:pt x="269653" y="189167"/>
                    <a:pt x="258890" y="168497"/>
                    <a:pt x="231743" y="168497"/>
                  </a:cubicBezTo>
                  <a:cubicBezTo>
                    <a:pt x="211074" y="168497"/>
                    <a:pt x="198787" y="182404"/>
                    <a:pt x="193358" y="195834"/>
                  </a:cubicBezTo>
                  <a:cubicBezTo>
                    <a:pt x="191357" y="200597"/>
                    <a:pt x="190881" y="207359"/>
                    <a:pt x="190881" y="214027"/>
                  </a:cubicBezTo>
                  <a:lnTo>
                    <a:pt x="190881" y="339662"/>
                  </a:lnTo>
                  <a:lnTo>
                    <a:pt x="116110" y="339662"/>
                  </a:lnTo>
                  <a:cubicBezTo>
                    <a:pt x="116110" y="339662"/>
                    <a:pt x="117158" y="135827"/>
                    <a:pt x="116110" y="114776"/>
                  </a:cubicBezTo>
                  <a:lnTo>
                    <a:pt x="190881" y="114776"/>
                  </a:lnTo>
                  <a:lnTo>
                    <a:pt x="190881" y="146685"/>
                  </a:lnTo>
                  <a:cubicBezTo>
                    <a:pt x="190691" y="146971"/>
                    <a:pt x="190500" y="147161"/>
                    <a:pt x="190405" y="147447"/>
                  </a:cubicBezTo>
                  <a:lnTo>
                    <a:pt x="190881" y="147447"/>
                  </a:lnTo>
                  <a:lnTo>
                    <a:pt x="190881" y="146685"/>
                  </a:lnTo>
                  <a:cubicBezTo>
                    <a:pt x="200787" y="131350"/>
                    <a:pt x="218504" y="109538"/>
                    <a:pt x="258318" y="109538"/>
                  </a:cubicBezTo>
                  <a:cubicBezTo>
                    <a:pt x="307467" y="109442"/>
                    <a:pt x="344424" y="141637"/>
                    <a:pt x="344424" y="210693"/>
                  </a:cubicBezTo>
                  <a:lnTo>
                    <a:pt x="344424" y="210693"/>
                  </a:lnTo>
                  <a:close/>
                  <a:moveTo>
                    <a:pt x="0" y="339662"/>
                  </a:moveTo>
                  <a:lnTo>
                    <a:pt x="74771" y="339662"/>
                  </a:lnTo>
                  <a:lnTo>
                    <a:pt x="74771" y="114776"/>
                  </a:lnTo>
                  <a:lnTo>
                    <a:pt x="0" y="114776"/>
                  </a:lnTo>
                  <a:lnTo>
                    <a:pt x="0" y="339662"/>
                  </a:lnTo>
                  <a:close/>
                  <a:moveTo>
                    <a:pt x="76962" y="38481"/>
                  </a:moveTo>
                  <a:cubicBezTo>
                    <a:pt x="76962" y="59722"/>
                    <a:pt x="59722" y="76962"/>
                    <a:pt x="38481" y="76962"/>
                  </a:cubicBezTo>
                  <a:cubicBezTo>
                    <a:pt x="17240" y="76962"/>
                    <a:pt x="0" y="59722"/>
                    <a:pt x="0" y="38481"/>
                  </a:cubicBezTo>
                  <a:cubicBezTo>
                    <a:pt x="0" y="17240"/>
                    <a:pt x="17240" y="0"/>
                    <a:pt x="38481" y="0"/>
                  </a:cubicBezTo>
                  <a:cubicBezTo>
                    <a:pt x="59722" y="0"/>
                    <a:pt x="76962" y="17145"/>
                    <a:pt x="76962" y="38481"/>
                  </a:cubicBezTo>
                  <a:close/>
                </a:path>
              </a:pathLst>
            </a:custGeom>
            <a:solidFill>
              <a:schemeClr val="bg2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79177957">
                    <a:custGeom>
                      <a:avLst/>
                      <a:gdLst>
                        <a:gd name="connsiteX0" fmla="*/ 662003 w 662003"/>
                        <a:gd name="connsiteY0" fmla="*/ 404964 h 652848"/>
                        <a:gd name="connsiteX1" fmla="*/ 662003 w 662003"/>
                        <a:gd name="connsiteY1" fmla="*/ 652849 h 652848"/>
                        <a:gd name="connsiteX2" fmla="*/ 518288 w 662003"/>
                        <a:gd name="connsiteY2" fmla="*/ 652849 h 652848"/>
                        <a:gd name="connsiteX3" fmla="*/ 518288 w 662003"/>
                        <a:gd name="connsiteY3" fmla="*/ 421624 h 652848"/>
                        <a:gd name="connsiteX4" fmla="*/ 445423 w 662003"/>
                        <a:gd name="connsiteY4" fmla="*/ 323860 h 652848"/>
                        <a:gd name="connsiteX5" fmla="*/ 371645 w 662003"/>
                        <a:gd name="connsiteY5" fmla="*/ 376404 h 652848"/>
                        <a:gd name="connsiteX6" fmla="*/ 366884 w 662003"/>
                        <a:gd name="connsiteY6" fmla="*/ 411372 h 652848"/>
                        <a:gd name="connsiteX7" fmla="*/ 366884 w 662003"/>
                        <a:gd name="connsiteY7" fmla="*/ 652849 h 652848"/>
                        <a:gd name="connsiteX8" fmla="*/ 223170 w 662003"/>
                        <a:gd name="connsiteY8" fmla="*/ 652849 h 652848"/>
                        <a:gd name="connsiteX9" fmla="*/ 223170 w 662003"/>
                        <a:gd name="connsiteY9" fmla="*/ 220606 h 652848"/>
                        <a:gd name="connsiteX10" fmla="*/ 366884 w 662003"/>
                        <a:gd name="connsiteY10" fmla="*/ 220606 h 652848"/>
                        <a:gd name="connsiteX11" fmla="*/ 366884 w 662003"/>
                        <a:gd name="connsiteY11" fmla="*/ 281937 h 652848"/>
                        <a:gd name="connsiteX12" fmla="*/ 365969 w 662003"/>
                        <a:gd name="connsiteY12" fmla="*/ 283401 h 652848"/>
                        <a:gd name="connsiteX13" fmla="*/ 366884 w 662003"/>
                        <a:gd name="connsiteY13" fmla="*/ 283401 h 652848"/>
                        <a:gd name="connsiteX14" fmla="*/ 366884 w 662003"/>
                        <a:gd name="connsiteY14" fmla="*/ 281937 h 652848"/>
                        <a:gd name="connsiteX15" fmla="*/ 496502 w 662003"/>
                        <a:gd name="connsiteY15" fmla="*/ 210538 h 652848"/>
                        <a:gd name="connsiteX16" fmla="*/ 662003 w 662003"/>
                        <a:gd name="connsiteY16" fmla="*/ 404964 h 652848"/>
                        <a:gd name="connsiteX17" fmla="*/ 662003 w 662003"/>
                        <a:gd name="connsiteY17" fmla="*/ 404964 h 652848"/>
                        <a:gd name="connsiteX18" fmla="*/ 0 w 662003"/>
                        <a:gd name="connsiteY18" fmla="*/ 652849 h 652848"/>
                        <a:gd name="connsiteX19" fmla="*/ 143714 w 662003"/>
                        <a:gd name="connsiteY19" fmla="*/ 652849 h 652848"/>
                        <a:gd name="connsiteX20" fmla="*/ 143714 w 662003"/>
                        <a:gd name="connsiteY20" fmla="*/ 220606 h 652848"/>
                        <a:gd name="connsiteX21" fmla="*/ 0 w 662003"/>
                        <a:gd name="connsiteY21" fmla="*/ 220606 h 652848"/>
                        <a:gd name="connsiteX22" fmla="*/ 0 w 662003"/>
                        <a:gd name="connsiteY22" fmla="*/ 652849 h 652848"/>
                        <a:gd name="connsiteX23" fmla="*/ 147925 w 662003"/>
                        <a:gd name="connsiteY23" fmla="*/ 73962 h 652848"/>
                        <a:gd name="connsiteX24" fmla="*/ 73962 w 662003"/>
                        <a:gd name="connsiteY24" fmla="*/ 147925 h 652848"/>
                        <a:gd name="connsiteX25" fmla="*/ 0 w 662003"/>
                        <a:gd name="connsiteY25" fmla="*/ 73962 h 652848"/>
                        <a:gd name="connsiteX26" fmla="*/ 73962 w 662003"/>
                        <a:gd name="connsiteY26" fmla="*/ 0 h 652848"/>
                        <a:gd name="connsiteX27" fmla="*/ 147925 w 662003"/>
                        <a:gd name="connsiteY27" fmla="*/ 73962 h 6528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</a:cxnLst>
                      <a:rect l="l" t="t" r="r" b="b"/>
                      <a:pathLst>
                        <a:path w="662003" h="652848" fill="none" extrusionOk="0">
                          <a:moveTo>
                            <a:pt x="662003" y="404964"/>
                          </a:moveTo>
                          <a:cubicBezTo>
                            <a:pt x="672836" y="505715"/>
                            <a:pt x="650245" y="539357"/>
                            <a:pt x="662003" y="652849"/>
                          </a:cubicBezTo>
                          <a:cubicBezTo>
                            <a:pt x="596982" y="656424"/>
                            <a:pt x="578793" y="652067"/>
                            <a:pt x="518288" y="652849"/>
                          </a:cubicBezTo>
                          <a:cubicBezTo>
                            <a:pt x="529196" y="539550"/>
                            <a:pt x="515421" y="483056"/>
                            <a:pt x="518288" y="421624"/>
                          </a:cubicBezTo>
                          <a:cubicBezTo>
                            <a:pt x="525015" y="372025"/>
                            <a:pt x="500113" y="315929"/>
                            <a:pt x="445423" y="323860"/>
                          </a:cubicBezTo>
                          <a:cubicBezTo>
                            <a:pt x="405483" y="327348"/>
                            <a:pt x="384167" y="348287"/>
                            <a:pt x="371645" y="376404"/>
                          </a:cubicBezTo>
                          <a:cubicBezTo>
                            <a:pt x="369008" y="386090"/>
                            <a:pt x="369239" y="400004"/>
                            <a:pt x="366884" y="411372"/>
                          </a:cubicBezTo>
                          <a:cubicBezTo>
                            <a:pt x="377621" y="521296"/>
                            <a:pt x="355382" y="582475"/>
                            <a:pt x="366884" y="652849"/>
                          </a:cubicBezTo>
                          <a:cubicBezTo>
                            <a:pt x="308373" y="650269"/>
                            <a:pt x="282555" y="650746"/>
                            <a:pt x="223170" y="652849"/>
                          </a:cubicBezTo>
                          <a:cubicBezTo>
                            <a:pt x="227892" y="650746"/>
                            <a:pt x="223790" y="263102"/>
                            <a:pt x="223170" y="220606"/>
                          </a:cubicBezTo>
                          <a:cubicBezTo>
                            <a:pt x="287978" y="214387"/>
                            <a:pt x="312831" y="222372"/>
                            <a:pt x="366884" y="220606"/>
                          </a:cubicBezTo>
                          <a:cubicBezTo>
                            <a:pt x="368321" y="237491"/>
                            <a:pt x="369567" y="251705"/>
                            <a:pt x="366884" y="281937"/>
                          </a:cubicBezTo>
                          <a:cubicBezTo>
                            <a:pt x="366606" y="282575"/>
                            <a:pt x="366078" y="282751"/>
                            <a:pt x="365969" y="283401"/>
                          </a:cubicBezTo>
                          <a:cubicBezTo>
                            <a:pt x="366272" y="283441"/>
                            <a:pt x="366666" y="283355"/>
                            <a:pt x="366884" y="283401"/>
                          </a:cubicBezTo>
                          <a:cubicBezTo>
                            <a:pt x="366899" y="282903"/>
                            <a:pt x="366953" y="282379"/>
                            <a:pt x="366884" y="281937"/>
                          </a:cubicBezTo>
                          <a:cubicBezTo>
                            <a:pt x="397985" y="251971"/>
                            <a:pt x="413372" y="198760"/>
                            <a:pt x="496502" y="210538"/>
                          </a:cubicBezTo>
                          <a:cubicBezTo>
                            <a:pt x="596130" y="215910"/>
                            <a:pt x="655890" y="266419"/>
                            <a:pt x="662003" y="404964"/>
                          </a:cubicBezTo>
                          <a:lnTo>
                            <a:pt x="662003" y="404964"/>
                          </a:lnTo>
                          <a:close/>
                          <a:moveTo>
                            <a:pt x="0" y="652849"/>
                          </a:moveTo>
                          <a:cubicBezTo>
                            <a:pt x="69509" y="658489"/>
                            <a:pt x="75844" y="649442"/>
                            <a:pt x="143714" y="652849"/>
                          </a:cubicBezTo>
                          <a:cubicBezTo>
                            <a:pt x="152098" y="472515"/>
                            <a:pt x="125635" y="426962"/>
                            <a:pt x="143714" y="220606"/>
                          </a:cubicBezTo>
                          <a:cubicBezTo>
                            <a:pt x="107584" y="225168"/>
                            <a:pt x="59387" y="227223"/>
                            <a:pt x="0" y="220606"/>
                          </a:cubicBezTo>
                          <a:cubicBezTo>
                            <a:pt x="-3916" y="311750"/>
                            <a:pt x="17879" y="438731"/>
                            <a:pt x="0" y="652849"/>
                          </a:cubicBezTo>
                          <a:close/>
                          <a:moveTo>
                            <a:pt x="147925" y="73962"/>
                          </a:moveTo>
                          <a:cubicBezTo>
                            <a:pt x="149256" y="117090"/>
                            <a:pt x="123330" y="150773"/>
                            <a:pt x="73962" y="147925"/>
                          </a:cubicBezTo>
                          <a:cubicBezTo>
                            <a:pt x="42267" y="145288"/>
                            <a:pt x="-4781" y="119681"/>
                            <a:pt x="0" y="73962"/>
                          </a:cubicBezTo>
                          <a:cubicBezTo>
                            <a:pt x="-2376" y="34375"/>
                            <a:pt x="34131" y="-93"/>
                            <a:pt x="73962" y="0"/>
                          </a:cubicBezTo>
                          <a:cubicBezTo>
                            <a:pt x="116938" y="-8395"/>
                            <a:pt x="153931" y="36824"/>
                            <a:pt x="147925" y="73962"/>
                          </a:cubicBezTo>
                          <a:close/>
                        </a:path>
                        <a:path w="662003" h="652848" stroke="0" extrusionOk="0">
                          <a:moveTo>
                            <a:pt x="662003" y="404964"/>
                          </a:moveTo>
                          <a:cubicBezTo>
                            <a:pt x="669336" y="508707"/>
                            <a:pt x="652537" y="581998"/>
                            <a:pt x="662003" y="652849"/>
                          </a:cubicBezTo>
                          <a:cubicBezTo>
                            <a:pt x="630239" y="655224"/>
                            <a:pt x="582820" y="655962"/>
                            <a:pt x="518288" y="652849"/>
                          </a:cubicBezTo>
                          <a:cubicBezTo>
                            <a:pt x="512353" y="561066"/>
                            <a:pt x="507135" y="521564"/>
                            <a:pt x="518288" y="421624"/>
                          </a:cubicBezTo>
                          <a:cubicBezTo>
                            <a:pt x="515138" y="361839"/>
                            <a:pt x="505366" y="323282"/>
                            <a:pt x="445423" y="323860"/>
                          </a:cubicBezTo>
                          <a:cubicBezTo>
                            <a:pt x="406102" y="322854"/>
                            <a:pt x="381924" y="351647"/>
                            <a:pt x="371645" y="376404"/>
                          </a:cubicBezTo>
                          <a:cubicBezTo>
                            <a:pt x="364958" y="385691"/>
                            <a:pt x="365863" y="397380"/>
                            <a:pt x="366884" y="411372"/>
                          </a:cubicBezTo>
                          <a:cubicBezTo>
                            <a:pt x="371734" y="508525"/>
                            <a:pt x="376437" y="581064"/>
                            <a:pt x="366884" y="652849"/>
                          </a:cubicBezTo>
                          <a:cubicBezTo>
                            <a:pt x="301554" y="659121"/>
                            <a:pt x="294757" y="646345"/>
                            <a:pt x="223170" y="652849"/>
                          </a:cubicBezTo>
                          <a:cubicBezTo>
                            <a:pt x="221074" y="657979"/>
                            <a:pt x="227098" y="255836"/>
                            <a:pt x="223170" y="220606"/>
                          </a:cubicBezTo>
                          <a:cubicBezTo>
                            <a:pt x="269567" y="222996"/>
                            <a:pt x="308876" y="218015"/>
                            <a:pt x="366884" y="220606"/>
                          </a:cubicBezTo>
                          <a:cubicBezTo>
                            <a:pt x="366959" y="245046"/>
                            <a:pt x="366608" y="262179"/>
                            <a:pt x="366884" y="281937"/>
                          </a:cubicBezTo>
                          <a:cubicBezTo>
                            <a:pt x="366468" y="282551"/>
                            <a:pt x="366129" y="282890"/>
                            <a:pt x="365969" y="283401"/>
                          </a:cubicBezTo>
                          <a:cubicBezTo>
                            <a:pt x="366209" y="283422"/>
                            <a:pt x="366652" y="283382"/>
                            <a:pt x="366884" y="283401"/>
                          </a:cubicBezTo>
                          <a:cubicBezTo>
                            <a:pt x="366841" y="282685"/>
                            <a:pt x="366891" y="282345"/>
                            <a:pt x="366884" y="281937"/>
                          </a:cubicBezTo>
                          <a:cubicBezTo>
                            <a:pt x="375608" y="254929"/>
                            <a:pt x="428463" y="202608"/>
                            <a:pt x="496502" y="210538"/>
                          </a:cubicBezTo>
                          <a:cubicBezTo>
                            <a:pt x="587002" y="212700"/>
                            <a:pt x="669150" y="286691"/>
                            <a:pt x="662003" y="404964"/>
                          </a:cubicBezTo>
                          <a:lnTo>
                            <a:pt x="662003" y="404964"/>
                          </a:lnTo>
                          <a:close/>
                          <a:moveTo>
                            <a:pt x="0" y="652849"/>
                          </a:moveTo>
                          <a:cubicBezTo>
                            <a:pt x="58883" y="646192"/>
                            <a:pt x="91367" y="655175"/>
                            <a:pt x="143714" y="652849"/>
                          </a:cubicBezTo>
                          <a:cubicBezTo>
                            <a:pt x="146225" y="542211"/>
                            <a:pt x="152175" y="370753"/>
                            <a:pt x="143714" y="220606"/>
                          </a:cubicBezTo>
                          <a:cubicBezTo>
                            <a:pt x="81125" y="215489"/>
                            <a:pt x="48569" y="214896"/>
                            <a:pt x="0" y="220606"/>
                          </a:cubicBezTo>
                          <a:cubicBezTo>
                            <a:pt x="-2566" y="324321"/>
                            <a:pt x="-19454" y="479311"/>
                            <a:pt x="0" y="652849"/>
                          </a:cubicBezTo>
                          <a:close/>
                          <a:moveTo>
                            <a:pt x="147925" y="73962"/>
                          </a:moveTo>
                          <a:cubicBezTo>
                            <a:pt x="141841" y="108856"/>
                            <a:pt x="114137" y="145851"/>
                            <a:pt x="73962" y="147925"/>
                          </a:cubicBezTo>
                          <a:cubicBezTo>
                            <a:pt x="29382" y="149301"/>
                            <a:pt x="6083" y="120898"/>
                            <a:pt x="0" y="73962"/>
                          </a:cubicBezTo>
                          <a:cubicBezTo>
                            <a:pt x="4302" y="37991"/>
                            <a:pt x="28399" y="4705"/>
                            <a:pt x="73962" y="0"/>
                          </a:cubicBezTo>
                          <a:cubicBezTo>
                            <a:pt x="117835" y="-7015"/>
                            <a:pt x="150354" y="40776"/>
                            <a:pt x="147925" y="73962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1686494-93AC-ACB9-1229-1AC0945E5929}"/>
              </a:ext>
            </a:extLst>
          </p:cNvPr>
          <p:cNvGrpSpPr/>
          <p:nvPr/>
        </p:nvGrpSpPr>
        <p:grpSpPr>
          <a:xfrm>
            <a:off x="98186" y="3595984"/>
            <a:ext cx="1071152" cy="1071152"/>
            <a:chOff x="2625872" y="2151767"/>
            <a:chExt cx="1869928" cy="1869928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511D294-D9EE-E820-C3F6-AC11D517B1D3}"/>
                </a:ext>
              </a:extLst>
            </p:cNvPr>
            <p:cNvSpPr/>
            <p:nvPr/>
          </p:nvSpPr>
          <p:spPr>
            <a:xfrm>
              <a:off x="2625872" y="2151767"/>
              <a:ext cx="1869928" cy="1869928"/>
            </a:xfrm>
            <a:custGeom>
              <a:avLst/>
              <a:gdLst>
                <a:gd name="connsiteX0" fmla="*/ 609600 w 609600"/>
                <a:gd name="connsiteY0" fmla="*/ 304800 h 609600"/>
                <a:gd name="connsiteX1" fmla="*/ 304800 w 609600"/>
                <a:gd name="connsiteY1" fmla="*/ 609600 h 609600"/>
                <a:gd name="connsiteX2" fmla="*/ 0 w 609600"/>
                <a:gd name="connsiteY2" fmla="*/ 304800 h 609600"/>
                <a:gd name="connsiteX3" fmla="*/ 304800 w 609600"/>
                <a:gd name="connsiteY3" fmla="*/ 0 h 609600"/>
                <a:gd name="connsiteX4" fmla="*/ 609600 w 609600"/>
                <a:gd name="connsiteY4" fmla="*/ 3048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" h="609600">
                  <a:moveTo>
                    <a:pt x="609600" y="304800"/>
                  </a:moveTo>
                  <a:cubicBezTo>
                    <a:pt x="609600" y="473136"/>
                    <a:pt x="473136" y="609600"/>
                    <a:pt x="304800" y="609600"/>
                  </a:cubicBezTo>
                  <a:cubicBezTo>
                    <a:pt x="136464" y="609600"/>
                    <a:pt x="0" y="473136"/>
                    <a:pt x="0" y="304800"/>
                  </a:cubicBezTo>
                  <a:cubicBezTo>
                    <a:pt x="0" y="136464"/>
                    <a:pt x="136464" y="0"/>
                    <a:pt x="304800" y="0"/>
                  </a:cubicBezTo>
                  <a:cubicBezTo>
                    <a:pt x="473136" y="0"/>
                    <a:pt x="609600" y="136464"/>
                    <a:pt x="609600" y="30480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2748348 w 2748348"/>
                        <a:gd name="connsiteY0" fmla="*/ 1374174 h 2748348"/>
                        <a:gd name="connsiteX1" fmla="*/ 1374174 w 2748348"/>
                        <a:gd name="connsiteY1" fmla="*/ 2748348 h 2748348"/>
                        <a:gd name="connsiteX2" fmla="*/ 0 w 2748348"/>
                        <a:gd name="connsiteY2" fmla="*/ 1374174 h 2748348"/>
                        <a:gd name="connsiteX3" fmla="*/ 1374174 w 2748348"/>
                        <a:gd name="connsiteY3" fmla="*/ 0 h 2748348"/>
                        <a:gd name="connsiteX4" fmla="*/ 2748348 w 2748348"/>
                        <a:gd name="connsiteY4" fmla="*/ 1374174 h 27483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748348" h="2748348" fill="none" extrusionOk="0">
                          <a:moveTo>
                            <a:pt x="2748348" y="1374174"/>
                          </a:moveTo>
                          <a:cubicBezTo>
                            <a:pt x="2851481" y="2145342"/>
                            <a:pt x="2192896" y="2625303"/>
                            <a:pt x="1374174" y="2748348"/>
                          </a:cubicBezTo>
                          <a:cubicBezTo>
                            <a:pt x="458595" y="2724360"/>
                            <a:pt x="-71197" y="2200139"/>
                            <a:pt x="0" y="1374174"/>
                          </a:cubicBezTo>
                          <a:cubicBezTo>
                            <a:pt x="-3382" y="582984"/>
                            <a:pt x="505228" y="152885"/>
                            <a:pt x="1374174" y="0"/>
                          </a:cubicBezTo>
                          <a:cubicBezTo>
                            <a:pt x="2220417" y="48880"/>
                            <a:pt x="2778292" y="622440"/>
                            <a:pt x="2748348" y="1374174"/>
                          </a:cubicBezTo>
                          <a:close/>
                        </a:path>
                        <a:path w="2748348" h="2748348" stroke="0" extrusionOk="0">
                          <a:moveTo>
                            <a:pt x="2748348" y="1374174"/>
                          </a:moveTo>
                          <a:cubicBezTo>
                            <a:pt x="2593679" y="2037704"/>
                            <a:pt x="2068452" y="2772614"/>
                            <a:pt x="1374174" y="2748348"/>
                          </a:cubicBezTo>
                          <a:cubicBezTo>
                            <a:pt x="796454" y="2786498"/>
                            <a:pt x="-143437" y="2137668"/>
                            <a:pt x="0" y="1374174"/>
                          </a:cubicBezTo>
                          <a:cubicBezTo>
                            <a:pt x="-21865" y="636592"/>
                            <a:pt x="585307" y="165449"/>
                            <a:pt x="1374174" y="0"/>
                          </a:cubicBezTo>
                          <a:cubicBezTo>
                            <a:pt x="2093171" y="-21850"/>
                            <a:pt x="2886425" y="681214"/>
                            <a:pt x="2748348" y="137417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34810D23-32B5-5C67-D8DF-FB543BF22311}"/>
                </a:ext>
              </a:extLst>
            </p:cNvPr>
            <p:cNvGrpSpPr/>
            <p:nvPr/>
          </p:nvGrpSpPr>
          <p:grpSpPr>
            <a:xfrm>
              <a:off x="2769887" y="2285228"/>
              <a:ext cx="1496438" cy="1551730"/>
              <a:chOff x="2426500" y="2280039"/>
              <a:chExt cx="1496438" cy="1551730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CE1579FA-CB89-A65B-B1B4-068E379C7FA4}"/>
                  </a:ext>
                </a:extLst>
              </p:cNvPr>
              <p:cNvSpPr/>
              <p:nvPr/>
            </p:nvSpPr>
            <p:spPr>
              <a:xfrm rot="18850946" flipH="1">
                <a:off x="2794380" y="2350915"/>
                <a:ext cx="767464" cy="625712"/>
              </a:xfrm>
              <a:custGeom>
                <a:avLst/>
                <a:gdLst>
                  <a:gd name="connsiteX0" fmla="*/ 181246 w 767464"/>
                  <a:gd name="connsiteY0" fmla="*/ 196448 h 625712"/>
                  <a:gd name="connsiteX1" fmla="*/ 0 w 767464"/>
                  <a:gd name="connsiteY1" fmla="*/ 625712 h 625712"/>
                  <a:gd name="connsiteX2" fmla="*/ 243740 w 767464"/>
                  <a:gd name="connsiteY2" fmla="*/ 617677 h 625712"/>
                  <a:gd name="connsiteX3" fmla="*/ 351863 w 767464"/>
                  <a:gd name="connsiteY3" fmla="*/ 362861 h 625712"/>
                  <a:gd name="connsiteX4" fmla="*/ 713021 w 767464"/>
                  <a:gd name="connsiteY4" fmla="*/ 249803 h 625712"/>
                  <a:gd name="connsiteX5" fmla="*/ 767464 w 767464"/>
                  <a:gd name="connsiteY5" fmla="*/ 265491 h 625712"/>
                  <a:gd name="connsiteX6" fmla="*/ 760174 w 767464"/>
                  <a:gd name="connsiteY6" fmla="*/ 10105 h 625712"/>
                  <a:gd name="connsiteX7" fmla="*/ 636397 w 767464"/>
                  <a:gd name="connsiteY7" fmla="*/ 0 h 625712"/>
                  <a:gd name="connsiteX8" fmla="*/ 181246 w 767464"/>
                  <a:gd name="connsiteY8" fmla="*/ 196448 h 625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67464" h="625712">
                    <a:moveTo>
                      <a:pt x="181246" y="196448"/>
                    </a:moveTo>
                    <a:cubicBezTo>
                      <a:pt x="59136" y="322093"/>
                      <a:pt x="2956" y="471092"/>
                      <a:pt x="0" y="625712"/>
                    </a:cubicBezTo>
                    <a:lnTo>
                      <a:pt x="243740" y="617677"/>
                    </a:lnTo>
                    <a:cubicBezTo>
                      <a:pt x="244002" y="550863"/>
                      <a:pt x="264170" y="453094"/>
                      <a:pt x="351863" y="362861"/>
                    </a:cubicBezTo>
                    <a:cubicBezTo>
                      <a:pt x="448196" y="263740"/>
                      <a:pt x="584667" y="225848"/>
                      <a:pt x="713021" y="249803"/>
                    </a:cubicBezTo>
                    <a:lnTo>
                      <a:pt x="767464" y="265491"/>
                    </a:lnTo>
                    <a:lnTo>
                      <a:pt x="760174" y="10105"/>
                    </a:lnTo>
                    <a:lnTo>
                      <a:pt x="636397" y="0"/>
                    </a:lnTo>
                    <a:cubicBezTo>
                      <a:pt x="470771" y="2363"/>
                      <a:pt x="306049" y="68032"/>
                      <a:pt x="181246" y="19644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8868BF51-F84E-8D94-F643-199CFA507D86}"/>
                  </a:ext>
                </a:extLst>
              </p:cNvPr>
              <p:cNvSpPr/>
              <p:nvPr/>
            </p:nvSpPr>
            <p:spPr>
              <a:xfrm rot="18850946" flipH="1">
                <a:off x="2469623" y="2833275"/>
                <a:ext cx="510835" cy="597082"/>
              </a:xfrm>
              <a:custGeom>
                <a:avLst/>
                <a:gdLst>
                  <a:gd name="connsiteX0" fmla="*/ 0 w 510835"/>
                  <a:gd name="connsiteY0" fmla="*/ 0 h 597082"/>
                  <a:gd name="connsiteX1" fmla="*/ 7294 w 510835"/>
                  <a:gd name="connsiteY1" fmla="*/ 255520 h 597082"/>
                  <a:gd name="connsiteX2" fmla="*/ 8945 w 510835"/>
                  <a:gd name="connsiteY2" fmla="*/ 255996 h 597082"/>
                  <a:gd name="connsiteX3" fmla="*/ 145140 w 510835"/>
                  <a:gd name="connsiteY3" fmla="*/ 344242 h 597082"/>
                  <a:gd name="connsiteX4" fmla="*/ 261050 w 510835"/>
                  <a:gd name="connsiteY4" fmla="*/ 552730 h 597082"/>
                  <a:gd name="connsiteX5" fmla="*/ 266315 w 510835"/>
                  <a:gd name="connsiteY5" fmla="*/ 597082 h 597082"/>
                  <a:gd name="connsiteX6" fmla="*/ 510835 w 510835"/>
                  <a:gd name="connsiteY6" fmla="*/ 597082 h 597082"/>
                  <a:gd name="connsiteX7" fmla="*/ 500056 w 510835"/>
                  <a:gd name="connsiteY7" fmla="*/ 499485 h 597082"/>
                  <a:gd name="connsiteX8" fmla="*/ 317241 w 510835"/>
                  <a:gd name="connsiteY8" fmla="*/ 167773 h 597082"/>
                  <a:gd name="connsiteX9" fmla="*/ 100908 w 510835"/>
                  <a:gd name="connsiteY9" fmla="*/ 28396 h 597082"/>
                  <a:gd name="connsiteX10" fmla="*/ 0 w 510835"/>
                  <a:gd name="connsiteY10" fmla="*/ 0 h 597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10835" h="597082">
                    <a:moveTo>
                      <a:pt x="0" y="0"/>
                    </a:moveTo>
                    <a:lnTo>
                      <a:pt x="7294" y="255520"/>
                    </a:lnTo>
                    <a:lnTo>
                      <a:pt x="8945" y="255996"/>
                    </a:lnTo>
                    <a:cubicBezTo>
                      <a:pt x="58216" y="275483"/>
                      <a:pt x="104644" y="304885"/>
                      <a:pt x="145140" y="344242"/>
                    </a:cubicBezTo>
                    <a:cubicBezTo>
                      <a:pt x="205768" y="403164"/>
                      <a:pt x="244476" y="476150"/>
                      <a:pt x="261050" y="552730"/>
                    </a:cubicBezTo>
                    <a:lnTo>
                      <a:pt x="266315" y="597082"/>
                    </a:lnTo>
                    <a:lnTo>
                      <a:pt x="510835" y="597082"/>
                    </a:lnTo>
                    <a:lnTo>
                      <a:pt x="500056" y="499485"/>
                    </a:lnTo>
                    <a:cubicBezTo>
                      <a:pt x="474571" y="377433"/>
                      <a:pt x="413554" y="261376"/>
                      <a:pt x="317241" y="167773"/>
                    </a:cubicBezTo>
                    <a:cubicBezTo>
                      <a:pt x="253033" y="105372"/>
                      <a:pt x="179296" y="58936"/>
                      <a:pt x="100908" y="2839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FEEB23B5-89BD-D3A9-9CD1-DE4DBB7D18EA}"/>
                  </a:ext>
                </a:extLst>
              </p:cNvPr>
              <p:cNvSpPr/>
              <p:nvPr/>
            </p:nvSpPr>
            <p:spPr>
              <a:xfrm rot="18850946" flipH="1">
                <a:off x="3243466" y="2809200"/>
                <a:ext cx="643564" cy="715381"/>
              </a:xfrm>
              <a:custGeom>
                <a:avLst/>
                <a:gdLst>
                  <a:gd name="connsiteX0" fmla="*/ 425889 w 643564"/>
                  <a:gd name="connsiteY0" fmla="*/ 0 h 715381"/>
                  <a:gd name="connsiteX1" fmla="*/ 0 w 643564"/>
                  <a:gd name="connsiteY1" fmla="*/ 438220 h 715381"/>
                  <a:gd name="connsiteX2" fmla="*/ 69807 w 643564"/>
                  <a:gd name="connsiteY2" fmla="*/ 520435 h 715381"/>
                  <a:gd name="connsiteX3" fmla="*/ 631791 w 643564"/>
                  <a:gd name="connsiteY3" fmla="*/ 703073 h 715381"/>
                  <a:gd name="connsiteX4" fmla="*/ 643564 w 643564"/>
                  <a:gd name="connsiteY4" fmla="*/ 699229 h 715381"/>
                  <a:gd name="connsiteX5" fmla="*/ 636435 w 643564"/>
                  <a:gd name="connsiteY5" fmla="*/ 449489 h 715381"/>
                  <a:gd name="connsiteX6" fmla="*/ 583195 w 643564"/>
                  <a:gd name="connsiteY6" fmla="*/ 466349 h 715381"/>
                  <a:gd name="connsiteX7" fmla="*/ 328900 w 643564"/>
                  <a:gd name="connsiteY7" fmla="*/ 417734 h 715381"/>
                  <a:gd name="connsiteX8" fmla="*/ 584793 w 643564"/>
                  <a:gd name="connsiteY8" fmla="*/ 154433 h 715381"/>
                  <a:gd name="connsiteX9" fmla="*/ 425889 w 643564"/>
                  <a:gd name="connsiteY9" fmla="*/ 0 h 715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3564" h="715381">
                    <a:moveTo>
                      <a:pt x="425889" y="0"/>
                    </a:moveTo>
                    <a:lnTo>
                      <a:pt x="0" y="438220"/>
                    </a:lnTo>
                    <a:cubicBezTo>
                      <a:pt x="19207" y="464670"/>
                      <a:pt x="39319" y="490804"/>
                      <a:pt x="69807" y="520435"/>
                    </a:cubicBezTo>
                    <a:cubicBezTo>
                      <a:pt x="235716" y="681675"/>
                      <a:pt x="439009" y="744280"/>
                      <a:pt x="631791" y="703073"/>
                    </a:cubicBezTo>
                    <a:lnTo>
                      <a:pt x="643564" y="699229"/>
                    </a:lnTo>
                    <a:lnTo>
                      <a:pt x="636435" y="449489"/>
                    </a:lnTo>
                    <a:lnTo>
                      <a:pt x="583195" y="466349"/>
                    </a:lnTo>
                    <a:cubicBezTo>
                      <a:pt x="474309" y="488925"/>
                      <a:pt x="377989" y="452719"/>
                      <a:pt x="328900" y="417734"/>
                    </a:cubicBezTo>
                    <a:lnTo>
                      <a:pt x="584793" y="154433"/>
                    </a:lnTo>
                    <a:lnTo>
                      <a:pt x="42588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6A4C1CAA-997C-919D-BA15-8489D1198946}"/>
                  </a:ext>
                </a:extLst>
              </p:cNvPr>
              <p:cNvSpPr/>
              <p:nvPr/>
            </p:nvSpPr>
            <p:spPr>
              <a:xfrm rot="18850946" flipH="1">
                <a:off x="2930535" y="3267148"/>
                <a:ext cx="484929" cy="644314"/>
              </a:xfrm>
              <a:custGeom>
                <a:avLst/>
                <a:gdLst>
                  <a:gd name="connsiteX0" fmla="*/ 239791 w 484929"/>
                  <a:gd name="connsiteY0" fmla="*/ 0 h 644314"/>
                  <a:gd name="connsiteX1" fmla="*/ 241412 w 484929"/>
                  <a:gd name="connsiteY1" fmla="*/ 13649 h 644314"/>
                  <a:gd name="connsiteX2" fmla="*/ 129654 w 484929"/>
                  <a:gd name="connsiteY2" fmla="*/ 300629 h 644314"/>
                  <a:gd name="connsiteX3" fmla="*/ 62052 w 484929"/>
                  <a:gd name="connsiteY3" fmla="*/ 358563 h 644314"/>
                  <a:gd name="connsiteX4" fmla="*/ 0 w 484929"/>
                  <a:gd name="connsiteY4" fmla="*/ 393343 h 644314"/>
                  <a:gd name="connsiteX5" fmla="*/ 7164 w 484929"/>
                  <a:gd name="connsiteY5" fmla="*/ 644314 h 644314"/>
                  <a:gd name="connsiteX6" fmla="*/ 90197 w 484929"/>
                  <a:gd name="connsiteY6" fmla="*/ 617208 h 644314"/>
                  <a:gd name="connsiteX7" fmla="*/ 301482 w 484929"/>
                  <a:gd name="connsiteY7" fmla="*/ 467025 h 644314"/>
                  <a:gd name="connsiteX8" fmla="*/ 484863 w 484929"/>
                  <a:gd name="connsiteY8" fmla="*/ 6454 h 644314"/>
                  <a:gd name="connsiteX9" fmla="*/ 484151 w 484929"/>
                  <a:gd name="connsiteY9" fmla="*/ 0 h 644314"/>
                  <a:gd name="connsiteX10" fmla="*/ 239791 w 484929"/>
                  <a:gd name="connsiteY10" fmla="*/ 0 h 644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84929" h="644314">
                    <a:moveTo>
                      <a:pt x="239791" y="0"/>
                    </a:moveTo>
                    <a:lnTo>
                      <a:pt x="241412" y="13649"/>
                    </a:lnTo>
                    <a:cubicBezTo>
                      <a:pt x="243804" y="117399"/>
                      <a:pt x="206720" y="221331"/>
                      <a:pt x="129654" y="300629"/>
                    </a:cubicBezTo>
                    <a:cubicBezTo>
                      <a:pt x="107357" y="323571"/>
                      <a:pt x="84731" y="342722"/>
                      <a:pt x="62052" y="358563"/>
                    </a:cubicBezTo>
                    <a:lnTo>
                      <a:pt x="0" y="393343"/>
                    </a:lnTo>
                    <a:lnTo>
                      <a:pt x="7164" y="644314"/>
                    </a:lnTo>
                    <a:lnTo>
                      <a:pt x="90197" y="617208"/>
                    </a:lnTo>
                    <a:cubicBezTo>
                      <a:pt x="164862" y="584032"/>
                      <a:pt x="236312" y="534082"/>
                      <a:pt x="301482" y="467025"/>
                    </a:cubicBezTo>
                    <a:cubicBezTo>
                      <a:pt x="426285" y="338608"/>
                      <a:pt x="487227" y="172080"/>
                      <a:pt x="484863" y="6454"/>
                    </a:cubicBezTo>
                    <a:lnTo>
                      <a:pt x="484151" y="0"/>
                    </a:lnTo>
                    <a:lnTo>
                      <a:pt x="23979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65751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DBCA2-2443-38B0-6DC5-840955195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243" y="278534"/>
            <a:ext cx="7462034" cy="818745"/>
          </a:xfrm>
        </p:spPr>
        <p:txBody>
          <a:bodyPr>
            <a:normAutofit/>
          </a:bodyPr>
          <a:lstStyle/>
          <a:p>
            <a:r>
              <a:rPr lang="en-CA" b="0" dirty="0"/>
              <a:t>Introduction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601080-F6E3-ED6D-4CB4-713D12227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0C41F2-C83F-DDBA-5A6B-1384EBE7D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DABE089-298D-2EDD-E922-F1310F2C2A61}"/>
              </a:ext>
            </a:extLst>
          </p:cNvPr>
          <p:cNvGrpSpPr/>
          <p:nvPr/>
        </p:nvGrpSpPr>
        <p:grpSpPr>
          <a:xfrm>
            <a:off x="5932194" y="1321281"/>
            <a:ext cx="5793694" cy="5049585"/>
            <a:chOff x="5998256" y="1077521"/>
            <a:chExt cx="5793694" cy="504958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4CB9F4E-1B5B-211B-9707-2666F3D587DC}"/>
                </a:ext>
              </a:extLst>
            </p:cNvPr>
            <p:cNvGrpSpPr/>
            <p:nvPr/>
          </p:nvGrpSpPr>
          <p:grpSpPr>
            <a:xfrm>
              <a:off x="5998256" y="1077521"/>
              <a:ext cx="5793694" cy="1366018"/>
              <a:chOff x="1527895" y="2770382"/>
              <a:chExt cx="5793694" cy="1366018"/>
            </a:xfrm>
          </p:grpSpPr>
          <p:sp>
            <p:nvSpPr>
              <p:cNvPr id="19" name="Google Shape;4822;p73">
                <a:extLst>
                  <a:ext uri="{FF2B5EF4-FFF2-40B4-BE49-F238E27FC236}">
                    <a16:creationId xmlns:a16="http://schemas.microsoft.com/office/drawing/2014/main" id="{D7E11514-EB71-7E41-6A2B-3B8FAE14A12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4957077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8076E92A-FEC7-3EB8-E242-72418F694EDC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2906075" cy="828000"/>
                <a:chOff x="444868" y="1359465"/>
                <a:chExt cx="2906075" cy="828000"/>
              </a:xfrm>
            </p:grpSpPr>
            <p:sp>
              <p:nvSpPr>
                <p:cNvPr id="21" name="Google Shape;4547;p70">
                  <a:extLst>
                    <a:ext uri="{FF2B5EF4-FFF2-40B4-BE49-F238E27FC236}">
                      <a16:creationId xmlns:a16="http://schemas.microsoft.com/office/drawing/2014/main" id="{CF0A8B50-9853-77C8-EB75-3FC582268B46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2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1CD2FF60-A6F5-24A7-CEFA-079665A329CA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4" name="Google Shape;4550;p70">
                  <a:extLst>
                    <a:ext uri="{FF2B5EF4-FFF2-40B4-BE49-F238E27FC236}">
                      <a16:creationId xmlns:a16="http://schemas.microsoft.com/office/drawing/2014/main" id="{7ED87894-0DC9-A4EA-8BD7-7A5B2876832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01.</a:t>
                  </a:r>
                </a:p>
              </p:txBody>
            </p:sp>
            <p:sp>
              <p:nvSpPr>
                <p:cNvPr id="25" name="Google Shape;4563;p70">
                  <a:extLst>
                    <a:ext uri="{FF2B5EF4-FFF2-40B4-BE49-F238E27FC236}">
                      <a16:creationId xmlns:a16="http://schemas.microsoft.com/office/drawing/2014/main" id="{86095CD1-B10E-E799-C0D8-E072C65BD5A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E53DC4B-2A91-B784-501E-8390CD6CA2AC}"/>
                </a:ext>
              </a:extLst>
            </p:cNvPr>
            <p:cNvGrpSpPr/>
            <p:nvPr/>
          </p:nvGrpSpPr>
          <p:grpSpPr>
            <a:xfrm>
              <a:off x="5998256" y="2919305"/>
              <a:ext cx="5793694" cy="1366018"/>
              <a:chOff x="1527895" y="2770382"/>
              <a:chExt cx="5793694" cy="1366018"/>
            </a:xfrm>
          </p:grpSpPr>
          <p:sp>
            <p:nvSpPr>
              <p:cNvPr id="27" name="Google Shape;4822;p73">
                <a:extLst>
                  <a:ext uri="{FF2B5EF4-FFF2-40B4-BE49-F238E27FC236}">
                    <a16:creationId xmlns:a16="http://schemas.microsoft.com/office/drawing/2014/main" id="{28C6F33B-F1ED-666B-D318-DB508A92DE2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4957077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6F27812B-654A-B8A6-E7EC-1ED00107B178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2906075" cy="828000"/>
                <a:chOff x="444868" y="1359465"/>
                <a:chExt cx="2906075" cy="828000"/>
              </a:xfrm>
            </p:grpSpPr>
            <p:sp>
              <p:nvSpPr>
                <p:cNvPr id="29" name="Google Shape;4547;p70">
                  <a:extLst>
                    <a:ext uri="{FF2B5EF4-FFF2-40B4-BE49-F238E27FC236}">
                      <a16:creationId xmlns:a16="http://schemas.microsoft.com/office/drawing/2014/main" id="{E1BEC86F-51BF-C100-B7C9-705C59EBA38F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0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760518A0-DE64-BDE8-1C81-D074DE90593A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1" name="Google Shape;4550;p70">
                  <a:extLst>
                    <a:ext uri="{FF2B5EF4-FFF2-40B4-BE49-F238E27FC236}">
                      <a16:creationId xmlns:a16="http://schemas.microsoft.com/office/drawing/2014/main" id="{6CB85176-13C9-9EE8-2021-CB1B6C3CE04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02.</a:t>
                  </a:r>
                </a:p>
              </p:txBody>
            </p:sp>
            <p:sp>
              <p:nvSpPr>
                <p:cNvPr id="32" name="Google Shape;4563;p70">
                  <a:extLst>
                    <a:ext uri="{FF2B5EF4-FFF2-40B4-BE49-F238E27FC236}">
                      <a16:creationId xmlns:a16="http://schemas.microsoft.com/office/drawing/2014/main" id="{8E419903-44B6-CC79-2B98-DDF2FD4BE30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05D052F-CA57-ADFB-1B69-8E146DC08F9C}"/>
                </a:ext>
              </a:extLst>
            </p:cNvPr>
            <p:cNvGrpSpPr/>
            <p:nvPr/>
          </p:nvGrpSpPr>
          <p:grpSpPr>
            <a:xfrm>
              <a:off x="5998256" y="4761088"/>
              <a:ext cx="5793694" cy="1366018"/>
              <a:chOff x="1527895" y="2770382"/>
              <a:chExt cx="5793694" cy="1366018"/>
            </a:xfrm>
          </p:grpSpPr>
          <p:sp>
            <p:nvSpPr>
              <p:cNvPr id="9" name="Google Shape;4822;p73">
                <a:extLst>
                  <a:ext uri="{FF2B5EF4-FFF2-40B4-BE49-F238E27FC236}">
                    <a16:creationId xmlns:a16="http://schemas.microsoft.com/office/drawing/2014/main" id="{378323D6-3E2E-CC3A-A5C5-5CFDD43AF5A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4957077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394C0FD9-2732-9B7B-1525-EA7A202027CF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2906075" cy="828000"/>
                <a:chOff x="444868" y="1359465"/>
                <a:chExt cx="2906075" cy="828000"/>
              </a:xfrm>
            </p:grpSpPr>
            <p:sp>
              <p:nvSpPr>
                <p:cNvPr id="11" name="Google Shape;4547;p70">
                  <a:extLst>
                    <a:ext uri="{FF2B5EF4-FFF2-40B4-BE49-F238E27FC236}">
                      <a16:creationId xmlns:a16="http://schemas.microsoft.com/office/drawing/2014/main" id="{B3404414-A075-4F63-6330-6C86F0ED0A10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2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E77FF54A-C6BF-395D-BABE-8F44DE53330B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3" name="Google Shape;4550;p70">
                  <a:extLst>
                    <a:ext uri="{FF2B5EF4-FFF2-40B4-BE49-F238E27FC236}">
                      <a16:creationId xmlns:a16="http://schemas.microsoft.com/office/drawing/2014/main" id="{148AEDEE-C713-47E9-8616-745360B0498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03.</a:t>
                  </a:r>
                </a:p>
              </p:txBody>
            </p:sp>
            <p:sp>
              <p:nvSpPr>
                <p:cNvPr id="14" name="Google Shape;4563;p70">
                  <a:extLst>
                    <a:ext uri="{FF2B5EF4-FFF2-40B4-BE49-F238E27FC236}">
                      <a16:creationId xmlns:a16="http://schemas.microsoft.com/office/drawing/2014/main" id="{76C9105E-75AB-7E7C-D9D5-1E14F7F3A63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</p:grpSp>
      <p:sp>
        <p:nvSpPr>
          <p:cNvPr id="277" name="Freeform: Shape 276">
            <a:extLst>
              <a:ext uri="{FF2B5EF4-FFF2-40B4-BE49-F238E27FC236}">
                <a16:creationId xmlns:a16="http://schemas.microsoft.com/office/drawing/2014/main" id="{4510FF1E-384A-53A0-F72F-EBABE09ED805}"/>
              </a:ext>
            </a:extLst>
          </p:cNvPr>
          <p:cNvSpPr/>
          <p:nvPr/>
        </p:nvSpPr>
        <p:spPr>
          <a:xfrm rot="19019134">
            <a:off x="10566840" y="-285923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278" name="Freeform: Shape 277">
            <a:extLst>
              <a:ext uri="{FF2B5EF4-FFF2-40B4-BE49-F238E27FC236}">
                <a16:creationId xmlns:a16="http://schemas.microsoft.com/office/drawing/2014/main" id="{CCFB229C-A5CE-10A1-18C1-35058918612B}"/>
              </a:ext>
            </a:extLst>
          </p:cNvPr>
          <p:cNvSpPr/>
          <p:nvPr/>
        </p:nvSpPr>
        <p:spPr>
          <a:xfrm rot="19019134">
            <a:off x="11600281" y="2593736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341C909-5CE7-3AD0-B5A4-994F7D1179EC}"/>
              </a:ext>
            </a:extLst>
          </p:cNvPr>
          <p:cNvGrpSpPr/>
          <p:nvPr/>
        </p:nvGrpSpPr>
        <p:grpSpPr>
          <a:xfrm>
            <a:off x="1138373" y="1535032"/>
            <a:ext cx="3683567" cy="3683567"/>
            <a:chOff x="1154520" y="1097279"/>
            <a:chExt cx="3683567" cy="3683567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30C4738-6C66-FA57-51AC-5F738B277EEB}"/>
                </a:ext>
              </a:extLst>
            </p:cNvPr>
            <p:cNvSpPr/>
            <p:nvPr/>
          </p:nvSpPr>
          <p:spPr>
            <a:xfrm>
              <a:off x="1154520" y="1097279"/>
              <a:ext cx="3683567" cy="368356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2990562-E8CC-39D0-5722-656444ABB64A}"/>
                </a:ext>
              </a:extLst>
            </p:cNvPr>
            <p:cNvSpPr txBox="1"/>
            <p:nvPr/>
          </p:nvSpPr>
          <p:spPr>
            <a:xfrm>
              <a:off x="1685712" y="1781214"/>
              <a:ext cx="2621183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What Is a Social Media Kit?</a:t>
              </a:r>
              <a:endParaRPr lang="en-CA" sz="24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1353A9C-2738-9B67-ED55-9144AB448017}"/>
                </a:ext>
              </a:extLst>
            </p:cNvPr>
            <p:cNvSpPr txBox="1"/>
            <p:nvPr/>
          </p:nvSpPr>
          <p:spPr>
            <a:xfrm>
              <a:off x="1579944" y="2879412"/>
              <a:ext cx="2832719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C8B386A6-9D9E-3FB4-2C27-709CB7FBC5EC}"/>
              </a:ext>
            </a:extLst>
          </p:cNvPr>
          <p:cNvGrpSpPr/>
          <p:nvPr/>
        </p:nvGrpSpPr>
        <p:grpSpPr>
          <a:xfrm>
            <a:off x="612374" y="1245854"/>
            <a:ext cx="4919072" cy="5426831"/>
            <a:chOff x="612374" y="1245854"/>
            <a:chExt cx="4919072" cy="5426831"/>
          </a:xfrm>
        </p:grpSpPr>
        <p:grpSp>
          <p:nvGrpSpPr>
            <p:cNvPr id="256" name="Graphic 4">
              <a:extLst>
                <a:ext uri="{FF2B5EF4-FFF2-40B4-BE49-F238E27FC236}">
                  <a16:creationId xmlns:a16="http://schemas.microsoft.com/office/drawing/2014/main" id="{2222B28E-AAD5-39F5-D0C7-D060494C13A5}"/>
                </a:ext>
              </a:extLst>
            </p:cNvPr>
            <p:cNvGrpSpPr/>
            <p:nvPr/>
          </p:nvGrpSpPr>
          <p:grpSpPr>
            <a:xfrm>
              <a:off x="3583544" y="5998945"/>
              <a:ext cx="673742" cy="673740"/>
              <a:chOff x="6748768" y="1962115"/>
              <a:chExt cx="608649" cy="608649"/>
            </a:xfrm>
            <a:effectLst/>
          </p:grpSpPr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13387B0E-6AD1-7B3B-8FA5-4C44E55C5844}"/>
                  </a:ext>
                </a:extLst>
              </p:cNvPr>
              <p:cNvSpPr/>
              <p:nvPr/>
            </p:nvSpPr>
            <p:spPr>
              <a:xfrm>
                <a:off x="6748768" y="1962115"/>
                <a:ext cx="608649" cy="608649"/>
              </a:xfrm>
              <a:custGeom>
                <a:avLst/>
                <a:gdLst>
                  <a:gd name="connsiteX0" fmla="*/ 608649 w 608649"/>
                  <a:gd name="connsiteY0" fmla="*/ 304325 h 608649"/>
                  <a:gd name="connsiteX1" fmla="*/ 304325 w 608649"/>
                  <a:gd name="connsiteY1" fmla="*/ 608649 h 608649"/>
                  <a:gd name="connsiteX2" fmla="*/ 0 w 608649"/>
                  <a:gd name="connsiteY2" fmla="*/ 304325 h 608649"/>
                  <a:gd name="connsiteX3" fmla="*/ 304325 w 608649"/>
                  <a:gd name="connsiteY3" fmla="*/ 0 h 608649"/>
                  <a:gd name="connsiteX4" fmla="*/ 608649 w 608649"/>
                  <a:gd name="connsiteY4" fmla="*/ 304325 h 608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8649" h="608649">
                    <a:moveTo>
                      <a:pt x="608649" y="304325"/>
                    </a:moveTo>
                    <a:cubicBezTo>
                      <a:pt x="608649" y="472399"/>
                      <a:pt x="472398" y="608649"/>
                      <a:pt x="304325" y="608649"/>
                    </a:cubicBezTo>
                    <a:cubicBezTo>
                      <a:pt x="136251" y="608649"/>
                      <a:pt x="0" y="472399"/>
                      <a:pt x="0" y="304325"/>
                    </a:cubicBezTo>
                    <a:cubicBezTo>
                      <a:pt x="0" y="136251"/>
                      <a:pt x="136251" y="0"/>
                      <a:pt x="304325" y="0"/>
                    </a:cubicBezTo>
                    <a:cubicBezTo>
                      <a:pt x="472398" y="0"/>
                      <a:pt x="608649" y="136251"/>
                      <a:pt x="608649" y="30432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971179190">
                      <a:custGeom>
                        <a:avLst/>
                        <a:gdLst>
                          <a:gd name="connsiteX0" fmla="*/ 1150294 w 1150294"/>
                          <a:gd name="connsiteY0" fmla="*/ 575146 h 1150291"/>
                          <a:gd name="connsiteX1" fmla="*/ 575147 w 1150294"/>
                          <a:gd name="connsiteY1" fmla="*/ 1150291 h 1150291"/>
                          <a:gd name="connsiteX2" fmla="*/ 0 w 1150294"/>
                          <a:gd name="connsiteY2" fmla="*/ 575146 h 1150291"/>
                          <a:gd name="connsiteX3" fmla="*/ 575147 w 1150294"/>
                          <a:gd name="connsiteY3" fmla="*/ 0 h 1150291"/>
                          <a:gd name="connsiteX4" fmla="*/ 1150294 w 1150294"/>
                          <a:gd name="connsiteY4" fmla="*/ 575146 h 115029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150294" h="1150291" fill="none" extrusionOk="0">
                            <a:moveTo>
                              <a:pt x="1150294" y="575146"/>
                            </a:moveTo>
                            <a:cubicBezTo>
                              <a:pt x="1087216" y="881606"/>
                              <a:pt x="871917" y="1217097"/>
                              <a:pt x="575147" y="1150291"/>
                            </a:cubicBezTo>
                            <a:cubicBezTo>
                              <a:pt x="266974" y="1165955"/>
                              <a:pt x="12390" y="862269"/>
                              <a:pt x="0" y="575146"/>
                            </a:cubicBezTo>
                            <a:cubicBezTo>
                              <a:pt x="53322" y="222127"/>
                              <a:pt x="195417" y="30804"/>
                              <a:pt x="575147" y="0"/>
                            </a:cubicBezTo>
                            <a:cubicBezTo>
                              <a:pt x="903753" y="-4086"/>
                              <a:pt x="1156624" y="264683"/>
                              <a:pt x="1150294" y="575146"/>
                            </a:cubicBezTo>
                            <a:close/>
                          </a:path>
                          <a:path w="1150294" h="1150291" stroke="0" extrusionOk="0">
                            <a:moveTo>
                              <a:pt x="1150294" y="575146"/>
                            </a:moveTo>
                            <a:cubicBezTo>
                              <a:pt x="1131445" y="912050"/>
                              <a:pt x="878471" y="1148172"/>
                              <a:pt x="575147" y="1150291"/>
                            </a:cubicBezTo>
                            <a:cubicBezTo>
                              <a:pt x="199761" y="1157040"/>
                              <a:pt x="12780" y="909875"/>
                              <a:pt x="0" y="575146"/>
                            </a:cubicBezTo>
                            <a:cubicBezTo>
                              <a:pt x="-74444" y="249567"/>
                              <a:pt x="244502" y="11104"/>
                              <a:pt x="575147" y="0"/>
                            </a:cubicBezTo>
                            <a:cubicBezTo>
                              <a:pt x="834999" y="-25549"/>
                              <a:pt x="1188926" y="315346"/>
                              <a:pt x="1150294" y="575146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58" name="Graphic 4">
                <a:extLst>
                  <a:ext uri="{FF2B5EF4-FFF2-40B4-BE49-F238E27FC236}">
                    <a16:creationId xmlns:a16="http://schemas.microsoft.com/office/drawing/2014/main" id="{40CB81A6-1A50-D5C4-84C5-6F0F31A651A7}"/>
                  </a:ext>
                </a:extLst>
              </p:cNvPr>
              <p:cNvGrpSpPr/>
              <p:nvPr/>
            </p:nvGrpSpPr>
            <p:grpSpPr>
              <a:xfrm>
                <a:off x="6870308" y="2083655"/>
                <a:ext cx="365569" cy="365569"/>
                <a:chOff x="6870308" y="2083655"/>
                <a:chExt cx="365569" cy="365569"/>
              </a:xfrm>
              <a:solidFill>
                <a:srgbClr val="FFFFFF"/>
              </a:solidFill>
            </p:grpSpPr>
            <p:sp>
              <p:nvSpPr>
                <p:cNvPr id="259" name="Freeform: Shape 258">
                  <a:extLst>
                    <a:ext uri="{FF2B5EF4-FFF2-40B4-BE49-F238E27FC236}">
                      <a16:creationId xmlns:a16="http://schemas.microsoft.com/office/drawing/2014/main" id="{79928D54-288C-E970-C039-877B6443C3FE}"/>
                    </a:ext>
                  </a:extLst>
                </p:cNvPr>
                <p:cNvSpPr/>
                <p:nvPr/>
              </p:nvSpPr>
              <p:spPr>
                <a:xfrm>
                  <a:off x="6870308" y="2083655"/>
                  <a:ext cx="365569" cy="365569"/>
                </a:xfrm>
                <a:custGeom>
                  <a:avLst/>
                  <a:gdLst>
                    <a:gd name="connsiteX0" fmla="*/ 264795 w 365569"/>
                    <a:gd name="connsiteY0" fmla="*/ 0 h 365569"/>
                    <a:gd name="connsiteX1" fmla="*/ 100774 w 365569"/>
                    <a:gd name="connsiteY1" fmla="*/ 0 h 365569"/>
                    <a:gd name="connsiteX2" fmla="*/ 0 w 365569"/>
                    <a:gd name="connsiteY2" fmla="*/ 100775 h 365569"/>
                    <a:gd name="connsiteX3" fmla="*/ 0 w 365569"/>
                    <a:gd name="connsiteY3" fmla="*/ 264795 h 365569"/>
                    <a:gd name="connsiteX4" fmla="*/ 100774 w 365569"/>
                    <a:gd name="connsiteY4" fmla="*/ 365570 h 365569"/>
                    <a:gd name="connsiteX5" fmla="*/ 264795 w 365569"/>
                    <a:gd name="connsiteY5" fmla="*/ 365570 h 365569"/>
                    <a:gd name="connsiteX6" fmla="*/ 365570 w 365569"/>
                    <a:gd name="connsiteY6" fmla="*/ 264795 h 365569"/>
                    <a:gd name="connsiteX7" fmla="*/ 365570 w 365569"/>
                    <a:gd name="connsiteY7" fmla="*/ 100775 h 365569"/>
                    <a:gd name="connsiteX8" fmla="*/ 264795 w 365569"/>
                    <a:gd name="connsiteY8" fmla="*/ 0 h 365569"/>
                    <a:gd name="connsiteX9" fmla="*/ 336042 w 365569"/>
                    <a:gd name="connsiteY9" fmla="*/ 264414 h 365569"/>
                    <a:gd name="connsiteX10" fmla="*/ 264414 w 365569"/>
                    <a:gd name="connsiteY10" fmla="*/ 336042 h 365569"/>
                    <a:gd name="connsiteX11" fmla="*/ 101155 w 365569"/>
                    <a:gd name="connsiteY11" fmla="*/ 336042 h 365569"/>
                    <a:gd name="connsiteX12" fmla="*/ 29528 w 365569"/>
                    <a:gd name="connsiteY12" fmla="*/ 264414 h 365569"/>
                    <a:gd name="connsiteX13" fmla="*/ 29528 w 365569"/>
                    <a:gd name="connsiteY13" fmla="*/ 101251 h 365569"/>
                    <a:gd name="connsiteX14" fmla="*/ 101155 w 365569"/>
                    <a:gd name="connsiteY14" fmla="*/ 29623 h 365569"/>
                    <a:gd name="connsiteX15" fmla="*/ 264414 w 365569"/>
                    <a:gd name="connsiteY15" fmla="*/ 29623 h 365569"/>
                    <a:gd name="connsiteX16" fmla="*/ 336042 w 365569"/>
                    <a:gd name="connsiteY16" fmla="*/ 101251 h 365569"/>
                    <a:gd name="connsiteX17" fmla="*/ 336042 w 365569"/>
                    <a:gd name="connsiteY17" fmla="*/ 264414 h 3655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65569" h="365569">
                      <a:moveTo>
                        <a:pt x="264795" y="0"/>
                      </a:moveTo>
                      <a:lnTo>
                        <a:pt x="100774" y="0"/>
                      </a:lnTo>
                      <a:cubicBezTo>
                        <a:pt x="45148" y="0"/>
                        <a:pt x="0" y="45149"/>
                        <a:pt x="0" y="100775"/>
                      </a:cubicBezTo>
                      <a:lnTo>
                        <a:pt x="0" y="264795"/>
                      </a:lnTo>
                      <a:cubicBezTo>
                        <a:pt x="0" y="320421"/>
                        <a:pt x="45148" y="365570"/>
                        <a:pt x="100774" y="365570"/>
                      </a:cubicBezTo>
                      <a:lnTo>
                        <a:pt x="264795" y="365570"/>
                      </a:lnTo>
                      <a:cubicBezTo>
                        <a:pt x="320421" y="365570"/>
                        <a:pt x="365570" y="320421"/>
                        <a:pt x="365570" y="264795"/>
                      </a:cubicBezTo>
                      <a:lnTo>
                        <a:pt x="365570" y="100775"/>
                      </a:lnTo>
                      <a:cubicBezTo>
                        <a:pt x="365665" y="45149"/>
                        <a:pt x="320516" y="0"/>
                        <a:pt x="264795" y="0"/>
                      </a:cubicBezTo>
                      <a:close/>
                      <a:moveTo>
                        <a:pt x="336042" y="264414"/>
                      </a:moveTo>
                      <a:cubicBezTo>
                        <a:pt x="336042" y="304038"/>
                        <a:pt x="303943" y="336042"/>
                        <a:pt x="264414" y="336042"/>
                      </a:cubicBezTo>
                      <a:lnTo>
                        <a:pt x="101155" y="336042"/>
                      </a:lnTo>
                      <a:cubicBezTo>
                        <a:pt x="61531" y="336042"/>
                        <a:pt x="29528" y="303943"/>
                        <a:pt x="29528" y="264414"/>
                      </a:cubicBezTo>
                      <a:lnTo>
                        <a:pt x="29528" y="101251"/>
                      </a:lnTo>
                      <a:cubicBezTo>
                        <a:pt x="29528" y="61627"/>
                        <a:pt x="61627" y="29623"/>
                        <a:pt x="101155" y="29623"/>
                      </a:cubicBezTo>
                      <a:lnTo>
                        <a:pt x="264414" y="29623"/>
                      </a:lnTo>
                      <a:cubicBezTo>
                        <a:pt x="304038" y="29623"/>
                        <a:pt x="336042" y="61722"/>
                        <a:pt x="336042" y="101251"/>
                      </a:cubicBezTo>
                      <a:lnTo>
                        <a:pt x="336042" y="264414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 w="19050" cap="flat">
                  <a:noFill/>
                  <a:prstDash val="solid"/>
                  <a:miter/>
                  <a:extLst>
                    <a:ext uri="{C807C97D-BFC1-408E-A445-0C87EB9F89A2}">
                      <ask:lineSketchStyleProps xmlns:ask="http://schemas.microsoft.com/office/drawing/2018/sketchyshapes" sd="1640597">
                        <a:custGeom>
                          <a:avLst/>
                          <a:gdLst>
                            <a:gd name="connsiteX0" fmla="*/ 500439 w 690894"/>
                            <a:gd name="connsiteY0" fmla="*/ 0 h 690892"/>
                            <a:gd name="connsiteX1" fmla="*/ 190454 w 690894"/>
                            <a:gd name="connsiteY1" fmla="*/ 0 h 690892"/>
                            <a:gd name="connsiteX2" fmla="*/ 0 w 690894"/>
                            <a:gd name="connsiteY2" fmla="*/ 190455 h 690892"/>
                            <a:gd name="connsiteX3" fmla="*/ 0 w 690894"/>
                            <a:gd name="connsiteY3" fmla="*/ 500438 h 690892"/>
                            <a:gd name="connsiteX4" fmla="*/ 190454 w 690894"/>
                            <a:gd name="connsiteY4" fmla="*/ 690893 h 690892"/>
                            <a:gd name="connsiteX5" fmla="*/ 500439 w 690894"/>
                            <a:gd name="connsiteY5" fmla="*/ 690893 h 690892"/>
                            <a:gd name="connsiteX6" fmla="*/ 690895 w 690894"/>
                            <a:gd name="connsiteY6" fmla="*/ 500438 h 690892"/>
                            <a:gd name="connsiteX7" fmla="*/ 690895 w 690894"/>
                            <a:gd name="connsiteY7" fmla="*/ 190455 h 690892"/>
                            <a:gd name="connsiteX8" fmla="*/ 500439 w 690894"/>
                            <a:gd name="connsiteY8" fmla="*/ 0 h 690892"/>
                            <a:gd name="connsiteX9" fmla="*/ 635090 w 690894"/>
                            <a:gd name="connsiteY9" fmla="*/ 499718 h 690892"/>
                            <a:gd name="connsiteX10" fmla="*/ 499719 w 690894"/>
                            <a:gd name="connsiteY10" fmla="*/ 635088 h 690892"/>
                            <a:gd name="connsiteX11" fmla="*/ 191174 w 690894"/>
                            <a:gd name="connsiteY11" fmla="*/ 635088 h 690892"/>
                            <a:gd name="connsiteX12" fmla="*/ 55805 w 690894"/>
                            <a:gd name="connsiteY12" fmla="*/ 499718 h 690892"/>
                            <a:gd name="connsiteX13" fmla="*/ 55805 w 690894"/>
                            <a:gd name="connsiteY13" fmla="*/ 191355 h 690892"/>
                            <a:gd name="connsiteX14" fmla="*/ 191174 w 690894"/>
                            <a:gd name="connsiteY14" fmla="*/ 55984 h 690892"/>
                            <a:gd name="connsiteX15" fmla="*/ 499719 w 690894"/>
                            <a:gd name="connsiteY15" fmla="*/ 55984 h 690892"/>
                            <a:gd name="connsiteX16" fmla="*/ 635090 w 690894"/>
                            <a:gd name="connsiteY16" fmla="*/ 191355 h 690892"/>
                            <a:gd name="connsiteX17" fmla="*/ 635090 w 690894"/>
                            <a:gd name="connsiteY17" fmla="*/ 499718 h 69089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</a:cxnLst>
                          <a:rect l="l" t="t" r="r" b="b"/>
                          <a:pathLst>
                            <a:path w="690894" h="690892" fill="none" extrusionOk="0">
                              <a:moveTo>
                                <a:pt x="500439" y="0"/>
                              </a:moveTo>
                              <a:cubicBezTo>
                                <a:pt x="404614" y="-13212"/>
                                <a:pt x="306363" y="4641"/>
                                <a:pt x="190454" y="0"/>
                              </a:cubicBezTo>
                              <a:cubicBezTo>
                                <a:pt x="79739" y="-3208"/>
                                <a:pt x="17303" y="82596"/>
                                <a:pt x="0" y="190455"/>
                              </a:cubicBezTo>
                              <a:cubicBezTo>
                                <a:pt x="4028" y="330462"/>
                                <a:pt x="-10833" y="387920"/>
                                <a:pt x="0" y="500438"/>
                              </a:cubicBezTo>
                              <a:cubicBezTo>
                                <a:pt x="-4295" y="602757"/>
                                <a:pt x="78868" y="706767"/>
                                <a:pt x="190454" y="690893"/>
                              </a:cubicBezTo>
                              <a:cubicBezTo>
                                <a:pt x="295492" y="692100"/>
                                <a:pt x="420473" y="701266"/>
                                <a:pt x="500439" y="690893"/>
                              </a:cubicBezTo>
                              <a:cubicBezTo>
                                <a:pt x="616063" y="699747"/>
                                <a:pt x="695184" y="625850"/>
                                <a:pt x="690895" y="500438"/>
                              </a:cubicBezTo>
                              <a:cubicBezTo>
                                <a:pt x="703927" y="415626"/>
                                <a:pt x="679332" y="275988"/>
                                <a:pt x="690895" y="190455"/>
                              </a:cubicBezTo>
                              <a:cubicBezTo>
                                <a:pt x="716284" y="79295"/>
                                <a:pt x="614356" y="5539"/>
                                <a:pt x="500439" y="0"/>
                              </a:cubicBezTo>
                              <a:close/>
                              <a:moveTo>
                                <a:pt x="635090" y="499718"/>
                              </a:moveTo>
                              <a:cubicBezTo>
                                <a:pt x="640248" y="573931"/>
                                <a:pt x="590619" y="637931"/>
                                <a:pt x="499719" y="635088"/>
                              </a:cubicBezTo>
                              <a:cubicBezTo>
                                <a:pt x="365442" y="620778"/>
                                <a:pt x="279787" y="620392"/>
                                <a:pt x="191174" y="635088"/>
                              </a:cubicBezTo>
                              <a:cubicBezTo>
                                <a:pt x="114762" y="638880"/>
                                <a:pt x="67787" y="567858"/>
                                <a:pt x="55805" y="499718"/>
                              </a:cubicBezTo>
                              <a:cubicBezTo>
                                <a:pt x="43755" y="382081"/>
                                <a:pt x="47236" y="340276"/>
                                <a:pt x="55805" y="191355"/>
                              </a:cubicBezTo>
                              <a:cubicBezTo>
                                <a:pt x="48460" y="132222"/>
                                <a:pt x="117300" y="60740"/>
                                <a:pt x="191174" y="55984"/>
                              </a:cubicBezTo>
                              <a:cubicBezTo>
                                <a:pt x="254318" y="61782"/>
                                <a:pt x="389343" y="68332"/>
                                <a:pt x="499719" y="55984"/>
                              </a:cubicBezTo>
                              <a:cubicBezTo>
                                <a:pt x="572208" y="54142"/>
                                <a:pt x="633826" y="114675"/>
                                <a:pt x="635090" y="191355"/>
                              </a:cubicBezTo>
                              <a:cubicBezTo>
                                <a:pt x="637064" y="265859"/>
                                <a:pt x="646716" y="376978"/>
                                <a:pt x="635090" y="499718"/>
                              </a:cubicBezTo>
                              <a:close/>
                            </a:path>
                            <a:path w="690894" h="690892" stroke="0" extrusionOk="0">
                              <a:moveTo>
                                <a:pt x="500439" y="0"/>
                              </a:moveTo>
                              <a:cubicBezTo>
                                <a:pt x="353716" y="-429"/>
                                <a:pt x="327277" y="1702"/>
                                <a:pt x="190454" y="0"/>
                              </a:cubicBezTo>
                              <a:cubicBezTo>
                                <a:pt x="89405" y="10826"/>
                                <a:pt x="2878" y="92433"/>
                                <a:pt x="0" y="190455"/>
                              </a:cubicBezTo>
                              <a:cubicBezTo>
                                <a:pt x="-8718" y="266645"/>
                                <a:pt x="9118" y="395474"/>
                                <a:pt x="0" y="500438"/>
                              </a:cubicBezTo>
                              <a:cubicBezTo>
                                <a:pt x="16190" y="608827"/>
                                <a:pt x="70144" y="705017"/>
                                <a:pt x="190454" y="690893"/>
                              </a:cubicBezTo>
                              <a:cubicBezTo>
                                <a:pt x="289486" y="683285"/>
                                <a:pt x="345878" y="706331"/>
                                <a:pt x="500439" y="690893"/>
                              </a:cubicBezTo>
                              <a:cubicBezTo>
                                <a:pt x="609448" y="707038"/>
                                <a:pt x="692536" y="587995"/>
                                <a:pt x="690895" y="500438"/>
                              </a:cubicBezTo>
                              <a:cubicBezTo>
                                <a:pt x="684899" y="431612"/>
                                <a:pt x="681132" y="328001"/>
                                <a:pt x="690895" y="190455"/>
                              </a:cubicBezTo>
                              <a:cubicBezTo>
                                <a:pt x="686324" y="93396"/>
                                <a:pt x="602543" y="4173"/>
                                <a:pt x="500439" y="0"/>
                              </a:cubicBezTo>
                              <a:close/>
                              <a:moveTo>
                                <a:pt x="635090" y="499718"/>
                              </a:moveTo>
                              <a:cubicBezTo>
                                <a:pt x="624941" y="566027"/>
                                <a:pt x="580046" y="623440"/>
                                <a:pt x="499719" y="635088"/>
                              </a:cubicBezTo>
                              <a:cubicBezTo>
                                <a:pt x="385663" y="631338"/>
                                <a:pt x="341276" y="636304"/>
                                <a:pt x="191174" y="635088"/>
                              </a:cubicBezTo>
                              <a:cubicBezTo>
                                <a:pt x="126078" y="621816"/>
                                <a:pt x="55660" y="579306"/>
                                <a:pt x="55805" y="499718"/>
                              </a:cubicBezTo>
                              <a:cubicBezTo>
                                <a:pt x="61496" y="433431"/>
                                <a:pt x="67066" y="321804"/>
                                <a:pt x="55805" y="191355"/>
                              </a:cubicBezTo>
                              <a:cubicBezTo>
                                <a:pt x="50715" y="123402"/>
                                <a:pt x="127576" y="47808"/>
                                <a:pt x="191174" y="55984"/>
                              </a:cubicBezTo>
                              <a:cubicBezTo>
                                <a:pt x="288140" y="50958"/>
                                <a:pt x="422636" y="55502"/>
                                <a:pt x="499719" y="55984"/>
                              </a:cubicBezTo>
                              <a:cubicBezTo>
                                <a:pt x="578325" y="55827"/>
                                <a:pt x="628987" y="131028"/>
                                <a:pt x="635090" y="191355"/>
                              </a:cubicBezTo>
                              <a:cubicBezTo>
                                <a:pt x="637208" y="295014"/>
                                <a:pt x="636527" y="400281"/>
                                <a:pt x="635090" y="499718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Non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9" name="Freeform: Shape 278">
                  <a:extLst>
                    <a:ext uri="{FF2B5EF4-FFF2-40B4-BE49-F238E27FC236}">
                      <a16:creationId xmlns:a16="http://schemas.microsoft.com/office/drawing/2014/main" id="{9C8C275C-9FA7-3360-9F53-56D3A69D6CCB}"/>
                    </a:ext>
                  </a:extLst>
                </p:cNvPr>
                <p:cNvSpPr/>
                <p:nvPr/>
              </p:nvSpPr>
              <p:spPr>
                <a:xfrm>
                  <a:off x="6956677" y="2170112"/>
                  <a:ext cx="192786" cy="192785"/>
                </a:xfrm>
                <a:custGeom>
                  <a:avLst/>
                  <a:gdLst>
                    <a:gd name="connsiteX0" fmla="*/ 96393 w 192786"/>
                    <a:gd name="connsiteY0" fmla="*/ 0 h 192785"/>
                    <a:gd name="connsiteX1" fmla="*/ 0 w 192786"/>
                    <a:gd name="connsiteY1" fmla="*/ 96393 h 192785"/>
                    <a:gd name="connsiteX2" fmla="*/ 96393 w 192786"/>
                    <a:gd name="connsiteY2" fmla="*/ 192786 h 192785"/>
                    <a:gd name="connsiteX3" fmla="*/ 192786 w 192786"/>
                    <a:gd name="connsiteY3" fmla="*/ 96393 h 192785"/>
                    <a:gd name="connsiteX4" fmla="*/ 96393 w 192786"/>
                    <a:gd name="connsiteY4" fmla="*/ 0 h 192785"/>
                    <a:gd name="connsiteX5" fmla="*/ 96393 w 192786"/>
                    <a:gd name="connsiteY5" fmla="*/ 159163 h 192785"/>
                    <a:gd name="connsiteX6" fmla="*/ 33528 w 192786"/>
                    <a:gd name="connsiteY6" fmla="*/ 96298 h 192785"/>
                    <a:gd name="connsiteX7" fmla="*/ 96393 w 192786"/>
                    <a:gd name="connsiteY7" fmla="*/ 33433 h 192785"/>
                    <a:gd name="connsiteX8" fmla="*/ 159258 w 192786"/>
                    <a:gd name="connsiteY8" fmla="*/ 96298 h 192785"/>
                    <a:gd name="connsiteX9" fmla="*/ 96393 w 192786"/>
                    <a:gd name="connsiteY9" fmla="*/ 159163 h 1927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92786" h="192785">
                      <a:moveTo>
                        <a:pt x="96393" y="0"/>
                      </a:moveTo>
                      <a:cubicBezTo>
                        <a:pt x="43149" y="0"/>
                        <a:pt x="0" y="43148"/>
                        <a:pt x="0" y="96393"/>
                      </a:cubicBezTo>
                      <a:cubicBezTo>
                        <a:pt x="0" y="149638"/>
                        <a:pt x="43149" y="192786"/>
                        <a:pt x="96393" y="192786"/>
                      </a:cubicBezTo>
                      <a:cubicBezTo>
                        <a:pt x="149638" y="192786"/>
                        <a:pt x="192786" y="149638"/>
                        <a:pt x="192786" y="96393"/>
                      </a:cubicBezTo>
                      <a:cubicBezTo>
                        <a:pt x="192786" y="43148"/>
                        <a:pt x="149638" y="0"/>
                        <a:pt x="96393" y="0"/>
                      </a:cubicBezTo>
                      <a:close/>
                      <a:moveTo>
                        <a:pt x="96393" y="159163"/>
                      </a:moveTo>
                      <a:cubicBezTo>
                        <a:pt x="61722" y="159163"/>
                        <a:pt x="33528" y="131064"/>
                        <a:pt x="33528" y="96298"/>
                      </a:cubicBezTo>
                      <a:cubicBezTo>
                        <a:pt x="33528" y="61627"/>
                        <a:pt x="61627" y="33433"/>
                        <a:pt x="96393" y="33433"/>
                      </a:cubicBezTo>
                      <a:cubicBezTo>
                        <a:pt x="131064" y="33433"/>
                        <a:pt x="159258" y="61531"/>
                        <a:pt x="159258" y="96298"/>
                      </a:cubicBezTo>
                      <a:cubicBezTo>
                        <a:pt x="159258" y="131064"/>
                        <a:pt x="131159" y="159163"/>
                        <a:pt x="96393" y="159163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19050" cap="flat">
                  <a:noFill/>
                  <a:prstDash val="solid"/>
                  <a:miter/>
                  <a:extLst>
                    <a:ext uri="{C807C97D-BFC1-408E-A445-0C87EB9F89A2}">
                      <ask:lineSketchStyleProps xmlns:ask="http://schemas.microsoft.com/office/drawing/2018/sketchyshapes" sd="2642175557">
                        <a:custGeom>
                          <a:avLst/>
                          <a:gdLst>
                            <a:gd name="connsiteX0" fmla="*/ 182174 w 364349"/>
                            <a:gd name="connsiteY0" fmla="*/ 0 h 364346"/>
                            <a:gd name="connsiteX1" fmla="*/ 0 w 364349"/>
                            <a:gd name="connsiteY1" fmla="*/ 182173 h 364346"/>
                            <a:gd name="connsiteX2" fmla="*/ 182174 w 364349"/>
                            <a:gd name="connsiteY2" fmla="*/ 364347 h 364346"/>
                            <a:gd name="connsiteX3" fmla="*/ 364349 w 364349"/>
                            <a:gd name="connsiteY3" fmla="*/ 182173 h 364346"/>
                            <a:gd name="connsiteX4" fmla="*/ 182174 w 364349"/>
                            <a:gd name="connsiteY4" fmla="*/ 0 h 364346"/>
                            <a:gd name="connsiteX5" fmla="*/ 182174 w 364349"/>
                            <a:gd name="connsiteY5" fmla="*/ 300803 h 364346"/>
                            <a:gd name="connsiteX6" fmla="*/ 63365 w 364349"/>
                            <a:gd name="connsiteY6" fmla="*/ 181994 h 364346"/>
                            <a:gd name="connsiteX7" fmla="*/ 182174 w 364349"/>
                            <a:gd name="connsiteY7" fmla="*/ 63185 h 364346"/>
                            <a:gd name="connsiteX8" fmla="*/ 300983 w 364349"/>
                            <a:gd name="connsiteY8" fmla="*/ 181994 h 364346"/>
                            <a:gd name="connsiteX9" fmla="*/ 182174 w 364349"/>
                            <a:gd name="connsiteY9" fmla="*/ 300803 h 36434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</a:cxnLst>
                          <a:rect l="l" t="t" r="r" b="b"/>
                          <a:pathLst>
                            <a:path w="364349" h="364346" fill="none" extrusionOk="0">
                              <a:moveTo>
                                <a:pt x="182174" y="0"/>
                              </a:moveTo>
                              <a:cubicBezTo>
                                <a:pt x="82028" y="4127"/>
                                <a:pt x="23943" y="88839"/>
                                <a:pt x="0" y="182173"/>
                              </a:cubicBezTo>
                              <a:cubicBezTo>
                                <a:pt x="-3322" y="279602"/>
                                <a:pt x="76896" y="378652"/>
                                <a:pt x="182174" y="364347"/>
                              </a:cubicBezTo>
                              <a:cubicBezTo>
                                <a:pt x="260968" y="355960"/>
                                <a:pt x="357737" y="274527"/>
                                <a:pt x="364349" y="182173"/>
                              </a:cubicBezTo>
                              <a:cubicBezTo>
                                <a:pt x="343701" y="67748"/>
                                <a:pt x="290907" y="17595"/>
                                <a:pt x="182174" y="0"/>
                              </a:cubicBezTo>
                              <a:close/>
                              <a:moveTo>
                                <a:pt x="182174" y="300803"/>
                              </a:moveTo>
                              <a:cubicBezTo>
                                <a:pt x="122979" y="306660"/>
                                <a:pt x="53884" y="245259"/>
                                <a:pt x="63365" y="181994"/>
                              </a:cubicBezTo>
                              <a:cubicBezTo>
                                <a:pt x="70320" y="126264"/>
                                <a:pt x="114920" y="64455"/>
                                <a:pt x="182174" y="63185"/>
                              </a:cubicBezTo>
                              <a:cubicBezTo>
                                <a:pt x="247091" y="54294"/>
                                <a:pt x="299124" y="131079"/>
                                <a:pt x="300983" y="181994"/>
                              </a:cubicBezTo>
                              <a:cubicBezTo>
                                <a:pt x="302586" y="246226"/>
                                <a:pt x="242127" y="296232"/>
                                <a:pt x="182174" y="300803"/>
                              </a:cubicBezTo>
                              <a:close/>
                            </a:path>
                            <a:path w="364349" h="364346" stroke="0" extrusionOk="0">
                              <a:moveTo>
                                <a:pt x="182174" y="0"/>
                              </a:moveTo>
                              <a:cubicBezTo>
                                <a:pt x="79926" y="2012"/>
                                <a:pt x="-7766" y="95231"/>
                                <a:pt x="0" y="182173"/>
                              </a:cubicBezTo>
                              <a:cubicBezTo>
                                <a:pt x="-7470" y="261756"/>
                                <a:pt x="78714" y="358506"/>
                                <a:pt x="182174" y="364347"/>
                              </a:cubicBezTo>
                              <a:cubicBezTo>
                                <a:pt x="283970" y="361571"/>
                                <a:pt x="367309" y="279551"/>
                                <a:pt x="364349" y="182173"/>
                              </a:cubicBezTo>
                              <a:cubicBezTo>
                                <a:pt x="369826" y="63617"/>
                                <a:pt x="297899" y="-6891"/>
                                <a:pt x="182174" y="0"/>
                              </a:cubicBezTo>
                              <a:close/>
                              <a:moveTo>
                                <a:pt x="182174" y="300803"/>
                              </a:moveTo>
                              <a:cubicBezTo>
                                <a:pt x="112737" y="303140"/>
                                <a:pt x="71529" y="248182"/>
                                <a:pt x="63365" y="181994"/>
                              </a:cubicBezTo>
                              <a:cubicBezTo>
                                <a:pt x="57781" y="101683"/>
                                <a:pt x="120436" y="49736"/>
                                <a:pt x="182174" y="63185"/>
                              </a:cubicBezTo>
                              <a:cubicBezTo>
                                <a:pt x="259395" y="60406"/>
                                <a:pt x="303391" y="110899"/>
                                <a:pt x="300983" y="181994"/>
                              </a:cubicBezTo>
                              <a:cubicBezTo>
                                <a:pt x="312867" y="246295"/>
                                <a:pt x="241367" y="301070"/>
                                <a:pt x="182174" y="300803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Non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80" name="Freeform: Shape 279">
                  <a:extLst>
                    <a:ext uri="{FF2B5EF4-FFF2-40B4-BE49-F238E27FC236}">
                      <a16:creationId xmlns:a16="http://schemas.microsoft.com/office/drawing/2014/main" id="{BFEF78A7-2E6E-473F-DCC5-E57B0C9C79E3}"/>
                    </a:ext>
                  </a:extLst>
                </p:cNvPr>
                <p:cNvSpPr/>
                <p:nvPr/>
              </p:nvSpPr>
              <p:spPr>
                <a:xfrm>
                  <a:off x="7131080" y="2145252"/>
                  <a:ext cx="43243" cy="43243"/>
                </a:xfrm>
                <a:custGeom>
                  <a:avLst/>
                  <a:gdLst>
                    <a:gd name="connsiteX0" fmla="*/ 43243 w 43243"/>
                    <a:gd name="connsiteY0" fmla="*/ 21622 h 43243"/>
                    <a:gd name="connsiteX1" fmla="*/ 21622 w 43243"/>
                    <a:gd name="connsiteY1" fmla="*/ 43244 h 43243"/>
                    <a:gd name="connsiteX2" fmla="*/ 0 w 43243"/>
                    <a:gd name="connsiteY2" fmla="*/ 21622 h 43243"/>
                    <a:gd name="connsiteX3" fmla="*/ 21622 w 43243"/>
                    <a:gd name="connsiteY3" fmla="*/ 0 h 43243"/>
                    <a:gd name="connsiteX4" fmla="*/ 43243 w 43243"/>
                    <a:gd name="connsiteY4" fmla="*/ 21622 h 432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243" h="43243">
                      <a:moveTo>
                        <a:pt x="43243" y="21622"/>
                      </a:moveTo>
                      <a:cubicBezTo>
                        <a:pt x="43243" y="33528"/>
                        <a:pt x="33528" y="43244"/>
                        <a:pt x="21622" y="43244"/>
                      </a:cubicBezTo>
                      <a:cubicBezTo>
                        <a:pt x="9715" y="43244"/>
                        <a:pt x="0" y="33528"/>
                        <a:pt x="0" y="21622"/>
                      </a:cubicBezTo>
                      <a:cubicBezTo>
                        <a:pt x="0" y="9716"/>
                        <a:pt x="9715" y="0"/>
                        <a:pt x="21622" y="0"/>
                      </a:cubicBezTo>
                      <a:cubicBezTo>
                        <a:pt x="33623" y="0"/>
                        <a:pt x="43243" y="9716"/>
                        <a:pt x="43243" y="21622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19050" cap="flat">
                  <a:noFill/>
                  <a:prstDash val="solid"/>
                  <a:miter/>
                  <a:extLst>
                    <a:ext uri="{C807C97D-BFC1-408E-A445-0C87EB9F89A2}">
                      <ask:lineSketchStyleProps xmlns:ask="http://schemas.microsoft.com/office/drawing/2018/sketchyshapes" sd="4273630395">
                        <a:custGeom>
                          <a:avLst/>
                          <a:gdLst>
                            <a:gd name="connsiteX0" fmla="*/ 81726 w 81726"/>
                            <a:gd name="connsiteY0" fmla="*/ 40863 h 81725"/>
                            <a:gd name="connsiteX1" fmla="*/ 40863 w 81726"/>
                            <a:gd name="connsiteY1" fmla="*/ 81726 h 81725"/>
                            <a:gd name="connsiteX2" fmla="*/ 0 w 81726"/>
                            <a:gd name="connsiteY2" fmla="*/ 40863 h 81725"/>
                            <a:gd name="connsiteX3" fmla="*/ 40863 w 81726"/>
                            <a:gd name="connsiteY3" fmla="*/ 0 h 81725"/>
                            <a:gd name="connsiteX4" fmla="*/ 81726 w 81726"/>
                            <a:gd name="connsiteY4" fmla="*/ 40863 h 8172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81726" h="81725" fill="none" extrusionOk="0">
                              <a:moveTo>
                                <a:pt x="81726" y="40863"/>
                              </a:moveTo>
                              <a:cubicBezTo>
                                <a:pt x="80647" y="58084"/>
                                <a:pt x="61115" y="77782"/>
                                <a:pt x="40863" y="81726"/>
                              </a:cubicBezTo>
                              <a:cubicBezTo>
                                <a:pt x="16755" y="81852"/>
                                <a:pt x="-1960" y="64252"/>
                                <a:pt x="0" y="40863"/>
                              </a:cubicBezTo>
                              <a:cubicBezTo>
                                <a:pt x="-5244" y="16497"/>
                                <a:pt x="17059" y="3425"/>
                                <a:pt x="40863" y="0"/>
                              </a:cubicBezTo>
                              <a:cubicBezTo>
                                <a:pt x="68797" y="155"/>
                                <a:pt x="79111" y="21804"/>
                                <a:pt x="81726" y="40863"/>
                              </a:cubicBezTo>
                              <a:close/>
                            </a:path>
                            <a:path w="81726" h="81725" stroke="0" extrusionOk="0">
                              <a:moveTo>
                                <a:pt x="81726" y="40863"/>
                              </a:moveTo>
                              <a:cubicBezTo>
                                <a:pt x="82205" y="63084"/>
                                <a:pt x="62500" y="79877"/>
                                <a:pt x="40863" y="81726"/>
                              </a:cubicBezTo>
                              <a:cubicBezTo>
                                <a:pt x="18543" y="80929"/>
                                <a:pt x="-1690" y="61622"/>
                                <a:pt x="0" y="40863"/>
                              </a:cubicBezTo>
                              <a:cubicBezTo>
                                <a:pt x="1976" y="21055"/>
                                <a:pt x="17445" y="-1345"/>
                                <a:pt x="40863" y="0"/>
                              </a:cubicBezTo>
                              <a:cubicBezTo>
                                <a:pt x="68251" y="-2037"/>
                                <a:pt x="85997" y="19520"/>
                                <a:pt x="81726" y="40863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Non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84" name="Graphic 4">
              <a:extLst>
                <a:ext uri="{FF2B5EF4-FFF2-40B4-BE49-F238E27FC236}">
                  <a16:creationId xmlns:a16="http://schemas.microsoft.com/office/drawing/2014/main" id="{C2914DD3-5722-7A56-D767-444E4FE6E9DC}"/>
                </a:ext>
              </a:extLst>
            </p:cNvPr>
            <p:cNvGrpSpPr/>
            <p:nvPr/>
          </p:nvGrpSpPr>
          <p:grpSpPr>
            <a:xfrm>
              <a:off x="945893" y="5418848"/>
              <a:ext cx="820786" cy="820784"/>
              <a:chOff x="4031360" y="4675473"/>
              <a:chExt cx="609600" cy="609600"/>
            </a:xfrm>
            <a:effectLst/>
          </p:grpSpPr>
          <p:sp>
            <p:nvSpPr>
              <p:cNvPr id="285" name="Freeform: Shape 284">
                <a:extLst>
                  <a:ext uri="{FF2B5EF4-FFF2-40B4-BE49-F238E27FC236}">
                    <a16:creationId xmlns:a16="http://schemas.microsoft.com/office/drawing/2014/main" id="{227E215A-58DD-86FC-92A9-C16B7DD8E07D}"/>
                  </a:ext>
                </a:extLst>
              </p:cNvPr>
              <p:cNvSpPr/>
              <p:nvPr/>
            </p:nvSpPr>
            <p:spPr>
              <a:xfrm>
                <a:off x="4031360" y="4675473"/>
                <a:ext cx="609600" cy="609600"/>
              </a:xfrm>
              <a:custGeom>
                <a:avLst/>
                <a:gdLst>
                  <a:gd name="connsiteX0" fmla="*/ 609600 w 609600"/>
                  <a:gd name="connsiteY0" fmla="*/ 304800 h 609600"/>
                  <a:gd name="connsiteX1" fmla="*/ 304800 w 609600"/>
                  <a:gd name="connsiteY1" fmla="*/ 609600 h 609600"/>
                  <a:gd name="connsiteX2" fmla="*/ 0 w 609600"/>
                  <a:gd name="connsiteY2" fmla="*/ 304800 h 609600"/>
                  <a:gd name="connsiteX3" fmla="*/ 304800 w 609600"/>
                  <a:gd name="connsiteY3" fmla="*/ 0 h 609600"/>
                  <a:gd name="connsiteX4" fmla="*/ 609600 w 609600"/>
                  <a:gd name="connsiteY4" fmla="*/ 304800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9600" h="609600">
                    <a:moveTo>
                      <a:pt x="609600" y="304800"/>
                    </a:moveTo>
                    <a:cubicBezTo>
                      <a:pt x="609600" y="473137"/>
                      <a:pt x="473136" y="609600"/>
                      <a:pt x="304800" y="609600"/>
                    </a:cubicBezTo>
                    <a:cubicBezTo>
                      <a:pt x="136464" y="609600"/>
                      <a:pt x="0" y="473137"/>
                      <a:pt x="0" y="304800"/>
                    </a:cubicBezTo>
                    <a:cubicBezTo>
                      <a:pt x="0" y="136463"/>
                      <a:pt x="136464" y="0"/>
                      <a:pt x="304800" y="0"/>
                    </a:cubicBezTo>
                    <a:cubicBezTo>
                      <a:pt x="473136" y="0"/>
                      <a:pt x="609600" y="136463"/>
                      <a:pt x="609600" y="30480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1401345 w 1401345"/>
                          <a:gd name="connsiteY0" fmla="*/ 700672 h 1401345"/>
                          <a:gd name="connsiteX1" fmla="*/ 700672 w 1401345"/>
                          <a:gd name="connsiteY1" fmla="*/ 1401345 h 1401345"/>
                          <a:gd name="connsiteX2" fmla="*/ 0 w 1401345"/>
                          <a:gd name="connsiteY2" fmla="*/ 700672 h 1401345"/>
                          <a:gd name="connsiteX3" fmla="*/ 700672 w 1401345"/>
                          <a:gd name="connsiteY3" fmla="*/ 0 h 1401345"/>
                          <a:gd name="connsiteX4" fmla="*/ 1401345 w 1401345"/>
                          <a:gd name="connsiteY4" fmla="*/ 700672 h 14013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401345" h="1401345" fill="none" extrusionOk="0">
                            <a:moveTo>
                              <a:pt x="1401345" y="700672"/>
                            </a:moveTo>
                            <a:cubicBezTo>
                              <a:pt x="1461306" y="1094757"/>
                              <a:pt x="1112529" y="1350128"/>
                              <a:pt x="700672" y="1401345"/>
                            </a:cubicBezTo>
                            <a:cubicBezTo>
                              <a:pt x="247485" y="1391205"/>
                              <a:pt x="-45932" y="1130889"/>
                              <a:pt x="0" y="700672"/>
                            </a:cubicBezTo>
                            <a:cubicBezTo>
                              <a:pt x="-4841" y="267531"/>
                              <a:pt x="269363" y="61619"/>
                              <a:pt x="700672" y="0"/>
                            </a:cubicBezTo>
                            <a:cubicBezTo>
                              <a:pt x="1168406" y="45215"/>
                              <a:pt x="1485355" y="333899"/>
                              <a:pt x="1401345" y="700672"/>
                            </a:cubicBezTo>
                            <a:close/>
                          </a:path>
                          <a:path w="1401345" h="1401345" stroke="0" extrusionOk="0">
                            <a:moveTo>
                              <a:pt x="1401345" y="700672"/>
                            </a:moveTo>
                            <a:cubicBezTo>
                              <a:pt x="1328231" y="1042546"/>
                              <a:pt x="1050811" y="1415168"/>
                              <a:pt x="700672" y="1401345"/>
                            </a:cubicBezTo>
                            <a:cubicBezTo>
                              <a:pt x="376523" y="1414570"/>
                              <a:pt x="-21539" y="1088329"/>
                              <a:pt x="0" y="700672"/>
                            </a:cubicBezTo>
                            <a:cubicBezTo>
                              <a:pt x="-47133" y="359728"/>
                              <a:pt x="311156" y="14072"/>
                              <a:pt x="700672" y="0"/>
                            </a:cubicBezTo>
                            <a:cubicBezTo>
                              <a:pt x="1024744" y="-34413"/>
                              <a:pt x="1485761" y="354035"/>
                              <a:pt x="1401345" y="700672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6" name="Freeform: Shape 285">
                <a:extLst>
                  <a:ext uri="{FF2B5EF4-FFF2-40B4-BE49-F238E27FC236}">
                    <a16:creationId xmlns:a16="http://schemas.microsoft.com/office/drawing/2014/main" id="{E15051F2-A027-F261-7A73-9F6B0E4C30E8}"/>
                  </a:ext>
                </a:extLst>
              </p:cNvPr>
              <p:cNvSpPr/>
              <p:nvPr/>
            </p:nvSpPr>
            <p:spPr>
              <a:xfrm>
                <a:off x="4171472" y="4865020"/>
                <a:ext cx="329374" cy="230505"/>
              </a:xfrm>
              <a:custGeom>
                <a:avLst/>
                <a:gdLst>
                  <a:gd name="connsiteX0" fmla="*/ 329279 w 329374"/>
                  <a:gd name="connsiteY0" fmla="*/ 49244 h 230505"/>
                  <a:gd name="connsiteX1" fmla="*/ 280035 w 329374"/>
                  <a:gd name="connsiteY1" fmla="*/ 0 h 230505"/>
                  <a:gd name="connsiteX2" fmla="*/ 49244 w 329374"/>
                  <a:gd name="connsiteY2" fmla="*/ 0 h 230505"/>
                  <a:gd name="connsiteX3" fmla="*/ 0 w 329374"/>
                  <a:gd name="connsiteY3" fmla="*/ 49244 h 230505"/>
                  <a:gd name="connsiteX4" fmla="*/ 0 w 329374"/>
                  <a:gd name="connsiteY4" fmla="*/ 181261 h 230505"/>
                  <a:gd name="connsiteX5" fmla="*/ 49244 w 329374"/>
                  <a:gd name="connsiteY5" fmla="*/ 230505 h 230505"/>
                  <a:gd name="connsiteX6" fmla="*/ 280130 w 329374"/>
                  <a:gd name="connsiteY6" fmla="*/ 230505 h 230505"/>
                  <a:gd name="connsiteX7" fmla="*/ 329375 w 329374"/>
                  <a:gd name="connsiteY7" fmla="*/ 181261 h 230505"/>
                  <a:gd name="connsiteX8" fmla="*/ 329375 w 329374"/>
                  <a:gd name="connsiteY8" fmla="*/ 49244 h 230505"/>
                  <a:gd name="connsiteX9" fmla="*/ 131731 w 329374"/>
                  <a:gd name="connsiteY9" fmla="*/ 170974 h 230505"/>
                  <a:gd name="connsiteX10" fmla="*/ 131731 w 329374"/>
                  <a:gd name="connsiteY10" fmla="*/ 46958 h 230505"/>
                  <a:gd name="connsiteX11" fmla="*/ 225743 w 329374"/>
                  <a:gd name="connsiteY11" fmla="*/ 108966 h 230505"/>
                  <a:gd name="connsiteX12" fmla="*/ 131731 w 329374"/>
                  <a:gd name="connsiteY12" fmla="*/ 170974 h 230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9374" h="230505">
                    <a:moveTo>
                      <a:pt x="329279" y="49244"/>
                    </a:moveTo>
                    <a:cubicBezTo>
                      <a:pt x="329279" y="22003"/>
                      <a:pt x="307277" y="0"/>
                      <a:pt x="280035" y="0"/>
                    </a:cubicBezTo>
                    <a:lnTo>
                      <a:pt x="49244" y="0"/>
                    </a:lnTo>
                    <a:cubicBezTo>
                      <a:pt x="22098" y="0"/>
                      <a:pt x="0" y="22003"/>
                      <a:pt x="0" y="49244"/>
                    </a:cubicBezTo>
                    <a:lnTo>
                      <a:pt x="0" y="181261"/>
                    </a:lnTo>
                    <a:cubicBezTo>
                      <a:pt x="0" y="208407"/>
                      <a:pt x="22003" y="230505"/>
                      <a:pt x="49244" y="230505"/>
                    </a:cubicBezTo>
                    <a:lnTo>
                      <a:pt x="280130" y="230505"/>
                    </a:lnTo>
                    <a:cubicBezTo>
                      <a:pt x="307277" y="230505"/>
                      <a:pt x="329375" y="208502"/>
                      <a:pt x="329375" y="181261"/>
                    </a:cubicBezTo>
                    <a:lnTo>
                      <a:pt x="329375" y="49244"/>
                    </a:lnTo>
                    <a:close/>
                    <a:moveTo>
                      <a:pt x="131731" y="170974"/>
                    </a:moveTo>
                    <a:lnTo>
                      <a:pt x="131731" y="46958"/>
                    </a:lnTo>
                    <a:lnTo>
                      <a:pt x="225743" y="108966"/>
                    </a:lnTo>
                    <a:lnTo>
                      <a:pt x="131731" y="170974"/>
                    </a:lnTo>
                    <a:close/>
                  </a:path>
                </a:pathLst>
              </a:custGeom>
              <a:solidFill>
                <a:schemeClr val="bg2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981765707">
                      <a:custGeom>
                        <a:avLst/>
                        <a:gdLst>
                          <a:gd name="connsiteX0" fmla="*/ 756944 w 757163"/>
                          <a:gd name="connsiteY0" fmla="*/ 113201 h 529884"/>
                          <a:gd name="connsiteX1" fmla="*/ 643742 w 757163"/>
                          <a:gd name="connsiteY1" fmla="*/ 0 h 529884"/>
                          <a:gd name="connsiteX2" fmla="*/ 113201 w 757163"/>
                          <a:gd name="connsiteY2" fmla="*/ 0 h 529884"/>
                          <a:gd name="connsiteX3" fmla="*/ 0 w 757163"/>
                          <a:gd name="connsiteY3" fmla="*/ 113201 h 529884"/>
                          <a:gd name="connsiteX4" fmla="*/ 0 w 757163"/>
                          <a:gd name="connsiteY4" fmla="*/ 416682 h 529884"/>
                          <a:gd name="connsiteX5" fmla="*/ 113201 w 757163"/>
                          <a:gd name="connsiteY5" fmla="*/ 529884 h 529884"/>
                          <a:gd name="connsiteX6" fmla="*/ 643961 w 757163"/>
                          <a:gd name="connsiteY6" fmla="*/ 529884 h 529884"/>
                          <a:gd name="connsiteX7" fmla="*/ 757165 w 757163"/>
                          <a:gd name="connsiteY7" fmla="*/ 416682 h 529884"/>
                          <a:gd name="connsiteX8" fmla="*/ 757165 w 757163"/>
                          <a:gd name="connsiteY8" fmla="*/ 113201 h 529884"/>
                          <a:gd name="connsiteX9" fmla="*/ 756944 w 757163"/>
                          <a:gd name="connsiteY9" fmla="*/ 113201 h 529884"/>
                          <a:gd name="connsiteX10" fmla="*/ 302822 w 757163"/>
                          <a:gd name="connsiteY10" fmla="*/ 393034 h 529884"/>
                          <a:gd name="connsiteX11" fmla="*/ 302822 w 757163"/>
                          <a:gd name="connsiteY11" fmla="*/ 107946 h 529884"/>
                          <a:gd name="connsiteX12" fmla="*/ 518936 w 757163"/>
                          <a:gd name="connsiteY12" fmla="*/ 250490 h 529884"/>
                          <a:gd name="connsiteX13" fmla="*/ 302822 w 757163"/>
                          <a:gd name="connsiteY13" fmla="*/ 393034 h 52988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</a:cxnLst>
                        <a:rect l="l" t="t" r="r" b="b"/>
                        <a:pathLst>
                          <a:path w="757163" h="529884" fill="none" extrusionOk="0">
                            <a:moveTo>
                              <a:pt x="756944" y="113201"/>
                            </a:moveTo>
                            <a:cubicBezTo>
                              <a:pt x="752459" y="53051"/>
                              <a:pt x="711277" y="-713"/>
                              <a:pt x="643742" y="0"/>
                            </a:cubicBezTo>
                            <a:cubicBezTo>
                              <a:pt x="404146" y="7317"/>
                              <a:pt x="346741" y="-20514"/>
                              <a:pt x="113201" y="0"/>
                            </a:cubicBezTo>
                            <a:cubicBezTo>
                              <a:pt x="45874" y="983"/>
                              <a:pt x="-1300" y="65761"/>
                              <a:pt x="0" y="113201"/>
                            </a:cubicBezTo>
                            <a:cubicBezTo>
                              <a:pt x="14082" y="243653"/>
                              <a:pt x="-6120" y="340309"/>
                              <a:pt x="0" y="416682"/>
                            </a:cubicBezTo>
                            <a:cubicBezTo>
                              <a:pt x="-3981" y="493628"/>
                              <a:pt x="43358" y="540450"/>
                              <a:pt x="113201" y="529884"/>
                            </a:cubicBezTo>
                            <a:cubicBezTo>
                              <a:pt x="314480" y="552017"/>
                              <a:pt x="428546" y="506279"/>
                              <a:pt x="643961" y="529884"/>
                            </a:cubicBezTo>
                            <a:cubicBezTo>
                              <a:pt x="706629" y="514257"/>
                              <a:pt x="761760" y="476038"/>
                              <a:pt x="757165" y="416682"/>
                            </a:cubicBezTo>
                            <a:cubicBezTo>
                              <a:pt x="743410" y="322108"/>
                              <a:pt x="768416" y="215015"/>
                              <a:pt x="757165" y="113201"/>
                            </a:cubicBezTo>
                            <a:cubicBezTo>
                              <a:pt x="757069" y="113200"/>
                              <a:pt x="757012" y="113198"/>
                              <a:pt x="756944" y="113201"/>
                            </a:cubicBezTo>
                            <a:close/>
                            <a:moveTo>
                              <a:pt x="302822" y="393034"/>
                            </a:moveTo>
                            <a:cubicBezTo>
                              <a:pt x="306881" y="286392"/>
                              <a:pt x="304323" y="216289"/>
                              <a:pt x="302822" y="107946"/>
                            </a:cubicBezTo>
                            <a:cubicBezTo>
                              <a:pt x="390825" y="152705"/>
                              <a:pt x="437318" y="210037"/>
                              <a:pt x="518936" y="250490"/>
                            </a:cubicBezTo>
                            <a:cubicBezTo>
                              <a:pt x="465266" y="273167"/>
                              <a:pt x="390554" y="329642"/>
                              <a:pt x="302822" y="393034"/>
                            </a:cubicBezTo>
                            <a:close/>
                          </a:path>
                          <a:path w="757163" h="529884" stroke="0" extrusionOk="0">
                            <a:moveTo>
                              <a:pt x="756944" y="113201"/>
                            </a:moveTo>
                            <a:cubicBezTo>
                              <a:pt x="751066" y="60893"/>
                              <a:pt x="696073" y="-4251"/>
                              <a:pt x="643742" y="0"/>
                            </a:cubicBezTo>
                            <a:cubicBezTo>
                              <a:pt x="469895" y="18748"/>
                              <a:pt x="270642" y="12957"/>
                              <a:pt x="113201" y="0"/>
                            </a:cubicBezTo>
                            <a:cubicBezTo>
                              <a:pt x="50924" y="-14467"/>
                              <a:pt x="-3460" y="48092"/>
                              <a:pt x="0" y="113201"/>
                            </a:cubicBezTo>
                            <a:cubicBezTo>
                              <a:pt x="926" y="221472"/>
                              <a:pt x="-4467" y="309732"/>
                              <a:pt x="0" y="416682"/>
                            </a:cubicBezTo>
                            <a:cubicBezTo>
                              <a:pt x="8193" y="479626"/>
                              <a:pt x="54270" y="536192"/>
                              <a:pt x="113201" y="529884"/>
                            </a:cubicBezTo>
                            <a:cubicBezTo>
                              <a:pt x="357380" y="540196"/>
                              <a:pt x="448695" y="549813"/>
                              <a:pt x="643961" y="529884"/>
                            </a:cubicBezTo>
                            <a:cubicBezTo>
                              <a:pt x="703244" y="516724"/>
                              <a:pt x="743202" y="475828"/>
                              <a:pt x="757165" y="416682"/>
                            </a:cubicBezTo>
                            <a:cubicBezTo>
                              <a:pt x="756232" y="332321"/>
                              <a:pt x="769566" y="180773"/>
                              <a:pt x="757165" y="113201"/>
                            </a:cubicBezTo>
                            <a:cubicBezTo>
                              <a:pt x="757110" y="113210"/>
                              <a:pt x="757030" y="113199"/>
                              <a:pt x="756944" y="113201"/>
                            </a:cubicBezTo>
                            <a:close/>
                            <a:moveTo>
                              <a:pt x="302822" y="393034"/>
                            </a:moveTo>
                            <a:cubicBezTo>
                              <a:pt x="316925" y="274816"/>
                              <a:pt x="292570" y="214828"/>
                              <a:pt x="302822" y="107946"/>
                            </a:cubicBezTo>
                            <a:cubicBezTo>
                              <a:pt x="357425" y="138234"/>
                              <a:pt x="424958" y="186702"/>
                              <a:pt x="518936" y="250490"/>
                            </a:cubicBezTo>
                            <a:cubicBezTo>
                              <a:pt x="458362" y="305396"/>
                              <a:pt x="405828" y="327534"/>
                              <a:pt x="302822" y="393034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55" name="Graphic 4">
              <a:extLst>
                <a:ext uri="{FF2B5EF4-FFF2-40B4-BE49-F238E27FC236}">
                  <a16:creationId xmlns:a16="http://schemas.microsoft.com/office/drawing/2014/main" id="{AC42DF94-7746-515E-C416-7E5C7DD4F88C}"/>
                </a:ext>
              </a:extLst>
            </p:cNvPr>
            <p:cNvGrpSpPr/>
            <p:nvPr/>
          </p:nvGrpSpPr>
          <p:grpSpPr>
            <a:xfrm>
              <a:off x="4564432" y="3421137"/>
              <a:ext cx="967014" cy="967014"/>
              <a:chOff x="4942616" y="3771265"/>
              <a:chExt cx="609600" cy="609600"/>
            </a:xfrm>
            <a:effectLst/>
          </p:grpSpPr>
          <p:sp>
            <p:nvSpPr>
              <p:cNvPr id="56" name="Rectangle: Rounded Corners 55">
                <a:extLst>
                  <a:ext uri="{FF2B5EF4-FFF2-40B4-BE49-F238E27FC236}">
                    <a16:creationId xmlns:a16="http://schemas.microsoft.com/office/drawing/2014/main" id="{7F88C4DA-FF38-63A3-ED49-194E63CB4CBD}"/>
                  </a:ext>
                </a:extLst>
              </p:cNvPr>
              <p:cNvSpPr/>
              <p:nvPr/>
            </p:nvSpPr>
            <p:spPr>
              <a:xfrm>
                <a:off x="4942616" y="3771265"/>
                <a:ext cx="609600" cy="609600"/>
              </a:xfrm>
              <a:prstGeom prst="roundRect">
                <a:avLst>
                  <a:gd name="adj" fmla="val 19273"/>
                </a:avLst>
              </a:prstGeom>
              <a:solidFill>
                <a:schemeClr val="accent5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4061409959">
                      <a:custGeom>
                        <a:avLst/>
                        <a:gdLst>
                          <a:gd name="connsiteX0" fmla="*/ 0 w 1651002"/>
                          <a:gd name="connsiteY0" fmla="*/ 318198 h 1651002"/>
                          <a:gd name="connsiteX1" fmla="*/ 318198 w 1651002"/>
                          <a:gd name="connsiteY1" fmla="*/ 0 h 1651002"/>
                          <a:gd name="connsiteX2" fmla="*/ 825501 w 1651002"/>
                          <a:gd name="connsiteY2" fmla="*/ 0 h 1651002"/>
                          <a:gd name="connsiteX3" fmla="*/ 1332804 w 1651002"/>
                          <a:gd name="connsiteY3" fmla="*/ 0 h 1651002"/>
                          <a:gd name="connsiteX4" fmla="*/ 1651002 w 1651002"/>
                          <a:gd name="connsiteY4" fmla="*/ 318198 h 1651002"/>
                          <a:gd name="connsiteX5" fmla="*/ 1651002 w 1651002"/>
                          <a:gd name="connsiteY5" fmla="*/ 845793 h 1651002"/>
                          <a:gd name="connsiteX6" fmla="*/ 1651002 w 1651002"/>
                          <a:gd name="connsiteY6" fmla="*/ 1332804 h 1651002"/>
                          <a:gd name="connsiteX7" fmla="*/ 1332804 w 1651002"/>
                          <a:gd name="connsiteY7" fmla="*/ 1651002 h 1651002"/>
                          <a:gd name="connsiteX8" fmla="*/ 805209 w 1651002"/>
                          <a:gd name="connsiteY8" fmla="*/ 1651002 h 1651002"/>
                          <a:gd name="connsiteX9" fmla="*/ 318198 w 1651002"/>
                          <a:gd name="connsiteY9" fmla="*/ 1651002 h 1651002"/>
                          <a:gd name="connsiteX10" fmla="*/ 0 w 1651002"/>
                          <a:gd name="connsiteY10" fmla="*/ 1332804 h 1651002"/>
                          <a:gd name="connsiteX11" fmla="*/ 0 w 1651002"/>
                          <a:gd name="connsiteY11" fmla="*/ 805209 h 1651002"/>
                          <a:gd name="connsiteX12" fmla="*/ 0 w 1651002"/>
                          <a:gd name="connsiteY12" fmla="*/ 318198 h 165100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1651002" h="1651002" fill="none" extrusionOk="0">
                            <a:moveTo>
                              <a:pt x="0" y="318198"/>
                            </a:moveTo>
                            <a:cubicBezTo>
                              <a:pt x="-29536" y="130757"/>
                              <a:pt x="104311" y="-17490"/>
                              <a:pt x="318198" y="0"/>
                            </a:cubicBezTo>
                            <a:cubicBezTo>
                              <a:pt x="531880" y="-23888"/>
                              <a:pt x="620568" y="-548"/>
                              <a:pt x="825501" y="0"/>
                            </a:cubicBezTo>
                            <a:cubicBezTo>
                              <a:pt x="1030434" y="548"/>
                              <a:pt x="1126919" y="13166"/>
                              <a:pt x="1332804" y="0"/>
                            </a:cubicBezTo>
                            <a:cubicBezTo>
                              <a:pt x="1471332" y="20667"/>
                              <a:pt x="1653840" y="112776"/>
                              <a:pt x="1651002" y="318198"/>
                            </a:cubicBezTo>
                            <a:cubicBezTo>
                              <a:pt x="1669503" y="473991"/>
                              <a:pt x="1631726" y="589871"/>
                              <a:pt x="1651002" y="845793"/>
                            </a:cubicBezTo>
                            <a:cubicBezTo>
                              <a:pt x="1670278" y="1101715"/>
                              <a:pt x="1674227" y="1135386"/>
                              <a:pt x="1651002" y="1332804"/>
                            </a:cubicBezTo>
                            <a:cubicBezTo>
                              <a:pt x="1618659" y="1480864"/>
                              <a:pt x="1538110" y="1674687"/>
                              <a:pt x="1332804" y="1651002"/>
                            </a:cubicBezTo>
                            <a:cubicBezTo>
                              <a:pt x="1154902" y="1627224"/>
                              <a:pt x="979389" y="1676788"/>
                              <a:pt x="805209" y="1651002"/>
                            </a:cubicBezTo>
                            <a:cubicBezTo>
                              <a:pt x="631029" y="1625216"/>
                              <a:pt x="455339" y="1667914"/>
                              <a:pt x="318198" y="1651002"/>
                            </a:cubicBezTo>
                            <a:cubicBezTo>
                              <a:pt x="150559" y="1643202"/>
                              <a:pt x="-1712" y="1546730"/>
                              <a:pt x="0" y="1332804"/>
                            </a:cubicBezTo>
                            <a:cubicBezTo>
                              <a:pt x="-23907" y="1087863"/>
                              <a:pt x="17424" y="933964"/>
                              <a:pt x="0" y="805209"/>
                            </a:cubicBezTo>
                            <a:cubicBezTo>
                              <a:pt x="-17424" y="676455"/>
                              <a:pt x="-9307" y="428835"/>
                              <a:pt x="0" y="318198"/>
                            </a:cubicBezTo>
                            <a:close/>
                          </a:path>
                          <a:path w="1651002" h="1651002" stroke="0" extrusionOk="0">
                            <a:moveTo>
                              <a:pt x="0" y="318198"/>
                            </a:moveTo>
                            <a:cubicBezTo>
                              <a:pt x="-27940" y="143506"/>
                              <a:pt x="135861" y="5494"/>
                              <a:pt x="318198" y="0"/>
                            </a:cubicBezTo>
                            <a:cubicBezTo>
                              <a:pt x="422902" y="-1806"/>
                              <a:pt x="730561" y="19469"/>
                              <a:pt x="835647" y="0"/>
                            </a:cubicBezTo>
                            <a:cubicBezTo>
                              <a:pt x="940733" y="-19469"/>
                              <a:pt x="1097147" y="21593"/>
                              <a:pt x="1332804" y="0"/>
                            </a:cubicBezTo>
                            <a:cubicBezTo>
                              <a:pt x="1497137" y="-4143"/>
                              <a:pt x="1616030" y="128308"/>
                              <a:pt x="1651002" y="318198"/>
                            </a:cubicBezTo>
                            <a:cubicBezTo>
                              <a:pt x="1675859" y="505706"/>
                              <a:pt x="1672120" y="609059"/>
                              <a:pt x="1651002" y="835647"/>
                            </a:cubicBezTo>
                            <a:cubicBezTo>
                              <a:pt x="1629884" y="1062235"/>
                              <a:pt x="1652179" y="1096914"/>
                              <a:pt x="1651002" y="1332804"/>
                            </a:cubicBezTo>
                            <a:cubicBezTo>
                              <a:pt x="1660496" y="1504111"/>
                              <a:pt x="1531928" y="1640873"/>
                              <a:pt x="1332804" y="1651002"/>
                            </a:cubicBezTo>
                            <a:cubicBezTo>
                              <a:pt x="1204608" y="1634869"/>
                              <a:pt x="965169" y="1628523"/>
                              <a:pt x="825501" y="1651002"/>
                            </a:cubicBezTo>
                            <a:cubicBezTo>
                              <a:pt x="685833" y="1673481"/>
                              <a:pt x="451147" y="1633120"/>
                              <a:pt x="318198" y="1651002"/>
                            </a:cubicBezTo>
                            <a:cubicBezTo>
                              <a:pt x="151401" y="1614964"/>
                              <a:pt x="-22223" y="1503906"/>
                              <a:pt x="0" y="1332804"/>
                            </a:cubicBezTo>
                            <a:cubicBezTo>
                              <a:pt x="-11145" y="1214251"/>
                              <a:pt x="16928" y="1072506"/>
                              <a:pt x="0" y="815355"/>
                            </a:cubicBezTo>
                            <a:cubicBezTo>
                              <a:pt x="-16928" y="558204"/>
                              <a:pt x="553" y="460591"/>
                              <a:pt x="0" y="318198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E838608B-1F13-E3B9-CA29-87509A4AF980}"/>
                  </a:ext>
                </a:extLst>
              </p:cNvPr>
              <p:cNvSpPr/>
              <p:nvPr/>
            </p:nvSpPr>
            <p:spPr>
              <a:xfrm>
                <a:off x="5091764" y="3918976"/>
                <a:ext cx="320352" cy="322845"/>
              </a:xfrm>
              <a:custGeom>
                <a:avLst/>
                <a:gdLst>
                  <a:gd name="connsiteX0" fmla="*/ 307467 w 415956"/>
                  <a:gd name="connsiteY0" fmla="*/ 250698 h 419195"/>
                  <a:gd name="connsiteX1" fmla="*/ 272510 w 415956"/>
                  <a:gd name="connsiteY1" fmla="*/ 232410 h 419195"/>
                  <a:gd name="connsiteX2" fmla="*/ 260699 w 415956"/>
                  <a:gd name="connsiteY2" fmla="*/ 234601 h 419195"/>
                  <a:gd name="connsiteX3" fmla="*/ 243459 w 415956"/>
                  <a:gd name="connsiteY3" fmla="*/ 254413 h 419195"/>
                  <a:gd name="connsiteX4" fmla="*/ 232124 w 415956"/>
                  <a:gd name="connsiteY4" fmla="*/ 255270 h 419195"/>
                  <a:gd name="connsiteX5" fmla="*/ 191167 w 415956"/>
                  <a:gd name="connsiteY5" fmla="*/ 227838 h 419195"/>
                  <a:gd name="connsiteX6" fmla="*/ 163544 w 415956"/>
                  <a:gd name="connsiteY6" fmla="*/ 190691 h 419195"/>
                  <a:gd name="connsiteX7" fmla="*/ 166211 w 415956"/>
                  <a:gd name="connsiteY7" fmla="*/ 180118 h 419195"/>
                  <a:gd name="connsiteX8" fmla="*/ 174403 w 415956"/>
                  <a:gd name="connsiteY8" fmla="*/ 171260 h 419195"/>
                  <a:gd name="connsiteX9" fmla="*/ 179927 w 415956"/>
                  <a:gd name="connsiteY9" fmla="*/ 162783 h 419195"/>
                  <a:gd name="connsiteX10" fmla="*/ 179832 w 415956"/>
                  <a:gd name="connsiteY10" fmla="*/ 153638 h 419195"/>
                  <a:gd name="connsiteX11" fmla="*/ 165259 w 415956"/>
                  <a:gd name="connsiteY11" fmla="*/ 114300 h 419195"/>
                  <a:gd name="connsiteX12" fmla="*/ 153829 w 415956"/>
                  <a:gd name="connsiteY12" fmla="*/ 105156 h 419195"/>
                  <a:gd name="connsiteX13" fmla="*/ 143827 w 415956"/>
                  <a:gd name="connsiteY13" fmla="*/ 104394 h 419195"/>
                  <a:gd name="connsiteX14" fmla="*/ 129730 w 415956"/>
                  <a:gd name="connsiteY14" fmla="*/ 110395 h 419195"/>
                  <a:gd name="connsiteX15" fmla="*/ 109823 w 415956"/>
                  <a:gd name="connsiteY15" fmla="*/ 153162 h 419195"/>
                  <a:gd name="connsiteX16" fmla="*/ 129064 w 415956"/>
                  <a:gd name="connsiteY16" fmla="*/ 207836 h 419195"/>
                  <a:gd name="connsiteX17" fmla="*/ 215170 w 415956"/>
                  <a:gd name="connsiteY17" fmla="*/ 289846 h 419195"/>
                  <a:gd name="connsiteX18" fmla="*/ 277273 w 415956"/>
                  <a:gd name="connsiteY18" fmla="*/ 305276 h 419195"/>
                  <a:gd name="connsiteX19" fmla="*/ 313372 w 415956"/>
                  <a:gd name="connsiteY19" fmla="*/ 281845 h 419195"/>
                  <a:gd name="connsiteX20" fmla="*/ 317373 w 415956"/>
                  <a:gd name="connsiteY20" fmla="*/ 257175 h 419195"/>
                  <a:gd name="connsiteX21" fmla="*/ 307467 w 415956"/>
                  <a:gd name="connsiteY21" fmla="*/ 250698 h 419195"/>
                  <a:gd name="connsiteX22" fmla="*/ 307467 w 415956"/>
                  <a:gd name="connsiteY22" fmla="*/ 250698 h 419195"/>
                  <a:gd name="connsiteX23" fmla="*/ 211741 w 415956"/>
                  <a:gd name="connsiteY23" fmla="*/ 374237 h 419195"/>
                  <a:gd name="connsiteX24" fmla="*/ 118205 w 415956"/>
                  <a:gd name="connsiteY24" fmla="*/ 346139 h 419195"/>
                  <a:gd name="connsiteX25" fmla="*/ 52864 w 415956"/>
                  <a:gd name="connsiteY25" fmla="*/ 367094 h 419195"/>
                  <a:gd name="connsiteX26" fmla="*/ 74104 w 415956"/>
                  <a:gd name="connsiteY26" fmla="*/ 303943 h 419195"/>
                  <a:gd name="connsiteX27" fmla="*/ 41719 w 415956"/>
                  <a:gd name="connsiteY27" fmla="*/ 204311 h 419195"/>
                  <a:gd name="connsiteX28" fmla="*/ 211741 w 415956"/>
                  <a:gd name="connsiteY28" fmla="*/ 34290 h 419195"/>
                  <a:gd name="connsiteX29" fmla="*/ 381762 w 415956"/>
                  <a:gd name="connsiteY29" fmla="*/ 204311 h 419195"/>
                  <a:gd name="connsiteX30" fmla="*/ 211741 w 415956"/>
                  <a:gd name="connsiteY30" fmla="*/ 374237 h 419195"/>
                  <a:gd name="connsiteX31" fmla="*/ 211741 w 415956"/>
                  <a:gd name="connsiteY31" fmla="*/ 374237 h 419195"/>
                  <a:gd name="connsiteX32" fmla="*/ 211741 w 415956"/>
                  <a:gd name="connsiteY32" fmla="*/ 0 h 419195"/>
                  <a:gd name="connsiteX33" fmla="*/ 7525 w 415956"/>
                  <a:gd name="connsiteY33" fmla="*/ 204216 h 419195"/>
                  <a:gd name="connsiteX34" fmla="*/ 36862 w 415956"/>
                  <a:gd name="connsiteY34" fmla="*/ 309658 h 419195"/>
                  <a:gd name="connsiteX35" fmla="*/ 0 w 415956"/>
                  <a:gd name="connsiteY35" fmla="*/ 419195 h 419195"/>
                  <a:gd name="connsiteX36" fmla="*/ 113062 w 415956"/>
                  <a:gd name="connsiteY36" fmla="*/ 383000 h 419195"/>
                  <a:gd name="connsiteX37" fmla="*/ 211741 w 415956"/>
                  <a:gd name="connsiteY37" fmla="*/ 408432 h 419195"/>
                  <a:gd name="connsiteX38" fmla="*/ 415957 w 415956"/>
                  <a:gd name="connsiteY38" fmla="*/ 204216 h 419195"/>
                  <a:gd name="connsiteX39" fmla="*/ 211741 w 415956"/>
                  <a:gd name="connsiteY39" fmla="*/ 0 h 419195"/>
                  <a:gd name="connsiteX40" fmla="*/ 211741 w 415956"/>
                  <a:gd name="connsiteY40" fmla="*/ 0 h 41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415956" h="419195">
                    <a:moveTo>
                      <a:pt x="307467" y="250698"/>
                    </a:moveTo>
                    <a:cubicBezTo>
                      <a:pt x="302323" y="247936"/>
                      <a:pt x="277177" y="234315"/>
                      <a:pt x="272510" y="232410"/>
                    </a:cubicBezTo>
                    <a:cubicBezTo>
                      <a:pt x="267843" y="230505"/>
                      <a:pt x="264319" y="229458"/>
                      <a:pt x="260699" y="234601"/>
                    </a:cubicBezTo>
                    <a:cubicBezTo>
                      <a:pt x="257080" y="239649"/>
                      <a:pt x="246602" y="251079"/>
                      <a:pt x="243459" y="254413"/>
                    </a:cubicBezTo>
                    <a:cubicBezTo>
                      <a:pt x="240316" y="257746"/>
                      <a:pt x="237268" y="258128"/>
                      <a:pt x="232124" y="255270"/>
                    </a:cubicBezTo>
                    <a:cubicBezTo>
                      <a:pt x="226981" y="252508"/>
                      <a:pt x="210407" y="246317"/>
                      <a:pt x="191167" y="227838"/>
                    </a:cubicBezTo>
                    <a:cubicBezTo>
                      <a:pt x="176213" y="213455"/>
                      <a:pt x="166402" y="196025"/>
                      <a:pt x="163544" y="190691"/>
                    </a:cubicBezTo>
                    <a:cubicBezTo>
                      <a:pt x="160687" y="185357"/>
                      <a:pt x="163544" y="182594"/>
                      <a:pt x="166211" y="180118"/>
                    </a:cubicBezTo>
                    <a:cubicBezTo>
                      <a:pt x="168688" y="177832"/>
                      <a:pt x="171641" y="174212"/>
                      <a:pt x="174403" y="171260"/>
                    </a:cubicBezTo>
                    <a:cubicBezTo>
                      <a:pt x="177070" y="168307"/>
                      <a:pt x="178022" y="166211"/>
                      <a:pt x="179927" y="162783"/>
                    </a:cubicBezTo>
                    <a:cubicBezTo>
                      <a:pt x="181832" y="159353"/>
                      <a:pt x="181070" y="156305"/>
                      <a:pt x="179832" y="153638"/>
                    </a:cubicBezTo>
                    <a:cubicBezTo>
                      <a:pt x="178594" y="150971"/>
                      <a:pt x="169164" y="124968"/>
                      <a:pt x="165259" y="114300"/>
                    </a:cubicBezTo>
                    <a:cubicBezTo>
                      <a:pt x="161258" y="103727"/>
                      <a:pt x="156877" y="105251"/>
                      <a:pt x="153829" y="105156"/>
                    </a:cubicBezTo>
                    <a:cubicBezTo>
                      <a:pt x="150781" y="105061"/>
                      <a:pt x="147352" y="104489"/>
                      <a:pt x="143827" y="104394"/>
                    </a:cubicBezTo>
                    <a:cubicBezTo>
                      <a:pt x="140303" y="104299"/>
                      <a:pt x="134684" y="105346"/>
                      <a:pt x="129730" y="110395"/>
                    </a:cubicBezTo>
                    <a:cubicBezTo>
                      <a:pt x="124777" y="115443"/>
                      <a:pt x="110776" y="127540"/>
                      <a:pt x="109823" y="153162"/>
                    </a:cubicBezTo>
                    <a:cubicBezTo>
                      <a:pt x="108871" y="178784"/>
                      <a:pt x="126587" y="204311"/>
                      <a:pt x="129064" y="207836"/>
                    </a:cubicBezTo>
                    <a:cubicBezTo>
                      <a:pt x="131540" y="211455"/>
                      <a:pt x="162973" y="266986"/>
                      <a:pt x="215170" y="289846"/>
                    </a:cubicBezTo>
                    <a:cubicBezTo>
                      <a:pt x="267367" y="312706"/>
                      <a:pt x="267652" y="305753"/>
                      <a:pt x="277273" y="305276"/>
                    </a:cubicBezTo>
                    <a:cubicBezTo>
                      <a:pt x="286893" y="304800"/>
                      <a:pt x="308610" y="293846"/>
                      <a:pt x="313372" y="281845"/>
                    </a:cubicBezTo>
                    <a:cubicBezTo>
                      <a:pt x="318135" y="269843"/>
                      <a:pt x="318516" y="259366"/>
                      <a:pt x="317373" y="257175"/>
                    </a:cubicBezTo>
                    <a:cubicBezTo>
                      <a:pt x="316039" y="254889"/>
                      <a:pt x="312610" y="253460"/>
                      <a:pt x="307467" y="250698"/>
                    </a:cubicBezTo>
                    <a:lnTo>
                      <a:pt x="307467" y="250698"/>
                    </a:lnTo>
                    <a:close/>
                    <a:moveTo>
                      <a:pt x="211741" y="374237"/>
                    </a:moveTo>
                    <a:cubicBezTo>
                      <a:pt x="177260" y="374237"/>
                      <a:pt x="145066" y="363855"/>
                      <a:pt x="118205" y="346139"/>
                    </a:cubicBezTo>
                    <a:lnTo>
                      <a:pt x="52864" y="367094"/>
                    </a:lnTo>
                    <a:lnTo>
                      <a:pt x="74104" y="303943"/>
                    </a:lnTo>
                    <a:cubicBezTo>
                      <a:pt x="53721" y="275939"/>
                      <a:pt x="41719" y="241459"/>
                      <a:pt x="41719" y="204311"/>
                    </a:cubicBezTo>
                    <a:cubicBezTo>
                      <a:pt x="41719" y="110585"/>
                      <a:pt x="118015" y="34290"/>
                      <a:pt x="211741" y="34290"/>
                    </a:cubicBezTo>
                    <a:cubicBezTo>
                      <a:pt x="305467" y="34290"/>
                      <a:pt x="381762" y="110585"/>
                      <a:pt x="381762" y="204311"/>
                    </a:cubicBezTo>
                    <a:cubicBezTo>
                      <a:pt x="381762" y="297942"/>
                      <a:pt x="305467" y="374237"/>
                      <a:pt x="211741" y="374237"/>
                    </a:cubicBezTo>
                    <a:lnTo>
                      <a:pt x="211741" y="374237"/>
                    </a:lnTo>
                    <a:close/>
                    <a:moveTo>
                      <a:pt x="211741" y="0"/>
                    </a:moveTo>
                    <a:cubicBezTo>
                      <a:pt x="98965" y="0"/>
                      <a:pt x="7525" y="91440"/>
                      <a:pt x="7525" y="204216"/>
                    </a:cubicBezTo>
                    <a:cubicBezTo>
                      <a:pt x="7525" y="242792"/>
                      <a:pt x="18193" y="278892"/>
                      <a:pt x="36862" y="309658"/>
                    </a:cubicBezTo>
                    <a:lnTo>
                      <a:pt x="0" y="419195"/>
                    </a:lnTo>
                    <a:lnTo>
                      <a:pt x="113062" y="383000"/>
                    </a:lnTo>
                    <a:cubicBezTo>
                      <a:pt x="142304" y="399193"/>
                      <a:pt x="175927" y="408432"/>
                      <a:pt x="211741" y="408432"/>
                    </a:cubicBezTo>
                    <a:cubicBezTo>
                      <a:pt x="324517" y="408432"/>
                      <a:pt x="415957" y="316992"/>
                      <a:pt x="415957" y="204216"/>
                    </a:cubicBezTo>
                    <a:cubicBezTo>
                      <a:pt x="415957" y="91440"/>
                      <a:pt x="324517" y="0"/>
                      <a:pt x="211741" y="0"/>
                    </a:cubicBezTo>
                    <a:lnTo>
                      <a:pt x="211741" y="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2112102424">
                      <a:custGeom>
                        <a:avLst/>
                        <a:gdLst>
                          <a:gd name="connsiteX0" fmla="*/ 641329 w 867621"/>
                          <a:gd name="connsiteY0" fmla="*/ 522915 h 874373"/>
                          <a:gd name="connsiteX1" fmla="*/ 568414 w 867621"/>
                          <a:gd name="connsiteY1" fmla="*/ 484769 h 874373"/>
                          <a:gd name="connsiteX2" fmla="*/ 543778 w 867621"/>
                          <a:gd name="connsiteY2" fmla="*/ 489339 h 874373"/>
                          <a:gd name="connsiteX3" fmla="*/ 507818 w 867621"/>
                          <a:gd name="connsiteY3" fmla="*/ 530664 h 874373"/>
                          <a:gd name="connsiteX4" fmla="*/ 484175 w 867621"/>
                          <a:gd name="connsiteY4" fmla="*/ 532451 h 874373"/>
                          <a:gd name="connsiteX5" fmla="*/ 398745 w 867621"/>
                          <a:gd name="connsiteY5" fmla="*/ 475233 h 874373"/>
                          <a:gd name="connsiteX6" fmla="*/ 341127 w 867621"/>
                          <a:gd name="connsiteY6" fmla="*/ 397750 h 874373"/>
                          <a:gd name="connsiteX7" fmla="*/ 346690 w 867621"/>
                          <a:gd name="connsiteY7" fmla="*/ 375697 h 874373"/>
                          <a:gd name="connsiteX8" fmla="*/ 363778 w 867621"/>
                          <a:gd name="connsiteY8" fmla="*/ 357220 h 874373"/>
                          <a:gd name="connsiteX9" fmla="*/ 375300 w 867621"/>
                          <a:gd name="connsiteY9" fmla="*/ 339539 h 874373"/>
                          <a:gd name="connsiteX10" fmla="*/ 375102 w 867621"/>
                          <a:gd name="connsiteY10" fmla="*/ 320464 h 874373"/>
                          <a:gd name="connsiteX11" fmla="*/ 344705 w 867621"/>
                          <a:gd name="connsiteY11" fmla="*/ 238411 h 874373"/>
                          <a:gd name="connsiteX12" fmla="*/ 320863 w 867621"/>
                          <a:gd name="connsiteY12" fmla="*/ 219338 h 874373"/>
                          <a:gd name="connsiteX13" fmla="*/ 300001 w 867621"/>
                          <a:gd name="connsiteY13" fmla="*/ 217749 h 874373"/>
                          <a:gd name="connsiteX14" fmla="*/ 270597 w 867621"/>
                          <a:gd name="connsiteY14" fmla="*/ 230266 h 874373"/>
                          <a:gd name="connsiteX15" fmla="*/ 229074 w 867621"/>
                          <a:gd name="connsiteY15" fmla="*/ 319471 h 874373"/>
                          <a:gd name="connsiteX16" fmla="*/ 269207 w 867621"/>
                          <a:gd name="connsiteY16" fmla="*/ 433512 h 874373"/>
                          <a:gd name="connsiteX17" fmla="*/ 448811 w 867621"/>
                          <a:gd name="connsiteY17" fmla="*/ 604571 h 874373"/>
                          <a:gd name="connsiteX18" fmla="*/ 578349 w 867621"/>
                          <a:gd name="connsiteY18" fmla="*/ 636756 h 874373"/>
                          <a:gd name="connsiteX19" fmla="*/ 653646 w 867621"/>
                          <a:gd name="connsiteY19" fmla="*/ 587883 h 874373"/>
                          <a:gd name="connsiteX20" fmla="*/ 661991 w 867621"/>
                          <a:gd name="connsiteY20" fmla="*/ 536425 h 874373"/>
                          <a:gd name="connsiteX21" fmla="*/ 641329 w 867621"/>
                          <a:gd name="connsiteY21" fmla="*/ 522915 h 874373"/>
                          <a:gd name="connsiteX22" fmla="*/ 641329 w 867621"/>
                          <a:gd name="connsiteY22" fmla="*/ 522915 h 874373"/>
                          <a:gd name="connsiteX23" fmla="*/ 441659 w 867621"/>
                          <a:gd name="connsiteY23" fmla="*/ 780597 h 874373"/>
                          <a:gd name="connsiteX24" fmla="*/ 246557 w 867621"/>
                          <a:gd name="connsiteY24" fmla="*/ 721989 h 874373"/>
                          <a:gd name="connsiteX25" fmla="*/ 110266 w 867621"/>
                          <a:gd name="connsiteY25" fmla="*/ 765698 h 874373"/>
                          <a:gd name="connsiteX26" fmla="*/ 154569 w 867621"/>
                          <a:gd name="connsiteY26" fmla="*/ 633975 h 874373"/>
                          <a:gd name="connsiteX27" fmla="*/ 87019 w 867621"/>
                          <a:gd name="connsiteY27" fmla="*/ 426159 h 874373"/>
                          <a:gd name="connsiteX28" fmla="*/ 441659 w 867621"/>
                          <a:gd name="connsiteY28" fmla="*/ 71523 h 874373"/>
                          <a:gd name="connsiteX29" fmla="*/ 796297 w 867621"/>
                          <a:gd name="connsiteY29" fmla="*/ 426159 h 874373"/>
                          <a:gd name="connsiteX30" fmla="*/ 441659 w 867621"/>
                          <a:gd name="connsiteY30" fmla="*/ 780597 h 874373"/>
                          <a:gd name="connsiteX31" fmla="*/ 441659 w 867621"/>
                          <a:gd name="connsiteY31" fmla="*/ 780597 h 874373"/>
                          <a:gd name="connsiteX32" fmla="*/ 441659 w 867621"/>
                          <a:gd name="connsiteY32" fmla="*/ 0 h 874373"/>
                          <a:gd name="connsiteX33" fmla="*/ 15696 w 867621"/>
                          <a:gd name="connsiteY33" fmla="*/ 425961 h 874373"/>
                          <a:gd name="connsiteX34" fmla="*/ 76888 w 867621"/>
                          <a:gd name="connsiteY34" fmla="*/ 645896 h 874373"/>
                          <a:gd name="connsiteX35" fmla="*/ 0 w 867621"/>
                          <a:gd name="connsiteY35" fmla="*/ 874373 h 874373"/>
                          <a:gd name="connsiteX36" fmla="*/ 235830 w 867621"/>
                          <a:gd name="connsiteY36" fmla="*/ 798876 h 874373"/>
                          <a:gd name="connsiteX37" fmla="*/ 441659 w 867621"/>
                          <a:gd name="connsiteY37" fmla="*/ 851923 h 874373"/>
                          <a:gd name="connsiteX38" fmla="*/ 867623 w 867621"/>
                          <a:gd name="connsiteY38" fmla="*/ 425961 h 874373"/>
                          <a:gd name="connsiteX39" fmla="*/ 441659 w 867621"/>
                          <a:gd name="connsiteY39" fmla="*/ 0 h 874373"/>
                          <a:gd name="connsiteX40" fmla="*/ 441659 w 867621"/>
                          <a:gd name="connsiteY40" fmla="*/ 0 h 87437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</a:cxnLst>
                        <a:rect l="l" t="t" r="r" b="b"/>
                        <a:pathLst>
                          <a:path w="867621" h="874373" fill="none" extrusionOk="0">
                            <a:moveTo>
                              <a:pt x="641329" y="522915"/>
                            </a:moveTo>
                            <a:cubicBezTo>
                              <a:pt x="632889" y="516290"/>
                              <a:pt x="578549" y="488948"/>
                              <a:pt x="568414" y="484769"/>
                            </a:cubicBezTo>
                            <a:cubicBezTo>
                              <a:pt x="558013" y="479020"/>
                              <a:pt x="550163" y="478524"/>
                              <a:pt x="543778" y="489339"/>
                            </a:cubicBezTo>
                            <a:cubicBezTo>
                              <a:pt x="534906" y="499397"/>
                              <a:pt x="516483" y="523983"/>
                              <a:pt x="507818" y="530664"/>
                            </a:cubicBezTo>
                            <a:cubicBezTo>
                              <a:pt x="501334" y="537370"/>
                              <a:pt x="494757" y="538879"/>
                              <a:pt x="484175" y="532451"/>
                            </a:cubicBezTo>
                            <a:cubicBezTo>
                              <a:pt x="475638" y="524810"/>
                              <a:pt x="439892" y="513535"/>
                              <a:pt x="398745" y="475233"/>
                            </a:cubicBezTo>
                            <a:cubicBezTo>
                              <a:pt x="368981" y="446094"/>
                              <a:pt x="349726" y="409915"/>
                              <a:pt x="341127" y="397750"/>
                            </a:cubicBezTo>
                            <a:cubicBezTo>
                              <a:pt x="334840" y="388488"/>
                              <a:pt x="342192" y="381370"/>
                              <a:pt x="346690" y="375697"/>
                            </a:cubicBezTo>
                            <a:cubicBezTo>
                              <a:pt x="351416" y="372343"/>
                              <a:pt x="357851" y="363513"/>
                              <a:pt x="363778" y="357220"/>
                            </a:cubicBezTo>
                            <a:cubicBezTo>
                              <a:pt x="369162" y="351554"/>
                              <a:pt x="371246" y="346923"/>
                              <a:pt x="375300" y="339539"/>
                            </a:cubicBezTo>
                            <a:cubicBezTo>
                              <a:pt x="379920" y="332921"/>
                              <a:pt x="377807" y="325572"/>
                              <a:pt x="375102" y="320464"/>
                            </a:cubicBezTo>
                            <a:cubicBezTo>
                              <a:pt x="368841" y="314023"/>
                              <a:pt x="353234" y="261056"/>
                              <a:pt x="344705" y="238411"/>
                            </a:cubicBezTo>
                            <a:cubicBezTo>
                              <a:pt x="335880" y="214857"/>
                              <a:pt x="328482" y="218809"/>
                              <a:pt x="320863" y="219338"/>
                            </a:cubicBezTo>
                            <a:cubicBezTo>
                              <a:pt x="314516" y="219684"/>
                              <a:pt x="307760" y="218162"/>
                              <a:pt x="300001" y="217749"/>
                            </a:cubicBezTo>
                            <a:cubicBezTo>
                              <a:pt x="293970" y="217082"/>
                              <a:pt x="279753" y="220631"/>
                              <a:pt x="270597" y="230266"/>
                            </a:cubicBezTo>
                            <a:cubicBezTo>
                              <a:pt x="253489" y="242397"/>
                              <a:pt x="224258" y="259485"/>
                              <a:pt x="229074" y="319471"/>
                            </a:cubicBezTo>
                            <a:cubicBezTo>
                              <a:pt x="228266" y="371181"/>
                              <a:pt x="262876" y="425249"/>
                              <a:pt x="269207" y="433512"/>
                            </a:cubicBezTo>
                            <a:cubicBezTo>
                              <a:pt x="257614" y="440609"/>
                              <a:pt x="315934" y="555900"/>
                              <a:pt x="448811" y="604571"/>
                            </a:cubicBezTo>
                            <a:cubicBezTo>
                              <a:pt x="557117" y="652822"/>
                              <a:pt x="560877" y="638882"/>
                              <a:pt x="578349" y="636756"/>
                            </a:cubicBezTo>
                            <a:cubicBezTo>
                              <a:pt x="594154" y="636590"/>
                              <a:pt x="642411" y="612857"/>
                              <a:pt x="653646" y="587883"/>
                            </a:cubicBezTo>
                            <a:cubicBezTo>
                              <a:pt x="663993" y="562832"/>
                              <a:pt x="664454" y="540294"/>
                              <a:pt x="661991" y="536425"/>
                            </a:cubicBezTo>
                            <a:cubicBezTo>
                              <a:pt x="659804" y="531517"/>
                              <a:pt x="652189" y="530582"/>
                              <a:pt x="641329" y="522915"/>
                            </a:cubicBezTo>
                            <a:lnTo>
                              <a:pt x="641329" y="522915"/>
                            </a:lnTo>
                            <a:close/>
                            <a:moveTo>
                              <a:pt x="441659" y="780597"/>
                            </a:moveTo>
                            <a:cubicBezTo>
                              <a:pt x="366571" y="775550"/>
                              <a:pt x="299393" y="766835"/>
                              <a:pt x="246557" y="721989"/>
                            </a:cubicBezTo>
                            <a:cubicBezTo>
                              <a:pt x="184543" y="744356"/>
                              <a:pt x="165851" y="745813"/>
                              <a:pt x="110266" y="765698"/>
                            </a:cubicBezTo>
                            <a:cubicBezTo>
                              <a:pt x="131991" y="715621"/>
                              <a:pt x="135262" y="700774"/>
                              <a:pt x="154569" y="633975"/>
                            </a:cubicBezTo>
                            <a:cubicBezTo>
                              <a:pt x="100560" y="580363"/>
                              <a:pt x="80990" y="503046"/>
                              <a:pt x="87019" y="426159"/>
                            </a:cubicBezTo>
                            <a:cubicBezTo>
                              <a:pt x="58592" y="212595"/>
                              <a:pt x="215110" y="92282"/>
                              <a:pt x="441659" y="71523"/>
                            </a:cubicBezTo>
                            <a:cubicBezTo>
                              <a:pt x="616021" y="114140"/>
                              <a:pt x="813050" y="185030"/>
                              <a:pt x="796297" y="426159"/>
                            </a:cubicBezTo>
                            <a:cubicBezTo>
                              <a:pt x="820909" y="600774"/>
                              <a:pt x="615962" y="779234"/>
                              <a:pt x="441659" y="780597"/>
                            </a:cubicBezTo>
                            <a:lnTo>
                              <a:pt x="441659" y="780597"/>
                            </a:lnTo>
                            <a:close/>
                            <a:moveTo>
                              <a:pt x="441659" y="0"/>
                            </a:moveTo>
                            <a:cubicBezTo>
                              <a:pt x="214647" y="-24606"/>
                              <a:pt x="21419" y="184393"/>
                              <a:pt x="15696" y="425961"/>
                            </a:cubicBezTo>
                            <a:cubicBezTo>
                              <a:pt x="11615" y="494941"/>
                              <a:pt x="37203" y="578467"/>
                              <a:pt x="76888" y="645896"/>
                            </a:cubicBezTo>
                            <a:cubicBezTo>
                              <a:pt x="56068" y="718890"/>
                              <a:pt x="18809" y="804395"/>
                              <a:pt x="0" y="874373"/>
                            </a:cubicBezTo>
                            <a:cubicBezTo>
                              <a:pt x="85550" y="847564"/>
                              <a:pt x="157984" y="827122"/>
                              <a:pt x="235830" y="798876"/>
                            </a:cubicBezTo>
                            <a:cubicBezTo>
                              <a:pt x="290884" y="849787"/>
                              <a:pt x="371579" y="850968"/>
                              <a:pt x="441659" y="851923"/>
                            </a:cubicBezTo>
                            <a:cubicBezTo>
                              <a:pt x="669994" y="846151"/>
                              <a:pt x="862780" y="670208"/>
                              <a:pt x="867623" y="425961"/>
                            </a:cubicBezTo>
                            <a:cubicBezTo>
                              <a:pt x="894992" y="228415"/>
                              <a:pt x="704605" y="48419"/>
                              <a:pt x="441659" y="0"/>
                            </a:cubicBezTo>
                            <a:lnTo>
                              <a:pt x="441659" y="0"/>
                            </a:lnTo>
                            <a:close/>
                          </a:path>
                          <a:path w="867621" h="874373" stroke="0" extrusionOk="0">
                            <a:moveTo>
                              <a:pt x="641329" y="522915"/>
                            </a:moveTo>
                            <a:cubicBezTo>
                              <a:pt x="631994" y="518081"/>
                              <a:pt x="578917" y="488333"/>
                              <a:pt x="568414" y="484769"/>
                            </a:cubicBezTo>
                            <a:cubicBezTo>
                              <a:pt x="558201" y="481343"/>
                              <a:pt x="551916" y="477455"/>
                              <a:pt x="543778" y="489339"/>
                            </a:cubicBezTo>
                            <a:cubicBezTo>
                              <a:pt x="537001" y="499762"/>
                              <a:pt x="513510" y="522402"/>
                              <a:pt x="507818" y="530664"/>
                            </a:cubicBezTo>
                            <a:cubicBezTo>
                              <a:pt x="499861" y="538076"/>
                              <a:pt x="494560" y="539100"/>
                              <a:pt x="484175" y="532451"/>
                            </a:cubicBezTo>
                            <a:cubicBezTo>
                              <a:pt x="474377" y="518802"/>
                              <a:pt x="440562" y="514463"/>
                              <a:pt x="398745" y="475233"/>
                            </a:cubicBezTo>
                            <a:cubicBezTo>
                              <a:pt x="367952" y="447082"/>
                              <a:pt x="345354" y="406576"/>
                              <a:pt x="341127" y="397750"/>
                            </a:cubicBezTo>
                            <a:cubicBezTo>
                              <a:pt x="336113" y="385857"/>
                              <a:pt x="340652" y="381118"/>
                              <a:pt x="346690" y="375697"/>
                            </a:cubicBezTo>
                            <a:cubicBezTo>
                              <a:pt x="351549" y="370687"/>
                              <a:pt x="358372" y="363826"/>
                              <a:pt x="363778" y="357220"/>
                            </a:cubicBezTo>
                            <a:cubicBezTo>
                              <a:pt x="368757" y="350706"/>
                              <a:pt x="371494" y="346491"/>
                              <a:pt x="375300" y="339539"/>
                            </a:cubicBezTo>
                            <a:cubicBezTo>
                              <a:pt x="380228" y="333372"/>
                              <a:pt x="376624" y="326715"/>
                              <a:pt x="375102" y="320464"/>
                            </a:cubicBezTo>
                            <a:cubicBezTo>
                              <a:pt x="377533" y="313956"/>
                              <a:pt x="349392" y="260466"/>
                              <a:pt x="344705" y="238411"/>
                            </a:cubicBezTo>
                            <a:cubicBezTo>
                              <a:pt x="335773" y="217411"/>
                              <a:pt x="327218" y="219388"/>
                              <a:pt x="320863" y="219338"/>
                            </a:cubicBezTo>
                            <a:cubicBezTo>
                              <a:pt x="314319" y="218902"/>
                              <a:pt x="308048" y="219147"/>
                              <a:pt x="300001" y="217749"/>
                            </a:cubicBezTo>
                            <a:cubicBezTo>
                              <a:pt x="291453" y="218003"/>
                              <a:pt x="278001" y="219445"/>
                              <a:pt x="270597" y="230266"/>
                            </a:cubicBezTo>
                            <a:cubicBezTo>
                              <a:pt x="263402" y="235465"/>
                              <a:pt x="224244" y="265526"/>
                              <a:pt x="229074" y="319471"/>
                            </a:cubicBezTo>
                            <a:cubicBezTo>
                              <a:pt x="227028" y="372644"/>
                              <a:pt x="263252" y="426186"/>
                              <a:pt x="269207" y="433512"/>
                            </a:cubicBezTo>
                            <a:cubicBezTo>
                              <a:pt x="269848" y="441379"/>
                              <a:pt x="335859" y="558768"/>
                              <a:pt x="448811" y="604571"/>
                            </a:cubicBezTo>
                            <a:cubicBezTo>
                              <a:pt x="558950" y="652434"/>
                              <a:pt x="555876" y="637222"/>
                              <a:pt x="578349" y="636756"/>
                            </a:cubicBezTo>
                            <a:cubicBezTo>
                              <a:pt x="603075" y="634333"/>
                              <a:pt x="646292" y="607855"/>
                              <a:pt x="653646" y="587883"/>
                            </a:cubicBezTo>
                            <a:cubicBezTo>
                              <a:pt x="664411" y="562035"/>
                              <a:pt x="664183" y="541386"/>
                              <a:pt x="661991" y="536425"/>
                            </a:cubicBezTo>
                            <a:cubicBezTo>
                              <a:pt x="658072" y="532398"/>
                              <a:pt x="650939" y="527365"/>
                              <a:pt x="641329" y="522915"/>
                            </a:cubicBezTo>
                            <a:lnTo>
                              <a:pt x="641329" y="522915"/>
                            </a:lnTo>
                            <a:close/>
                            <a:moveTo>
                              <a:pt x="441659" y="780597"/>
                            </a:moveTo>
                            <a:cubicBezTo>
                              <a:pt x="364992" y="780751"/>
                              <a:pt x="297227" y="744766"/>
                              <a:pt x="246557" y="721989"/>
                            </a:cubicBezTo>
                            <a:cubicBezTo>
                              <a:pt x="208209" y="737986"/>
                              <a:pt x="161692" y="753153"/>
                              <a:pt x="110266" y="765698"/>
                            </a:cubicBezTo>
                            <a:cubicBezTo>
                              <a:pt x="135667" y="711807"/>
                              <a:pt x="138874" y="661464"/>
                              <a:pt x="154569" y="633975"/>
                            </a:cubicBezTo>
                            <a:cubicBezTo>
                              <a:pt x="106968" y="589333"/>
                              <a:pt x="93453" y="490253"/>
                              <a:pt x="87019" y="426159"/>
                            </a:cubicBezTo>
                            <a:cubicBezTo>
                              <a:pt x="88648" y="198165"/>
                              <a:pt x="209357" y="97795"/>
                              <a:pt x="441659" y="71523"/>
                            </a:cubicBezTo>
                            <a:cubicBezTo>
                              <a:pt x="603612" y="71652"/>
                              <a:pt x="820282" y="250255"/>
                              <a:pt x="796297" y="426159"/>
                            </a:cubicBezTo>
                            <a:cubicBezTo>
                              <a:pt x="774278" y="658611"/>
                              <a:pt x="631172" y="752125"/>
                              <a:pt x="441659" y="780597"/>
                            </a:cubicBezTo>
                            <a:lnTo>
                              <a:pt x="441659" y="780597"/>
                            </a:lnTo>
                            <a:close/>
                            <a:moveTo>
                              <a:pt x="441659" y="0"/>
                            </a:moveTo>
                            <a:cubicBezTo>
                              <a:pt x="215998" y="-26312"/>
                              <a:pt x="-7268" y="208762"/>
                              <a:pt x="15696" y="425961"/>
                            </a:cubicBezTo>
                            <a:cubicBezTo>
                              <a:pt x="12031" y="504026"/>
                              <a:pt x="34186" y="599900"/>
                              <a:pt x="76888" y="645896"/>
                            </a:cubicBezTo>
                            <a:cubicBezTo>
                              <a:pt x="42037" y="731387"/>
                              <a:pt x="38074" y="770254"/>
                              <a:pt x="0" y="874373"/>
                            </a:cubicBezTo>
                            <a:cubicBezTo>
                              <a:pt x="77202" y="860264"/>
                              <a:pt x="168764" y="831918"/>
                              <a:pt x="235830" y="798876"/>
                            </a:cubicBezTo>
                            <a:cubicBezTo>
                              <a:pt x="306484" y="838261"/>
                              <a:pt x="377916" y="855194"/>
                              <a:pt x="441659" y="851923"/>
                            </a:cubicBezTo>
                            <a:cubicBezTo>
                              <a:pt x="676231" y="836918"/>
                              <a:pt x="883100" y="702270"/>
                              <a:pt x="867623" y="425961"/>
                            </a:cubicBezTo>
                            <a:cubicBezTo>
                              <a:pt x="872867" y="197130"/>
                              <a:pt x="647766" y="-13559"/>
                              <a:pt x="441659" y="0"/>
                            </a:cubicBezTo>
                            <a:lnTo>
                              <a:pt x="441659" y="0"/>
                            </a:ln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58" name="Graphic 4">
              <a:extLst>
                <a:ext uri="{FF2B5EF4-FFF2-40B4-BE49-F238E27FC236}">
                  <a16:creationId xmlns:a16="http://schemas.microsoft.com/office/drawing/2014/main" id="{61CA5A71-6F54-1714-128A-30F54F632AE5}"/>
                </a:ext>
              </a:extLst>
            </p:cNvPr>
            <p:cNvGrpSpPr/>
            <p:nvPr/>
          </p:nvGrpSpPr>
          <p:grpSpPr>
            <a:xfrm>
              <a:off x="1301798" y="1272601"/>
              <a:ext cx="665506" cy="665506"/>
              <a:chOff x="3796211" y="2808079"/>
              <a:chExt cx="609598" cy="609598"/>
            </a:xfrm>
            <a:effectLst/>
          </p:grpSpPr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4A940AF4-D09E-5D0A-E4DB-257AB81493C8}"/>
                  </a:ext>
                </a:extLst>
              </p:cNvPr>
              <p:cNvSpPr/>
              <p:nvPr/>
            </p:nvSpPr>
            <p:spPr>
              <a:xfrm>
                <a:off x="3796211" y="2808079"/>
                <a:ext cx="609598" cy="609598"/>
              </a:xfrm>
              <a:custGeom>
                <a:avLst/>
                <a:gdLst>
                  <a:gd name="connsiteX0" fmla="*/ 609598 w 609598"/>
                  <a:gd name="connsiteY0" fmla="*/ 304799 h 609598"/>
                  <a:gd name="connsiteX1" fmla="*/ 304799 w 609598"/>
                  <a:gd name="connsiteY1" fmla="*/ 609598 h 609598"/>
                  <a:gd name="connsiteX2" fmla="*/ 0 w 609598"/>
                  <a:gd name="connsiteY2" fmla="*/ 304799 h 609598"/>
                  <a:gd name="connsiteX3" fmla="*/ 304799 w 609598"/>
                  <a:gd name="connsiteY3" fmla="*/ 0 h 609598"/>
                  <a:gd name="connsiteX4" fmla="*/ 609598 w 609598"/>
                  <a:gd name="connsiteY4" fmla="*/ 304799 h 609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9598" h="609598">
                    <a:moveTo>
                      <a:pt x="609598" y="304799"/>
                    </a:moveTo>
                    <a:cubicBezTo>
                      <a:pt x="609598" y="473135"/>
                      <a:pt x="473135" y="609598"/>
                      <a:pt x="304799" y="609598"/>
                    </a:cubicBezTo>
                    <a:cubicBezTo>
                      <a:pt x="136463" y="609598"/>
                      <a:pt x="0" y="473135"/>
                      <a:pt x="0" y="304799"/>
                    </a:cubicBezTo>
                    <a:cubicBezTo>
                      <a:pt x="0" y="136463"/>
                      <a:pt x="136463" y="0"/>
                      <a:pt x="304799" y="0"/>
                    </a:cubicBezTo>
                    <a:cubicBezTo>
                      <a:pt x="473135" y="0"/>
                      <a:pt x="609598" y="136463"/>
                      <a:pt x="609598" y="304799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3687632289">
                      <a:custGeom>
                        <a:avLst/>
                        <a:gdLst>
                          <a:gd name="connsiteX0" fmla="*/ 1136234 w 1136234"/>
                          <a:gd name="connsiteY0" fmla="*/ 568117 h 1136234"/>
                          <a:gd name="connsiteX1" fmla="*/ 568117 w 1136234"/>
                          <a:gd name="connsiteY1" fmla="*/ 1136234 h 1136234"/>
                          <a:gd name="connsiteX2" fmla="*/ 0 w 1136234"/>
                          <a:gd name="connsiteY2" fmla="*/ 568117 h 1136234"/>
                          <a:gd name="connsiteX3" fmla="*/ 568117 w 1136234"/>
                          <a:gd name="connsiteY3" fmla="*/ 0 h 1136234"/>
                          <a:gd name="connsiteX4" fmla="*/ 1136234 w 1136234"/>
                          <a:gd name="connsiteY4" fmla="*/ 568117 h 113623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136234" h="1136234" fill="none" extrusionOk="0">
                            <a:moveTo>
                              <a:pt x="1136234" y="568117"/>
                            </a:moveTo>
                            <a:cubicBezTo>
                              <a:pt x="1197862" y="860415"/>
                              <a:pt x="821755" y="1129781"/>
                              <a:pt x="568117" y="1136234"/>
                            </a:cubicBezTo>
                            <a:cubicBezTo>
                              <a:pt x="245010" y="1144751"/>
                              <a:pt x="4331" y="898823"/>
                              <a:pt x="0" y="568117"/>
                            </a:cubicBezTo>
                            <a:cubicBezTo>
                              <a:pt x="24656" y="255667"/>
                              <a:pt x="269869" y="-32986"/>
                              <a:pt x="568117" y="0"/>
                            </a:cubicBezTo>
                            <a:cubicBezTo>
                              <a:pt x="892942" y="3746"/>
                              <a:pt x="1110761" y="256634"/>
                              <a:pt x="1136234" y="568117"/>
                            </a:cubicBezTo>
                            <a:close/>
                          </a:path>
                          <a:path w="1136234" h="1136234" stroke="0" extrusionOk="0">
                            <a:moveTo>
                              <a:pt x="1136234" y="568117"/>
                            </a:moveTo>
                            <a:cubicBezTo>
                              <a:pt x="1110525" y="818712"/>
                              <a:pt x="829474" y="1163954"/>
                              <a:pt x="568117" y="1136234"/>
                            </a:cubicBezTo>
                            <a:cubicBezTo>
                              <a:pt x="264188" y="1174673"/>
                              <a:pt x="67587" y="861737"/>
                              <a:pt x="0" y="568117"/>
                            </a:cubicBezTo>
                            <a:cubicBezTo>
                              <a:pt x="-42337" y="226052"/>
                              <a:pt x="268967" y="46142"/>
                              <a:pt x="568117" y="0"/>
                            </a:cubicBezTo>
                            <a:cubicBezTo>
                              <a:pt x="871342" y="-53538"/>
                              <a:pt x="1182203" y="296295"/>
                              <a:pt x="1136234" y="568117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E53720EE-0B89-1CCB-B38E-F4D46130D831}"/>
                  </a:ext>
                </a:extLst>
              </p:cNvPr>
              <p:cNvSpPr/>
              <p:nvPr/>
            </p:nvSpPr>
            <p:spPr>
              <a:xfrm>
                <a:off x="3934001" y="2917485"/>
                <a:ext cx="333974" cy="429211"/>
              </a:xfrm>
              <a:custGeom>
                <a:avLst/>
                <a:gdLst>
                  <a:gd name="connsiteX0" fmla="*/ 194951 w 333974"/>
                  <a:gd name="connsiteY0" fmla="*/ 311292 h 429211"/>
                  <a:gd name="connsiteX1" fmla="*/ 137325 w 333974"/>
                  <a:gd name="connsiteY1" fmla="*/ 283860 h 429211"/>
                  <a:gd name="connsiteX2" fmla="*/ 71507 w 333974"/>
                  <a:gd name="connsiteY2" fmla="*/ 429211 h 429211"/>
                  <a:gd name="connsiteX3" fmla="*/ 104368 w 333974"/>
                  <a:gd name="connsiteY3" fmla="*/ 201564 h 429211"/>
                  <a:gd name="connsiteX4" fmla="*/ 159232 w 333974"/>
                  <a:gd name="connsiteY4" fmla="*/ 97360 h 429211"/>
                  <a:gd name="connsiteX5" fmla="*/ 183902 w 333974"/>
                  <a:gd name="connsiteY5" fmla="*/ 267382 h 429211"/>
                  <a:gd name="connsiteX6" fmla="*/ 249720 w 333974"/>
                  <a:gd name="connsiteY6" fmla="*/ 69928 h 429211"/>
                  <a:gd name="connsiteX7" fmla="*/ 49504 w 333974"/>
                  <a:gd name="connsiteY7" fmla="*/ 176894 h 429211"/>
                  <a:gd name="connsiteX8" fmla="*/ 60458 w 333974"/>
                  <a:gd name="connsiteY8" fmla="*/ 248236 h 429211"/>
                  <a:gd name="connsiteX9" fmla="*/ 165 w 333974"/>
                  <a:gd name="connsiteY9" fmla="*/ 149557 h 429211"/>
                  <a:gd name="connsiteX10" fmla="*/ 145516 w 333974"/>
                  <a:gd name="connsiteY10" fmla="*/ 1444 h 429211"/>
                  <a:gd name="connsiteX11" fmla="*/ 332016 w 333974"/>
                  <a:gd name="connsiteY11" fmla="*/ 119363 h 429211"/>
                  <a:gd name="connsiteX12" fmla="*/ 194951 w 333974"/>
                  <a:gd name="connsiteY12" fmla="*/ 311292 h 429211"/>
                  <a:gd name="connsiteX13" fmla="*/ 194951 w 333974"/>
                  <a:gd name="connsiteY13" fmla="*/ 311292 h 429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3974" h="429211">
                    <a:moveTo>
                      <a:pt x="194951" y="311292"/>
                    </a:moveTo>
                    <a:cubicBezTo>
                      <a:pt x="168852" y="309291"/>
                      <a:pt x="157803" y="296337"/>
                      <a:pt x="137325" y="283860"/>
                    </a:cubicBezTo>
                    <a:cubicBezTo>
                      <a:pt x="126085" y="342915"/>
                      <a:pt x="112274" y="399589"/>
                      <a:pt x="71507" y="429211"/>
                    </a:cubicBezTo>
                    <a:cubicBezTo>
                      <a:pt x="58934" y="339867"/>
                      <a:pt x="89985" y="272811"/>
                      <a:pt x="104368" y="201564"/>
                    </a:cubicBezTo>
                    <a:cubicBezTo>
                      <a:pt x="79794" y="160130"/>
                      <a:pt x="107321" y="76786"/>
                      <a:pt x="159232" y="97360"/>
                    </a:cubicBezTo>
                    <a:cubicBezTo>
                      <a:pt x="223050" y="122602"/>
                      <a:pt x="103987" y="251284"/>
                      <a:pt x="183902" y="267382"/>
                    </a:cubicBezTo>
                    <a:cubicBezTo>
                      <a:pt x="267436" y="284145"/>
                      <a:pt x="301440" y="122506"/>
                      <a:pt x="249720" y="69928"/>
                    </a:cubicBezTo>
                    <a:cubicBezTo>
                      <a:pt x="174948" y="-5986"/>
                      <a:pt x="31978" y="68214"/>
                      <a:pt x="49504" y="176894"/>
                    </a:cubicBezTo>
                    <a:cubicBezTo>
                      <a:pt x="53790" y="203469"/>
                      <a:pt x="81222" y="211565"/>
                      <a:pt x="60458" y="248236"/>
                    </a:cubicBezTo>
                    <a:cubicBezTo>
                      <a:pt x="12547" y="237664"/>
                      <a:pt x="-1740" y="199849"/>
                      <a:pt x="165" y="149557"/>
                    </a:cubicBezTo>
                    <a:cubicBezTo>
                      <a:pt x="3117" y="67166"/>
                      <a:pt x="74174" y="9444"/>
                      <a:pt x="145516" y="1444"/>
                    </a:cubicBezTo>
                    <a:cubicBezTo>
                      <a:pt x="235718" y="-8653"/>
                      <a:pt x="320300" y="34590"/>
                      <a:pt x="332016" y="119363"/>
                    </a:cubicBezTo>
                    <a:cubicBezTo>
                      <a:pt x="345160" y="215089"/>
                      <a:pt x="291344" y="318721"/>
                      <a:pt x="194951" y="311292"/>
                    </a:cubicBezTo>
                    <a:lnTo>
                      <a:pt x="194951" y="311292"/>
                    </a:lnTo>
                    <a:close/>
                  </a:path>
                </a:pathLst>
              </a:custGeom>
              <a:solidFill>
                <a:schemeClr val="bg2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1381775640">
                      <a:custGeom>
                        <a:avLst/>
                        <a:gdLst>
                          <a:gd name="connsiteX0" fmla="*/ 363370 w 622496"/>
                          <a:gd name="connsiteY0" fmla="*/ 580219 h 800009"/>
                          <a:gd name="connsiteX1" fmla="*/ 255960 w 622496"/>
                          <a:gd name="connsiteY1" fmla="*/ 529088 h 800009"/>
                          <a:gd name="connsiteX2" fmla="*/ 133282 w 622496"/>
                          <a:gd name="connsiteY2" fmla="*/ 800009 h 800009"/>
                          <a:gd name="connsiteX3" fmla="*/ 194532 w 622496"/>
                          <a:gd name="connsiteY3" fmla="*/ 375696 h 800009"/>
                          <a:gd name="connsiteX4" fmla="*/ 296793 w 622496"/>
                          <a:gd name="connsiteY4" fmla="*/ 181469 h 800009"/>
                          <a:gd name="connsiteX5" fmla="*/ 342775 w 622496"/>
                          <a:gd name="connsiteY5" fmla="*/ 498374 h 800009"/>
                          <a:gd name="connsiteX6" fmla="*/ 465454 w 622496"/>
                          <a:gd name="connsiteY6" fmla="*/ 130339 h 800009"/>
                          <a:gd name="connsiteX7" fmla="*/ 92270 w 622496"/>
                          <a:gd name="connsiteY7" fmla="*/ 329713 h 800009"/>
                          <a:gd name="connsiteX8" fmla="*/ 112688 w 622496"/>
                          <a:gd name="connsiteY8" fmla="*/ 462688 h 800009"/>
                          <a:gd name="connsiteX9" fmla="*/ 307 w 622496"/>
                          <a:gd name="connsiteY9" fmla="*/ 278760 h 800009"/>
                          <a:gd name="connsiteX10" fmla="*/ 271228 w 622496"/>
                          <a:gd name="connsiteY10" fmla="*/ 2691 h 800009"/>
                          <a:gd name="connsiteX11" fmla="*/ 618846 w 622496"/>
                          <a:gd name="connsiteY11" fmla="*/ 222481 h 800009"/>
                          <a:gd name="connsiteX12" fmla="*/ 363370 w 622496"/>
                          <a:gd name="connsiteY12" fmla="*/ 580219 h 800009"/>
                          <a:gd name="connsiteX13" fmla="*/ 363370 w 622496"/>
                          <a:gd name="connsiteY13" fmla="*/ 580219 h 80000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</a:cxnLst>
                        <a:rect l="l" t="t" r="r" b="b"/>
                        <a:pathLst>
                          <a:path w="622496" h="800009" fill="none" extrusionOk="0">
                            <a:moveTo>
                              <a:pt x="363370" y="580219"/>
                            </a:moveTo>
                            <a:cubicBezTo>
                              <a:pt x="313625" y="576237"/>
                              <a:pt x="298848" y="549634"/>
                              <a:pt x="255960" y="529088"/>
                            </a:cubicBezTo>
                            <a:cubicBezTo>
                              <a:pt x="227688" y="660898"/>
                              <a:pt x="222750" y="732235"/>
                              <a:pt x="133282" y="800009"/>
                            </a:cubicBezTo>
                            <a:cubicBezTo>
                              <a:pt x="102398" y="630812"/>
                              <a:pt x="180957" y="504549"/>
                              <a:pt x="194532" y="375696"/>
                            </a:cubicBezTo>
                            <a:cubicBezTo>
                              <a:pt x="134295" y="296387"/>
                              <a:pt x="177657" y="136411"/>
                              <a:pt x="296793" y="181469"/>
                            </a:cubicBezTo>
                            <a:cubicBezTo>
                              <a:pt x="419704" y="239479"/>
                              <a:pt x="184445" y="471787"/>
                              <a:pt x="342775" y="498374"/>
                            </a:cubicBezTo>
                            <a:cubicBezTo>
                              <a:pt x="476001" y="505659"/>
                              <a:pt x="589622" y="244087"/>
                              <a:pt x="465454" y="130339"/>
                            </a:cubicBezTo>
                            <a:cubicBezTo>
                              <a:pt x="293169" y="-19303"/>
                              <a:pt x="85493" y="109125"/>
                              <a:pt x="92270" y="329713"/>
                            </a:cubicBezTo>
                            <a:cubicBezTo>
                              <a:pt x="98842" y="388099"/>
                              <a:pt x="161927" y="388511"/>
                              <a:pt x="112688" y="462688"/>
                            </a:cubicBezTo>
                            <a:cubicBezTo>
                              <a:pt x="37029" y="454848"/>
                              <a:pt x="-17662" y="374683"/>
                              <a:pt x="307" y="278760"/>
                            </a:cubicBezTo>
                            <a:cubicBezTo>
                              <a:pt x="16142" y="130631"/>
                              <a:pt x="140572" y="26510"/>
                              <a:pt x="271228" y="2691"/>
                            </a:cubicBezTo>
                            <a:cubicBezTo>
                              <a:pt x="434926" y="-15209"/>
                              <a:pt x="577448" y="68317"/>
                              <a:pt x="618846" y="222481"/>
                            </a:cubicBezTo>
                            <a:cubicBezTo>
                              <a:pt x="660316" y="397685"/>
                              <a:pt x="581470" y="575838"/>
                              <a:pt x="363370" y="580219"/>
                            </a:cubicBezTo>
                            <a:lnTo>
                              <a:pt x="363370" y="580219"/>
                            </a:lnTo>
                            <a:close/>
                          </a:path>
                          <a:path w="622496" h="800009" stroke="0" extrusionOk="0">
                            <a:moveTo>
                              <a:pt x="363370" y="580219"/>
                            </a:moveTo>
                            <a:cubicBezTo>
                              <a:pt x="314790" y="577550"/>
                              <a:pt x="289382" y="554966"/>
                              <a:pt x="255960" y="529088"/>
                            </a:cubicBezTo>
                            <a:cubicBezTo>
                              <a:pt x="234843" y="615817"/>
                              <a:pt x="210445" y="748132"/>
                              <a:pt x="133282" y="800009"/>
                            </a:cubicBezTo>
                            <a:cubicBezTo>
                              <a:pt x="106614" y="635395"/>
                              <a:pt x="177228" y="489299"/>
                              <a:pt x="194532" y="375696"/>
                            </a:cubicBezTo>
                            <a:cubicBezTo>
                              <a:pt x="149087" y="277267"/>
                              <a:pt x="196825" y="141622"/>
                              <a:pt x="296793" y="181469"/>
                            </a:cubicBezTo>
                            <a:cubicBezTo>
                              <a:pt x="438516" y="232693"/>
                              <a:pt x="203134" y="478606"/>
                              <a:pt x="342775" y="498374"/>
                            </a:cubicBezTo>
                            <a:cubicBezTo>
                              <a:pt x="499707" y="555898"/>
                              <a:pt x="561910" y="233722"/>
                              <a:pt x="465454" y="130339"/>
                            </a:cubicBezTo>
                            <a:cubicBezTo>
                              <a:pt x="298910" y="-10285"/>
                              <a:pt x="28050" y="162539"/>
                              <a:pt x="92270" y="329713"/>
                            </a:cubicBezTo>
                            <a:cubicBezTo>
                              <a:pt x="107814" y="380751"/>
                              <a:pt x="160162" y="396430"/>
                              <a:pt x="112688" y="462688"/>
                            </a:cubicBezTo>
                            <a:cubicBezTo>
                              <a:pt x="19396" y="443730"/>
                              <a:pt x="-17788" y="371801"/>
                              <a:pt x="307" y="278760"/>
                            </a:cubicBezTo>
                            <a:cubicBezTo>
                              <a:pt x="33235" y="136435"/>
                              <a:pt x="158915" y="3820"/>
                              <a:pt x="271228" y="2691"/>
                            </a:cubicBezTo>
                            <a:cubicBezTo>
                              <a:pt x="445160" y="-24835"/>
                              <a:pt x="604440" y="51367"/>
                              <a:pt x="618846" y="222481"/>
                            </a:cubicBezTo>
                            <a:cubicBezTo>
                              <a:pt x="624972" y="368406"/>
                              <a:pt x="553838" y="590528"/>
                              <a:pt x="363370" y="580219"/>
                            </a:cubicBezTo>
                            <a:lnTo>
                              <a:pt x="363370" y="580219"/>
                            </a:ln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61" name="Graphic 4">
              <a:extLst>
                <a:ext uri="{FF2B5EF4-FFF2-40B4-BE49-F238E27FC236}">
                  <a16:creationId xmlns:a16="http://schemas.microsoft.com/office/drawing/2014/main" id="{F389C89B-4F8D-8B17-BF9E-878EF3F4AA99}"/>
                </a:ext>
              </a:extLst>
            </p:cNvPr>
            <p:cNvGrpSpPr/>
            <p:nvPr/>
          </p:nvGrpSpPr>
          <p:grpSpPr>
            <a:xfrm>
              <a:off x="4079708" y="5175045"/>
              <a:ext cx="720392" cy="720392"/>
              <a:chOff x="5823298" y="1961610"/>
              <a:chExt cx="609600" cy="609600"/>
            </a:xfrm>
            <a:effectLst/>
          </p:grpSpPr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535DA6FF-9AC7-DB53-5AC4-F1A155494669}"/>
                  </a:ext>
                </a:extLst>
              </p:cNvPr>
              <p:cNvSpPr/>
              <p:nvPr/>
            </p:nvSpPr>
            <p:spPr>
              <a:xfrm>
                <a:off x="5823298" y="1961610"/>
                <a:ext cx="609600" cy="609600"/>
              </a:xfrm>
              <a:custGeom>
                <a:avLst/>
                <a:gdLst>
                  <a:gd name="connsiteX0" fmla="*/ 609600 w 609600"/>
                  <a:gd name="connsiteY0" fmla="*/ 304800 h 609600"/>
                  <a:gd name="connsiteX1" fmla="*/ 304800 w 609600"/>
                  <a:gd name="connsiteY1" fmla="*/ 609600 h 609600"/>
                  <a:gd name="connsiteX2" fmla="*/ 0 w 609600"/>
                  <a:gd name="connsiteY2" fmla="*/ 304800 h 609600"/>
                  <a:gd name="connsiteX3" fmla="*/ 304800 w 609600"/>
                  <a:gd name="connsiteY3" fmla="*/ 0 h 609600"/>
                  <a:gd name="connsiteX4" fmla="*/ 609600 w 609600"/>
                  <a:gd name="connsiteY4" fmla="*/ 304800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9600" h="609600">
                    <a:moveTo>
                      <a:pt x="609600" y="304800"/>
                    </a:moveTo>
                    <a:cubicBezTo>
                      <a:pt x="609600" y="473136"/>
                      <a:pt x="473136" y="609600"/>
                      <a:pt x="304800" y="609600"/>
                    </a:cubicBezTo>
                    <a:cubicBezTo>
                      <a:pt x="136463" y="609600"/>
                      <a:pt x="0" y="473136"/>
                      <a:pt x="0" y="304800"/>
                    </a:cubicBezTo>
                    <a:cubicBezTo>
                      <a:pt x="0" y="136464"/>
                      <a:pt x="136463" y="0"/>
                      <a:pt x="304800" y="0"/>
                    </a:cubicBezTo>
                    <a:cubicBezTo>
                      <a:pt x="473136" y="0"/>
                      <a:pt x="609600" y="136464"/>
                      <a:pt x="609600" y="30480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 cap="rnd">
                <a:noFill/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604054860">
                      <a:custGeom>
                        <a:avLst/>
                        <a:gdLst>
                          <a:gd name="connsiteX0" fmla="*/ 1229940 w 1229940"/>
                          <a:gd name="connsiteY0" fmla="*/ 614970 h 1229940"/>
                          <a:gd name="connsiteX1" fmla="*/ 614970 w 1229940"/>
                          <a:gd name="connsiteY1" fmla="*/ 1229940 h 1229940"/>
                          <a:gd name="connsiteX2" fmla="*/ 0 w 1229940"/>
                          <a:gd name="connsiteY2" fmla="*/ 614970 h 1229940"/>
                          <a:gd name="connsiteX3" fmla="*/ 614970 w 1229940"/>
                          <a:gd name="connsiteY3" fmla="*/ 0 h 1229940"/>
                          <a:gd name="connsiteX4" fmla="*/ 1229940 w 1229940"/>
                          <a:gd name="connsiteY4" fmla="*/ 614970 h 122994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229940" h="1229940" fill="none" extrusionOk="0">
                            <a:moveTo>
                              <a:pt x="1229940" y="614970"/>
                            </a:moveTo>
                            <a:cubicBezTo>
                              <a:pt x="1198423" y="936812"/>
                              <a:pt x="938449" y="1253259"/>
                              <a:pt x="614970" y="1229940"/>
                            </a:cubicBezTo>
                            <a:cubicBezTo>
                              <a:pt x="301525" y="1247005"/>
                              <a:pt x="73922" y="914019"/>
                              <a:pt x="0" y="614970"/>
                            </a:cubicBezTo>
                            <a:cubicBezTo>
                              <a:pt x="-1670" y="255605"/>
                              <a:pt x="280300" y="62954"/>
                              <a:pt x="614970" y="0"/>
                            </a:cubicBezTo>
                            <a:cubicBezTo>
                              <a:pt x="926503" y="-10279"/>
                              <a:pt x="1252793" y="195402"/>
                              <a:pt x="1229940" y="614970"/>
                            </a:cubicBezTo>
                            <a:close/>
                          </a:path>
                          <a:path w="1229940" h="1229940" stroke="0" extrusionOk="0">
                            <a:moveTo>
                              <a:pt x="1229940" y="614970"/>
                            </a:moveTo>
                            <a:cubicBezTo>
                              <a:pt x="1191009" y="937256"/>
                              <a:pt x="964618" y="1261938"/>
                              <a:pt x="614970" y="1229940"/>
                            </a:cubicBezTo>
                            <a:cubicBezTo>
                              <a:pt x="296862" y="1209348"/>
                              <a:pt x="-7715" y="969877"/>
                              <a:pt x="0" y="614970"/>
                            </a:cubicBezTo>
                            <a:cubicBezTo>
                              <a:pt x="-20081" y="271475"/>
                              <a:pt x="301958" y="-25657"/>
                              <a:pt x="614970" y="0"/>
                            </a:cubicBezTo>
                            <a:cubicBezTo>
                              <a:pt x="971154" y="-8466"/>
                              <a:pt x="1245669" y="197854"/>
                              <a:pt x="1229940" y="61497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AA9C319B-27A4-2B89-9F80-1F35A84ED275}"/>
                  </a:ext>
                </a:extLst>
              </p:cNvPr>
              <p:cNvSpPr/>
              <p:nvPr/>
            </p:nvSpPr>
            <p:spPr>
              <a:xfrm>
                <a:off x="5955886" y="2096580"/>
                <a:ext cx="344424" cy="339661"/>
              </a:xfrm>
              <a:custGeom>
                <a:avLst/>
                <a:gdLst>
                  <a:gd name="connsiteX0" fmla="*/ 344424 w 344424"/>
                  <a:gd name="connsiteY0" fmla="*/ 210693 h 339661"/>
                  <a:gd name="connsiteX1" fmla="*/ 344424 w 344424"/>
                  <a:gd name="connsiteY1" fmla="*/ 339662 h 339661"/>
                  <a:gd name="connsiteX2" fmla="*/ 269653 w 344424"/>
                  <a:gd name="connsiteY2" fmla="*/ 339662 h 339661"/>
                  <a:gd name="connsiteX3" fmla="*/ 269653 w 344424"/>
                  <a:gd name="connsiteY3" fmla="*/ 219361 h 339661"/>
                  <a:gd name="connsiteX4" fmla="*/ 231743 w 344424"/>
                  <a:gd name="connsiteY4" fmla="*/ 168497 h 339661"/>
                  <a:gd name="connsiteX5" fmla="*/ 193358 w 344424"/>
                  <a:gd name="connsiteY5" fmla="*/ 195834 h 339661"/>
                  <a:gd name="connsiteX6" fmla="*/ 190881 w 344424"/>
                  <a:gd name="connsiteY6" fmla="*/ 214027 h 339661"/>
                  <a:gd name="connsiteX7" fmla="*/ 190881 w 344424"/>
                  <a:gd name="connsiteY7" fmla="*/ 339662 h 339661"/>
                  <a:gd name="connsiteX8" fmla="*/ 116110 w 344424"/>
                  <a:gd name="connsiteY8" fmla="*/ 339662 h 339661"/>
                  <a:gd name="connsiteX9" fmla="*/ 116110 w 344424"/>
                  <a:gd name="connsiteY9" fmla="*/ 114776 h 339661"/>
                  <a:gd name="connsiteX10" fmla="*/ 190881 w 344424"/>
                  <a:gd name="connsiteY10" fmla="*/ 114776 h 339661"/>
                  <a:gd name="connsiteX11" fmla="*/ 190881 w 344424"/>
                  <a:gd name="connsiteY11" fmla="*/ 146685 h 339661"/>
                  <a:gd name="connsiteX12" fmla="*/ 190405 w 344424"/>
                  <a:gd name="connsiteY12" fmla="*/ 147447 h 339661"/>
                  <a:gd name="connsiteX13" fmla="*/ 190881 w 344424"/>
                  <a:gd name="connsiteY13" fmla="*/ 147447 h 339661"/>
                  <a:gd name="connsiteX14" fmla="*/ 190881 w 344424"/>
                  <a:gd name="connsiteY14" fmla="*/ 146685 h 339661"/>
                  <a:gd name="connsiteX15" fmla="*/ 258318 w 344424"/>
                  <a:gd name="connsiteY15" fmla="*/ 109538 h 339661"/>
                  <a:gd name="connsiteX16" fmla="*/ 344424 w 344424"/>
                  <a:gd name="connsiteY16" fmla="*/ 210693 h 339661"/>
                  <a:gd name="connsiteX17" fmla="*/ 344424 w 344424"/>
                  <a:gd name="connsiteY17" fmla="*/ 210693 h 339661"/>
                  <a:gd name="connsiteX18" fmla="*/ 0 w 344424"/>
                  <a:gd name="connsiteY18" fmla="*/ 339662 h 339661"/>
                  <a:gd name="connsiteX19" fmla="*/ 74771 w 344424"/>
                  <a:gd name="connsiteY19" fmla="*/ 339662 h 339661"/>
                  <a:gd name="connsiteX20" fmla="*/ 74771 w 344424"/>
                  <a:gd name="connsiteY20" fmla="*/ 114776 h 339661"/>
                  <a:gd name="connsiteX21" fmla="*/ 0 w 344424"/>
                  <a:gd name="connsiteY21" fmla="*/ 114776 h 339661"/>
                  <a:gd name="connsiteX22" fmla="*/ 0 w 344424"/>
                  <a:gd name="connsiteY22" fmla="*/ 339662 h 339661"/>
                  <a:gd name="connsiteX23" fmla="*/ 76962 w 344424"/>
                  <a:gd name="connsiteY23" fmla="*/ 38481 h 339661"/>
                  <a:gd name="connsiteX24" fmla="*/ 38481 w 344424"/>
                  <a:gd name="connsiteY24" fmla="*/ 76962 h 339661"/>
                  <a:gd name="connsiteX25" fmla="*/ 0 w 344424"/>
                  <a:gd name="connsiteY25" fmla="*/ 38481 h 339661"/>
                  <a:gd name="connsiteX26" fmla="*/ 38481 w 344424"/>
                  <a:gd name="connsiteY26" fmla="*/ 0 h 339661"/>
                  <a:gd name="connsiteX27" fmla="*/ 76962 w 344424"/>
                  <a:gd name="connsiteY27" fmla="*/ 38481 h 339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44424" h="339661">
                    <a:moveTo>
                      <a:pt x="344424" y="210693"/>
                    </a:moveTo>
                    <a:lnTo>
                      <a:pt x="344424" y="339662"/>
                    </a:lnTo>
                    <a:lnTo>
                      <a:pt x="269653" y="339662"/>
                    </a:lnTo>
                    <a:lnTo>
                      <a:pt x="269653" y="219361"/>
                    </a:lnTo>
                    <a:cubicBezTo>
                      <a:pt x="269653" y="189167"/>
                      <a:pt x="258890" y="168497"/>
                      <a:pt x="231743" y="168497"/>
                    </a:cubicBezTo>
                    <a:cubicBezTo>
                      <a:pt x="211074" y="168497"/>
                      <a:pt x="198787" y="182404"/>
                      <a:pt x="193358" y="195834"/>
                    </a:cubicBezTo>
                    <a:cubicBezTo>
                      <a:pt x="191357" y="200597"/>
                      <a:pt x="190881" y="207359"/>
                      <a:pt x="190881" y="214027"/>
                    </a:cubicBezTo>
                    <a:lnTo>
                      <a:pt x="190881" y="339662"/>
                    </a:lnTo>
                    <a:lnTo>
                      <a:pt x="116110" y="339662"/>
                    </a:lnTo>
                    <a:cubicBezTo>
                      <a:pt x="116110" y="339662"/>
                      <a:pt x="117158" y="135827"/>
                      <a:pt x="116110" y="114776"/>
                    </a:cubicBezTo>
                    <a:lnTo>
                      <a:pt x="190881" y="114776"/>
                    </a:lnTo>
                    <a:lnTo>
                      <a:pt x="190881" y="146685"/>
                    </a:lnTo>
                    <a:cubicBezTo>
                      <a:pt x="190691" y="146971"/>
                      <a:pt x="190500" y="147161"/>
                      <a:pt x="190405" y="147447"/>
                    </a:cubicBezTo>
                    <a:lnTo>
                      <a:pt x="190881" y="147447"/>
                    </a:lnTo>
                    <a:lnTo>
                      <a:pt x="190881" y="146685"/>
                    </a:lnTo>
                    <a:cubicBezTo>
                      <a:pt x="200787" y="131350"/>
                      <a:pt x="218504" y="109538"/>
                      <a:pt x="258318" y="109538"/>
                    </a:cubicBezTo>
                    <a:cubicBezTo>
                      <a:pt x="307467" y="109442"/>
                      <a:pt x="344424" y="141637"/>
                      <a:pt x="344424" y="210693"/>
                    </a:cubicBezTo>
                    <a:lnTo>
                      <a:pt x="344424" y="210693"/>
                    </a:lnTo>
                    <a:close/>
                    <a:moveTo>
                      <a:pt x="0" y="339662"/>
                    </a:moveTo>
                    <a:lnTo>
                      <a:pt x="74771" y="339662"/>
                    </a:lnTo>
                    <a:lnTo>
                      <a:pt x="74771" y="114776"/>
                    </a:lnTo>
                    <a:lnTo>
                      <a:pt x="0" y="114776"/>
                    </a:lnTo>
                    <a:lnTo>
                      <a:pt x="0" y="339662"/>
                    </a:lnTo>
                    <a:close/>
                    <a:moveTo>
                      <a:pt x="76962" y="38481"/>
                    </a:moveTo>
                    <a:cubicBezTo>
                      <a:pt x="76962" y="59722"/>
                      <a:pt x="59722" y="76962"/>
                      <a:pt x="38481" y="76962"/>
                    </a:cubicBezTo>
                    <a:cubicBezTo>
                      <a:pt x="17240" y="76962"/>
                      <a:pt x="0" y="59722"/>
                      <a:pt x="0" y="38481"/>
                    </a:cubicBezTo>
                    <a:cubicBezTo>
                      <a:pt x="0" y="17240"/>
                      <a:pt x="17240" y="0"/>
                      <a:pt x="38481" y="0"/>
                    </a:cubicBezTo>
                    <a:cubicBezTo>
                      <a:pt x="59722" y="0"/>
                      <a:pt x="76962" y="17145"/>
                      <a:pt x="76962" y="38481"/>
                    </a:cubicBezTo>
                    <a:close/>
                  </a:path>
                </a:pathLst>
              </a:custGeom>
              <a:solidFill>
                <a:schemeClr val="bg2"/>
              </a:solidFill>
              <a:ln w="19050" cap="rnd">
                <a:noFill/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3884257">
                      <a:custGeom>
                        <a:avLst/>
                        <a:gdLst>
                          <a:gd name="connsiteX0" fmla="*/ 694916 w 694916"/>
                          <a:gd name="connsiteY0" fmla="*/ 425097 h 685306"/>
                          <a:gd name="connsiteX1" fmla="*/ 694916 w 694916"/>
                          <a:gd name="connsiteY1" fmla="*/ 685308 h 685306"/>
                          <a:gd name="connsiteX2" fmla="*/ 544056 w 694916"/>
                          <a:gd name="connsiteY2" fmla="*/ 685308 h 685306"/>
                          <a:gd name="connsiteX3" fmla="*/ 544056 w 694916"/>
                          <a:gd name="connsiteY3" fmla="*/ 442586 h 685306"/>
                          <a:gd name="connsiteX4" fmla="*/ 467568 w 694916"/>
                          <a:gd name="connsiteY4" fmla="*/ 339962 h 685306"/>
                          <a:gd name="connsiteX5" fmla="*/ 390122 w 694916"/>
                          <a:gd name="connsiteY5" fmla="*/ 395118 h 685306"/>
                          <a:gd name="connsiteX6" fmla="*/ 385124 w 694916"/>
                          <a:gd name="connsiteY6" fmla="*/ 431824 h 685306"/>
                          <a:gd name="connsiteX7" fmla="*/ 385124 w 694916"/>
                          <a:gd name="connsiteY7" fmla="*/ 685308 h 685306"/>
                          <a:gd name="connsiteX8" fmla="*/ 234265 w 694916"/>
                          <a:gd name="connsiteY8" fmla="*/ 685308 h 685306"/>
                          <a:gd name="connsiteX9" fmla="*/ 234265 w 694916"/>
                          <a:gd name="connsiteY9" fmla="*/ 231574 h 685306"/>
                          <a:gd name="connsiteX10" fmla="*/ 385124 w 694916"/>
                          <a:gd name="connsiteY10" fmla="*/ 231574 h 685306"/>
                          <a:gd name="connsiteX11" fmla="*/ 385124 w 694916"/>
                          <a:gd name="connsiteY11" fmla="*/ 295954 h 685306"/>
                          <a:gd name="connsiteX12" fmla="*/ 384164 w 694916"/>
                          <a:gd name="connsiteY12" fmla="*/ 297491 h 685306"/>
                          <a:gd name="connsiteX13" fmla="*/ 385124 w 694916"/>
                          <a:gd name="connsiteY13" fmla="*/ 297491 h 685306"/>
                          <a:gd name="connsiteX14" fmla="*/ 385124 w 694916"/>
                          <a:gd name="connsiteY14" fmla="*/ 295954 h 685306"/>
                          <a:gd name="connsiteX15" fmla="*/ 521187 w 694916"/>
                          <a:gd name="connsiteY15" fmla="*/ 221005 h 685306"/>
                          <a:gd name="connsiteX16" fmla="*/ 694916 w 694916"/>
                          <a:gd name="connsiteY16" fmla="*/ 425097 h 685306"/>
                          <a:gd name="connsiteX17" fmla="*/ 694916 w 694916"/>
                          <a:gd name="connsiteY17" fmla="*/ 425097 h 685306"/>
                          <a:gd name="connsiteX18" fmla="*/ 0 w 694916"/>
                          <a:gd name="connsiteY18" fmla="*/ 685308 h 685306"/>
                          <a:gd name="connsiteX19" fmla="*/ 150859 w 694916"/>
                          <a:gd name="connsiteY19" fmla="*/ 685308 h 685306"/>
                          <a:gd name="connsiteX20" fmla="*/ 150859 w 694916"/>
                          <a:gd name="connsiteY20" fmla="*/ 231574 h 685306"/>
                          <a:gd name="connsiteX21" fmla="*/ 0 w 694916"/>
                          <a:gd name="connsiteY21" fmla="*/ 231574 h 685306"/>
                          <a:gd name="connsiteX22" fmla="*/ 0 w 694916"/>
                          <a:gd name="connsiteY22" fmla="*/ 685308 h 685306"/>
                          <a:gd name="connsiteX23" fmla="*/ 155279 w 694916"/>
                          <a:gd name="connsiteY23" fmla="*/ 77639 h 685306"/>
                          <a:gd name="connsiteX24" fmla="*/ 77639 w 694916"/>
                          <a:gd name="connsiteY24" fmla="*/ 155279 h 685306"/>
                          <a:gd name="connsiteX25" fmla="*/ 0 w 694916"/>
                          <a:gd name="connsiteY25" fmla="*/ 77639 h 685306"/>
                          <a:gd name="connsiteX26" fmla="*/ 77639 w 694916"/>
                          <a:gd name="connsiteY26" fmla="*/ 0 h 685306"/>
                          <a:gd name="connsiteX27" fmla="*/ 155279 w 694916"/>
                          <a:gd name="connsiteY27" fmla="*/ 77639 h 6853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</a:cxnLst>
                        <a:rect l="l" t="t" r="r" b="b"/>
                        <a:pathLst>
                          <a:path w="694916" h="685306" fill="none" extrusionOk="0">
                            <a:moveTo>
                              <a:pt x="694916" y="425097"/>
                            </a:moveTo>
                            <a:cubicBezTo>
                              <a:pt x="703566" y="535496"/>
                              <a:pt x="699249" y="561440"/>
                              <a:pt x="694916" y="685308"/>
                            </a:cubicBezTo>
                            <a:cubicBezTo>
                              <a:pt x="659309" y="685113"/>
                              <a:pt x="606616" y="686545"/>
                              <a:pt x="544056" y="685308"/>
                            </a:cubicBezTo>
                            <a:cubicBezTo>
                              <a:pt x="555769" y="625664"/>
                              <a:pt x="544705" y="511866"/>
                              <a:pt x="544056" y="442586"/>
                            </a:cubicBezTo>
                            <a:cubicBezTo>
                              <a:pt x="542139" y="391258"/>
                              <a:pt x="524643" y="349159"/>
                              <a:pt x="467568" y="339962"/>
                            </a:cubicBezTo>
                            <a:cubicBezTo>
                              <a:pt x="427175" y="340544"/>
                              <a:pt x="397537" y="370819"/>
                              <a:pt x="390122" y="395118"/>
                            </a:cubicBezTo>
                            <a:cubicBezTo>
                              <a:pt x="386559" y="404523"/>
                              <a:pt x="385140" y="421116"/>
                              <a:pt x="385124" y="431824"/>
                            </a:cubicBezTo>
                            <a:cubicBezTo>
                              <a:pt x="377468" y="491289"/>
                              <a:pt x="380117" y="608692"/>
                              <a:pt x="385124" y="685308"/>
                            </a:cubicBezTo>
                            <a:cubicBezTo>
                              <a:pt x="316274" y="686694"/>
                              <a:pt x="265697" y="679421"/>
                              <a:pt x="234265" y="685308"/>
                            </a:cubicBezTo>
                            <a:cubicBezTo>
                              <a:pt x="235401" y="692050"/>
                              <a:pt x="237235" y="273355"/>
                              <a:pt x="234265" y="231574"/>
                            </a:cubicBezTo>
                            <a:cubicBezTo>
                              <a:pt x="303179" y="234801"/>
                              <a:pt x="328984" y="225015"/>
                              <a:pt x="385124" y="231574"/>
                            </a:cubicBezTo>
                            <a:cubicBezTo>
                              <a:pt x="382183" y="254320"/>
                              <a:pt x="386129" y="268924"/>
                              <a:pt x="385124" y="295954"/>
                            </a:cubicBezTo>
                            <a:cubicBezTo>
                              <a:pt x="384829" y="296499"/>
                              <a:pt x="384407" y="296964"/>
                              <a:pt x="384164" y="297491"/>
                            </a:cubicBezTo>
                            <a:cubicBezTo>
                              <a:pt x="384543" y="297496"/>
                              <a:pt x="384886" y="297520"/>
                              <a:pt x="385124" y="297491"/>
                            </a:cubicBezTo>
                            <a:cubicBezTo>
                              <a:pt x="385095" y="296994"/>
                              <a:pt x="385158" y="296596"/>
                              <a:pt x="385124" y="295954"/>
                            </a:cubicBezTo>
                            <a:cubicBezTo>
                              <a:pt x="403590" y="263217"/>
                              <a:pt x="432968" y="226200"/>
                              <a:pt x="521187" y="221005"/>
                            </a:cubicBezTo>
                            <a:cubicBezTo>
                              <a:pt x="611666" y="199642"/>
                              <a:pt x="710314" y="284126"/>
                              <a:pt x="694916" y="425097"/>
                            </a:cubicBezTo>
                            <a:lnTo>
                              <a:pt x="694916" y="425097"/>
                            </a:lnTo>
                            <a:close/>
                            <a:moveTo>
                              <a:pt x="0" y="685308"/>
                            </a:moveTo>
                            <a:cubicBezTo>
                              <a:pt x="48258" y="690313"/>
                              <a:pt x="77179" y="688105"/>
                              <a:pt x="150859" y="685308"/>
                            </a:cubicBezTo>
                            <a:cubicBezTo>
                              <a:pt x="140967" y="523120"/>
                              <a:pt x="157619" y="418742"/>
                              <a:pt x="150859" y="231574"/>
                            </a:cubicBezTo>
                            <a:cubicBezTo>
                              <a:pt x="79943" y="226664"/>
                              <a:pt x="31230" y="227266"/>
                              <a:pt x="0" y="231574"/>
                            </a:cubicBezTo>
                            <a:cubicBezTo>
                              <a:pt x="-3511" y="357097"/>
                              <a:pt x="7468" y="555358"/>
                              <a:pt x="0" y="685308"/>
                            </a:cubicBezTo>
                            <a:close/>
                            <a:moveTo>
                              <a:pt x="155279" y="77639"/>
                            </a:moveTo>
                            <a:cubicBezTo>
                              <a:pt x="157829" y="128952"/>
                              <a:pt x="124828" y="155571"/>
                              <a:pt x="77639" y="155279"/>
                            </a:cubicBezTo>
                            <a:cubicBezTo>
                              <a:pt x="34428" y="152979"/>
                              <a:pt x="-4511" y="118304"/>
                              <a:pt x="0" y="77639"/>
                            </a:cubicBezTo>
                            <a:cubicBezTo>
                              <a:pt x="331" y="29330"/>
                              <a:pt x="26750" y="-5868"/>
                              <a:pt x="77639" y="0"/>
                            </a:cubicBezTo>
                            <a:cubicBezTo>
                              <a:pt x="123495" y="-3163"/>
                              <a:pt x="154028" y="42944"/>
                              <a:pt x="155279" y="77639"/>
                            </a:cubicBezTo>
                            <a:close/>
                          </a:path>
                          <a:path w="694916" h="685306" stroke="0" extrusionOk="0">
                            <a:moveTo>
                              <a:pt x="694916" y="425097"/>
                            </a:moveTo>
                            <a:cubicBezTo>
                              <a:pt x="690269" y="548210"/>
                              <a:pt x="688265" y="630230"/>
                              <a:pt x="694916" y="685308"/>
                            </a:cubicBezTo>
                            <a:cubicBezTo>
                              <a:pt x="636056" y="678245"/>
                              <a:pt x="617788" y="687688"/>
                              <a:pt x="544056" y="685308"/>
                            </a:cubicBezTo>
                            <a:cubicBezTo>
                              <a:pt x="544566" y="631252"/>
                              <a:pt x="540177" y="560075"/>
                              <a:pt x="544056" y="442586"/>
                            </a:cubicBezTo>
                            <a:cubicBezTo>
                              <a:pt x="535245" y="380588"/>
                              <a:pt x="523282" y="334321"/>
                              <a:pt x="467568" y="339962"/>
                            </a:cubicBezTo>
                            <a:cubicBezTo>
                              <a:pt x="430400" y="344588"/>
                              <a:pt x="402741" y="363519"/>
                              <a:pt x="390122" y="395118"/>
                            </a:cubicBezTo>
                            <a:cubicBezTo>
                              <a:pt x="386321" y="404287"/>
                              <a:pt x="387017" y="417523"/>
                              <a:pt x="385124" y="431824"/>
                            </a:cubicBezTo>
                            <a:cubicBezTo>
                              <a:pt x="375984" y="554153"/>
                              <a:pt x="379555" y="612526"/>
                              <a:pt x="385124" y="685308"/>
                            </a:cubicBezTo>
                            <a:cubicBezTo>
                              <a:pt x="352810" y="690284"/>
                              <a:pt x="298133" y="679998"/>
                              <a:pt x="234265" y="685308"/>
                            </a:cubicBezTo>
                            <a:cubicBezTo>
                              <a:pt x="232217" y="679706"/>
                              <a:pt x="241006" y="273012"/>
                              <a:pt x="234265" y="231574"/>
                            </a:cubicBezTo>
                            <a:cubicBezTo>
                              <a:pt x="265612" y="230816"/>
                              <a:pt x="353191" y="232143"/>
                              <a:pt x="385124" y="231574"/>
                            </a:cubicBezTo>
                            <a:cubicBezTo>
                              <a:pt x="383968" y="244913"/>
                              <a:pt x="384081" y="282387"/>
                              <a:pt x="385124" y="295954"/>
                            </a:cubicBezTo>
                            <a:cubicBezTo>
                              <a:pt x="384829" y="296585"/>
                              <a:pt x="384269" y="296951"/>
                              <a:pt x="384164" y="297491"/>
                            </a:cubicBezTo>
                            <a:cubicBezTo>
                              <a:pt x="384467" y="297494"/>
                              <a:pt x="384889" y="297500"/>
                              <a:pt x="385124" y="297491"/>
                            </a:cubicBezTo>
                            <a:cubicBezTo>
                              <a:pt x="385148" y="296896"/>
                              <a:pt x="385097" y="296386"/>
                              <a:pt x="385124" y="295954"/>
                            </a:cubicBezTo>
                            <a:cubicBezTo>
                              <a:pt x="400805" y="254577"/>
                              <a:pt x="438745" y="221996"/>
                              <a:pt x="521187" y="221005"/>
                            </a:cubicBezTo>
                            <a:cubicBezTo>
                              <a:pt x="636722" y="216898"/>
                              <a:pt x="683997" y="291250"/>
                              <a:pt x="694916" y="425097"/>
                            </a:cubicBezTo>
                            <a:lnTo>
                              <a:pt x="694916" y="425097"/>
                            </a:lnTo>
                            <a:close/>
                            <a:moveTo>
                              <a:pt x="0" y="685308"/>
                            </a:moveTo>
                            <a:cubicBezTo>
                              <a:pt x="61436" y="685354"/>
                              <a:pt x="95366" y="684959"/>
                              <a:pt x="150859" y="685308"/>
                            </a:cubicBezTo>
                            <a:cubicBezTo>
                              <a:pt x="152897" y="480623"/>
                              <a:pt x="133216" y="435462"/>
                              <a:pt x="150859" y="231574"/>
                            </a:cubicBezTo>
                            <a:cubicBezTo>
                              <a:pt x="76492" y="231014"/>
                              <a:pt x="74910" y="225169"/>
                              <a:pt x="0" y="231574"/>
                            </a:cubicBezTo>
                            <a:cubicBezTo>
                              <a:pt x="6024" y="337460"/>
                              <a:pt x="4958" y="587576"/>
                              <a:pt x="0" y="685308"/>
                            </a:cubicBezTo>
                            <a:close/>
                            <a:moveTo>
                              <a:pt x="155279" y="77639"/>
                            </a:moveTo>
                            <a:cubicBezTo>
                              <a:pt x="152984" y="126442"/>
                              <a:pt x="121939" y="153184"/>
                              <a:pt x="77639" y="155279"/>
                            </a:cubicBezTo>
                            <a:cubicBezTo>
                              <a:pt x="32147" y="147787"/>
                              <a:pt x="2526" y="120279"/>
                              <a:pt x="0" y="77639"/>
                            </a:cubicBezTo>
                            <a:cubicBezTo>
                              <a:pt x="-5123" y="39423"/>
                              <a:pt x="35972" y="-2340"/>
                              <a:pt x="77639" y="0"/>
                            </a:cubicBezTo>
                            <a:cubicBezTo>
                              <a:pt x="117290" y="3056"/>
                              <a:pt x="148039" y="33621"/>
                              <a:pt x="155279" y="77639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81" name="Graphic 4">
              <a:extLst>
                <a:ext uri="{FF2B5EF4-FFF2-40B4-BE49-F238E27FC236}">
                  <a16:creationId xmlns:a16="http://schemas.microsoft.com/office/drawing/2014/main" id="{8D9CEB04-F98A-60FF-BEE7-104F191CC176}"/>
                </a:ext>
              </a:extLst>
            </p:cNvPr>
            <p:cNvGrpSpPr/>
            <p:nvPr/>
          </p:nvGrpSpPr>
          <p:grpSpPr>
            <a:xfrm>
              <a:off x="3885396" y="1245854"/>
              <a:ext cx="962926" cy="962920"/>
              <a:chOff x="6778271" y="3696126"/>
              <a:chExt cx="609601" cy="609601"/>
            </a:xfrm>
            <a:effectLst/>
          </p:grpSpPr>
          <p:sp>
            <p:nvSpPr>
              <p:cNvPr id="282" name="Rectangle: Rounded Corners 281">
                <a:extLst>
                  <a:ext uri="{FF2B5EF4-FFF2-40B4-BE49-F238E27FC236}">
                    <a16:creationId xmlns:a16="http://schemas.microsoft.com/office/drawing/2014/main" id="{26376CB5-DCC3-1D11-D059-4896F9169BF0}"/>
                  </a:ext>
                </a:extLst>
              </p:cNvPr>
              <p:cNvSpPr/>
              <p:nvPr/>
            </p:nvSpPr>
            <p:spPr>
              <a:xfrm>
                <a:off x="6778271" y="3696126"/>
                <a:ext cx="609601" cy="609601"/>
              </a:xfrm>
              <a:prstGeom prst="roundRect">
                <a:avLst>
                  <a:gd name="adj" fmla="val 17321"/>
                </a:avLst>
              </a:prstGeom>
              <a:solidFill>
                <a:schemeClr val="accent3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4160773477">
                      <a:custGeom>
                        <a:avLst/>
                        <a:gdLst>
                          <a:gd name="connsiteX0" fmla="*/ 0 w 1644023"/>
                          <a:gd name="connsiteY0" fmla="*/ 284760 h 1644015"/>
                          <a:gd name="connsiteX1" fmla="*/ 284760 w 1644023"/>
                          <a:gd name="connsiteY1" fmla="*/ 0 h 1644015"/>
                          <a:gd name="connsiteX2" fmla="*/ 822012 w 1644023"/>
                          <a:gd name="connsiteY2" fmla="*/ 0 h 1644015"/>
                          <a:gd name="connsiteX3" fmla="*/ 1359263 w 1644023"/>
                          <a:gd name="connsiteY3" fmla="*/ 0 h 1644015"/>
                          <a:gd name="connsiteX4" fmla="*/ 1644023 w 1644023"/>
                          <a:gd name="connsiteY4" fmla="*/ 284760 h 1644015"/>
                          <a:gd name="connsiteX5" fmla="*/ 1644023 w 1644023"/>
                          <a:gd name="connsiteY5" fmla="*/ 800518 h 1644015"/>
                          <a:gd name="connsiteX6" fmla="*/ 1644023 w 1644023"/>
                          <a:gd name="connsiteY6" fmla="*/ 1359255 h 1644015"/>
                          <a:gd name="connsiteX7" fmla="*/ 1359263 w 1644023"/>
                          <a:gd name="connsiteY7" fmla="*/ 1644015 h 1644015"/>
                          <a:gd name="connsiteX8" fmla="*/ 854247 w 1644023"/>
                          <a:gd name="connsiteY8" fmla="*/ 1644015 h 1644015"/>
                          <a:gd name="connsiteX9" fmla="*/ 284760 w 1644023"/>
                          <a:gd name="connsiteY9" fmla="*/ 1644015 h 1644015"/>
                          <a:gd name="connsiteX10" fmla="*/ 0 w 1644023"/>
                          <a:gd name="connsiteY10" fmla="*/ 1359255 h 1644015"/>
                          <a:gd name="connsiteX11" fmla="*/ 0 w 1644023"/>
                          <a:gd name="connsiteY11" fmla="*/ 822008 h 1644015"/>
                          <a:gd name="connsiteX12" fmla="*/ 0 w 1644023"/>
                          <a:gd name="connsiteY12" fmla="*/ 284760 h 164401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1644023" h="1644015" fill="none" extrusionOk="0">
                            <a:moveTo>
                              <a:pt x="0" y="284760"/>
                            </a:moveTo>
                            <a:cubicBezTo>
                              <a:pt x="-1984" y="124110"/>
                              <a:pt x="113925" y="-3163"/>
                              <a:pt x="284760" y="0"/>
                            </a:cubicBezTo>
                            <a:cubicBezTo>
                              <a:pt x="459797" y="16884"/>
                              <a:pt x="577955" y="-26386"/>
                              <a:pt x="822012" y="0"/>
                            </a:cubicBezTo>
                            <a:cubicBezTo>
                              <a:pt x="1066069" y="26386"/>
                              <a:pt x="1175546" y="4396"/>
                              <a:pt x="1359263" y="0"/>
                            </a:cubicBezTo>
                            <a:cubicBezTo>
                              <a:pt x="1553347" y="-6184"/>
                              <a:pt x="1669389" y="117442"/>
                              <a:pt x="1644023" y="284760"/>
                            </a:cubicBezTo>
                            <a:cubicBezTo>
                              <a:pt x="1665763" y="535762"/>
                              <a:pt x="1642272" y="594727"/>
                              <a:pt x="1644023" y="800518"/>
                            </a:cubicBezTo>
                            <a:cubicBezTo>
                              <a:pt x="1645774" y="1006309"/>
                              <a:pt x="1649296" y="1157606"/>
                              <a:pt x="1644023" y="1359255"/>
                            </a:cubicBezTo>
                            <a:cubicBezTo>
                              <a:pt x="1646716" y="1519823"/>
                              <a:pt x="1544468" y="1616972"/>
                              <a:pt x="1359263" y="1644015"/>
                            </a:cubicBezTo>
                            <a:cubicBezTo>
                              <a:pt x="1243347" y="1660287"/>
                              <a:pt x="1059360" y="1620314"/>
                              <a:pt x="854247" y="1644015"/>
                            </a:cubicBezTo>
                            <a:cubicBezTo>
                              <a:pt x="649134" y="1667716"/>
                              <a:pt x="454746" y="1660407"/>
                              <a:pt x="284760" y="1644015"/>
                            </a:cubicBezTo>
                            <a:cubicBezTo>
                              <a:pt x="112409" y="1645744"/>
                              <a:pt x="12456" y="1527836"/>
                              <a:pt x="0" y="1359255"/>
                            </a:cubicBezTo>
                            <a:cubicBezTo>
                              <a:pt x="-4264" y="1113143"/>
                              <a:pt x="-5406" y="1062613"/>
                              <a:pt x="0" y="822008"/>
                            </a:cubicBezTo>
                            <a:cubicBezTo>
                              <a:pt x="5406" y="581403"/>
                              <a:pt x="-13524" y="503508"/>
                              <a:pt x="0" y="284760"/>
                            </a:cubicBezTo>
                            <a:close/>
                          </a:path>
                          <a:path w="1644023" h="1644015" stroke="0" extrusionOk="0">
                            <a:moveTo>
                              <a:pt x="0" y="284760"/>
                            </a:moveTo>
                            <a:cubicBezTo>
                              <a:pt x="3026" y="129514"/>
                              <a:pt x="160257" y="15486"/>
                              <a:pt x="284760" y="0"/>
                            </a:cubicBezTo>
                            <a:cubicBezTo>
                              <a:pt x="469137" y="-8331"/>
                              <a:pt x="560118" y="-18364"/>
                              <a:pt x="832757" y="0"/>
                            </a:cubicBezTo>
                            <a:cubicBezTo>
                              <a:pt x="1105396" y="18364"/>
                              <a:pt x="1231739" y="-22006"/>
                              <a:pt x="1359263" y="0"/>
                            </a:cubicBezTo>
                            <a:cubicBezTo>
                              <a:pt x="1496955" y="16119"/>
                              <a:pt x="1638061" y="164058"/>
                              <a:pt x="1644023" y="284760"/>
                            </a:cubicBezTo>
                            <a:cubicBezTo>
                              <a:pt x="1651315" y="428828"/>
                              <a:pt x="1669698" y="584766"/>
                              <a:pt x="1644023" y="832752"/>
                            </a:cubicBezTo>
                            <a:cubicBezTo>
                              <a:pt x="1618348" y="1080738"/>
                              <a:pt x="1665563" y="1147090"/>
                              <a:pt x="1644023" y="1359255"/>
                            </a:cubicBezTo>
                            <a:cubicBezTo>
                              <a:pt x="1661334" y="1506586"/>
                              <a:pt x="1525714" y="1629697"/>
                              <a:pt x="1359263" y="1644015"/>
                            </a:cubicBezTo>
                            <a:cubicBezTo>
                              <a:pt x="1142524" y="1657223"/>
                              <a:pt x="962977" y="1627031"/>
                              <a:pt x="843502" y="1644015"/>
                            </a:cubicBezTo>
                            <a:cubicBezTo>
                              <a:pt x="724027" y="1660999"/>
                              <a:pt x="504088" y="1643013"/>
                              <a:pt x="284760" y="1644015"/>
                            </a:cubicBezTo>
                            <a:cubicBezTo>
                              <a:pt x="121554" y="1609766"/>
                              <a:pt x="14844" y="1497602"/>
                              <a:pt x="0" y="1359255"/>
                            </a:cubicBezTo>
                            <a:cubicBezTo>
                              <a:pt x="24437" y="1238173"/>
                              <a:pt x="18394" y="1036439"/>
                              <a:pt x="0" y="843497"/>
                            </a:cubicBezTo>
                            <a:cubicBezTo>
                              <a:pt x="-18394" y="650555"/>
                              <a:pt x="-22462" y="479352"/>
                              <a:pt x="0" y="28476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3" name="Freeform: Shape 282">
                <a:extLst>
                  <a:ext uri="{FF2B5EF4-FFF2-40B4-BE49-F238E27FC236}">
                    <a16:creationId xmlns:a16="http://schemas.microsoft.com/office/drawing/2014/main" id="{AF6D4F2E-4ED7-7BF0-637E-8615CC0CD09A}"/>
                  </a:ext>
                </a:extLst>
              </p:cNvPr>
              <p:cNvSpPr/>
              <p:nvPr/>
            </p:nvSpPr>
            <p:spPr>
              <a:xfrm>
                <a:off x="6922801" y="3873624"/>
                <a:ext cx="320432" cy="273947"/>
              </a:xfrm>
              <a:custGeom>
                <a:avLst/>
                <a:gdLst>
                  <a:gd name="connsiteX0" fmla="*/ 14573 w 320432"/>
                  <a:gd name="connsiteY0" fmla="*/ 92161 h 273947"/>
                  <a:gd name="connsiteX1" fmla="*/ 68675 w 320432"/>
                  <a:gd name="connsiteY1" fmla="*/ 125880 h 273947"/>
                  <a:gd name="connsiteX2" fmla="*/ 133445 w 320432"/>
                  <a:gd name="connsiteY2" fmla="*/ 271041 h 273947"/>
                  <a:gd name="connsiteX3" fmla="*/ 272129 w 320432"/>
                  <a:gd name="connsiteY3" fmla="*/ 170647 h 273947"/>
                  <a:gd name="connsiteX4" fmla="*/ 285083 w 320432"/>
                  <a:gd name="connsiteY4" fmla="*/ 2245 h 273947"/>
                  <a:gd name="connsiteX5" fmla="*/ 195072 w 320432"/>
                  <a:gd name="connsiteY5" fmla="*/ 46917 h 273947"/>
                  <a:gd name="connsiteX6" fmla="*/ 185356 w 320432"/>
                  <a:gd name="connsiteY6" fmla="*/ 74731 h 273947"/>
                  <a:gd name="connsiteX7" fmla="*/ 225552 w 320432"/>
                  <a:gd name="connsiteY7" fmla="*/ 100639 h 273947"/>
                  <a:gd name="connsiteX8" fmla="*/ 184690 w 320432"/>
                  <a:gd name="connsiteY8" fmla="*/ 172552 h 273947"/>
                  <a:gd name="connsiteX9" fmla="*/ 154877 w 320432"/>
                  <a:gd name="connsiteY9" fmla="*/ 131690 h 273947"/>
                  <a:gd name="connsiteX10" fmla="*/ 79724 w 320432"/>
                  <a:gd name="connsiteY10" fmla="*/ 9198 h 273947"/>
                  <a:gd name="connsiteX11" fmla="*/ 0 w 320432"/>
                  <a:gd name="connsiteY11" fmla="*/ 73968 h 273947"/>
                  <a:gd name="connsiteX12" fmla="*/ 14573 w 320432"/>
                  <a:gd name="connsiteY12" fmla="*/ 92161 h 273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0432" h="273947">
                    <a:moveTo>
                      <a:pt x="14573" y="92161"/>
                    </a:moveTo>
                    <a:cubicBezTo>
                      <a:pt x="45720" y="71778"/>
                      <a:pt x="55054" y="73397"/>
                      <a:pt x="68675" y="125880"/>
                    </a:cubicBezTo>
                    <a:cubicBezTo>
                      <a:pt x="82296" y="178363"/>
                      <a:pt x="100394" y="257420"/>
                      <a:pt x="133445" y="271041"/>
                    </a:cubicBezTo>
                    <a:cubicBezTo>
                      <a:pt x="166497" y="284661"/>
                      <a:pt x="215741" y="250276"/>
                      <a:pt x="272129" y="170647"/>
                    </a:cubicBezTo>
                    <a:cubicBezTo>
                      <a:pt x="328517" y="90923"/>
                      <a:pt x="338995" y="16056"/>
                      <a:pt x="285083" y="2245"/>
                    </a:cubicBezTo>
                    <a:cubicBezTo>
                      <a:pt x="242316" y="-8804"/>
                      <a:pt x="210407" y="23296"/>
                      <a:pt x="195072" y="46917"/>
                    </a:cubicBezTo>
                    <a:cubicBezTo>
                      <a:pt x="184404" y="63300"/>
                      <a:pt x="175641" y="79969"/>
                      <a:pt x="185356" y="74731"/>
                    </a:cubicBezTo>
                    <a:cubicBezTo>
                      <a:pt x="195072" y="69587"/>
                      <a:pt x="235267" y="65015"/>
                      <a:pt x="225552" y="100639"/>
                    </a:cubicBezTo>
                    <a:cubicBezTo>
                      <a:pt x="215837" y="136262"/>
                      <a:pt x="194500" y="162837"/>
                      <a:pt x="184690" y="172552"/>
                    </a:cubicBezTo>
                    <a:cubicBezTo>
                      <a:pt x="174974" y="182268"/>
                      <a:pt x="163354" y="180363"/>
                      <a:pt x="154877" y="131690"/>
                    </a:cubicBezTo>
                    <a:cubicBezTo>
                      <a:pt x="146495" y="83113"/>
                      <a:pt x="138113" y="-24710"/>
                      <a:pt x="79724" y="9198"/>
                    </a:cubicBezTo>
                    <a:cubicBezTo>
                      <a:pt x="25813" y="40631"/>
                      <a:pt x="0" y="73968"/>
                      <a:pt x="0" y="73968"/>
                    </a:cubicBezTo>
                    <a:lnTo>
                      <a:pt x="14573" y="92161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3506516867">
                      <a:custGeom>
                        <a:avLst/>
                        <a:gdLst>
                          <a:gd name="connsiteX0" fmla="*/ 39301 w 864168"/>
                          <a:gd name="connsiteY0" fmla="*/ 248546 h 738800"/>
                          <a:gd name="connsiteX1" fmla="*/ 185208 w 864168"/>
                          <a:gd name="connsiteY1" fmla="*/ 339482 h 738800"/>
                          <a:gd name="connsiteX2" fmla="*/ 359885 w 864168"/>
                          <a:gd name="connsiteY2" fmla="*/ 730962 h 738800"/>
                          <a:gd name="connsiteX3" fmla="*/ 733900 w 864168"/>
                          <a:gd name="connsiteY3" fmla="*/ 460213 h 738800"/>
                          <a:gd name="connsiteX4" fmla="*/ 768835 w 864168"/>
                          <a:gd name="connsiteY4" fmla="*/ 6054 h 738800"/>
                          <a:gd name="connsiteX5" fmla="*/ 526086 w 864168"/>
                          <a:gd name="connsiteY5" fmla="*/ 126529 h 738800"/>
                          <a:gd name="connsiteX6" fmla="*/ 499883 w 864168"/>
                          <a:gd name="connsiteY6" fmla="*/ 201539 h 738800"/>
                          <a:gd name="connsiteX7" fmla="*/ 608287 w 864168"/>
                          <a:gd name="connsiteY7" fmla="*/ 271410 h 738800"/>
                          <a:gd name="connsiteX8" fmla="*/ 498087 w 864168"/>
                          <a:gd name="connsiteY8" fmla="*/ 465350 h 738800"/>
                          <a:gd name="connsiteX9" fmla="*/ 417685 w 864168"/>
                          <a:gd name="connsiteY9" fmla="*/ 355151 h 738800"/>
                          <a:gd name="connsiteX10" fmla="*/ 215006 w 864168"/>
                          <a:gd name="connsiteY10" fmla="*/ 24805 h 738800"/>
                          <a:gd name="connsiteX11" fmla="*/ 0 w 864168"/>
                          <a:gd name="connsiteY11" fmla="*/ 199482 h 738800"/>
                          <a:gd name="connsiteX12" fmla="*/ 39301 w 864168"/>
                          <a:gd name="connsiteY12" fmla="*/ 248546 h 7388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864168" h="738800" fill="none" extrusionOk="0">
                            <a:moveTo>
                              <a:pt x="39301" y="248546"/>
                            </a:moveTo>
                            <a:cubicBezTo>
                              <a:pt x="128616" y="195529"/>
                              <a:pt x="151286" y="197264"/>
                              <a:pt x="185208" y="339482"/>
                            </a:cubicBezTo>
                            <a:cubicBezTo>
                              <a:pt x="245480" y="478376"/>
                              <a:pt x="277408" y="707930"/>
                              <a:pt x="359885" y="730962"/>
                            </a:cubicBezTo>
                            <a:cubicBezTo>
                              <a:pt x="458381" y="767919"/>
                              <a:pt x="576712" y="711449"/>
                              <a:pt x="733900" y="460213"/>
                            </a:cubicBezTo>
                            <a:cubicBezTo>
                              <a:pt x="858123" y="258993"/>
                              <a:pt x="914417" y="79100"/>
                              <a:pt x="768835" y="6054"/>
                            </a:cubicBezTo>
                            <a:cubicBezTo>
                              <a:pt x="659999" y="-22213"/>
                              <a:pt x="578986" y="68096"/>
                              <a:pt x="526086" y="126529"/>
                            </a:cubicBezTo>
                            <a:cubicBezTo>
                              <a:pt x="496981" y="178131"/>
                              <a:pt x="477642" y="212026"/>
                              <a:pt x="499883" y="201539"/>
                            </a:cubicBezTo>
                            <a:cubicBezTo>
                              <a:pt x="527384" y="178535"/>
                              <a:pt x="644732" y="159940"/>
                              <a:pt x="608287" y="271410"/>
                            </a:cubicBezTo>
                            <a:cubicBezTo>
                              <a:pt x="578980" y="368154"/>
                              <a:pt x="524223" y="445139"/>
                              <a:pt x="498087" y="465350"/>
                            </a:cubicBezTo>
                            <a:cubicBezTo>
                              <a:pt x="473957" y="488875"/>
                              <a:pt x="438025" y="483201"/>
                              <a:pt x="417685" y="355151"/>
                            </a:cubicBezTo>
                            <a:cubicBezTo>
                              <a:pt x="410069" y="261366"/>
                              <a:pt x="353876" y="-46407"/>
                              <a:pt x="215006" y="24805"/>
                            </a:cubicBezTo>
                            <a:cubicBezTo>
                              <a:pt x="69614" y="109576"/>
                              <a:pt x="0" y="199483"/>
                              <a:pt x="0" y="199482"/>
                            </a:cubicBezTo>
                            <a:cubicBezTo>
                              <a:pt x="18102" y="220947"/>
                              <a:pt x="31605" y="235117"/>
                              <a:pt x="39301" y="248546"/>
                            </a:cubicBezTo>
                            <a:close/>
                          </a:path>
                          <a:path w="864168" h="738800" stroke="0" extrusionOk="0">
                            <a:moveTo>
                              <a:pt x="39301" y="248546"/>
                            </a:moveTo>
                            <a:cubicBezTo>
                              <a:pt x="125947" y="192195"/>
                              <a:pt x="152440" y="195809"/>
                              <a:pt x="185208" y="339482"/>
                            </a:cubicBezTo>
                            <a:cubicBezTo>
                              <a:pt x="239243" y="466994"/>
                              <a:pt x="267774" y="692707"/>
                              <a:pt x="359885" y="730962"/>
                            </a:cubicBezTo>
                            <a:cubicBezTo>
                              <a:pt x="441424" y="769050"/>
                              <a:pt x="616708" y="668816"/>
                              <a:pt x="733900" y="460213"/>
                            </a:cubicBezTo>
                            <a:cubicBezTo>
                              <a:pt x="865749" y="242250"/>
                              <a:pt x="950951" y="50977"/>
                              <a:pt x="768835" y="6054"/>
                            </a:cubicBezTo>
                            <a:cubicBezTo>
                              <a:pt x="646231" y="-26927"/>
                              <a:pt x="569798" y="52086"/>
                              <a:pt x="526086" y="126529"/>
                            </a:cubicBezTo>
                            <a:cubicBezTo>
                              <a:pt x="493826" y="173780"/>
                              <a:pt x="479166" y="213192"/>
                              <a:pt x="499883" y="201539"/>
                            </a:cubicBezTo>
                            <a:cubicBezTo>
                              <a:pt x="541791" y="175264"/>
                              <a:pt x="638960" y="166109"/>
                              <a:pt x="608287" y="271410"/>
                            </a:cubicBezTo>
                            <a:cubicBezTo>
                              <a:pt x="584116" y="363857"/>
                              <a:pt x="530885" y="438145"/>
                              <a:pt x="498087" y="465350"/>
                            </a:cubicBezTo>
                            <a:cubicBezTo>
                              <a:pt x="464471" y="492785"/>
                              <a:pt x="442715" y="492991"/>
                              <a:pt x="417685" y="355151"/>
                            </a:cubicBezTo>
                            <a:cubicBezTo>
                              <a:pt x="411419" y="220726"/>
                              <a:pt x="385708" y="-66302"/>
                              <a:pt x="215006" y="24805"/>
                            </a:cubicBezTo>
                            <a:cubicBezTo>
                              <a:pt x="69614" y="109576"/>
                              <a:pt x="0" y="199482"/>
                              <a:pt x="0" y="199482"/>
                            </a:cubicBezTo>
                            <a:cubicBezTo>
                              <a:pt x="10827" y="208734"/>
                              <a:pt x="23289" y="231581"/>
                              <a:pt x="39301" y="248546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87" name="Graphic 4">
              <a:extLst>
                <a:ext uri="{FF2B5EF4-FFF2-40B4-BE49-F238E27FC236}">
                  <a16:creationId xmlns:a16="http://schemas.microsoft.com/office/drawing/2014/main" id="{07A99B64-B752-BFF9-007F-FFB9C7653617}"/>
                </a:ext>
              </a:extLst>
            </p:cNvPr>
            <p:cNvGrpSpPr/>
            <p:nvPr/>
          </p:nvGrpSpPr>
          <p:grpSpPr>
            <a:xfrm>
              <a:off x="2068166" y="4818806"/>
              <a:ext cx="1219118" cy="1219118"/>
              <a:chOff x="4031360" y="1961610"/>
              <a:chExt cx="609600" cy="609600"/>
            </a:xfrm>
            <a:effectLst/>
          </p:grpSpPr>
          <p:sp>
            <p:nvSpPr>
              <p:cNvPr id="288" name="Freeform: Shape 287">
                <a:extLst>
                  <a:ext uri="{FF2B5EF4-FFF2-40B4-BE49-F238E27FC236}">
                    <a16:creationId xmlns:a16="http://schemas.microsoft.com/office/drawing/2014/main" id="{364BBB57-335A-4F03-153A-2F4145CCEBA1}"/>
                  </a:ext>
                </a:extLst>
              </p:cNvPr>
              <p:cNvSpPr/>
              <p:nvPr/>
            </p:nvSpPr>
            <p:spPr>
              <a:xfrm>
                <a:off x="4227955" y="2123344"/>
                <a:ext cx="188499" cy="358235"/>
              </a:xfrm>
              <a:custGeom>
                <a:avLst/>
                <a:gdLst>
                  <a:gd name="connsiteX0" fmla="*/ 181261 w 188499"/>
                  <a:gd name="connsiteY0" fmla="*/ 203073 h 358235"/>
                  <a:gd name="connsiteX1" fmla="*/ 124397 w 188499"/>
                  <a:gd name="connsiteY1" fmla="*/ 203073 h 358235"/>
                  <a:gd name="connsiteX2" fmla="*/ 124397 w 188499"/>
                  <a:gd name="connsiteY2" fmla="*/ 358235 h 358235"/>
                  <a:gd name="connsiteX3" fmla="*/ 40100 w 188499"/>
                  <a:gd name="connsiteY3" fmla="*/ 358235 h 358235"/>
                  <a:gd name="connsiteX4" fmla="*/ 40100 w 188499"/>
                  <a:gd name="connsiteY4" fmla="*/ 203073 h 358235"/>
                  <a:gd name="connsiteX5" fmla="*/ 0 w 188499"/>
                  <a:gd name="connsiteY5" fmla="*/ 203073 h 358235"/>
                  <a:gd name="connsiteX6" fmla="*/ 0 w 188499"/>
                  <a:gd name="connsiteY6" fmla="*/ 131445 h 358235"/>
                  <a:gd name="connsiteX7" fmla="*/ 40100 w 188499"/>
                  <a:gd name="connsiteY7" fmla="*/ 131445 h 358235"/>
                  <a:gd name="connsiteX8" fmla="*/ 40100 w 188499"/>
                  <a:gd name="connsiteY8" fmla="*/ 85058 h 358235"/>
                  <a:gd name="connsiteX9" fmla="*/ 125158 w 188499"/>
                  <a:gd name="connsiteY9" fmla="*/ 0 h 358235"/>
                  <a:gd name="connsiteX10" fmla="*/ 187547 w 188499"/>
                  <a:gd name="connsiteY10" fmla="*/ 286 h 358235"/>
                  <a:gd name="connsiteX11" fmla="*/ 187547 w 188499"/>
                  <a:gd name="connsiteY11" fmla="*/ 69818 h 358235"/>
                  <a:gd name="connsiteX12" fmla="*/ 142208 w 188499"/>
                  <a:gd name="connsiteY12" fmla="*/ 69818 h 358235"/>
                  <a:gd name="connsiteX13" fmla="*/ 124301 w 188499"/>
                  <a:gd name="connsiteY13" fmla="*/ 89345 h 358235"/>
                  <a:gd name="connsiteX14" fmla="*/ 124301 w 188499"/>
                  <a:gd name="connsiteY14" fmla="*/ 131540 h 358235"/>
                  <a:gd name="connsiteX15" fmla="*/ 188500 w 188499"/>
                  <a:gd name="connsiteY15" fmla="*/ 131540 h 358235"/>
                  <a:gd name="connsiteX16" fmla="*/ 181261 w 188499"/>
                  <a:gd name="connsiteY16" fmla="*/ 203073 h 358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88499" h="358235">
                    <a:moveTo>
                      <a:pt x="181261" y="203073"/>
                    </a:moveTo>
                    <a:lnTo>
                      <a:pt x="124397" y="203073"/>
                    </a:lnTo>
                    <a:lnTo>
                      <a:pt x="124397" y="358235"/>
                    </a:lnTo>
                    <a:lnTo>
                      <a:pt x="40100" y="358235"/>
                    </a:lnTo>
                    <a:lnTo>
                      <a:pt x="40100" y="203073"/>
                    </a:lnTo>
                    <a:lnTo>
                      <a:pt x="0" y="203073"/>
                    </a:lnTo>
                    <a:lnTo>
                      <a:pt x="0" y="131445"/>
                    </a:lnTo>
                    <a:lnTo>
                      <a:pt x="40100" y="131445"/>
                    </a:lnTo>
                    <a:lnTo>
                      <a:pt x="40100" y="85058"/>
                    </a:lnTo>
                    <a:cubicBezTo>
                      <a:pt x="40100" y="51911"/>
                      <a:pt x="55817" y="0"/>
                      <a:pt x="125158" y="0"/>
                    </a:cubicBezTo>
                    <a:lnTo>
                      <a:pt x="187547" y="286"/>
                    </a:lnTo>
                    <a:lnTo>
                      <a:pt x="187547" y="69818"/>
                    </a:lnTo>
                    <a:lnTo>
                      <a:pt x="142208" y="69818"/>
                    </a:lnTo>
                    <a:cubicBezTo>
                      <a:pt x="134779" y="69818"/>
                      <a:pt x="124301" y="73533"/>
                      <a:pt x="124301" y="89345"/>
                    </a:cubicBezTo>
                    <a:lnTo>
                      <a:pt x="124301" y="131540"/>
                    </a:lnTo>
                    <a:lnTo>
                      <a:pt x="188500" y="131540"/>
                    </a:lnTo>
                    <a:lnTo>
                      <a:pt x="181261" y="203073"/>
                    </a:lnTo>
                    <a:close/>
                  </a:path>
                </a:pathLst>
              </a:custGeom>
              <a:solidFill>
                <a:srgbClr val="0A234F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4017065797">
                      <a:custGeom>
                        <a:avLst/>
                        <a:gdLst>
                          <a:gd name="connsiteX0" fmla="*/ 618899 w 643613"/>
                          <a:gd name="connsiteY0" fmla="*/ 693374 h 1223162"/>
                          <a:gd name="connsiteX1" fmla="*/ 424742 w 643613"/>
                          <a:gd name="connsiteY1" fmla="*/ 693374 h 1223162"/>
                          <a:gd name="connsiteX2" fmla="*/ 424742 w 643613"/>
                          <a:gd name="connsiteY2" fmla="*/ 1223162 h 1223162"/>
                          <a:gd name="connsiteX3" fmla="*/ 136917 w 643613"/>
                          <a:gd name="connsiteY3" fmla="*/ 1223162 h 1223162"/>
                          <a:gd name="connsiteX4" fmla="*/ 136917 w 643613"/>
                          <a:gd name="connsiteY4" fmla="*/ 693374 h 1223162"/>
                          <a:gd name="connsiteX5" fmla="*/ 0 w 643613"/>
                          <a:gd name="connsiteY5" fmla="*/ 693374 h 1223162"/>
                          <a:gd name="connsiteX6" fmla="*/ 0 w 643613"/>
                          <a:gd name="connsiteY6" fmla="*/ 448807 h 1223162"/>
                          <a:gd name="connsiteX7" fmla="*/ 136917 w 643613"/>
                          <a:gd name="connsiteY7" fmla="*/ 448807 h 1223162"/>
                          <a:gd name="connsiteX8" fmla="*/ 136917 w 643613"/>
                          <a:gd name="connsiteY8" fmla="*/ 290423 h 1223162"/>
                          <a:gd name="connsiteX9" fmla="*/ 427340 w 643613"/>
                          <a:gd name="connsiteY9" fmla="*/ 0 h 1223162"/>
                          <a:gd name="connsiteX10" fmla="*/ 640362 w 643613"/>
                          <a:gd name="connsiteY10" fmla="*/ 976 h 1223162"/>
                          <a:gd name="connsiteX11" fmla="*/ 640362 w 643613"/>
                          <a:gd name="connsiteY11" fmla="*/ 238387 h 1223162"/>
                          <a:gd name="connsiteX12" fmla="*/ 485556 w 643613"/>
                          <a:gd name="connsiteY12" fmla="*/ 238387 h 1223162"/>
                          <a:gd name="connsiteX13" fmla="*/ 424414 w 643613"/>
                          <a:gd name="connsiteY13" fmla="*/ 305060 h 1223162"/>
                          <a:gd name="connsiteX14" fmla="*/ 424414 w 643613"/>
                          <a:gd name="connsiteY14" fmla="*/ 449131 h 1223162"/>
                          <a:gd name="connsiteX15" fmla="*/ 643616 w 643613"/>
                          <a:gd name="connsiteY15" fmla="*/ 449131 h 1223162"/>
                          <a:gd name="connsiteX16" fmla="*/ 618899 w 643613"/>
                          <a:gd name="connsiteY16" fmla="*/ 693374 h 12231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643613" h="1223162" fill="none" extrusionOk="0">
                            <a:moveTo>
                              <a:pt x="618899" y="693374"/>
                            </a:moveTo>
                            <a:cubicBezTo>
                              <a:pt x="544852" y="698173"/>
                              <a:pt x="498723" y="699810"/>
                              <a:pt x="424742" y="693374"/>
                            </a:cubicBezTo>
                            <a:cubicBezTo>
                              <a:pt x="413510" y="919498"/>
                              <a:pt x="406512" y="1021409"/>
                              <a:pt x="424742" y="1223162"/>
                            </a:cubicBezTo>
                            <a:cubicBezTo>
                              <a:pt x="352297" y="1211148"/>
                              <a:pt x="237221" y="1235410"/>
                              <a:pt x="136917" y="1223162"/>
                            </a:cubicBezTo>
                            <a:cubicBezTo>
                              <a:pt x="162703" y="1059195"/>
                              <a:pt x="121697" y="849069"/>
                              <a:pt x="136917" y="693374"/>
                            </a:cubicBezTo>
                            <a:cubicBezTo>
                              <a:pt x="78585" y="693633"/>
                              <a:pt x="64175" y="694714"/>
                              <a:pt x="0" y="693374"/>
                            </a:cubicBezTo>
                            <a:cubicBezTo>
                              <a:pt x="7496" y="627642"/>
                              <a:pt x="2671" y="563441"/>
                              <a:pt x="0" y="448807"/>
                            </a:cubicBezTo>
                            <a:cubicBezTo>
                              <a:pt x="62833" y="451824"/>
                              <a:pt x="94969" y="443085"/>
                              <a:pt x="136917" y="448807"/>
                            </a:cubicBezTo>
                            <a:cubicBezTo>
                              <a:pt x="141371" y="408438"/>
                              <a:pt x="144054" y="323364"/>
                              <a:pt x="136917" y="290423"/>
                            </a:cubicBezTo>
                            <a:cubicBezTo>
                              <a:pt x="108845" y="170123"/>
                              <a:pt x="204434" y="-25006"/>
                              <a:pt x="427340" y="0"/>
                            </a:cubicBezTo>
                            <a:cubicBezTo>
                              <a:pt x="501644" y="8791"/>
                              <a:pt x="562734" y="-7715"/>
                              <a:pt x="640362" y="976"/>
                            </a:cubicBezTo>
                            <a:cubicBezTo>
                              <a:pt x="632527" y="96876"/>
                              <a:pt x="630211" y="139842"/>
                              <a:pt x="640362" y="238387"/>
                            </a:cubicBezTo>
                            <a:cubicBezTo>
                              <a:pt x="582913" y="236413"/>
                              <a:pt x="545759" y="232896"/>
                              <a:pt x="485556" y="238387"/>
                            </a:cubicBezTo>
                            <a:cubicBezTo>
                              <a:pt x="463814" y="234974"/>
                              <a:pt x="424014" y="252471"/>
                              <a:pt x="424414" y="305060"/>
                            </a:cubicBezTo>
                            <a:cubicBezTo>
                              <a:pt x="420954" y="353114"/>
                              <a:pt x="418541" y="377649"/>
                              <a:pt x="424414" y="449131"/>
                            </a:cubicBezTo>
                            <a:cubicBezTo>
                              <a:pt x="468966" y="445451"/>
                              <a:pt x="564691" y="445710"/>
                              <a:pt x="643616" y="449131"/>
                            </a:cubicBezTo>
                            <a:cubicBezTo>
                              <a:pt x="627405" y="548714"/>
                              <a:pt x="619503" y="590808"/>
                              <a:pt x="618899" y="693374"/>
                            </a:cubicBezTo>
                            <a:close/>
                          </a:path>
                          <a:path w="643613" h="1223162" stroke="0" extrusionOk="0">
                            <a:moveTo>
                              <a:pt x="618899" y="693374"/>
                            </a:moveTo>
                            <a:cubicBezTo>
                              <a:pt x="542790" y="694097"/>
                              <a:pt x="518819" y="685506"/>
                              <a:pt x="424742" y="693374"/>
                            </a:cubicBezTo>
                            <a:cubicBezTo>
                              <a:pt x="421703" y="931276"/>
                              <a:pt x="429028" y="960573"/>
                              <a:pt x="424742" y="1223162"/>
                            </a:cubicBezTo>
                            <a:cubicBezTo>
                              <a:pt x="283677" y="1215992"/>
                              <a:pt x="272570" y="1224364"/>
                              <a:pt x="136917" y="1223162"/>
                            </a:cubicBezTo>
                            <a:cubicBezTo>
                              <a:pt x="111404" y="1036251"/>
                              <a:pt x="130937" y="805919"/>
                              <a:pt x="136917" y="693374"/>
                            </a:cubicBezTo>
                            <a:cubicBezTo>
                              <a:pt x="101639" y="691408"/>
                              <a:pt x="32983" y="699630"/>
                              <a:pt x="0" y="693374"/>
                            </a:cubicBezTo>
                            <a:cubicBezTo>
                              <a:pt x="1568" y="629503"/>
                              <a:pt x="508" y="567728"/>
                              <a:pt x="0" y="448807"/>
                            </a:cubicBezTo>
                            <a:cubicBezTo>
                              <a:pt x="37955" y="443318"/>
                              <a:pt x="109182" y="448612"/>
                              <a:pt x="136917" y="448807"/>
                            </a:cubicBezTo>
                            <a:cubicBezTo>
                              <a:pt x="134356" y="397520"/>
                              <a:pt x="131927" y="363576"/>
                              <a:pt x="136917" y="290423"/>
                            </a:cubicBezTo>
                            <a:cubicBezTo>
                              <a:pt x="146504" y="150946"/>
                              <a:pt x="197996" y="-8343"/>
                              <a:pt x="427340" y="0"/>
                            </a:cubicBezTo>
                            <a:cubicBezTo>
                              <a:pt x="531854" y="4037"/>
                              <a:pt x="567145" y="-3760"/>
                              <a:pt x="640362" y="976"/>
                            </a:cubicBezTo>
                            <a:cubicBezTo>
                              <a:pt x="641560" y="76897"/>
                              <a:pt x="650353" y="160796"/>
                              <a:pt x="640362" y="238387"/>
                            </a:cubicBezTo>
                            <a:cubicBezTo>
                              <a:pt x="606334" y="240147"/>
                              <a:pt x="560368" y="234489"/>
                              <a:pt x="485556" y="238387"/>
                            </a:cubicBezTo>
                            <a:cubicBezTo>
                              <a:pt x="459876" y="244187"/>
                              <a:pt x="430859" y="246503"/>
                              <a:pt x="424414" y="305060"/>
                            </a:cubicBezTo>
                            <a:cubicBezTo>
                              <a:pt x="426363" y="356148"/>
                              <a:pt x="430647" y="393948"/>
                              <a:pt x="424414" y="449131"/>
                            </a:cubicBezTo>
                            <a:cubicBezTo>
                              <a:pt x="502766" y="452595"/>
                              <a:pt x="595349" y="453459"/>
                              <a:pt x="643616" y="449131"/>
                            </a:cubicBezTo>
                            <a:cubicBezTo>
                              <a:pt x="631814" y="547088"/>
                              <a:pt x="618834" y="596876"/>
                              <a:pt x="618899" y="693374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89" name="Graphic 4">
                <a:extLst>
                  <a:ext uri="{FF2B5EF4-FFF2-40B4-BE49-F238E27FC236}">
                    <a16:creationId xmlns:a16="http://schemas.microsoft.com/office/drawing/2014/main" id="{538EDC03-6ABA-3C40-10B7-A4B8341A4175}"/>
                  </a:ext>
                </a:extLst>
              </p:cNvPr>
              <p:cNvGrpSpPr/>
              <p:nvPr/>
            </p:nvGrpSpPr>
            <p:grpSpPr>
              <a:xfrm>
                <a:off x="4031360" y="1961610"/>
                <a:ext cx="609600" cy="609600"/>
                <a:chOff x="4031360" y="1961610"/>
                <a:chExt cx="609600" cy="609600"/>
              </a:xfrm>
            </p:grpSpPr>
            <p:sp>
              <p:nvSpPr>
                <p:cNvPr id="290" name="Freeform: Shape 289">
                  <a:extLst>
                    <a:ext uri="{FF2B5EF4-FFF2-40B4-BE49-F238E27FC236}">
                      <a16:creationId xmlns:a16="http://schemas.microsoft.com/office/drawing/2014/main" id="{A118E52A-E4EA-F3BE-8997-3E9EC752E176}"/>
                    </a:ext>
                  </a:extLst>
                </p:cNvPr>
                <p:cNvSpPr/>
                <p:nvPr/>
              </p:nvSpPr>
              <p:spPr>
                <a:xfrm>
                  <a:off x="4031360" y="1961610"/>
                  <a:ext cx="609600" cy="609600"/>
                </a:xfrm>
                <a:custGeom>
                  <a:avLst/>
                  <a:gdLst>
                    <a:gd name="connsiteX0" fmla="*/ 609600 w 609600"/>
                    <a:gd name="connsiteY0" fmla="*/ 304800 h 609600"/>
                    <a:gd name="connsiteX1" fmla="*/ 304800 w 609600"/>
                    <a:gd name="connsiteY1" fmla="*/ 609600 h 609600"/>
                    <a:gd name="connsiteX2" fmla="*/ 0 w 609600"/>
                    <a:gd name="connsiteY2" fmla="*/ 304800 h 609600"/>
                    <a:gd name="connsiteX3" fmla="*/ 304800 w 609600"/>
                    <a:gd name="connsiteY3" fmla="*/ 0 h 609600"/>
                    <a:gd name="connsiteX4" fmla="*/ 609600 w 609600"/>
                    <a:gd name="connsiteY4" fmla="*/ 30480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0" h="609600">
                      <a:moveTo>
                        <a:pt x="609600" y="304800"/>
                      </a:moveTo>
                      <a:cubicBezTo>
                        <a:pt x="609600" y="473136"/>
                        <a:pt x="473136" y="609600"/>
                        <a:pt x="304800" y="609600"/>
                      </a:cubicBezTo>
                      <a:cubicBezTo>
                        <a:pt x="136464" y="609600"/>
                        <a:pt x="0" y="473136"/>
                        <a:pt x="0" y="304800"/>
                      </a:cubicBezTo>
                      <a:cubicBezTo>
                        <a:pt x="0" y="136464"/>
                        <a:pt x="136464" y="0"/>
                        <a:pt x="304800" y="0"/>
                      </a:cubicBezTo>
                      <a:cubicBezTo>
                        <a:pt x="473136" y="0"/>
                        <a:pt x="609600" y="136464"/>
                        <a:pt x="609600" y="30480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050" cap="flat">
                  <a:noFill/>
                  <a:prstDash val="solid"/>
                  <a:miter/>
                  <a:extLst>
                    <a:ext uri="{C807C97D-BFC1-408E-A445-0C87EB9F89A2}">
                      <ask:lineSketchStyleProps xmlns:ask="http://schemas.microsoft.com/office/drawing/2018/sketchyshapes" sd="3756370433">
                        <a:custGeom>
                          <a:avLst/>
                          <a:gdLst>
                            <a:gd name="connsiteX0" fmla="*/ 2081426 w 2081426"/>
                            <a:gd name="connsiteY0" fmla="*/ 1040713 h 2081426"/>
                            <a:gd name="connsiteX1" fmla="*/ 1040713 w 2081426"/>
                            <a:gd name="connsiteY1" fmla="*/ 2081426 h 2081426"/>
                            <a:gd name="connsiteX2" fmla="*/ 0 w 2081426"/>
                            <a:gd name="connsiteY2" fmla="*/ 1040713 h 2081426"/>
                            <a:gd name="connsiteX3" fmla="*/ 1040713 w 2081426"/>
                            <a:gd name="connsiteY3" fmla="*/ 0 h 2081426"/>
                            <a:gd name="connsiteX4" fmla="*/ 2081426 w 2081426"/>
                            <a:gd name="connsiteY4" fmla="*/ 1040713 h 208142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2081426" h="2081426" fill="none" extrusionOk="0">
                              <a:moveTo>
                                <a:pt x="2081426" y="1040713"/>
                              </a:moveTo>
                              <a:cubicBezTo>
                                <a:pt x="2120445" y="1677004"/>
                                <a:pt x="1527568" y="2117395"/>
                                <a:pt x="1040713" y="2081426"/>
                              </a:cubicBezTo>
                              <a:cubicBezTo>
                                <a:pt x="535731" y="2050938"/>
                                <a:pt x="74846" y="1629817"/>
                                <a:pt x="0" y="1040713"/>
                              </a:cubicBezTo>
                              <a:cubicBezTo>
                                <a:pt x="130753" y="408781"/>
                                <a:pt x="466157" y="-14308"/>
                                <a:pt x="1040713" y="0"/>
                              </a:cubicBezTo>
                              <a:cubicBezTo>
                                <a:pt x="1583056" y="67986"/>
                                <a:pt x="2106113" y="559707"/>
                                <a:pt x="2081426" y="1040713"/>
                              </a:cubicBezTo>
                              <a:close/>
                            </a:path>
                            <a:path w="2081426" h="2081426" stroke="0" extrusionOk="0">
                              <a:moveTo>
                                <a:pt x="2081426" y="1040713"/>
                              </a:moveTo>
                              <a:cubicBezTo>
                                <a:pt x="2175926" y="1538093"/>
                                <a:pt x="1570278" y="2115140"/>
                                <a:pt x="1040713" y="2081426"/>
                              </a:cubicBezTo>
                              <a:cubicBezTo>
                                <a:pt x="427784" y="2028201"/>
                                <a:pt x="79371" y="1503460"/>
                                <a:pt x="0" y="1040713"/>
                              </a:cubicBezTo>
                              <a:cubicBezTo>
                                <a:pt x="-110441" y="477950"/>
                                <a:pt x="443186" y="-68121"/>
                                <a:pt x="1040713" y="0"/>
                              </a:cubicBezTo>
                              <a:cubicBezTo>
                                <a:pt x="1629248" y="-12288"/>
                                <a:pt x="1972876" y="556414"/>
                                <a:pt x="2081426" y="1040713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/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91" name="Freeform: Shape 290">
                  <a:extLst>
                    <a:ext uri="{FF2B5EF4-FFF2-40B4-BE49-F238E27FC236}">
                      <a16:creationId xmlns:a16="http://schemas.microsoft.com/office/drawing/2014/main" id="{D2965787-B0D2-7EBA-3239-2226CDDB4FB8}"/>
                    </a:ext>
                  </a:extLst>
                </p:cNvPr>
                <p:cNvSpPr/>
                <p:nvPr/>
              </p:nvSpPr>
              <p:spPr>
                <a:xfrm>
                  <a:off x="4241911" y="2087293"/>
                  <a:ext cx="188499" cy="358235"/>
                </a:xfrm>
                <a:custGeom>
                  <a:avLst/>
                  <a:gdLst>
                    <a:gd name="connsiteX0" fmla="*/ 181261 w 188499"/>
                    <a:gd name="connsiteY0" fmla="*/ 203073 h 358235"/>
                    <a:gd name="connsiteX1" fmla="*/ 124397 w 188499"/>
                    <a:gd name="connsiteY1" fmla="*/ 203073 h 358235"/>
                    <a:gd name="connsiteX2" fmla="*/ 124397 w 188499"/>
                    <a:gd name="connsiteY2" fmla="*/ 358235 h 358235"/>
                    <a:gd name="connsiteX3" fmla="*/ 40100 w 188499"/>
                    <a:gd name="connsiteY3" fmla="*/ 358235 h 358235"/>
                    <a:gd name="connsiteX4" fmla="*/ 40100 w 188499"/>
                    <a:gd name="connsiteY4" fmla="*/ 203073 h 358235"/>
                    <a:gd name="connsiteX5" fmla="*/ 0 w 188499"/>
                    <a:gd name="connsiteY5" fmla="*/ 203073 h 358235"/>
                    <a:gd name="connsiteX6" fmla="*/ 0 w 188499"/>
                    <a:gd name="connsiteY6" fmla="*/ 131445 h 358235"/>
                    <a:gd name="connsiteX7" fmla="*/ 40100 w 188499"/>
                    <a:gd name="connsiteY7" fmla="*/ 131445 h 358235"/>
                    <a:gd name="connsiteX8" fmla="*/ 40100 w 188499"/>
                    <a:gd name="connsiteY8" fmla="*/ 85058 h 358235"/>
                    <a:gd name="connsiteX9" fmla="*/ 125158 w 188499"/>
                    <a:gd name="connsiteY9" fmla="*/ 0 h 358235"/>
                    <a:gd name="connsiteX10" fmla="*/ 187547 w 188499"/>
                    <a:gd name="connsiteY10" fmla="*/ 286 h 358235"/>
                    <a:gd name="connsiteX11" fmla="*/ 187547 w 188499"/>
                    <a:gd name="connsiteY11" fmla="*/ 69818 h 358235"/>
                    <a:gd name="connsiteX12" fmla="*/ 142208 w 188499"/>
                    <a:gd name="connsiteY12" fmla="*/ 69818 h 358235"/>
                    <a:gd name="connsiteX13" fmla="*/ 124301 w 188499"/>
                    <a:gd name="connsiteY13" fmla="*/ 89345 h 358235"/>
                    <a:gd name="connsiteX14" fmla="*/ 124301 w 188499"/>
                    <a:gd name="connsiteY14" fmla="*/ 131540 h 358235"/>
                    <a:gd name="connsiteX15" fmla="*/ 188500 w 188499"/>
                    <a:gd name="connsiteY15" fmla="*/ 131540 h 358235"/>
                    <a:gd name="connsiteX16" fmla="*/ 181261 w 188499"/>
                    <a:gd name="connsiteY16" fmla="*/ 203073 h 358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88499" h="358235">
                      <a:moveTo>
                        <a:pt x="181261" y="203073"/>
                      </a:moveTo>
                      <a:lnTo>
                        <a:pt x="124397" y="203073"/>
                      </a:lnTo>
                      <a:lnTo>
                        <a:pt x="124397" y="358235"/>
                      </a:lnTo>
                      <a:lnTo>
                        <a:pt x="40100" y="358235"/>
                      </a:lnTo>
                      <a:lnTo>
                        <a:pt x="40100" y="203073"/>
                      </a:lnTo>
                      <a:lnTo>
                        <a:pt x="0" y="203073"/>
                      </a:lnTo>
                      <a:lnTo>
                        <a:pt x="0" y="131445"/>
                      </a:lnTo>
                      <a:lnTo>
                        <a:pt x="40100" y="131445"/>
                      </a:lnTo>
                      <a:lnTo>
                        <a:pt x="40100" y="85058"/>
                      </a:lnTo>
                      <a:cubicBezTo>
                        <a:pt x="40100" y="51911"/>
                        <a:pt x="55817" y="0"/>
                        <a:pt x="125158" y="0"/>
                      </a:cubicBezTo>
                      <a:lnTo>
                        <a:pt x="187547" y="286"/>
                      </a:lnTo>
                      <a:lnTo>
                        <a:pt x="187547" y="69818"/>
                      </a:lnTo>
                      <a:lnTo>
                        <a:pt x="142208" y="69818"/>
                      </a:lnTo>
                      <a:cubicBezTo>
                        <a:pt x="134779" y="69818"/>
                        <a:pt x="124301" y="73533"/>
                        <a:pt x="124301" y="89345"/>
                      </a:cubicBezTo>
                      <a:lnTo>
                        <a:pt x="124301" y="131540"/>
                      </a:lnTo>
                      <a:lnTo>
                        <a:pt x="188500" y="131540"/>
                      </a:lnTo>
                      <a:lnTo>
                        <a:pt x="181261" y="20307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9050" cap="flat">
                  <a:noFill/>
                  <a:prstDash val="solid"/>
                  <a:miter/>
                  <a:extLst>
                    <a:ext uri="{C807C97D-BFC1-408E-A445-0C87EB9F89A2}">
                      <ask:lineSketchStyleProps xmlns:ask="http://schemas.microsoft.com/office/drawing/2018/sketchyshapes" sd="4187715499">
                        <a:custGeom>
                          <a:avLst/>
                          <a:gdLst>
                            <a:gd name="connsiteX0" fmla="*/ 618899 w 643613"/>
                            <a:gd name="connsiteY0" fmla="*/ 693374 h 1223162"/>
                            <a:gd name="connsiteX1" fmla="*/ 424742 w 643613"/>
                            <a:gd name="connsiteY1" fmla="*/ 693374 h 1223162"/>
                            <a:gd name="connsiteX2" fmla="*/ 424742 w 643613"/>
                            <a:gd name="connsiteY2" fmla="*/ 1223162 h 1223162"/>
                            <a:gd name="connsiteX3" fmla="*/ 136917 w 643613"/>
                            <a:gd name="connsiteY3" fmla="*/ 1223162 h 1223162"/>
                            <a:gd name="connsiteX4" fmla="*/ 136917 w 643613"/>
                            <a:gd name="connsiteY4" fmla="*/ 693374 h 1223162"/>
                            <a:gd name="connsiteX5" fmla="*/ 0 w 643613"/>
                            <a:gd name="connsiteY5" fmla="*/ 693374 h 1223162"/>
                            <a:gd name="connsiteX6" fmla="*/ 0 w 643613"/>
                            <a:gd name="connsiteY6" fmla="*/ 448807 h 1223162"/>
                            <a:gd name="connsiteX7" fmla="*/ 136917 w 643613"/>
                            <a:gd name="connsiteY7" fmla="*/ 448807 h 1223162"/>
                            <a:gd name="connsiteX8" fmla="*/ 136917 w 643613"/>
                            <a:gd name="connsiteY8" fmla="*/ 290423 h 1223162"/>
                            <a:gd name="connsiteX9" fmla="*/ 427340 w 643613"/>
                            <a:gd name="connsiteY9" fmla="*/ 0 h 1223162"/>
                            <a:gd name="connsiteX10" fmla="*/ 640362 w 643613"/>
                            <a:gd name="connsiteY10" fmla="*/ 976 h 1223162"/>
                            <a:gd name="connsiteX11" fmla="*/ 640362 w 643613"/>
                            <a:gd name="connsiteY11" fmla="*/ 238387 h 1223162"/>
                            <a:gd name="connsiteX12" fmla="*/ 485556 w 643613"/>
                            <a:gd name="connsiteY12" fmla="*/ 238387 h 1223162"/>
                            <a:gd name="connsiteX13" fmla="*/ 424414 w 643613"/>
                            <a:gd name="connsiteY13" fmla="*/ 305060 h 1223162"/>
                            <a:gd name="connsiteX14" fmla="*/ 424414 w 643613"/>
                            <a:gd name="connsiteY14" fmla="*/ 449131 h 1223162"/>
                            <a:gd name="connsiteX15" fmla="*/ 643616 w 643613"/>
                            <a:gd name="connsiteY15" fmla="*/ 449131 h 1223162"/>
                            <a:gd name="connsiteX16" fmla="*/ 618899 w 643613"/>
                            <a:gd name="connsiteY16" fmla="*/ 693374 h 122316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</a:cxnLst>
                          <a:rect l="l" t="t" r="r" b="b"/>
                          <a:pathLst>
                            <a:path w="643613" h="1223162" fill="none" extrusionOk="0">
                              <a:moveTo>
                                <a:pt x="618899" y="693374"/>
                              </a:moveTo>
                              <a:cubicBezTo>
                                <a:pt x="542706" y="689361"/>
                                <a:pt x="498562" y="686953"/>
                                <a:pt x="424742" y="693374"/>
                              </a:cubicBezTo>
                              <a:cubicBezTo>
                                <a:pt x="438215" y="811919"/>
                                <a:pt x="438133" y="1018274"/>
                                <a:pt x="424742" y="1223162"/>
                              </a:cubicBezTo>
                              <a:cubicBezTo>
                                <a:pt x="300057" y="1225989"/>
                                <a:pt x="214742" y="1223520"/>
                                <a:pt x="136917" y="1223162"/>
                              </a:cubicBezTo>
                              <a:cubicBezTo>
                                <a:pt x="138985" y="1038629"/>
                                <a:pt x="127314" y="938660"/>
                                <a:pt x="136917" y="693374"/>
                              </a:cubicBezTo>
                              <a:cubicBezTo>
                                <a:pt x="107330" y="691111"/>
                                <a:pt x="40459" y="690730"/>
                                <a:pt x="0" y="693374"/>
                              </a:cubicBezTo>
                              <a:cubicBezTo>
                                <a:pt x="-3471" y="572955"/>
                                <a:pt x="792" y="505131"/>
                                <a:pt x="0" y="448807"/>
                              </a:cubicBezTo>
                              <a:cubicBezTo>
                                <a:pt x="31301" y="447670"/>
                                <a:pt x="83944" y="443494"/>
                                <a:pt x="136917" y="448807"/>
                              </a:cubicBezTo>
                              <a:cubicBezTo>
                                <a:pt x="129014" y="391796"/>
                                <a:pt x="143813" y="363120"/>
                                <a:pt x="136917" y="290423"/>
                              </a:cubicBezTo>
                              <a:cubicBezTo>
                                <a:pt x="125336" y="158320"/>
                                <a:pt x="198622" y="9901"/>
                                <a:pt x="427340" y="0"/>
                              </a:cubicBezTo>
                              <a:cubicBezTo>
                                <a:pt x="470921" y="2740"/>
                                <a:pt x="549431" y="-6890"/>
                                <a:pt x="640362" y="976"/>
                              </a:cubicBezTo>
                              <a:cubicBezTo>
                                <a:pt x="630420" y="119649"/>
                                <a:pt x="636754" y="127894"/>
                                <a:pt x="640362" y="238387"/>
                              </a:cubicBezTo>
                              <a:cubicBezTo>
                                <a:pt x="591316" y="244197"/>
                                <a:pt x="534342" y="243987"/>
                                <a:pt x="485556" y="238387"/>
                              </a:cubicBezTo>
                              <a:cubicBezTo>
                                <a:pt x="458607" y="234053"/>
                                <a:pt x="424780" y="252582"/>
                                <a:pt x="424414" y="305060"/>
                              </a:cubicBezTo>
                              <a:cubicBezTo>
                                <a:pt x="418534" y="364355"/>
                                <a:pt x="417885" y="387502"/>
                                <a:pt x="424414" y="449131"/>
                              </a:cubicBezTo>
                              <a:cubicBezTo>
                                <a:pt x="489849" y="453003"/>
                                <a:pt x="582345" y="457851"/>
                                <a:pt x="643616" y="449131"/>
                              </a:cubicBezTo>
                              <a:cubicBezTo>
                                <a:pt x="631670" y="516869"/>
                                <a:pt x="630303" y="642463"/>
                                <a:pt x="618899" y="693374"/>
                              </a:cubicBezTo>
                              <a:close/>
                            </a:path>
                            <a:path w="643613" h="1223162" stroke="0" extrusionOk="0">
                              <a:moveTo>
                                <a:pt x="618899" y="693374"/>
                              </a:moveTo>
                              <a:cubicBezTo>
                                <a:pt x="544272" y="689074"/>
                                <a:pt x="504021" y="686745"/>
                                <a:pt x="424742" y="693374"/>
                              </a:cubicBezTo>
                              <a:cubicBezTo>
                                <a:pt x="418995" y="941601"/>
                                <a:pt x="439722" y="998958"/>
                                <a:pt x="424742" y="1223162"/>
                              </a:cubicBezTo>
                              <a:cubicBezTo>
                                <a:pt x="332709" y="1219491"/>
                                <a:pt x="256871" y="1217785"/>
                                <a:pt x="136917" y="1223162"/>
                              </a:cubicBezTo>
                              <a:cubicBezTo>
                                <a:pt x="153477" y="1075827"/>
                                <a:pt x="129500" y="820753"/>
                                <a:pt x="136917" y="693374"/>
                              </a:cubicBezTo>
                              <a:cubicBezTo>
                                <a:pt x="98438" y="697830"/>
                                <a:pt x="55766" y="693622"/>
                                <a:pt x="0" y="693374"/>
                              </a:cubicBezTo>
                              <a:cubicBezTo>
                                <a:pt x="-10238" y="582654"/>
                                <a:pt x="-2392" y="563059"/>
                                <a:pt x="0" y="448807"/>
                              </a:cubicBezTo>
                              <a:cubicBezTo>
                                <a:pt x="55694" y="452162"/>
                                <a:pt x="87728" y="447172"/>
                                <a:pt x="136917" y="448807"/>
                              </a:cubicBezTo>
                              <a:cubicBezTo>
                                <a:pt x="130689" y="417010"/>
                                <a:pt x="134428" y="331950"/>
                                <a:pt x="136917" y="290423"/>
                              </a:cubicBezTo>
                              <a:cubicBezTo>
                                <a:pt x="129616" y="167937"/>
                                <a:pt x="218383" y="-3092"/>
                                <a:pt x="427340" y="0"/>
                              </a:cubicBezTo>
                              <a:cubicBezTo>
                                <a:pt x="482341" y="7402"/>
                                <a:pt x="593617" y="6195"/>
                                <a:pt x="640362" y="976"/>
                              </a:cubicBezTo>
                              <a:cubicBezTo>
                                <a:pt x="644131" y="50962"/>
                                <a:pt x="643303" y="139667"/>
                                <a:pt x="640362" y="238387"/>
                              </a:cubicBezTo>
                              <a:cubicBezTo>
                                <a:pt x="573909" y="233322"/>
                                <a:pt x="539050" y="233624"/>
                                <a:pt x="485556" y="238387"/>
                              </a:cubicBezTo>
                              <a:cubicBezTo>
                                <a:pt x="453952" y="243578"/>
                                <a:pt x="424879" y="249748"/>
                                <a:pt x="424414" y="305060"/>
                              </a:cubicBezTo>
                              <a:cubicBezTo>
                                <a:pt x="431022" y="367690"/>
                                <a:pt x="421514" y="419493"/>
                                <a:pt x="424414" y="449131"/>
                              </a:cubicBezTo>
                              <a:cubicBezTo>
                                <a:pt x="499628" y="450569"/>
                                <a:pt x="561307" y="444196"/>
                                <a:pt x="643616" y="449131"/>
                              </a:cubicBezTo>
                              <a:cubicBezTo>
                                <a:pt x="637396" y="521143"/>
                                <a:pt x="620970" y="598423"/>
                                <a:pt x="618899" y="693374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Non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92" name="Graphic 4">
              <a:extLst>
                <a:ext uri="{FF2B5EF4-FFF2-40B4-BE49-F238E27FC236}">
                  <a16:creationId xmlns:a16="http://schemas.microsoft.com/office/drawing/2014/main" id="{00CA67D6-8284-B4C6-9426-685AEB49C473}"/>
                </a:ext>
              </a:extLst>
            </p:cNvPr>
            <p:cNvGrpSpPr/>
            <p:nvPr/>
          </p:nvGrpSpPr>
          <p:grpSpPr>
            <a:xfrm>
              <a:off x="764790" y="2630344"/>
              <a:ext cx="686272" cy="686272"/>
              <a:chOff x="5823298" y="1961610"/>
              <a:chExt cx="609600" cy="609600"/>
            </a:xfrm>
            <a:effectLst/>
          </p:grpSpPr>
          <p:sp>
            <p:nvSpPr>
              <p:cNvPr id="293" name="Rectangle: Rounded Corners 292">
                <a:extLst>
                  <a:ext uri="{FF2B5EF4-FFF2-40B4-BE49-F238E27FC236}">
                    <a16:creationId xmlns:a16="http://schemas.microsoft.com/office/drawing/2014/main" id="{8A3A3B45-AFB6-0954-43DD-55FC71FB45FC}"/>
                  </a:ext>
                </a:extLst>
              </p:cNvPr>
              <p:cNvSpPr/>
              <p:nvPr/>
            </p:nvSpPr>
            <p:spPr>
              <a:xfrm>
                <a:off x="5823298" y="1961610"/>
                <a:ext cx="609600" cy="609600"/>
              </a:xfrm>
              <a:prstGeom prst="roundRect">
                <a:avLst>
                  <a:gd name="adj" fmla="val 14742"/>
                </a:avLst>
              </a:prstGeom>
              <a:solidFill>
                <a:schemeClr val="accent5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3505815204">
                      <a:custGeom>
                        <a:avLst/>
                        <a:gdLst>
                          <a:gd name="connsiteX0" fmla="*/ 0 w 1171686"/>
                          <a:gd name="connsiteY0" fmla="*/ 172730 h 1171686"/>
                          <a:gd name="connsiteX1" fmla="*/ 172730 w 1171686"/>
                          <a:gd name="connsiteY1" fmla="*/ 0 h 1171686"/>
                          <a:gd name="connsiteX2" fmla="*/ 585843 w 1171686"/>
                          <a:gd name="connsiteY2" fmla="*/ 0 h 1171686"/>
                          <a:gd name="connsiteX3" fmla="*/ 998956 w 1171686"/>
                          <a:gd name="connsiteY3" fmla="*/ 0 h 1171686"/>
                          <a:gd name="connsiteX4" fmla="*/ 1171686 w 1171686"/>
                          <a:gd name="connsiteY4" fmla="*/ 172730 h 1171686"/>
                          <a:gd name="connsiteX5" fmla="*/ 1171686 w 1171686"/>
                          <a:gd name="connsiteY5" fmla="*/ 561056 h 1171686"/>
                          <a:gd name="connsiteX6" fmla="*/ 1171686 w 1171686"/>
                          <a:gd name="connsiteY6" fmla="*/ 998956 h 1171686"/>
                          <a:gd name="connsiteX7" fmla="*/ 998956 w 1171686"/>
                          <a:gd name="connsiteY7" fmla="*/ 1171686 h 1171686"/>
                          <a:gd name="connsiteX8" fmla="*/ 585843 w 1171686"/>
                          <a:gd name="connsiteY8" fmla="*/ 1171686 h 1171686"/>
                          <a:gd name="connsiteX9" fmla="*/ 172730 w 1171686"/>
                          <a:gd name="connsiteY9" fmla="*/ 1171686 h 1171686"/>
                          <a:gd name="connsiteX10" fmla="*/ 0 w 1171686"/>
                          <a:gd name="connsiteY10" fmla="*/ 998956 h 1171686"/>
                          <a:gd name="connsiteX11" fmla="*/ 0 w 1171686"/>
                          <a:gd name="connsiteY11" fmla="*/ 569318 h 1171686"/>
                          <a:gd name="connsiteX12" fmla="*/ 0 w 1171686"/>
                          <a:gd name="connsiteY12" fmla="*/ 172730 h 11716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1171686" h="1171686" fill="none" extrusionOk="0">
                            <a:moveTo>
                              <a:pt x="0" y="172730"/>
                            </a:moveTo>
                            <a:cubicBezTo>
                              <a:pt x="6403" y="66924"/>
                              <a:pt x="98102" y="10491"/>
                              <a:pt x="172730" y="0"/>
                            </a:cubicBezTo>
                            <a:cubicBezTo>
                              <a:pt x="296439" y="-12172"/>
                              <a:pt x="402957" y="14216"/>
                              <a:pt x="585843" y="0"/>
                            </a:cubicBezTo>
                            <a:cubicBezTo>
                              <a:pt x="768729" y="-14216"/>
                              <a:pt x="911771" y="20223"/>
                              <a:pt x="998956" y="0"/>
                            </a:cubicBezTo>
                            <a:cubicBezTo>
                              <a:pt x="1092716" y="2314"/>
                              <a:pt x="1154165" y="82975"/>
                              <a:pt x="1171686" y="172730"/>
                            </a:cubicBezTo>
                            <a:cubicBezTo>
                              <a:pt x="1159974" y="257631"/>
                              <a:pt x="1186222" y="378018"/>
                              <a:pt x="1171686" y="561056"/>
                            </a:cubicBezTo>
                            <a:cubicBezTo>
                              <a:pt x="1157150" y="744094"/>
                              <a:pt x="1175515" y="839390"/>
                              <a:pt x="1171686" y="998956"/>
                            </a:cubicBezTo>
                            <a:cubicBezTo>
                              <a:pt x="1182709" y="1098389"/>
                              <a:pt x="1097263" y="1176661"/>
                              <a:pt x="998956" y="1171686"/>
                            </a:cubicBezTo>
                            <a:cubicBezTo>
                              <a:pt x="815766" y="1170381"/>
                              <a:pt x="785065" y="1180317"/>
                              <a:pt x="585843" y="1171686"/>
                            </a:cubicBezTo>
                            <a:cubicBezTo>
                              <a:pt x="386621" y="1163055"/>
                              <a:pt x="356927" y="1176720"/>
                              <a:pt x="172730" y="1171686"/>
                            </a:cubicBezTo>
                            <a:cubicBezTo>
                              <a:pt x="82883" y="1171297"/>
                              <a:pt x="-4433" y="1074679"/>
                              <a:pt x="0" y="998956"/>
                            </a:cubicBezTo>
                            <a:cubicBezTo>
                              <a:pt x="-5411" y="854281"/>
                              <a:pt x="1582" y="738571"/>
                              <a:pt x="0" y="569318"/>
                            </a:cubicBezTo>
                            <a:cubicBezTo>
                              <a:pt x="-1582" y="400065"/>
                              <a:pt x="-14429" y="304864"/>
                              <a:pt x="0" y="172730"/>
                            </a:cubicBezTo>
                            <a:close/>
                          </a:path>
                          <a:path w="1171686" h="1171686" stroke="0" extrusionOk="0">
                            <a:moveTo>
                              <a:pt x="0" y="172730"/>
                            </a:moveTo>
                            <a:cubicBezTo>
                              <a:pt x="6346" y="77938"/>
                              <a:pt x="76661" y="-3595"/>
                              <a:pt x="172730" y="0"/>
                            </a:cubicBezTo>
                            <a:cubicBezTo>
                              <a:pt x="321091" y="-15867"/>
                              <a:pt x="465223" y="4856"/>
                              <a:pt x="577581" y="0"/>
                            </a:cubicBezTo>
                            <a:cubicBezTo>
                              <a:pt x="689939" y="-4856"/>
                              <a:pt x="788716" y="-2323"/>
                              <a:pt x="998956" y="0"/>
                            </a:cubicBezTo>
                            <a:cubicBezTo>
                              <a:pt x="1108536" y="-4519"/>
                              <a:pt x="1167373" y="71845"/>
                              <a:pt x="1171686" y="172730"/>
                            </a:cubicBezTo>
                            <a:cubicBezTo>
                              <a:pt x="1183979" y="269178"/>
                              <a:pt x="1182875" y="401801"/>
                              <a:pt x="1171686" y="602368"/>
                            </a:cubicBezTo>
                            <a:cubicBezTo>
                              <a:pt x="1160497" y="802935"/>
                              <a:pt x="1159643" y="864265"/>
                              <a:pt x="1171686" y="998956"/>
                            </a:cubicBezTo>
                            <a:cubicBezTo>
                              <a:pt x="1172622" y="1087867"/>
                              <a:pt x="1107024" y="1170758"/>
                              <a:pt x="998956" y="1171686"/>
                            </a:cubicBezTo>
                            <a:cubicBezTo>
                              <a:pt x="914480" y="1188367"/>
                              <a:pt x="747929" y="1176576"/>
                              <a:pt x="577581" y="1171686"/>
                            </a:cubicBezTo>
                            <a:cubicBezTo>
                              <a:pt x="407233" y="1166796"/>
                              <a:pt x="337808" y="1174309"/>
                              <a:pt x="172730" y="1171686"/>
                            </a:cubicBezTo>
                            <a:cubicBezTo>
                              <a:pt x="77053" y="1177389"/>
                              <a:pt x="8012" y="1080996"/>
                              <a:pt x="0" y="998956"/>
                            </a:cubicBezTo>
                            <a:cubicBezTo>
                              <a:pt x="19528" y="907443"/>
                              <a:pt x="-221" y="781116"/>
                              <a:pt x="0" y="594105"/>
                            </a:cubicBezTo>
                            <a:cubicBezTo>
                              <a:pt x="221" y="407094"/>
                              <a:pt x="12567" y="303696"/>
                              <a:pt x="0" y="17273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4" name="Freeform: Shape 293">
                <a:extLst>
                  <a:ext uri="{FF2B5EF4-FFF2-40B4-BE49-F238E27FC236}">
                    <a16:creationId xmlns:a16="http://schemas.microsoft.com/office/drawing/2014/main" id="{D5EB781E-BF4C-4E8A-1299-A24E43DE0CA7}"/>
                  </a:ext>
                </a:extLst>
              </p:cNvPr>
              <p:cNvSpPr/>
              <p:nvPr/>
            </p:nvSpPr>
            <p:spPr>
              <a:xfrm>
                <a:off x="5955886" y="2096580"/>
                <a:ext cx="344424" cy="339661"/>
              </a:xfrm>
              <a:custGeom>
                <a:avLst/>
                <a:gdLst>
                  <a:gd name="connsiteX0" fmla="*/ 344424 w 344424"/>
                  <a:gd name="connsiteY0" fmla="*/ 210693 h 339661"/>
                  <a:gd name="connsiteX1" fmla="*/ 344424 w 344424"/>
                  <a:gd name="connsiteY1" fmla="*/ 339662 h 339661"/>
                  <a:gd name="connsiteX2" fmla="*/ 269653 w 344424"/>
                  <a:gd name="connsiteY2" fmla="*/ 339662 h 339661"/>
                  <a:gd name="connsiteX3" fmla="*/ 269653 w 344424"/>
                  <a:gd name="connsiteY3" fmla="*/ 219361 h 339661"/>
                  <a:gd name="connsiteX4" fmla="*/ 231743 w 344424"/>
                  <a:gd name="connsiteY4" fmla="*/ 168497 h 339661"/>
                  <a:gd name="connsiteX5" fmla="*/ 193358 w 344424"/>
                  <a:gd name="connsiteY5" fmla="*/ 195834 h 339661"/>
                  <a:gd name="connsiteX6" fmla="*/ 190881 w 344424"/>
                  <a:gd name="connsiteY6" fmla="*/ 214027 h 339661"/>
                  <a:gd name="connsiteX7" fmla="*/ 190881 w 344424"/>
                  <a:gd name="connsiteY7" fmla="*/ 339662 h 339661"/>
                  <a:gd name="connsiteX8" fmla="*/ 116110 w 344424"/>
                  <a:gd name="connsiteY8" fmla="*/ 339662 h 339661"/>
                  <a:gd name="connsiteX9" fmla="*/ 116110 w 344424"/>
                  <a:gd name="connsiteY9" fmla="*/ 114776 h 339661"/>
                  <a:gd name="connsiteX10" fmla="*/ 190881 w 344424"/>
                  <a:gd name="connsiteY10" fmla="*/ 114776 h 339661"/>
                  <a:gd name="connsiteX11" fmla="*/ 190881 w 344424"/>
                  <a:gd name="connsiteY11" fmla="*/ 146685 h 339661"/>
                  <a:gd name="connsiteX12" fmla="*/ 190405 w 344424"/>
                  <a:gd name="connsiteY12" fmla="*/ 147447 h 339661"/>
                  <a:gd name="connsiteX13" fmla="*/ 190881 w 344424"/>
                  <a:gd name="connsiteY13" fmla="*/ 147447 h 339661"/>
                  <a:gd name="connsiteX14" fmla="*/ 190881 w 344424"/>
                  <a:gd name="connsiteY14" fmla="*/ 146685 h 339661"/>
                  <a:gd name="connsiteX15" fmla="*/ 258318 w 344424"/>
                  <a:gd name="connsiteY15" fmla="*/ 109538 h 339661"/>
                  <a:gd name="connsiteX16" fmla="*/ 344424 w 344424"/>
                  <a:gd name="connsiteY16" fmla="*/ 210693 h 339661"/>
                  <a:gd name="connsiteX17" fmla="*/ 344424 w 344424"/>
                  <a:gd name="connsiteY17" fmla="*/ 210693 h 339661"/>
                  <a:gd name="connsiteX18" fmla="*/ 0 w 344424"/>
                  <a:gd name="connsiteY18" fmla="*/ 339662 h 339661"/>
                  <a:gd name="connsiteX19" fmla="*/ 74771 w 344424"/>
                  <a:gd name="connsiteY19" fmla="*/ 339662 h 339661"/>
                  <a:gd name="connsiteX20" fmla="*/ 74771 w 344424"/>
                  <a:gd name="connsiteY20" fmla="*/ 114776 h 339661"/>
                  <a:gd name="connsiteX21" fmla="*/ 0 w 344424"/>
                  <a:gd name="connsiteY21" fmla="*/ 114776 h 339661"/>
                  <a:gd name="connsiteX22" fmla="*/ 0 w 344424"/>
                  <a:gd name="connsiteY22" fmla="*/ 339662 h 339661"/>
                  <a:gd name="connsiteX23" fmla="*/ 76962 w 344424"/>
                  <a:gd name="connsiteY23" fmla="*/ 38481 h 339661"/>
                  <a:gd name="connsiteX24" fmla="*/ 38481 w 344424"/>
                  <a:gd name="connsiteY24" fmla="*/ 76962 h 339661"/>
                  <a:gd name="connsiteX25" fmla="*/ 0 w 344424"/>
                  <a:gd name="connsiteY25" fmla="*/ 38481 h 339661"/>
                  <a:gd name="connsiteX26" fmla="*/ 38481 w 344424"/>
                  <a:gd name="connsiteY26" fmla="*/ 0 h 339661"/>
                  <a:gd name="connsiteX27" fmla="*/ 76962 w 344424"/>
                  <a:gd name="connsiteY27" fmla="*/ 38481 h 339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44424" h="339661">
                    <a:moveTo>
                      <a:pt x="344424" y="210693"/>
                    </a:moveTo>
                    <a:lnTo>
                      <a:pt x="344424" y="339662"/>
                    </a:lnTo>
                    <a:lnTo>
                      <a:pt x="269653" y="339662"/>
                    </a:lnTo>
                    <a:lnTo>
                      <a:pt x="269653" y="219361"/>
                    </a:lnTo>
                    <a:cubicBezTo>
                      <a:pt x="269653" y="189167"/>
                      <a:pt x="258890" y="168497"/>
                      <a:pt x="231743" y="168497"/>
                    </a:cubicBezTo>
                    <a:cubicBezTo>
                      <a:pt x="211074" y="168497"/>
                      <a:pt x="198787" y="182404"/>
                      <a:pt x="193358" y="195834"/>
                    </a:cubicBezTo>
                    <a:cubicBezTo>
                      <a:pt x="191357" y="200597"/>
                      <a:pt x="190881" y="207359"/>
                      <a:pt x="190881" y="214027"/>
                    </a:cubicBezTo>
                    <a:lnTo>
                      <a:pt x="190881" y="339662"/>
                    </a:lnTo>
                    <a:lnTo>
                      <a:pt x="116110" y="339662"/>
                    </a:lnTo>
                    <a:cubicBezTo>
                      <a:pt x="116110" y="339662"/>
                      <a:pt x="117158" y="135827"/>
                      <a:pt x="116110" y="114776"/>
                    </a:cubicBezTo>
                    <a:lnTo>
                      <a:pt x="190881" y="114776"/>
                    </a:lnTo>
                    <a:lnTo>
                      <a:pt x="190881" y="146685"/>
                    </a:lnTo>
                    <a:cubicBezTo>
                      <a:pt x="190691" y="146971"/>
                      <a:pt x="190500" y="147161"/>
                      <a:pt x="190405" y="147447"/>
                    </a:cubicBezTo>
                    <a:lnTo>
                      <a:pt x="190881" y="147447"/>
                    </a:lnTo>
                    <a:lnTo>
                      <a:pt x="190881" y="146685"/>
                    </a:lnTo>
                    <a:cubicBezTo>
                      <a:pt x="200787" y="131350"/>
                      <a:pt x="218504" y="109538"/>
                      <a:pt x="258318" y="109538"/>
                    </a:cubicBezTo>
                    <a:cubicBezTo>
                      <a:pt x="307467" y="109442"/>
                      <a:pt x="344424" y="141637"/>
                      <a:pt x="344424" y="210693"/>
                    </a:cubicBezTo>
                    <a:lnTo>
                      <a:pt x="344424" y="210693"/>
                    </a:lnTo>
                    <a:close/>
                    <a:moveTo>
                      <a:pt x="0" y="339662"/>
                    </a:moveTo>
                    <a:lnTo>
                      <a:pt x="74771" y="339662"/>
                    </a:lnTo>
                    <a:lnTo>
                      <a:pt x="74771" y="114776"/>
                    </a:lnTo>
                    <a:lnTo>
                      <a:pt x="0" y="114776"/>
                    </a:lnTo>
                    <a:lnTo>
                      <a:pt x="0" y="339662"/>
                    </a:lnTo>
                    <a:close/>
                    <a:moveTo>
                      <a:pt x="76962" y="38481"/>
                    </a:moveTo>
                    <a:cubicBezTo>
                      <a:pt x="76962" y="59722"/>
                      <a:pt x="59722" y="76962"/>
                      <a:pt x="38481" y="76962"/>
                    </a:cubicBezTo>
                    <a:cubicBezTo>
                      <a:pt x="17240" y="76962"/>
                      <a:pt x="0" y="59722"/>
                      <a:pt x="0" y="38481"/>
                    </a:cubicBezTo>
                    <a:cubicBezTo>
                      <a:pt x="0" y="17240"/>
                      <a:pt x="17240" y="0"/>
                      <a:pt x="38481" y="0"/>
                    </a:cubicBezTo>
                    <a:cubicBezTo>
                      <a:pt x="59722" y="0"/>
                      <a:pt x="76962" y="17145"/>
                      <a:pt x="76962" y="38481"/>
                    </a:cubicBezTo>
                    <a:close/>
                  </a:path>
                </a:pathLst>
              </a:custGeom>
              <a:solidFill>
                <a:schemeClr val="bg2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179177957">
                      <a:custGeom>
                        <a:avLst/>
                        <a:gdLst>
                          <a:gd name="connsiteX0" fmla="*/ 662003 w 662003"/>
                          <a:gd name="connsiteY0" fmla="*/ 404964 h 652848"/>
                          <a:gd name="connsiteX1" fmla="*/ 662003 w 662003"/>
                          <a:gd name="connsiteY1" fmla="*/ 652849 h 652848"/>
                          <a:gd name="connsiteX2" fmla="*/ 518288 w 662003"/>
                          <a:gd name="connsiteY2" fmla="*/ 652849 h 652848"/>
                          <a:gd name="connsiteX3" fmla="*/ 518288 w 662003"/>
                          <a:gd name="connsiteY3" fmla="*/ 421624 h 652848"/>
                          <a:gd name="connsiteX4" fmla="*/ 445423 w 662003"/>
                          <a:gd name="connsiteY4" fmla="*/ 323860 h 652848"/>
                          <a:gd name="connsiteX5" fmla="*/ 371645 w 662003"/>
                          <a:gd name="connsiteY5" fmla="*/ 376404 h 652848"/>
                          <a:gd name="connsiteX6" fmla="*/ 366884 w 662003"/>
                          <a:gd name="connsiteY6" fmla="*/ 411372 h 652848"/>
                          <a:gd name="connsiteX7" fmla="*/ 366884 w 662003"/>
                          <a:gd name="connsiteY7" fmla="*/ 652849 h 652848"/>
                          <a:gd name="connsiteX8" fmla="*/ 223170 w 662003"/>
                          <a:gd name="connsiteY8" fmla="*/ 652849 h 652848"/>
                          <a:gd name="connsiteX9" fmla="*/ 223170 w 662003"/>
                          <a:gd name="connsiteY9" fmla="*/ 220606 h 652848"/>
                          <a:gd name="connsiteX10" fmla="*/ 366884 w 662003"/>
                          <a:gd name="connsiteY10" fmla="*/ 220606 h 652848"/>
                          <a:gd name="connsiteX11" fmla="*/ 366884 w 662003"/>
                          <a:gd name="connsiteY11" fmla="*/ 281937 h 652848"/>
                          <a:gd name="connsiteX12" fmla="*/ 365969 w 662003"/>
                          <a:gd name="connsiteY12" fmla="*/ 283401 h 652848"/>
                          <a:gd name="connsiteX13" fmla="*/ 366884 w 662003"/>
                          <a:gd name="connsiteY13" fmla="*/ 283401 h 652848"/>
                          <a:gd name="connsiteX14" fmla="*/ 366884 w 662003"/>
                          <a:gd name="connsiteY14" fmla="*/ 281937 h 652848"/>
                          <a:gd name="connsiteX15" fmla="*/ 496502 w 662003"/>
                          <a:gd name="connsiteY15" fmla="*/ 210538 h 652848"/>
                          <a:gd name="connsiteX16" fmla="*/ 662003 w 662003"/>
                          <a:gd name="connsiteY16" fmla="*/ 404964 h 652848"/>
                          <a:gd name="connsiteX17" fmla="*/ 662003 w 662003"/>
                          <a:gd name="connsiteY17" fmla="*/ 404964 h 652848"/>
                          <a:gd name="connsiteX18" fmla="*/ 0 w 662003"/>
                          <a:gd name="connsiteY18" fmla="*/ 652849 h 652848"/>
                          <a:gd name="connsiteX19" fmla="*/ 143714 w 662003"/>
                          <a:gd name="connsiteY19" fmla="*/ 652849 h 652848"/>
                          <a:gd name="connsiteX20" fmla="*/ 143714 w 662003"/>
                          <a:gd name="connsiteY20" fmla="*/ 220606 h 652848"/>
                          <a:gd name="connsiteX21" fmla="*/ 0 w 662003"/>
                          <a:gd name="connsiteY21" fmla="*/ 220606 h 652848"/>
                          <a:gd name="connsiteX22" fmla="*/ 0 w 662003"/>
                          <a:gd name="connsiteY22" fmla="*/ 652849 h 652848"/>
                          <a:gd name="connsiteX23" fmla="*/ 147925 w 662003"/>
                          <a:gd name="connsiteY23" fmla="*/ 73962 h 652848"/>
                          <a:gd name="connsiteX24" fmla="*/ 73962 w 662003"/>
                          <a:gd name="connsiteY24" fmla="*/ 147925 h 652848"/>
                          <a:gd name="connsiteX25" fmla="*/ 0 w 662003"/>
                          <a:gd name="connsiteY25" fmla="*/ 73962 h 652848"/>
                          <a:gd name="connsiteX26" fmla="*/ 73962 w 662003"/>
                          <a:gd name="connsiteY26" fmla="*/ 0 h 652848"/>
                          <a:gd name="connsiteX27" fmla="*/ 147925 w 662003"/>
                          <a:gd name="connsiteY27" fmla="*/ 73962 h 65284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</a:cxnLst>
                        <a:rect l="l" t="t" r="r" b="b"/>
                        <a:pathLst>
                          <a:path w="662003" h="652848" fill="none" extrusionOk="0">
                            <a:moveTo>
                              <a:pt x="662003" y="404964"/>
                            </a:moveTo>
                            <a:cubicBezTo>
                              <a:pt x="672836" y="505715"/>
                              <a:pt x="650245" y="539357"/>
                              <a:pt x="662003" y="652849"/>
                            </a:cubicBezTo>
                            <a:cubicBezTo>
                              <a:pt x="596982" y="656424"/>
                              <a:pt x="578793" y="652067"/>
                              <a:pt x="518288" y="652849"/>
                            </a:cubicBezTo>
                            <a:cubicBezTo>
                              <a:pt x="529196" y="539550"/>
                              <a:pt x="515421" y="483056"/>
                              <a:pt x="518288" y="421624"/>
                            </a:cubicBezTo>
                            <a:cubicBezTo>
                              <a:pt x="525015" y="372025"/>
                              <a:pt x="500113" y="315929"/>
                              <a:pt x="445423" y="323860"/>
                            </a:cubicBezTo>
                            <a:cubicBezTo>
                              <a:pt x="405483" y="327348"/>
                              <a:pt x="384167" y="348287"/>
                              <a:pt x="371645" y="376404"/>
                            </a:cubicBezTo>
                            <a:cubicBezTo>
                              <a:pt x="369008" y="386090"/>
                              <a:pt x="369239" y="400004"/>
                              <a:pt x="366884" y="411372"/>
                            </a:cubicBezTo>
                            <a:cubicBezTo>
                              <a:pt x="377621" y="521296"/>
                              <a:pt x="355382" y="582475"/>
                              <a:pt x="366884" y="652849"/>
                            </a:cubicBezTo>
                            <a:cubicBezTo>
                              <a:pt x="308373" y="650269"/>
                              <a:pt x="282555" y="650746"/>
                              <a:pt x="223170" y="652849"/>
                            </a:cubicBezTo>
                            <a:cubicBezTo>
                              <a:pt x="227892" y="650746"/>
                              <a:pt x="223790" y="263102"/>
                              <a:pt x="223170" y="220606"/>
                            </a:cubicBezTo>
                            <a:cubicBezTo>
                              <a:pt x="287978" y="214387"/>
                              <a:pt x="312831" y="222372"/>
                              <a:pt x="366884" y="220606"/>
                            </a:cubicBezTo>
                            <a:cubicBezTo>
                              <a:pt x="368321" y="237491"/>
                              <a:pt x="369567" y="251705"/>
                              <a:pt x="366884" y="281937"/>
                            </a:cubicBezTo>
                            <a:cubicBezTo>
                              <a:pt x="366606" y="282575"/>
                              <a:pt x="366078" y="282751"/>
                              <a:pt x="365969" y="283401"/>
                            </a:cubicBezTo>
                            <a:cubicBezTo>
                              <a:pt x="366272" y="283441"/>
                              <a:pt x="366666" y="283355"/>
                              <a:pt x="366884" y="283401"/>
                            </a:cubicBezTo>
                            <a:cubicBezTo>
                              <a:pt x="366899" y="282903"/>
                              <a:pt x="366953" y="282379"/>
                              <a:pt x="366884" y="281937"/>
                            </a:cubicBezTo>
                            <a:cubicBezTo>
                              <a:pt x="397985" y="251971"/>
                              <a:pt x="413372" y="198760"/>
                              <a:pt x="496502" y="210538"/>
                            </a:cubicBezTo>
                            <a:cubicBezTo>
                              <a:pt x="596130" y="215910"/>
                              <a:pt x="655890" y="266419"/>
                              <a:pt x="662003" y="404964"/>
                            </a:cubicBezTo>
                            <a:lnTo>
                              <a:pt x="662003" y="404964"/>
                            </a:lnTo>
                            <a:close/>
                            <a:moveTo>
                              <a:pt x="0" y="652849"/>
                            </a:moveTo>
                            <a:cubicBezTo>
                              <a:pt x="69509" y="658489"/>
                              <a:pt x="75844" y="649442"/>
                              <a:pt x="143714" y="652849"/>
                            </a:cubicBezTo>
                            <a:cubicBezTo>
                              <a:pt x="152098" y="472515"/>
                              <a:pt x="125635" y="426962"/>
                              <a:pt x="143714" y="220606"/>
                            </a:cubicBezTo>
                            <a:cubicBezTo>
                              <a:pt x="107584" y="225168"/>
                              <a:pt x="59387" y="227223"/>
                              <a:pt x="0" y="220606"/>
                            </a:cubicBezTo>
                            <a:cubicBezTo>
                              <a:pt x="-3916" y="311750"/>
                              <a:pt x="17879" y="438731"/>
                              <a:pt x="0" y="652849"/>
                            </a:cubicBezTo>
                            <a:close/>
                            <a:moveTo>
                              <a:pt x="147925" y="73962"/>
                            </a:moveTo>
                            <a:cubicBezTo>
                              <a:pt x="149256" y="117090"/>
                              <a:pt x="123330" y="150773"/>
                              <a:pt x="73962" y="147925"/>
                            </a:cubicBezTo>
                            <a:cubicBezTo>
                              <a:pt x="42267" y="145288"/>
                              <a:pt x="-4781" y="119681"/>
                              <a:pt x="0" y="73962"/>
                            </a:cubicBezTo>
                            <a:cubicBezTo>
                              <a:pt x="-2376" y="34375"/>
                              <a:pt x="34131" y="-93"/>
                              <a:pt x="73962" y="0"/>
                            </a:cubicBezTo>
                            <a:cubicBezTo>
                              <a:pt x="116938" y="-8395"/>
                              <a:pt x="153931" y="36824"/>
                              <a:pt x="147925" y="73962"/>
                            </a:cubicBezTo>
                            <a:close/>
                          </a:path>
                          <a:path w="662003" h="652848" stroke="0" extrusionOk="0">
                            <a:moveTo>
                              <a:pt x="662003" y="404964"/>
                            </a:moveTo>
                            <a:cubicBezTo>
                              <a:pt x="669336" y="508707"/>
                              <a:pt x="652537" y="581998"/>
                              <a:pt x="662003" y="652849"/>
                            </a:cubicBezTo>
                            <a:cubicBezTo>
                              <a:pt x="630239" y="655224"/>
                              <a:pt x="582820" y="655962"/>
                              <a:pt x="518288" y="652849"/>
                            </a:cubicBezTo>
                            <a:cubicBezTo>
                              <a:pt x="512353" y="561066"/>
                              <a:pt x="507135" y="521564"/>
                              <a:pt x="518288" y="421624"/>
                            </a:cubicBezTo>
                            <a:cubicBezTo>
                              <a:pt x="515138" y="361839"/>
                              <a:pt x="505366" y="323282"/>
                              <a:pt x="445423" y="323860"/>
                            </a:cubicBezTo>
                            <a:cubicBezTo>
                              <a:pt x="406102" y="322854"/>
                              <a:pt x="381924" y="351647"/>
                              <a:pt x="371645" y="376404"/>
                            </a:cubicBezTo>
                            <a:cubicBezTo>
                              <a:pt x="364958" y="385691"/>
                              <a:pt x="365863" y="397380"/>
                              <a:pt x="366884" y="411372"/>
                            </a:cubicBezTo>
                            <a:cubicBezTo>
                              <a:pt x="371734" y="508525"/>
                              <a:pt x="376437" y="581064"/>
                              <a:pt x="366884" y="652849"/>
                            </a:cubicBezTo>
                            <a:cubicBezTo>
                              <a:pt x="301554" y="659121"/>
                              <a:pt x="294757" y="646345"/>
                              <a:pt x="223170" y="652849"/>
                            </a:cubicBezTo>
                            <a:cubicBezTo>
                              <a:pt x="221074" y="657979"/>
                              <a:pt x="227098" y="255836"/>
                              <a:pt x="223170" y="220606"/>
                            </a:cubicBezTo>
                            <a:cubicBezTo>
                              <a:pt x="269567" y="222996"/>
                              <a:pt x="308876" y="218015"/>
                              <a:pt x="366884" y="220606"/>
                            </a:cubicBezTo>
                            <a:cubicBezTo>
                              <a:pt x="366959" y="245046"/>
                              <a:pt x="366608" y="262179"/>
                              <a:pt x="366884" y="281937"/>
                            </a:cubicBezTo>
                            <a:cubicBezTo>
                              <a:pt x="366468" y="282551"/>
                              <a:pt x="366129" y="282890"/>
                              <a:pt x="365969" y="283401"/>
                            </a:cubicBezTo>
                            <a:cubicBezTo>
                              <a:pt x="366209" y="283422"/>
                              <a:pt x="366652" y="283382"/>
                              <a:pt x="366884" y="283401"/>
                            </a:cubicBezTo>
                            <a:cubicBezTo>
                              <a:pt x="366841" y="282685"/>
                              <a:pt x="366891" y="282345"/>
                              <a:pt x="366884" y="281937"/>
                            </a:cubicBezTo>
                            <a:cubicBezTo>
                              <a:pt x="375608" y="254929"/>
                              <a:pt x="428463" y="202608"/>
                              <a:pt x="496502" y="210538"/>
                            </a:cubicBezTo>
                            <a:cubicBezTo>
                              <a:pt x="587002" y="212700"/>
                              <a:pt x="669150" y="286691"/>
                              <a:pt x="662003" y="404964"/>
                            </a:cubicBezTo>
                            <a:lnTo>
                              <a:pt x="662003" y="404964"/>
                            </a:lnTo>
                            <a:close/>
                            <a:moveTo>
                              <a:pt x="0" y="652849"/>
                            </a:moveTo>
                            <a:cubicBezTo>
                              <a:pt x="58883" y="646192"/>
                              <a:pt x="91367" y="655175"/>
                              <a:pt x="143714" y="652849"/>
                            </a:cubicBezTo>
                            <a:cubicBezTo>
                              <a:pt x="146225" y="542211"/>
                              <a:pt x="152175" y="370753"/>
                              <a:pt x="143714" y="220606"/>
                            </a:cubicBezTo>
                            <a:cubicBezTo>
                              <a:pt x="81125" y="215489"/>
                              <a:pt x="48569" y="214896"/>
                              <a:pt x="0" y="220606"/>
                            </a:cubicBezTo>
                            <a:cubicBezTo>
                              <a:pt x="-2566" y="324321"/>
                              <a:pt x="-19454" y="479311"/>
                              <a:pt x="0" y="652849"/>
                            </a:cubicBezTo>
                            <a:close/>
                            <a:moveTo>
                              <a:pt x="147925" y="73962"/>
                            </a:moveTo>
                            <a:cubicBezTo>
                              <a:pt x="141841" y="108856"/>
                              <a:pt x="114137" y="145851"/>
                              <a:pt x="73962" y="147925"/>
                            </a:cubicBezTo>
                            <a:cubicBezTo>
                              <a:pt x="29382" y="149301"/>
                              <a:pt x="6083" y="120898"/>
                              <a:pt x="0" y="73962"/>
                            </a:cubicBezTo>
                            <a:cubicBezTo>
                              <a:pt x="4302" y="37991"/>
                              <a:pt x="28399" y="4705"/>
                              <a:pt x="73962" y="0"/>
                            </a:cubicBezTo>
                            <a:cubicBezTo>
                              <a:pt x="117835" y="-7015"/>
                              <a:pt x="150354" y="40776"/>
                              <a:pt x="147925" y="73962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95" name="Group 294">
              <a:extLst>
                <a:ext uri="{FF2B5EF4-FFF2-40B4-BE49-F238E27FC236}">
                  <a16:creationId xmlns:a16="http://schemas.microsoft.com/office/drawing/2014/main" id="{287C55CD-D560-AC1A-C760-FA1538E9A057}"/>
                </a:ext>
              </a:extLst>
            </p:cNvPr>
            <p:cNvGrpSpPr/>
            <p:nvPr/>
          </p:nvGrpSpPr>
          <p:grpSpPr>
            <a:xfrm>
              <a:off x="612374" y="4078672"/>
              <a:ext cx="1071152" cy="1071152"/>
              <a:chOff x="2625872" y="2151767"/>
              <a:chExt cx="1869928" cy="1869928"/>
            </a:xfrm>
          </p:grpSpPr>
          <p:sp>
            <p:nvSpPr>
              <p:cNvPr id="296" name="Freeform: Shape 295">
                <a:extLst>
                  <a:ext uri="{FF2B5EF4-FFF2-40B4-BE49-F238E27FC236}">
                    <a16:creationId xmlns:a16="http://schemas.microsoft.com/office/drawing/2014/main" id="{9363EB8B-5727-51C8-026C-980EEB534201}"/>
                  </a:ext>
                </a:extLst>
              </p:cNvPr>
              <p:cNvSpPr/>
              <p:nvPr/>
            </p:nvSpPr>
            <p:spPr>
              <a:xfrm>
                <a:off x="2625872" y="2151767"/>
                <a:ext cx="1869928" cy="1869928"/>
              </a:xfrm>
              <a:custGeom>
                <a:avLst/>
                <a:gdLst>
                  <a:gd name="connsiteX0" fmla="*/ 609600 w 609600"/>
                  <a:gd name="connsiteY0" fmla="*/ 304800 h 609600"/>
                  <a:gd name="connsiteX1" fmla="*/ 304800 w 609600"/>
                  <a:gd name="connsiteY1" fmla="*/ 609600 h 609600"/>
                  <a:gd name="connsiteX2" fmla="*/ 0 w 609600"/>
                  <a:gd name="connsiteY2" fmla="*/ 304800 h 609600"/>
                  <a:gd name="connsiteX3" fmla="*/ 304800 w 609600"/>
                  <a:gd name="connsiteY3" fmla="*/ 0 h 609600"/>
                  <a:gd name="connsiteX4" fmla="*/ 609600 w 609600"/>
                  <a:gd name="connsiteY4" fmla="*/ 304800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9600" h="609600">
                    <a:moveTo>
                      <a:pt x="609600" y="304800"/>
                    </a:moveTo>
                    <a:cubicBezTo>
                      <a:pt x="609600" y="473136"/>
                      <a:pt x="473136" y="609600"/>
                      <a:pt x="304800" y="609600"/>
                    </a:cubicBezTo>
                    <a:cubicBezTo>
                      <a:pt x="136464" y="609600"/>
                      <a:pt x="0" y="473136"/>
                      <a:pt x="0" y="304800"/>
                    </a:cubicBezTo>
                    <a:cubicBezTo>
                      <a:pt x="0" y="136464"/>
                      <a:pt x="136464" y="0"/>
                      <a:pt x="304800" y="0"/>
                    </a:cubicBezTo>
                    <a:cubicBezTo>
                      <a:pt x="473136" y="0"/>
                      <a:pt x="609600" y="136464"/>
                      <a:pt x="609600" y="30480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2748348 w 2748348"/>
                          <a:gd name="connsiteY0" fmla="*/ 1374174 h 2748348"/>
                          <a:gd name="connsiteX1" fmla="*/ 1374174 w 2748348"/>
                          <a:gd name="connsiteY1" fmla="*/ 2748348 h 2748348"/>
                          <a:gd name="connsiteX2" fmla="*/ 0 w 2748348"/>
                          <a:gd name="connsiteY2" fmla="*/ 1374174 h 2748348"/>
                          <a:gd name="connsiteX3" fmla="*/ 1374174 w 2748348"/>
                          <a:gd name="connsiteY3" fmla="*/ 0 h 2748348"/>
                          <a:gd name="connsiteX4" fmla="*/ 2748348 w 2748348"/>
                          <a:gd name="connsiteY4" fmla="*/ 1374174 h 274834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748348" h="2748348" fill="none" extrusionOk="0">
                            <a:moveTo>
                              <a:pt x="2748348" y="1374174"/>
                            </a:moveTo>
                            <a:cubicBezTo>
                              <a:pt x="2851481" y="2145342"/>
                              <a:pt x="2192896" y="2625303"/>
                              <a:pt x="1374174" y="2748348"/>
                            </a:cubicBezTo>
                            <a:cubicBezTo>
                              <a:pt x="458595" y="2724360"/>
                              <a:pt x="-71197" y="2200139"/>
                              <a:pt x="0" y="1374174"/>
                            </a:cubicBezTo>
                            <a:cubicBezTo>
                              <a:pt x="-3382" y="582984"/>
                              <a:pt x="505228" y="152885"/>
                              <a:pt x="1374174" y="0"/>
                            </a:cubicBezTo>
                            <a:cubicBezTo>
                              <a:pt x="2220417" y="48880"/>
                              <a:pt x="2778292" y="622440"/>
                              <a:pt x="2748348" y="1374174"/>
                            </a:cubicBezTo>
                            <a:close/>
                          </a:path>
                          <a:path w="2748348" h="2748348" stroke="0" extrusionOk="0">
                            <a:moveTo>
                              <a:pt x="2748348" y="1374174"/>
                            </a:moveTo>
                            <a:cubicBezTo>
                              <a:pt x="2593679" y="2037704"/>
                              <a:pt x="2068452" y="2772614"/>
                              <a:pt x="1374174" y="2748348"/>
                            </a:cubicBezTo>
                            <a:cubicBezTo>
                              <a:pt x="796454" y="2786498"/>
                              <a:pt x="-143437" y="2137668"/>
                              <a:pt x="0" y="1374174"/>
                            </a:cubicBezTo>
                            <a:cubicBezTo>
                              <a:pt x="-21865" y="636592"/>
                              <a:pt x="585307" y="165449"/>
                              <a:pt x="1374174" y="0"/>
                            </a:cubicBezTo>
                            <a:cubicBezTo>
                              <a:pt x="2093171" y="-21850"/>
                              <a:pt x="2886425" y="681214"/>
                              <a:pt x="2748348" y="1374174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97" name="Group 296">
                <a:extLst>
                  <a:ext uri="{FF2B5EF4-FFF2-40B4-BE49-F238E27FC236}">
                    <a16:creationId xmlns:a16="http://schemas.microsoft.com/office/drawing/2014/main" id="{6F34429E-8444-EBB5-4729-594420D7DFF0}"/>
                  </a:ext>
                </a:extLst>
              </p:cNvPr>
              <p:cNvGrpSpPr/>
              <p:nvPr/>
            </p:nvGrpSpPr>
            <p:grpSpPr>
              <a:xfrm>
                <a:off x="2769887" y="2285228"/>
                <a:ext cx="1496438" cy="1551730"/>
                <a:chOff x="2426500" y="2280039"/>
                <a:chExt cx="1496438" cy="1551730"/>
              </a:xfrm>
            </p:grpSpPr>
            <p:sp>
              <p:nvSpPr>
                <p:cNvPr id="298" name="Freeform: Shape 297">
                  <a:extLst>
                    <a:ext uri="{FF2B5EF4-FFF2-40B4-BE49-F238E27FC236}">
                      <a16:creationId xmlns:a16="http://schemas.microsoft.com/office/drawing/2014/main" id="{12F4AE17-7CB6-3321-97BC-F2E734B93754}"/>
                    </a:ext>
                  </a:extLst>
                </p:cNvPr>
                <p:cNvSpPr/>
                <p:nvPr/>
              </p:nvSpPr>
              <p:spPr>
                <a:xfrm rot="18850946" flipH="1">
                  <a:off x="2794380" y="2350915"/>
                  <a:ext cx="767464" cy="625712"/>
                </a:xfrm>
                <a:custGeom>
                  <a:avLst/>
                  <a:gdLst>
                    <a:gd name="connsiteX0" fmla="*/ 181246 w 767464"/>
                    <a:gd name="connsiteY0" fmla="*/ 196448 h 625712"/>
                    <a:gd name="connsiteX1" fmla="*/ 0 w 767464"/>
                    <a:gd name="connsiteY1" fmla="*/ 625712 h 625712"/>
                    <a:gd name="connsiteX2" fmla="*/ 243740 w 767464"/>
                    <a:gd name="connsiteY2" fmla="*/ 617677 h 625712"/>
                    <a:gd name="connsiteX3" fmla="*/ 351863 w 767464"/>
                    <a:gd name="connsiteY3" fmla="*/ 362861 h 625712"/>
                    <a:gd name="connsiteX4" fmla="*/ 713021 w 767464"/>
                    <a:gd name="connsiteY4" fmla="*/ 249803 h 625712"/>
                    <a:gd name="connsiteX5" fmla="*/ 767464 w 767464"/>
                    <a:gd name="connsiteY5" fmla="*/ 265491 h 625712"/>
                    <a:gd name="connsiteX6" fmla="*/ 760174 w 767464"/>
                    <a:gd name="connsiteY6" fmla="*/ 10105 h 625712"/>
                    <a:gd name="connsiteX7" fmla="*/ 636397 w 767464"/>
                    <a:gd name="connsiteY7" fmla="*/ 0 h 625712"/>
                    <a:gd name="connsiteX8" fmla="*/ 181246 w 767464"/>
                    <a:gd name="connsiteY8" fmla="*/ 196448 h 625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67464" h="625712">
                      <a:moveTo>
                        <a:pt x="181246" y="196448"/>
                      </a:moveTo>
                      <a:cubicBezTo>
                        <a:pt x="59136" y="322093"/>
                        <a:pt x="2956" y="471092"/>
                        <a:pt x="0" y="625712"/>
                      </a:cubicBezTo>
                      <a:lnTo>
                        <a:pt x="243740" y="617677"/>
                      </a:lnTo>
                      <a:cubicBezTo>
                        <a:pt x="244002" y="550863"/>
                        <a:pt x="264170" y="453094"/>
                        <a:pt x="351863" y="362861"/>
                      </a:cubicBezTo>
                      <a:cubicBezTo>
                        <a:pt x="448196" y="263740"/>
                        <a:pt x="584667" y="225848"/>
                        <a:pt x="713021" y="249803"/>
                      </a:cubicBezTo>
                      <a:lnTo>
                        <a:pt x="767464" y="265491"/>
                      </a:lnTo>
                      <a:lnTo>
                        <a:pt x="760174" y="10105"/>
                      </a:lnTo>
                      <a:lnTo>
                        <a:pt x="636397" y="0"/>
                      </a:lnTo>
                      <a:cubicBezTo>
                        <a:pt x="470771" y="2363"/>
                        <a:pt x="306049" y="68032"/>
                        <a:pt x="181246" y="196448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050">
                  <a:noFill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299" name="Freeform: Shape 298">
                  <a:extLst>
                    <a:ext uri="{FF2B5EF4-FFF2-40B4-BE49-F238E27FC236}">
                      <a16:creationId xmlns:a16="http://schemas.microsoft.com/office/drawing/2014/main" id="{C7215E28-BC6B-5EB1-13F5-0EB36AD3FC73}"/>
                    </a:ext>
                  </a:extLst>
                </p:cNvPr>
                <p:cNvSpPr/>
                <p:nvPr/>
              </p:nvSpPr>
              <p:spPr>
                <a:xfrm rot="18850946" flipH="1">
                  <a:off x="2469623" y="2833275"/>
                  <a:ext cx="510835" cy="597082"/>
                </a:xfrm>
                <a:custGeom>
                  <a:avLst/>
                  <a:gdLst>
                    <a:gd name="connsiteX0" fmla="*/ 0 w 510835"/>
                    <a:gd name="connsiteY0" fmla="*/ 0 h 597082"/>
                    <a:gd name="connsiteX1" fmla="*/ 7294 w 510835"/>
                    <a:gd name="connsiteY1" fmla="*/ 255520 h 597082"/>
                    <a:gd name="connsiteX2" fmla="*/ 8945 w 510835"/>
                    <a:gd name="connsiteY2" fmla="*/ 255996 h 597082"/>
                    <a:gd name="connsiteX3" fmla="*/ 145140 w 510835"/>
                    <a:gd name="connsiteY3" fmla="*/ 344242 h 597082"/>
                    <a:gd name="connsiteX4" fmla="*/ 261050 w 510835"/>
                    <a:gd name="connsiteY4" fmla="*/ 552730 h 597082"/>
                    <a:gd name="connsiteX5" fmla="*/ 266315 w 510835"/>
                    <a:gd name="connsiteY5" fmla="*/ 597082 h 597082"/>
                    <a:gd name="connsiteX6" fmla="*/ 510835 w 510835"/>
                    <a:gd name="connsiteY6" fmla="*/ 597082 h 597082"/>
                    <a:gd name="connsiteX7" fmla="*/ 500056 w 510835"/>
                    <a:gd name="connsiteY7" fmla="*/ 499485 h 597082"/>
                    <a:gd name="connsiteX8" fmla="*/ 317241 w 510835"/>
                    <a:gd name="connsiteY8" fmla="*/ 167773 h 597082"/>
                    <a:gd name="connsiteX9" fmla="*/ 100908 w 510835"/>
                    <a:gd name="connsiteY9" fmla="*/ 28396 h 597082"/>
                    <a:gd name="connsiteX10" fmla="*/ 0 w 510835"/>
                    <a:gd name="connsiteY10" fmla="*/ 0 h 5970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0835" h="597082">
                      <a:moveTo>
                        <a:pt x="0" y="0"/>
                      </a:moveTo>
                      <a:lnTo>
                        <a:pt x="7294" y="255520"/>
                      </a:lnTo>
                      <a:lnTo>
                        <a:pt x="8945" y="255996"/>
                      </a:lnTo>
                      <a:cubicBezTo>
                        <a:pt x="58216" y="275483"/>
                        <a:pt x="104644" y="304885"/>
                        <a:pt x="145140" y="344242"/>
                      </a:cubicBezTo>
                      <a:cubicBezTo>
                        <a:pt x="205768" y="403164"/>
                        <a:pt x="244476" y="476150"/>
                        <a:pt x="261050" y="552730"/>
                      </a:cubicBezTo>
                      <a:lnTo>
                        <a:pt x="266315" y="597082"/>
                      </a:lnTo>
                      <a:lnTo>
                        <a:pt x="510835" y="597082"/>
                      </a:lnTo>
                      <a:lnTo>
                        <a:pt x="500056" y="499485"/>
                      </a:lnTo>
                      <a:cubicBezTo>
                        <a:pt x="474571" y="377433"/>
                        <a:pt x="413554" y="261376"/>
                        <a:pt x="317241" y="167773"/>
                      </a:cubicBezTo>
                      <a:cubicBezTo>
                        <a:pt x="253033" y="105372"/>
                        <a:pt x="179296" y="58936"/>
                        <a:pt x="100908" y="2839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>
                  <a:noFill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300" name="Freeform: Shape 299">
                  <a:extLst>
                    <a:ext uri="{FF2B5EF4-FFF2-40B4-BE49-F238E27FC236}">
                      <a16:creationId xmlns:a16="http://schemas.microsoft.com/office/drawing/2014/main" id="{2ED149CE-0BD0-A5B7-E615-C18E4C899849}"/>
                    </a:ext>
                  </a:extLst>
                </p:cNvPr>
                <p:cNvSpPr/>
                <p:nvPr/>
              </p:nvSpPr>
              <p:spPr>
                <a:xfrm rot="18850946" flipH="1">
                  <a:off x="3243466" y="2809200"/>
                  <a:ext cx="643564" cy="715381"/>
                </a:xfrm>
                <a:custGeom>
                  <a:avLst/>
                  <a:gdLst>
                    <a:gd name="connsiteX0" fmla="*/ 425889 w 643564"/>
                    <a:gd name="connsiteY0" fmla="*/ 0 h 715381"/>
                    <a:gd name="connsiteX1" fmla="*/ 0 w 643564"/>
                    <a:gd name="connsiteY1" fmla="*/ 438220 h 715381"/>
                    <a:gd name="connsiteX2" fmla="*/ 69807 w 643564"/>
                    <a:gd name="connsiteY2" fmla="*/ 520435 h 715381"/>
                    <a:gd name="connsiteX3" fmla="*/ 631791 w 643564"/>
                    <a:gd name="connsiteY3" fmla="*/ 703073 h 715381"/>
                    <a:gd name="connsiteX4" fmla="*/ 643564 w 643564"/>
                    <a:gd name="connsiteY4" fmla="*/ 699229 h 715381"/>
                    <a:gd name="connsiteX5" fmla="*/ 636435 w 643564"/>
                    <a:gd name="connsiteY5" fmla="*/ 449489 h 715381"/>
                    <a:gd name="connsiteX6" fmla="*/ 583195 w 643564"/>
                    <a:gd name="connsiteY6" fmla="*/ 466349 h 715381"/>
                    <a:gd name="connsiteX7" fmla="*/ 328900 w 643564"/>
                    <a:gd name="connsiteY7" fmla="*/ 417734 h 715381"/>
                    <a:gd name="connsiteX8" fmla="*/ 584793 w 643564"/>
                    <a:gd name="connsiteY8" fmla="*/ 154433 h 715381"/>
                    <a:gd name="connsiteX9" fmla="*/ 425889 w 643564"/>
                    <a:gd name="connsiteY9" fmla="*/ 0 h 715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43564" h="715381">
                      <a:moveTo>
                        <a:pt x="425889" y="0"/>
                      </a:moveTo>
                      <a:lnTo>
                        <a:pt x="0" y="438220"/>
                      </a:lnTo>
                      <a:cubicBezTo>
                        <a:pt x="19207" y="464670"/>
                        <a:pt x="39319" y="490804"/>
                        <a:pt x="69807" y="520435"/>
                      </a:cubicBezTo>
                      <a:cubicBezTo>
                        <a:pt x="235716" y="681675"/>
                        <a:pt x="439009" y="744280"/>
                        <a:pt x="631791" y="703073"/>
                      </a:cubicBezTo>
                      <a:lnTo>
                        <a:pt x="643564" y="699229"/>
                      </a:lnTo>
                      <a:lnTo>
                        <a:pt x="636435" y="449489"/>
                      </a:lnTo>
                      <a:lnTo>
                        <a:pt x="583195" y="466349"/>
                      </a:lnTo>
                      <a:cubicBezTo>
                        <a:pt x="474309" y="488925"/>
                        <a:pt x="377989" y="452719"/>
                        <a:pt x="328900" y="417734"/>
                      </a:cubicBezTo>
                      <a:lnTo>
                        <a:pt x="584793" y="154433"/>
                      </a:lnTo>
                      <a:lnTo>
                        <a:pt x="425889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19050">
                  <a:noFill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301" name="Freeform: Shape 300">
                  <a:extLst>
                    <a:ext uri="{FF2B5EF4-FFF2-40B4-BE49-F238E27FC236}">
                      <a16:creationId xmlns:a16="http://schemas.microsoft.com/office/drawing/2014/main" id="{F5D6E39D-B946-55D1-5610-29B3C805EE16}"/>
                    </a:ext>
                  </a:extLst>
                </p:cNvPr>
                <p:cNvSpPr/>
                <p:nvPr/>
              </p:nvSpPr>
              <p:spPr>
                <a:xfrm rot="18850946" flipH="1">
                  <a:off x="2930535" y="3267148"/>
                  <a:ext cx="484929" cy="644314"/>
                </a:xfrm>
                <a:custGeom>
                  <a:avLst/>
                  <a:gdLst>
                    <a:gd name="connsiteX0" fmla="*/ 239791 w 484929"/>
                    <a:gd name="connsiteY0" fmla="*/ 0 h 644314"/>
                    <a:gd name="connsiteX1" fmla="*/ 241412 w 484929"/>
                    <a:gd name="connsiteY1" fmla="*/ 13649 h 644314"/>
                    <a:gd name="connsiteX2" fmla="*/ 129654 w 484929"/>
                    <a:gd name="connsiteY2" fmla="*/ 300629 h 644314"/>
                    <a:gd name="connsiteX3" fmla="*/ 62052 w 484929"/>
                    <a:gd name="connsiteY3" fmla="*/ 358563 h 644314"/>
                    <a:gd name="connsiteX4" fmla="*/ 0 w 484929"/>
                    <a:gd name="connsiteY4" fmla="*/ 393343 h 644314"/>
                    <a:gd name="connsiteX5" fmla="*/ 7164 w 484929"/>
                    <a:gd name="connsiteY5" fmla="*/ 644314 h 644314"/>
                    <a:gd name="connsiteX6" fmla="*/ 90197 w 484929"/>
                    <a:gd name="connsiteY6" fmla="*/ 617208 h 644314"/>
                    <a:gd name="connsiteX7" fmla="*/ 301482 w 484929"/>
                    <a:gd name="connsiteY7" fmla="*/ 467025 h 644314"/>
                    <a:gd name="connsiteX8" fmla="*/ 484863 w 484929"/>
                    <a:gd name="connsiteY8" fmla="*/ 6454 h 644314"/>
                    <a:gd name="connsiteX9" fmla="*/ 484151 w 484929"/>
                    <a:gd name="connsiteY9" fmla="*/ 0 h 644314"/>
                    <a:gd name="connsiteX10" fmla="*/ 239791 w 484929"/>
                    <a:gd name="connsiteY10" fmla="*/ 0 h 6443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4929" h="644314">
                      <a:moveTo>
                        <a:pt x="239791" y="0"/>
                      </a:moveTo>
                      <a:lnTo>
                        <a:pt x="241412" y="13649"/>
                      </a:lnTo>
                      <a:cubicBezTo>
                        <a:pt x="243804" y="117399"/>
                        <a:pt x="206720" y="221331"/>
                        <a:pt x="129654" y="300629"/>
                      </a:cubicBezTo>
                      <a:cubicBezTo>
                        <a:pt x="107357" y="323571"/>
                        <a:pt x="84731" y="342722"/>
                        <a:pt x="62052" y="358563"/>
                      </a:cubicBezTo>
                      <a:lnTo>
                        <a:pt x="0" y="393343"/>
                      </a:lnTo>
                      <a:lnTo>
                        <a:pt x="7164" y="644314"/>
                      </a:lnTo>
                      <a:lnTo>
                        <a:pt x="90197" y="617208"/>
                      </a:lnTo>
                      <a:cubicBezTo>
                        <a:pt x="164862" y="584032"/>
                        <a:pt x="236312" y="534082"/>
                        <a:pt x="301482" y="467025"/>
                      </a:cubicBezTo>
                      <a:cubicBezTo>
                        <a:pt x="426285" y="338608"/>
                        <a:pt x="487227" y="172080"/>
                        <a:pt x="484863" y="6454"/>
                      </a:cubicBezTo>
                      <a:lnTo>
                        <a:pt x="484151" y="0"/>
                      </a:lnTo>
                      <a:lnTo>
                        <a:pt x="239791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19050">
                  <a:noFill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CA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724388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EC48F-AF05-0812-516F-C09BC1AC1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/>
              <a:t>Benefits of a Social Media Kit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9BD09A-CB2E-4317-6801-BEFE800DD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58533F-7665-7CF2-9B0E-5ADB72E5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B8028F9-B0A6-32B1-0F2F-918A96EE3D65}"/>
              </a:ext>
            </a:extLst>
          </p:cNvPr>
          <p:cNvGrpSpPr/>
          <p:nvPr/>
        </p:nvGrpSpPr>
        <p:grpSpPr>
          <a:xfrm>
            <a:off x="767565" y="1618358"/>
            <a:ext cx="10656870" cy="4143067"/>
            <a:chOff x="715050" y="1919620"/>
            <a:chExt cx="7707271" cy="2996351"/>
          </a:xfrm>
        </p:grpSpPr>
        <p:sp>
          <p:nvSpPr>
            <p:cNvPr id="6" name="Google Shape;5321;p76">
              <a:extLst>
                <a:ext uri="{FF2B5EF4-FFF2-40B4-BE49-F238E27FC236}">
                  <a16:creationId xmlns:a16="http://schemas.microsoft.com/office/drawing/2014/main" id="{E24902EB-F448-F016-F8D9-2E9722299D17}"/>
                </a:ext>
              </a:extLst>
            </p:cNvPr>
            <p:cNvSpPr/>
            <p:nvPr/>
          </p:nvSpPr>
          <p:spPr>
            <a:xfrm>
              <a:off x="897324" y="1919621"/>
              <a:ext cx="1101539" cy="10879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sz="2800" dirty="0">
                  <a:solidFill>
                    <a:schemeClr val="bg2"/>
                  </a:solidFill>
                  <a:latin typeface="+mj-lt"/>
                </a:rPr>
                <a:t>01</a:t>
              </a:r>
              <a:endParaRPr sz="2800" dirty="0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7" name="Google Shape;5322;p76">
              <a:extLst>
                <a:ext uri="{FF2B5EF4-FFF2-40B4-BE49-F238E27FC236}">
                  <a16:creationId xmlns:a16="http://schemas.microsoft.com/office/drawing/2014/main" id="{7CB5FE84-98DA-C721-220E-26BF09E191E5}"/>
                </a:ext>
              </a:extLst>
            </p:cNvPr>
            <p:cNvSpPr/>
            <p:nvPr/>
          </p:nvSpPr>
          <p:spPr>
            <a:xfrm>
              <a:off x="715050" y="3083599"/>
              <a:ext cx="1459500" cy="409500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8" name="Google Shape;5323;p76">
              <a:extLst>
                <a:ext uri="{FF2B5EF4-FFF2-40B4-BE49-F238E27FC236}">
                  <a16:creationId xmlns:a16="http://schemas.microsoft.com/office/drawing/2014/main" id="{18EC0B93-9170-78B1-F992-9567769BAF04}"/>
                </a:ext>
              </a:extLst>
            </p:cNvPr>
            <p:cNvSpPr txBox="1">
              <a:spLocks/>
            </p:cNvSpPr>
            <p:nvPr/>
          </p:nvSpPr>
          <p:spPr>
            <a:xfrm>
              <a:off x="721665" y="3600425"/>
              <a:ext cx="1459500" cy="1315546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" name="Google Shape;5324;p76">
              <a:extLst>
                <a:ext uri="{FF2B5EF4-FFF2-40B4-BE49-F238E27FC236}">
                  <a16:creationId xmlns:a16="http://schemas.microsoft.com/office/drawing/2014/main" id="{21F4E4AD-4534-B6B1-2AA3-0508CEA60693}"/>
                </a:ext>
              </a:extLst>
            </p:cNvPr>
            <p:cNvSpPr/>
            <p:nvPr/>
          </p:nvSpPr>
          <p:spPr>
            <a:xfrm>
              <a:off x="2275338" y="3083599"/>
              <a:ext cx="1459500" cy="409500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0" name="Google Shape;5325;p76">
              <a:extLst>
                <a:ext uri="{FF2B5EF4-FFF2-40B4-BE49-F238E27FC236}">
                  <a16:creationId xmlns:a16="http://schemas.microsoft.com/office/drawing/2014/main" id="{AD2353E1-8C3B-82FD-CA9F-A580E29DB023}"/>
                </a:ext>
              </a:extLst>
            </p:cNvPr>
            <p:cNvSpPr txBox="1">
              <a:spLocks/>
            </p:cNvSpPr>
            <p:nvPr/>
          </p:nvSpPr>
          <p:spPr>
            <a:xfrm>
              <a:off x="2281132" y="3600425"/>
              <a:ext cx="1459500" cy="1315546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" name="Google Shape;5326;p76">
              <a:extLst>
                <a:ext uri="{FF2B5EF4-FFF2-40B4-BE49-F238E27FC236}">
                  <a16:creationId xmlns:a16="http://schemas.microsoft.com/office/drawing/2014/main" id="{49F6351B-F7CD-2C3F-E0A4-2D593428D53C}"/>
                </a:ext>
              </a:extLst>
            </p:cNvPr>
            <p:cNvSpPr/>
            <p:nvPr/>
          </p:nvSpPr>
          <p:spPr>
            <a:xfrm>
              <a:off x="3835627" y="3083599"/>
              <a:ext cx="1459500" cy="409500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2" name="Google Shape;5327;p76">
              <a:extLst>
                <a:ext uri="{FF2B5EF4-FFF2-40B4-BE49-F238E27FC236}">
                  <a16:creationId xmlns:a16="http://schemas.microsoft.com/office/drawing/2014/main" id="{8C4E9FB1-B2DC-A8C8-D22C-AA5B9D974145}"/>
                </a:ext>
              </a:extLst>
            </p:cNvPr>
            <p:cNvSpPr txBox="1">
              <a:spLocks/>
            </p:cNvSpPr>
            <p:nvPr/>
          </p:nvSpPr>
          <p:spPr>
            <a:xfrm>
              <a:off x="3840598" y="3600425"/>
              <a:ext cx="1459500" cy="1315546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" name="Google Shape;5328;p76">
              <a:extLst>
                <a:ext uri="{FF2B5EF4-FFF2-40B4-BE49-F238E27FC236}">
                  <a16:creationId xmlns:a16="http://schemas.microsoft.com/office/drawing/2014/main" id="{54DF243B-BB5C-BEE3-9CFE-CDA9318421E2}"/>
                </a:ext>
              </a:extLst>
            </p:cNvPr>
            <p:cNvSpPr/>
            <p:nvPr/>
          </p:nvSpPr>
          <p:spPr>
            <a:xfrm>
              <a:off x="5395915" y="3083599"/>
              <a:ext cx="1459500" cy="409500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4" name="Google Shape;5329;p76">
              <a:extLst>
                <a:ext uri="{FF2B5EF4-FFF2-40B4-BE49-F238E27FC236}">
                  <a16:creationId xmlns:a16="http://schemas.microsoft.com/office/drawing/2014/main" id="{132EC199-B014-5F35-9B4C-A32904EE5F12}"/>
                </a:ext>
              </a:extLst>
            </p:cNvPr>
            <p:cNvSpPr txBox="1">
              <a:spLocks/>
            </p:cNvSpPr>
            <p:nvPr/>
          </p:nvSpPr>
          <p:spPr>
            <a:xfrm>
              <a:off x="5400065" y="3600425"/>
              <a:ext cx="1459500" cy="1315546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5" name="Google Shape;5330;p76">
              <a:extLst>
                <a:ext uri="{FF2B5EF4-FFF2-40B4-BE49-F238E27FC236}">
                  <a16:creationId xmlns:a16="http://schemas.microsoft.com/office/drawing/2014/main" id="{89957773-76AA-D092-C44B-7A1C1766FBBE}"/>
                </a:ext>
              </a:extLst>
            </p:cNvPr>
            <p:cNvSpPr/>
            <p:nvPr/>
          </p:nvSpPr>
          <p:spPr>
            <a:xfrm>
              <a:off x="6956203" y="3083599"/>
              <a:ext cx="1459500" cy="409500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6" name="Google Shape;5331;p76">
              <a:extLst>
                <a:ext uri="{FF2B5EF4-FFF2-40B4-BE49-F238E27FC236}">
                  <a16:creationId xmlns:a16="http://schemas.microsoft.com/office/drawing/2014/main" id="{0A13F10B-38EE-3E30-1E75-E396F909B30F}"/>
                </a:ext>
              </a:extLst>
            </p:cNvPr>
            <p:cNvSpPr txBox="1">
              <a:spLocks/>
            </p:cNvSpPr>
            <p:nvPr/>
          </p:nvSpPr>
          <p:spPr>
            <a:xfrm>
              <a:off x="6962821" y="3600425"/>
              <a:ext cx="1459500" cy="1315546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7" name="Google Shape;5332;p76">
              <a:extLst>
                <a:ext uri="{FF2B5EF4-FFF2-40B4-BE49-F238E27FC236}">
                  <a16:creationId xmlns:a16="http://schemas.microsoft.com/office/drawing/2014/main" id="{051CD287-D365-1043-FDD8-32D7A209E86D}"/>
                </a:ext>
              </a:extLst>
            </p:cNvPr>
            <p:cNvSpPr/>
            <p:nvPr/>
          </p:nvSpPr>
          <p:spPr>
            <a:xfrm>
              <a:off x="2455145" y="1919620"/>
              <a:ext cx="1101539" cy="108795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sz="2800" dirty="0">
                  <a:solidFill>
                    <a:schemeClr val="bg2"/>
                  </a:solidFill>
                  <a:latin typeface="+mj-lt"/>
                </a:rPr>
                <a:t>02</a:t>
              </a:r>
              <a:endParaRPr sz="2800" dirty="0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18" name="Google Shape;5333;p76">
              <a:extLst>
                <a:ext uri="{FF2B5EF4-FFF2-40B4-BE49-F238E27FC236}">
                  <a16:creationId xmlns:a16="http://schemas.microsoft.com/office/drawing/2014/main" id="{6BD44065-64CE-1436-E938-8C3857FE0B16}"/>
                </a:ext>
              </a:extLst>
            </p:cNvPr>
            <p:cNvSpPr/>
            <p:nvPr/>
          </p:nvSpPr>
          <p:spPr>
            <a:xfrm>
              <a:off x="4012978" y="1919620"/>
              <a:ext cx="1101539" cy="10879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sz="2800" dirty="0">
                  <a:solidFill>
                    <a:schemeClr val="bg2"/>
                  </a:solidFill>
                  <a:latin typeface="+mj-lt"/>
                </a:rPr>
                <a:t>03</a:t>
              </a:r>
              <a:endParaRPr sz="2800" dirty="0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19" name="Google Shape;5334;p76">
              <a:extLst>
                <a:ext uri="{FF2B5EF4-FFF2-40B4-BE49-F238E27FC236}">
                  <a16:creationId xmlns:a16="http://schemas.microsoft.com/office/drawing/2014/main" id="{FB723591-6734-1301-3C53-3DA6D9FD014E}"/>
                </a:ext>
              </a:extLst>
            </p:cNvPr>
            <p:cNvSpPr/>
            <p:nvPr/>
          </p:nvSpPr>
          <p:spPr>
            <a:xfrm>
              <a:off x="5575697" y="1919621"/>
              <a:ext cx="1101539" cy="108795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sz="2800" dirty="0">
                  <a:solidFill>
                    <a:schemeClr val="bg2"/>
                  </a:solidFill>
                  <a:latin typeface="+mj-lt"/>
                </a:rPr>
                <a:t>04</a:t>
              </a:r>
              <a:endParaRPr sz="2800" dirty="0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20" name="Google Shape;5335;p76">
              <a:extLst>
                <a:ext uri="{FF2B5EF4-FFF2-40B4-BE49-F238E27FC236}">
                  <a16:creationId xmlns:a16="http://schemas.microsoft.com/office/drawing/2014/main" id="{D0DD8FA5-C57C-C501-D537-4C156CACF1C0}"/>
                </a:ext>
              </a:extLst>
            </p:cNvPr>
            <p:cNvSpPr/>
            <p:nvPr/>
          </p:nvSpPr>
          <p:spPr>
            <a:xfrm>
              <a:off x="7135189" y="1919621"/>
              <a:ext cx="1101539" cy="10879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sz="2800" dirty="0">
                  <a:solidFill>
                    <a:schemeClr val="bg2"/>
                  </a:solidFill>
                  <a:latin typeface="+mj-lt"/>
                </a:rPr>
                <a:t>05</a:t>
              </a:r>
              <a:endParaRPr sz="2800" dirty="0">
                <a:solidFill>
                  <a:schemeClr val="bg2"/>
                </a:solidFill>
                <a:latin typeface="+mj-lt"/>
              </a:endParaRPr>
            </a:p>
          </p:txBody>
        </p:sp>
      </p:grp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BFD55ED-A9B9-81C1-6ED6-04A2D885E9DE}"/>
              </a:ext>
            </a:extLst>
          </p:cNvPr>
          <p:cNvSpPr/>
          <p:nvPr/>
        </p:nvSpPr>
        <p:spPr>
          <a:xfrm rot="19019134">
            <a:off x="10566840" y="-285923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A8EE5D74-4F39-6496-0E78-037C9B1F3F87}"/>
              </a:ext>
            </a:extLst>
          </p:cNvPr>
          <p:cNvSpPr/>
          <p:nvPr/>
        </p:nvSpPr>
        <p:spPr>
          <a:xfrm rot="19019134">
            <a:off x="2412448" y="6318844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grpSp>
        <p:nvGrpSpPr>
          <p:cNvPr id="32" name="Graphic 4">
            <a:extLst>
              <a:ext uri="{FF2B5EF4-FFF2-40B4-BE49-F238E27FC236}">
                <a16:creationId xmlns:a16="http://schemas.microsoft.com/office/drawing/2014/main" id="{443DE7C8-0D39-0CCC-9438-8D81088D5F35}"/>
              </a:ext>
            </a:extLst>
          </p:cNvPr>
          <p:cNvGrpSpPr/>
          <p:nvPr/>
        </p:nvGrpSpPr>
        <p:grpSpPr>
          <a:xfrm>
            <a:off x="11518082" y="1831518"/>
            <a:ext cx="318876" cy="318876"/>
            <a:chOff x="4942616" y="3771265"/>
            <a:chExt cx="609600" cy="609600"/>
          </a:xfrm>
          <a:effectLst/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0DACD93F-651D-F76F-1FBF-96B71B88C684}"/>
                </a:ext>
              </a:extLst>
            </p:cNvPr>
            <p:cNvSpPr/>
            <p:nvPr/>
          </p:nvSpPr>
          <p:spPr>
            <a:xfrm>
              <a:off x="4942616" y="3771265"/>
              <a:ext cx="609600" cy="609600"/>
            </a:xfrm>
            <a:prstGeom prst="roundRect">
              <a:avLst>
                <a:gd name="adj" fmla="val 19273"/>
              </a:avLst>
            </a:prstGeom>
            <a:solidFill>
              <a:schemeClr val="accent5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4061409959">
                    <a:custGeom>
                      <a:avLst/>
                      <a:gdLst>
                        <a:gd name="connsiteX0" fmla="*/ 0 w 1651002"/>
                        <a:gd name="connsiteY0" fmla="*/ 318198 h 1651002"/>
                        <a:gd name="connsiteX1" fmla="*/ 318198 w 1651002"/>
                        <a:gd name="connsiteY1" fmla="*/ 0 h 1651002"/>
                        <a:gd name="connsiteX2" fmla="*/ 825501 w 1651002"/>
                        <a:gd name="connsiteY2" fmla="*/ 0 h 1651002"/>
                        <a:gd name="connsiteX3" fmla="*/ 1332804 w 1651002"/>
                        <a:gd name="connsiteY3" fmla="*/ 0 h 1651002"/>
                        <a:gd name="connsiteX4" fmla="*/ 1651002 w 1651002"/>
                        <a:gd name="connsiteY4" fmla="*/ 318198 h 1651002"/>
                        <a:gd name="connsiteX5" fmla="*/ 1651002 w 1651002"/>
                        <a:gd name="connsiteY5" fmla="*/ 845793 h 1651002"/>
                        <a:gd name="connsiteX6" fmla="*/ 1651002 w 1651002"/>
                        <a:gd name="connsiteY6" fmla="*/ 1332804 h 1651002"/>
                        <a:gd name="connsiteX7" fmla="*/ 1332804 w 1651002"/>
                        <a:gd name="connsiteY7" fmla="*/ 1651002 h 1651002"/>
                        <a:gd name="connsiteX8" fmla="*/ 805209 w 1651002"/>
                        <a:gd name="connsiteY8" fmla="*/ 1651002 h 1651002"/>
                        <a:gd name="connsiteX9" fmla="*/ 318198 w 1651002"/>
                        <a:gd name="connsiteY9" fmla="*/ 1651002 h 1651002"/>
                        <a:gd name="connsiteX10" fmla="*/ 0 w 1651002"/>
                        <a:gd name="connsiteY10" fmla="*/ 1332804 h 1651002"/>
                        <a:gd name="connsiteX11" fmla="*/ 0 w 1651002"/>
                        <a:gd name="connsiteY11" fmla="*/ 805209 h 1651002"/>
                        <a:gd name="connsiteX12" fmla="*/ 0 w 1651002"/>
                        <a:gd name="connsiteY12" fmla="*/ 318198 h 16510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651002" h="1651002" fill="none" extrusionOk="0">
                          <a:moveTo>
                            <a:pt x="0" y="318198"/>
                          </a:moveTo>
                          <a:cubicBezTo>
                            <a:pt x="-29536" y="130757"/>
                            <a:pt x="104311" y="-17490"/>
                            <a:pt x="318198" y="0"/>
                          </a:cubicBezTo>
                          <a:cubicBezTo>
                            <a:pt x="531880" y="-23888"/>
                            <a:pt x="620568" y="-548"/>
                            <a:pt x="825501" y="0"/>
                          </a:cubicBezTo>
                          <a:cubicBezTo>
                            <a:pt x="1030434" y="548"/>
                            <a:pt x="1126919" y="13166"/>
                            <a:pt x="1332804" y="0"/>
                          </a:cubicBezTo>
                          <a:cubicBezTo>
                            <a:pt x="1471332" y="20667"/>
                            <a:pt x="1653840" y="112776"/>
                            <a:pt x="1651002" y="318198"/>
                          </a:cubicBezTo>
                          <a:cubicBezTo>
                            <a:pt x="1669503" y="473991"/>
                            <a:pt x="1631726" y="589871"/>
                            <a:pt x="1651002" y="845793"/>
                          </a:cubicBezTo>
                          <a:cubicBezTo>
                            <a:pt x="1670278" y="1101715"/>
                            <a:pt x="1674227" y="1135386"/>
                            <a:pt x="1651002" y="1332804"/>
                          </a:cubicBezTo>
                          <a:cubicBezTo>
                            <a:pt x="1618659" y="1480864"/>
                            <a:pt x="1538110" y="1674687"/>
                            <a:pt x="1332804" y="1651002"/>
                          </a:cubicBezTo>
                          <a:cubicBezTo>
                            <a:pt x="1154902" y="1627224"/>
                            <a:pt x="979389" y="1676788"/>
                            <a:pt x="805209" y="1651002"/>
                          </a:cubicBezTo>
                          <a:cubicBezTo>
                            <a:pt x="631029" y="1625216"/>
                            <a:pt x="455339" y="1667914"/>
                            <a:pt x="318198" y="1651002"/>
                          </a:cubicBezTo>
                          <a:cubicBezTo>
                            <a:pt x="150559" y="1643202"/>
                            <a:pt x="-1712" y="1546730"/>
                            <a:pt x="0" y="1332804"/>
                          </a:cubicBezTo>
                          <a:cubicBezTo>
                            <a:pt x="-23907" y="1087863"/>
                            <a:pt x="17424" y="933964"/>
                            <a:pt x="0" y="805209"/>
                          </a:cubicBezTo>
                          <a:cubicBezTo>
                            <a:pt x="-17424" y="676455"/>
                            <a:pt x="-9307" y="428835"/>
                            <a:pt x="0" y="318198"/>
                          </a:cubicBezTo>
                          <a:close/>
                        </a:path>
                        <a:path w="1651002" h="1651002" stroke="0" extrusionOk="0">
                          <a:moveTo>
                            <a:pt x="0" y="318198"/>
                          </a:moveTo>
                          <a:cubicBezTo>
                            <a:pt x="-27940" y="143506"/>
                            <a:pt x="135861" y="5494"/>
                            <a:pt x="318198" y="0"/>
                          </a:cubicBezTo>
                          <a:cubicBezTo>
                            <a:pt x="422902" y="-1806"/>
                            <a:pt x="730561" y="19469"/>
                            <a:pt x="835647" y="0"/>
                          </a:cubicBezTo>
                          <a:cubicBezTo>
                            <a:pt x="940733" y="-19469"/>
                            <a:pt x="1097147" y="21593"/>
                            <a:pt x="1332804" y="0"/>
                          </a:cubicBezTo>
                          <a:cubicBezTo>
                            <a:pt x="1497137" y="-4143"/>
                            <a:pt x="1616030" y="128308"/>
                            <a:pt x="1651002" y="318198"/>
                          </a:cubicBezTo>
                          <a:cubicBezTo>
                            <a:pt x="1675859" y="505706"/>
                            <a:pt x="1672120" y="609059"/>
                            <a:pt x="1651002" y="835647"/>
                          </a:cubicBezTo>
                          <a:cubicBezTo>
                            <a:pt x="1629884" y="1062235"/>
                            <a:pt x="1652179" y="1096914"/>
                            <a:pt x="1651002" y="1332804"/>
                          </a:cubicBezTo>
                          <a:cubicBezTo>
                            <a:pt x="1660496" y="1504111"/>
                            <a:pt x="1531928" y="1640873"/>
                            <a:pt x="1332804" y="1651002"/>
                          </a:cubicBezTo>
                          <a:cubicBezTo>
                            <a:pt x="1204608" y="1634869"/>
                            <a:pt x="965169" y="1628523"/>
                            <a:pt x="825501" y="1651002"/>
                          </a:cubicBezTo>
                          <a:cubicBezTo>
                            <a:pt x="685833" y="1673481"/>
                            <a:pt x="451147" y="1633120"/>
                            <a:pt x="318198" y="1651002"/>
                          </a:cubicBezTo>
                          <a:cubicBezTo>
                            <a:pt x="151401" y="1614964"/>
                            <a:pt x="-22223" y="1503906"/>
                            <a:pt x="0" y="1332804"/>
                          </a:cubicBezTo>
                          <a:cubicBezTo>
                            <a:pt x="-11145" y="1214251"/>
                            <a:pt x="16928" y="1072506"/>
                            <a:pt x="0" y="815355"/>
                          </a:cubicBezTo>
                          <a:cubicBezTo>
                            <a:pt x="-16928" y="558204"/>
                            <a:pt x="553" y="460591"/>
                            <a:pt x="0" y="318198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9839ADB-8304-9B12-F91C-E1235618B26C}"/>
                </a:ext>
              </a:extLst>
            </p:cNvPr>
            <p:cNvSpPr/>
            <p:nvPr/>
          </p:nvSpPr>
          <p:spPr>
            <a:xfrm>
              <a:off x="5091764" y="3918976"/>
              <a:ext cx="320352" cy="322845"/>
            </a:xfrm>
            <a:custGeom>
              <a:avLst/>
              <a:gdLst>
                <a:gd name="connsiteX0" fmla="*/ 307467 w 415956"/>
                <a:gd name="connsiteY0" fmla="*/ 250698 h 419195"/>
                <a:gd name="connsiteX1" fmla="*/ 272510 w 415956"/>
                <a:gd name="connsiteY1" fmla="*/ 232410 h 419195"/>
                <a:gd name="connsiteX2" fmla="*/ 260699 w 415956"/>
                <a:gd name="connsiteY2" fmla="*/ 234601 h 419195"/>
                <a:gd name="connsiteX3" fmla="*/ 243459 w 415956"/>
                <a:gd name="connsiteY3" fmla="*/ 254413 h 419195"/>
                <a:gd name="connsiteX4" fmla="*/ 232124 w 415956"/>
                <a:gd name="connsiteY4" fmla="*/ 255270 h 419195"/>
                <a:gd name="connsiteX5" fmla="*/ 191167 w 415956"/>
                <a:gd name="connsiteY5" fmla="*/ 227838 h 419195"/>
                <a:gd name="connsiteX6" fmla="*/ 163544 w 415956"/>
                <a:gd name="connsiteY6" fmla="*/ 190691 h 419195"/>
                <a:gd name="connsiteX7" fmla="*/ 166211 w 415956"/>
                <a:gd name="connsiteY7" fmla="*/ 180118 h 419195"/>
                <a:gd name="connsiteX8" fmla="*/ 174403 w 415956"/>
                <a:gd name="connsiteY8" fmla="*/ 171260 h 419195"/>
                <a:gd name="connsiteX9" fmla="*/ 179927 w 415956"/>
                <a:gd name="connsiteY9" fmla="*/ 162783 h 419195"/>
                <a:gd name="connsiteX10" fmla="*/ 179832 w 415956"/>
                <a:gd name="connsiteY10" fmla="*/ 153638 h 419195"/>
                <a:gd name="connsiteX11" fmla="*/ 165259 w 415956"/>
                <a:gd name="connsiteY11" fmla="*/ 114300 h 419195"/>
                <a:gd name="connsiteX12" fmla="*/ 153829 w 415956"/>
                <a:gd name="connsiteY12" fmla="*/ 105156 h 419195"/>
                <a:gd name="connsiteX13" fmla="*/ 143827 w 415956"/>
                <a:gd name="connsiteY13" fmla="*/ 104394 h 419195"/>
                <a:gd name="connsiteX14" fmla="*/ 129730 w 415956"/>
                <a:gd name="connsiteY14" fmla="*/ 110395 h 419195"/>
                <a:gd name="connsiteX15" fmla="*/ 109823 w 415956"/>
                <a:gd name="connsiteY15" fmla="*/ 153162 h 419195"/>
                <a:gd name="connsiteX16" fmla="*/ 129064 w 415956"/>
                <a:gd name="connsiteY16" fmla="*/ 207836 h 419195"/>
                <a:gd name="connsiteX17" fmla="*/ 215170 w 415956"/>
                <a:gd name="connsiteY17" fmla="*/ 289846 h 419195"/>
                <a:gd name="connsiteX18" fmla="*/ 277273 w 415956"/>
                <a:gd name="connsiteY18" fmla="*/ 305276 h 419195"/>
                <a:gd name="connsiteX19" fmla="*/ 313372 w 415956"/>
                <a:gd name="connsiteY19" fmla="*/ 281845 h 419195"/>
                <a:gd name="connsiteX20" fmla="*/ 317373 w 415956"/>
                <a:gd name="connsiteY20" fmla="*/ 257175 h 419195"/>
                <a:gd name="connsiteX21" fmla="*/ 307467 w 415956"/>
                <a:gd name="connsiteY21" fmla="*/ 250698 h 419195"/>
                <a:gd name="connsiteX22" fmla="*/ 307467 w 415956"/>
                <a:gd name="connsiteY22" fmla="*/ 250698 h 419195"/>
                <a:gd name="connsiteX23" fmla="*/ 211741 w 415956"/>
                <a:gd name="connsiteY23" fmla="*/ 374237 h 419195"/>
                <a:gd name="connsiteX24" fmla="*/ 118205 w 415956"/>
                <a:gd name="connsiteY24" fmla="*/ 346139 h 419195"/>
                <a:gd name="connsiteX25" fmla="*/ 52864 w 415956"/>
                <a:gd name="connsiteY25" fmla="*/ 367094 h 419195"/>
                <a:gd name="connsiteX26" fmla="*/ 74104 w 415956"/>
                <a:gd name="connsiteY26" fmla="*/ 303943 h 419195"/>
                <a:gd name="connsiteX27" fmla="*/ 41719 w 415956"/>
                <a:gd name="connsiteY27" fmla="*/ 204311 h 419195"/>
                <a:gd name="connsiteX28" fmla="*/ 211741 w 415956"/>
                <a:gd name="connsiteY28" fmla="*/ 34290 h 419195"/>
                <a:gd name="connsiteX29" fmla="*/ 381762 w 415956"/>
                <a:gd name="connsiteY29" fmla="*/ 204311 h 419195"/>
                <a:gd name="connsiteX30" fmla="*/ 211741 w 415956"/>
                <a:gd name="connsiteY30" fmla="*/ 374237 h 419195"/>
                <a:gd name="connsiteX31" fmla="*/ 211741 w 415956"/>
                <a:gd name="connsiteY31" fmla="*/ 374237 h 419195"/>
                <a:gd name="connsiteX32" fmla="*/ 211741 w 415956"/>
                <a:gd name="connsiteY32" fmla="*/ 0 h 419195"/>
                <a:gd name="connsiteX33" fmla="*/ 7525 w 415956"/>
                <a:gd name="connsiteY33" fmla="*/ 204216 h 419195"/>
                <a:gd name="connsiteX34" fmla="*/ 36862 w 415956"/>
                <a:gd name="connsiteY34" fmla="*/ 309658 h 419195"/>
                <a:gd name="connsiteX35" fmla="*/ 0 w 415956"/>
                <a:gd name="connsiteY35" fmla="*/ 419195 h 419195"/>
                <a:gd name="connsiteX36" fmla="*/ 113062 w 415956"/>
                <a:gd name="connsiteY36" fmla="*/ 383000 h 419195"/>
                <a:gd name="connsiteX37" fmla="*/ 211741 w 415956"/>
                <a:gd name="connsiteY37" fmla="*/ 408432 h 419195"/>
                <a:gd name="connsiteX38" fmla="*/ 415957 w 415956"/>
                <a:gd name="connsiteY38" fmla="*/ 204216 h 419195"/>
                <a:gd name="connsiteX39" fmla="*/ 211741 w 415956"/>
                <a:gd name="connsiteY39" fmla="*/ 0 h 419195"/>
                <a:gd name="connsiteX40" fmla="*/ 211741 w 415956"/>
                <a:gd name="connsiteY40" fmla="*/ 0 h 419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15956" h="419195">
                  <a:moveTo>
                    <a:pt x="307467" y="250698"/>
                  </a:moveTo>
                  <a:cubicBezTo>
                    <a:pt x="302323" y="247936"/>
                    <a:pt x="277177" y="234315"/>
                    <a:pt x="272510" y="232410"/>
                  </a:cubicBezTo>
                  <a:cubicBezTo>
                    <a:pt x="267843" y="230505"/>
                    <a:pt x="264319" y="229458"/>
                    <a:pt x="260699" y="234601"/>
                  </a:cubicBezTo>
                  <a:cubicBezTo>
                    <a:pt x="257080" y="239649"/>
                    <a:pt x="246602" y="251079"/>
                    <a:pt x="243459" y="254413"/>
                  </a:cubicBezTo>
                  <a:cubicBezTo>
                    <a:pt x="240316" y="257746"/>
                    <a:pt x="237268" y="258128"/>
                    <a:pt x="232124" y="255270"/>
                  </a:cubicBezTo>
                  <a:cubicBezTo>
                    <a:pt x="226981" y="252508"/>
                    <a:pt x="210407" y="246317"/>
                    <a:pt x="191167" y="227838"/>
                  </a:cubicBezTo>
                  <a:cubicBezTo>
                    <a:pt x="176213" y="213455"/>
                    <a:pt x="166402" y="196025"/>
                    <a:pt x="163544" y="190691"/>
                  </a:cubicBezTo>
                  <a:cubicBezTo>
                    <a:pt x="160687" y="185357"/>
                    <a:pt x="163544" y="182594"/>
                    <a:pt x="166211" y="180118"/>
                  </a:cubicBezTo>
                  <a:cubicBezTo>
                    <a:pt x="168688" y="177832"/>
                    <a:pt x="171641" y="174212"/>
                    <a:pt x="174403" y="171260"/>
                  </a:cubicBezTo>
                  <a:cubicBezTo>
                    <a:pt x="177070" y="168307"/>
                    <a:pt x="178022" y="166211"/>
                    <a:pt x="179927" y="162783"/>
                  </a:cubicBezTo>
                  <a:cubicBezTo>
                    <a:pt x="181832" y="159353"/>
                    <a:pt x="181070" y="156305"/>
                    <a:pt x="179832" y="153638"/>
                  </a:cubicBezTo>
                  <a:cubicBezTo>
                    <a:pt x="178594" y="150971"/>
                    <a:pt x="169164" y="124968"/>
                    <a:pt x="165259" y="114300"/>
                  </a:cubicBezTo>
                  <a:cubicBezTo>
                    <a:pt x="161258" y="103727"/>
                    <a:pt x="156877" y="105251"/>
                    <a:pt x="153829" y="105156"/>
                  </a:cubicBezTo>
                  <a:cubicBezTo>
                    <a:pt x="150781" y="105061"/>
                    <a:pt x="147352" y="104489"/>
                    <a:pt x="143827" y="104394"/>
                  </a:cubicBezTo>
                  <a:cubicBezTo>
                    <a:pt x="140303" y="104299"/>
                    <a:pt x="134684" y="105346"/>
                    <a:pt x="129730" y="110395"/>
                  </a:cubicBezTo>
                  <a:cubicBezTo>
                    <a:pt x="124777" y="115443"/>
                    <a:pt x="110776" y="127540"/>
                    <a:pt x="109823" y="153162"/>
                  </a:cubicBezTo>
                  <a:cubicBezTo>
                    <a:pt x="108871" y="178784"/>
                    <a:pt x="126587" y="204311"/>
                    <a:pt x="129064" y="207836"/>
                  </a:cubicBezTo>
                  <a:cubicBezTo>
                    <a:pt x="131540" y="211455"/>
                    <a:pt x="162973" y="266986"/>
                    <a:pt x="215170" y="289846"/>
                  </a:cubicBezTo>
                  <a:cubicBezTo>
                    <a:pt x="267367" y="312706"/>
                    <a:pt x="267652" y="305753"/>
                    <a:pt x="277273" y="305276"/>
                  </a:cubicBezTo>
                  <a:cubicBezTo>
                    <a:pt x="286893" y="304800"/>
                    <a:pt x="308610" y="293846"/>
                    <a:pt x="313372" y="281845"/>
                  </a:cubicBezTo>
                  <a:cubicBezTo>
                    <a:pt x="318135" y="269843"/>
                    <a:pt x="318516" y="259366"/>
                    <a:pt x="317373" y="257175"/>
                  </a:cubicBezTo>
                  <a:cubicBezTo>
                    <a:pt x="316039" y="254889"/>
                    <a:pt x="312610" y="253460"/>
                    <a:pt x="307467" y="250698"/>
                  </a:cubicBezTo>
                  <a:lnTo>
                    <a:pt x="307467" y="250698"/>
                  </a:lnTo>
                  <a:close/>
                  <a:moveTo>
                    <a:pt x="211741" y="374237"/>
                  </a:moveTo>
                  <a:cubicBezTo>
                    <a:pt x="177260" y="374237"/>
                    <a:pt x="145066" y="363855"/>
                    <a:pt x="118205" y="346139"/>
                  </a:cubicBezTo>
                  <a:lnTo>
                    <a:pt x="52864" y="367094"/>
                  </a:lnTo>
                  <a:lnTo>
                    <a:pt x="74104" y="303943"/>
                  </a:lnTo>
                  <a:cubicBezTo>
                    <a:pt x="53721" y="275939"/>
                    <a:pt x="41719" y="241459"/>
                    <a:pt x="41719" y="204311"/>
                  </a:cubicBezTo>
                  <a:cubicBezTo>
                    <a:pt x="41719" y="110585"/>
                    <a:pt x="118015" y="34290"/>
                    <a:pt x="211741" y="34290"/>
                  </a:cubicBezTo>
                  <a:cubicBezTo>
                    <a:pt x="305467" y="34290"/>
                    <a:pt x="381762" y="110585"/>
                    <a:pt x="381762" y="204311"/>
                  </a:cubicBezTo>
                  <a:cubicBezTo>
                    <a:pt x="381762" y="297942"/>
                    <a:pt x="305467" y="374237"/>
                    <a:pt x="211741" y="374237"/>
                  </a:cubicBezTo>
                  <a:lnTo>
                    <a:pt x="211741" y="374237"/>
                  </a:lnTo>
                  <a:close/>
                  <a:moveTo>
                    <a:pt x="211741" y="0"/>
                  </a:moveTo>
                  <a:cubicBezTo>
                    <a:pt x="98965" y="0"/>
                    <a:pt x="7525" y="91440"/>
                    <a:pt x="7525" y="204216"/>
                  </a:cubicBezTo>
                  <a:cubicBezTo>
                    <a:pt x="7525" y="242792"/>
                    <a:pt x="18193" y="278892"/>
                    <a:pt x="36862" y="309658"/>
                  </a:cubicBezTo>
                  <a:lnTo>
                    <a:pt x="0" y="419195"/>
                  </a:lnTo>
                  <a:lnTo>
                    <a:pt x="113062" y="383000"/>
                  </a:lnTo>
                  <a:cubicBezTo>
                    <a:pt x="142304" y="399193"/>
                    <a:pt x="175927" y="408432"/>
                    <a:pt x="211741" y="408432"/>
                  </a:cubicBezTo>
                  <a:cubicBezTo>
                    <a:pt x="324517" y="408432"/>
                    <a:pt x="415957" y="316992"/>
                    <a:pt x="415957" y="204216"/>
                  </a:cubicBezTo>
                  <a:cubicBezTo>
                    <a:pt x="415957" y="91440"/>
                    <a:pt x="324517" y="0"/>
                    <a:pt x="211741" y="0"/>
                  </a:cubicBezTo>
                  <a:lnTo>
                    <a:pt x="211741" y="0"/>
                  </a:lnTo>
                  <a:close/>
                </a:path>
              </a:pathLst>
            </a:custGeom>
            <a:solidFill>
              <a:srgbClr val="FFFFFF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2112102424">
                    <a:custGeom>
                      <a:avLst/>
                      <a:gdLst>
                        <a:gd name="connsiteX0" fmla="*/ 641329 w 867621"/>
                        <a:gd name="connsiteY0" fmla="*/ 522915 h 874373"/>
                        <a:gd name="connsiteX1" fmla="*/ 568414 w 867621"/>
                        <a:gd name="connsiteY1" fmla="*/ 484769 h 874373"/>
                        <a:gd name="connsiteX2" fmla="*/ 543778 w 867621"/>
                        <a:gd name="connsiteY2" fmla="*/ 489339 h 874373"/>
                        <a:gd name="connsiteX3" fmla="*/ 507818 w 867621"/>
                        <a:gd name="connsiteY3" fmla="*/ 530664 h 874373"/>
                        <a:gd name="connsiteX4" fmla="*/ 484175 w 867621"/>
                        <a:gd name="connsiteY4" fmla="*/ 532451 h 874373"/>
                        <a:gd name="connsiteX5" fmla="*/ 398745 w 867621"/>
                        <a:gd name="connsiteY5" fmla="*/ 475233 h 874373"/>
                        <a:gd name="connsiteX6" fmla="*/ 341127 w 867621"/>
                        <a:gd name="connsiteY6" fmla="*/ 397750 h 874373"/>
                        <a:gd name="connsiteX7" fmla="*/ 346690 w 867621"/>
                        <a:gd name="connsiteY7" fmla="*/ 375697 h 874373"/>
                        <a:gd name="connsiteX8" fmla="*/ 363778 w 867621"/>
                        <a:gd name="connsiteY8" fmla="*/ 357220 h 874373"/>
                        <a:gd name="connsiteX9" fmla="*/ 375300 w 867621"/>
                        <a:gd name="connsiteY9" fmla="*/ 339539 h 874373"/>
                        <a:gd name="connsiteX10" fmla="*/ 375102 w 867621"/>
                        <a:gd name="connsiteY10" fmla="*/ 320464 h 874373"/>
                        <a:gd name="connsiteX11" fmla="*/ 344705 w 867621"/>
                        <a:gd name="connsiteY11" fmla="*/ 238411 h 874373"/>
                        <a:gd name="connsiteX12" fmla="*/ 320863 w 867621"/>
                        <a:gd name="connsiteY12" fmla="*/ 219338 h 874373"/>
                        <a:gd name="connsiteX13" fmla="*/ 300001 w 867621"/>
                        <a:gd name="connsiteY13" fmla="*/ 217749 h 874373"/>
                        <a:gd name="connsiteX14" fmla="*/ 270597 w 867621"/>
                        <a:gd name="connsiteY14" fmla="*/ 230266 h 874373"/>
                        <a:gd name="connsiteX15" fmla="*/ 229074 w 867621"/>
                        <a:gd name="connsiteY15" fmla="*/ 319471 h 874373"/>
                        <a:gd name="connsiteX16" fmla="*/ 269207 w 867621"/>
                        <a:gd name="connsiteY16" fmla="*/ 433512 h 874373"/>
                        <a:gd name="connsiteX17" fmla="*/ 448811 w 867621"/>
                        <a:gd name="connsiteY17" fmla="*/ 604571 h 874373"/>
                        <a:gd name="connsiteX18" fmla="*/ 578349 w 867621"/>
                        <a:gd name="connsiteY18" fmla="*/ 636756 h 874373"/>
                        <a:gd name="connsiteX19" fmla="*/ 653646 w 867621"/>
                        <a:gd name="connsiteY19" fmla="*/ 587883 h 874373"/>
                        <a:gd name="connsiteX20" fmla="*/ 661991 w 867621"/>
                        <a:gd name="connsiteY20" fmla="*/ 536425 h 874373"/>
                        <a:gd name="connsiteX21" fmla="*/ 641329 w 867621"/>
                        <a:gd name="connsiteY21" fmla="*/ 522915 h 874373"/>
                        <a:gd name="connsiteX22" fmla="*/ 641329 w 867621"/>
                        <a:gd name="connsiteY22" fmla="*/ 522915 h 874373"/>
                        <a:gd name="connsiteX23" fmla="*/ 441659 w 867621"/>
                        <a:gd name="connsiteY23" fmla="*/ 780597 h 874373"/>
                        <a:gd name="connsiteX24" fmla="*/ 246557 w 867621"/>
                        <a:gd name="connsiteY24" fmla="*/ 721989 h 874373"/>
                        <a:gd name="connsiteX25" fmla="*/ 110266 w 867621"/>
                        <a:gd name="connsiteY25" fmla="*/ 765698 h 874373"/>
                        <a:gd name="connsiteX26" fmla="*/ 154569 w 867621"/>
                        <a:gd name="connsiteY26" fmla="*/ 633975 h 874373"/>
                        <a:gd name="connsiteX27" fmla="*/ 87019 w 867621"/>
                        <a:gd name="connsiteY27" fmla="*/ 426159 h 874373"/>
                        <a:gd name="connsiteX28" fmla="*/ 441659 w 867621"/>
                        <a:gd name="connsiteY28" fmla="*/ 71523 h 874373"/>
                        <a:gd name="connsiteX29" fmla="*/ 796297 w 867621"/>
                        <a:gd name="connsiteY29" fmla="*/ 426159 h 874373"/>
                        <a:gd name="connsiteX30" fmla="*/ 441659 w 867621"/>
                        <a:gd name="connsiteY30" fmla="*/ 780597 h 874373"/>
                        <a:gd name="connsiteX31" fmla="*/ 441659 w 867621"/>
                        <a:gd name="connsiteY31" fmla="*/ 780597 h 874373"/>
                        <a:gd name="connsiteX32" fmla="*/ 441659 w 867621"/>
                        <a:gd name="connsiteY32" fmla="*/ 0 h 874373"/>
                        <a:gd name="connsiteX33" fmla="*/ 15696 w 867621"/>
                        <a:gd name="connsiteY33" fmla="*/ 425961 h 874373"/>
                        <a:gd name="connsiteX34" fmla="*/ 76888 w 867621"/>
                        <a:gd name="connsiteY34" fmla="*/ 645896 h 874373"/>
                        <a:gd name="connsiteX35" fmla="*/ 0 w 867621"/>
                        <a:gd name="connsiteY35" fmla="*/ 874373 h 874373"/>
                        <a:gd name="connsiteX36" fmla="*/ 235830 w 867621"/>
                        <a:gd name="connsiteY36" fmla="*/ 798876 h 874373"/>
                        <a:gd name="connsiteX37" fmla="*/ 441659 w 867621"/>
                        <a:gd name="connsiteY37" fmla="*/ 851923 h 874373"/>
                        <a:gd name="connsiteX38" fmla="*/ 867623 w 867621"/>
                        <a:gd name="connsiteY38" fmla="*/ 425961 h 874373"/>
                        <a:gd name="connsiteX39" fmla="*/ 441659 w 867621"/>
                        <a:gd name="connsiteY39" fmla="*/ 0 h 874373"/>
                        <a:gd name="connsiteX40" fmla="*/ 441659 w 867621"/>
                        <a:gd name="connsiteY40" fmla="*/ 0 h 8743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</a:cxnLst>
                      <a:rect l="l" t="t" r="r" b="b"/>
                      <a:pathLst>
                        <a:path w="867621" h="874373" fill="none" extrusionOk="0">
                          <a:moveTo>
                            <a:pt x="641329" y="522915"/>
                          </a:moveTo>
                          <a:cubicBezTo>
                            <a:pt x="632889" y="516290"/>
                            <a:pt x="578549" y="488948"/>
                            <a:pt x="568414" y="484769"/>
                          </a:cubicBezTo>
                          <a:cubicBezTo>
                            <a:pt x="558013" y="479020"/>
                            <a:pt x="550163" y="478524"/>
                            <a:pt x="543778" y="489339"/>
                          </a:cubicBezTo>
                          <a:cubicBezTo>
                            <a:pt x="534906" y="499397"/>
                            <a:pt x="516483" y="523983"/>
                            <a:pt x="507818" y="530664"/>
                          </a:cubicBezTo>
                          <a:cubicBezTo>
                            <a:pt x="501334" y="537370"/>
                            <a:pt x="494757" y="538879"/>
                            <a:pt x="484175" y="532451"/>
                          </a:cubicBezTo>
                          <a:cubicBezTo>
                            <a:pt x="475638" y="524810"/>
                            <a:pt x="439892" y="513535"/>
                            <a:pt x="398745" y="475233"/>
                          </a:cubicBezTo>
                          <a:cubicBezTo>
                            <a:pt x="368981" y="446094"/>
                            <a:pt x="349726" y="409915"/>
                            <a:pt x="341127" y="397750"/>
                          </a:cubicBezTo>
                          <a:cubicBezTo>
                            <a:pt x="334840" y="388488"/>
                            <a:pt x="342192" y="381370"/>
                            <a:pt x="346690" y="375697"/>
                          </a:cubicBezTo>
                          <a:cubicBezTo>
                            <a:pt x="351416" y="372343"/>
                            <a:pt x="357851" y="363513"/>
                            <a:pt x="363778" y="357220"/>
                          </a:cubicBezTo>
                          <a:cubicBezTo>
                            <a:pt x="369162" y="351554"/>
                            <a:pt x="371246" y="346923"/>
                            <a:pt x="375300" y="339539"/>
                          </a:cubicBezTo>
                          <a:cubicBezTo>
                            <a:pt x="379920" y="332921"/>
                            <a:pt x="377807" y="325572"/>
                            <a:pt x="375102" y="320464"/>
                          </a:cubicBezTo>
                          <a:cubicBezTo>
                            <a:pt x="368841" y="314023"/>
                            <a:pt x="353234" y="261056"/>
                            <a:pt x="344705" y="238411"/>
                          </a:cubicBezTo>
                          <a:cubicBezTo>
                            <a:pt x="335880" y="214857"/>
                            <a:pt x="328482" y="218809"/>
                            <a:pt x="320863" y="219338"/>
                          </a:cubicBezTo>
                          <a:cubicBezTo>
                            <a:pt x="314516" y="219684"/>
                            <a:pt x="307760" y="218162"/>
                            <a:pt x="300001" y="217749"/>
                          </a:cubicBezTo>
                          <a:cubicBezTo>
                            <a:pt x="293970" y="217082"/>
                            <a:pt x="279753" y="220631"/>
                            <a:pt x="270597" y="230266"/>
                          </a:cubicBezTo>
                          <a:cubicBezTo>
                            <a:pt x="253489" y="242397"/>
                            <a:pt x="224258" y="259485"/>
                            <a:pt x="229074" y="319471"/>
                          </a:cubicBezTo>
                          <a:cubicBezTo>
                            <a:pt x="228266" y="371181"/>
                            <a:pt x="262876" y="425249"/>
                            <a:pt x="269207" y="433512"/>
                          </a:cubicBezTo>
                          <a:cubicBezTo>
                            <a:pt x="257614" y="440609"/>
                            <a:pt x="315934" y="555900"/>
                            <a:pt x="448811" y="604571"/>
                          </a:cubicBezTo>
                          <a:cubicBezTo>
                            <a:pt x="557117" y="652822"/>
                            <a:pt x="560877" y="638882"/>
                            <a:pt x="578349" y="636756"/>
                          </a:cubicBezTo>
                          <a:cubicBezTo>
                            <a:pt x="594154" y="636590"/>
                            <a:pt x="642411" y="612857"/>
                            <a:pt x="653646" y="587883"/>
                          </a:cubicBezTo>
                          <a:cubicBezTo>
                            <a:pt x="663993" y="562832"/>
                            <a:pt x="664454" y="540294"/>
                            <a:pt x="661991" y="536425"/>
                          </a:cubicBezTo>
                          <a:cubicBezTo>
                            <a:pt x="659804" y="531517"/>
                            <a:pt x="652189" y="530582"/>
                            <a:pt x="641329" y="522915"/>
                          </a:cubicBezTo>
                          <a:lnTo>
                            <a:pt x="641329" y="522915"/>
                          </a:lnTo>
                          <a:close/>
                          <a:moveTo>
                            <a:pt x="441659" y="780597"/>
                          </a:moveTo>
                          <a:cubicBezTo>
                            <a:pt x="366571" y="775550"/>
                            <a:pt x="299393" y="766835"/>
                            <a:pt x="246557" y="721989"/>
                          </a:cubicBezTo>
                          <a:cubicBezTo>
                            <a:pt x="184543" y="744356"/>
                            <a:pt x="165851" y="745813"/>
                            <a:pt x="110266" y="765698"/>
                          </a:cubicBezTo>
                          <a:cubicBezTo>
                            <a:pt x="131991" y="715621"/>
                            <a:pt x="135262" y="700774"/>
                            <a:pt x="154569" y="633975"/>
                          </a:cubicBezTo>
                          <a:cubicBezTo>
                            <a:pt x="100560" y="580363"/>
                            <a:pt x="80990" y="503046"/>
                            <a:pt x="87019" y="426159"/>
                          </a:cubicBezTo>
                          <a:cubicBezTo>
                            <a:pt x="58592" y="212595"/>
                            <a:pt x="215110" y="92282"/>
                            <a:pt x="441659" y="71523"/>
                          </a:cubicBezTo>
                          <a:cubicBezTo>
                            <a:pt x="616021" y="114140"/>
                            <a:pt x="813050" y="185030"/>
                            <a:pt x="796297" y="426159"/>
                          </a:cubicBezTo>
                          <a:cubicBezTo>
                            <a:pt x="820909" y="600774"/>
                            <a:pt x="615962" y="779234"/>
                            <a:pt x="441659" y="780597"/>
                          </a:cubicBezTo>
                          <a:lnTo>
                            <a:pt x="441659" y="780597"/>
                          </a:lnTo>
                          <a:close/>
                          <a:moveTo>
                            <a:pt x="441659" y="0"/>
                          </a:moveTo>
                          <a:cubicBezTo>
                            <a:pt x="214647" y="-24606"/>
                            <a:pt x="21419" y="184393"/>
                            <a:pt x="15696" y="425961"/>
                          </a:cubicBezTo>
                          <a:cubicBezTo>
                            <a:pt x="11615" y="494941"/>
                            <a:pt x="37203" y="578467"/>
                            <a:pt x="76888" y="645896"/>
                          </a:cubicBezTo>
                          <a:cubicBezTo>
                            <a:pt x="56068" y="718890"/>
                            <a:pt x="18809" y="804395"/>
                            <a:pt x="0" y="874373"/>
                          </a:cubicBezTo>
                          <a:cubicBezTo>
                            <a:pt x="85550" y="847564"/>
                            <a:pt x="157984" y="827122"/>
                            <a:pt x="235830" y="798876"/>
                          </a:cubicBezTo>
                          <a:cubicBezTo>
                            <a:pt x="290884" y="849787"/>
                            <a:pt x="371579" y="850968"/>
                            <a:pt x="441659" y="851923"/>
                          </a:cubicBezTo>
                          <a:cubicBezTo>
                            <a:pt x="669994" y="846151"/>
                            <a:pt x="862780" y="670208"/>
                            <a:pt x="867623" y="425961"/>
                          </a:cubicBezTo>
                          <a:cubicBezTo>
                            <a:pt x="894992" y="228415"/>
                            <a:pt x="704605" y="48419"/>
                            <a:pt x="441659" y="0"/>
                          </a:cubicBezTo>
                          <a:lnTo>
                            <a:pt x="441659" y="0"/>
                          </a:lnTo>
                          <a:close/>
                        </a:path>
                        <a:path w="867621" h="874373" stroke="0" extrusionOk="0">
                          <a:moveTo>
                            <a:pt x="641329" y="522915"/>
                          </a:moveTo>
                          <a:cubicBezTo>
                            <a:pt x="631994" y="518081"/>
                            <a:pt x="578917" y="488333"/>
                            <a:pt x="568414" y="484769"/>
                          </a:cubicBezTo>
                          <a:cubicBezTo>
                            <a:pt x="558201" y="481343"/>
                            <a:pt x="551916" y="477455"/>
                            <a:pt x="543778" y="489339"/>
                          </a:cubicBezTo>
                          <a:cubicBezTo>
                            <a:pt x="537001" y="499762"/>
                            <a:pt x="513510" y="522402"/>
                            <a:pt x="507818" y="530664"/>
                          </a:cubicBezTo>
                          <a:cubicBezTo>
                            <a:pt x="499861" y="538076"/>
                            <a:pt x="494560" y="539100"/>
                            <a:pt x="484175" y="532451"/>
                          </a:cubicBezTo>
                          <a:cubicBezTo>
                            <a:pt x="474377" y="518802"/>
                            <a:pt x="440562" y="514463"/>
                            <a:pt x="398745" y="475233"/>
                          </a:cubicBezTo>
                          <a:cubicBezTo>
                            <a:pt x="367952" y="447082"/>
                            <a:pt x="345354" y="406576"/>
                            <a:pt x="341127" y="397750"/>
                          </a:cubicBezTo>
                          <a:cubicBezTo>
                            <a:pt x="336113" y="385857"/>
                            <a:pt x="340652" y="381118"/>
                            <a:pt x="346690" y="375697"/>
                          </a:cubicBezTo>
                          <a:cubicBezTo>
                            <a:pt x="351549" y="370687"/>
                            <a:pt x="358372" y="363826"/>
                            <a:pt x="363778" y="357220"/>
                          </a:cubicBezTo>
                          <a:cubicBezTo>
                            <a:pt x="368757" y="350706"/>
                            <a:pt x="371494" y="346491"/>
                            <a:pt x="375300" y="339539"/>
                          </a:cubicBezTo>
                          <a:cubicBezTo>
                            <a:pt x="380228" y="333372"/>
                            <a:pt x="376624" y="326715"/>
                            <a:pt x="375102" y="320464"/>
                          </a:cubicBezTo>
                          <a:cubicBezTo>
                            <a:pt x="377533" y="313956"/>
                            <a:pt x="349392" y="260466"/>
                            <a:pt x="344705" y="238411"/>
                          </a:cubicBezTo>
                          <a:cubicBezTo>
                            <a:pt x="335773" y="217411"/>
                            <a:pt x="327218" y="219388"/>
                            <a:pt x="320863" y="219338"/>
                          </a:cubicBezTo>
                          <a:cubicBezTo>
                            <a:pt x="314319" y="218902"/>
                            <a:pt x="308048" y="219147"/>
                            <a:pt x="300001" y="217749"/>
                          </a:cubicBezTo>
                          <a:cubicBezTo>
                            <a:pt x="291453" y="218003"/>
                            <a:pt x="278001" y="219445"/>
                            <a:pt x="270597" y="230266"/>
                          </a:cubicBezTo>
                          <a:cubicBezTo>
                            <a:pt x="263402" y="235465"/>
                            <a:pt x="224244" y="265526"/>
                            <a:pt x="229074" y="319471"/>
                          </a:cubicBezTo>
                          <a:cubicBezTo>
                            <a:pt x="227028" y="372644"/>
                            <a:pt x="263252" y="426186"/>
                            <a:pt x="269207" y="433512"/>
                          </a:cubicBezTo>
                          <a:cubicBezTo>
                            <a:pt x="269848" y="441379"/>
                            <a:pt x="335859" y="558768"/>
                            <a:pt x="448811" y="604571"/>
                          </a:cubicBezTo>
                          <a:cubicBezTo>
                            <a:pt x="558950" y="652434"/>
                            <a:pt x="555876" y="637222"/>
                            <a:pt x="578349" y="636756"/>
                          </a:cubicBezTo>
                          <a:cubicBezTo>
                            <a:pt x="603075" y="634333"/>
                            <a:pt x="646292" y="607855"/>
                            <a:pt x="653646" y="587883"/>
                          </a:cubicBezTo>
                          <a:cubicBezTo>
                            <a:pt x="664411" y="562035"/>
                            <a:pt x="664183" y="541386"/>
                            <a:pt x="661991" y="536425"/>
                          </a:cubicBezTo>
                          <a:cubicBezTo>
                            <a:pt x="658072" y="532398"/>
                            <a:pt x="650939" y="527365"/>
                            <a:pt x="641329" y="522915"/>
                          </a:cubicBezTo>
                          <a:lnTo>
                            <a:pt x="641329" y="522915"/>
                          </a:lnTo>
                          <a:close/>
                          <a:moveTo>
                            <a:pt x="441659" y="780597"/>
                          </a:moveTo>
                          <a:cubicBezTo>
                            <a:pt x="364992" y="780751"/>
                            <a:pt x="297227" y="744766"/>
                            <a:pt x="246557" y="721989"/>
                          </a:cubicBezTo>
                          <a:cubicBezTo>
                            <a:pt x="208209" y="737986"/>
                            <a:pt x="161692" y="753153"/>
                            <a:pt x="110266" y="765698"/>
                          </a:cubicBezTo>
                          <a:cubicBezTo>
                            <a:pt x="135667" y="711807"/>
                            <a:pt x="138874" y="661464"/>
                            <a:pt x="154569" y="633975"/>
                          </a:cubicBezTo>
                          <a:cubicBezTo>
                            <a:pt x="106968" y="589333"/>
                            <a:pt x="93453" y="490253"/>
                            <a:pt x="87019" y="426159"/>
                          </a:cubicBezTo>
                          <a:cubicBezTo>
                            <a:pt x="88648" y="198165"/>
                            <a:pt x="209357" y="97795"/>
                            <a:pt x="441659" y="71523"/>
                          </a:cubicBezTo>
                          <a:cubicBezTo>
                            <a:pt x="603612" y="71652"/>
                            <a:pt x="820282" y="250255"/>
                            <a:pt x="796297" y="426159"/>
                          </a:cubicBezTo>
                          <a:cubicBezTo>
                            <a:pt x="774278" y="658611"/>
                            <a:pt x="631172" y="752125"/>
                            <a:pt x="441659" y="780597"/>
                          </a:cubicBezTo>
                          <a:lnTo>
                            <a:pt x="441659" y="780597"/>
                          </a:lnTo>
                          <a:close/>
                          <a:moveTo>
                            <a:pt x="441659" y="0"/>
                          </a:moveTo>
                          <a:cubicBezTo>
                            <a:pt x="215998" y="-26312"/>
                            <a:pt x="-7268" y="208762"/>
                            <a:pt x="15696" y="425961"/>
                          </a:cubicBezTo>
                          <a:cubicBezTo>
                            <a:pt x="12031" y="504026"/>
                            <a:pt x="34186" y="599900"/>
                            <a:pt x="76888" y="645896"/>
                          </a:cubicBezTo>
                          <a:cubicBezTo>
                            <a:pt x="42037" y="731387"/>
                            <a:pt x="38074" y="770254"/>
                            <a:pt x="0" y="874373"/>
                          </a:cubicBezTo>
                          <a:cubicBezTo>
                            <a:pt x="77202" y="860264"/>
                            <a:pt x="168764" y="831918"/>
                            <a:pt x="235830" y="798876"/>
                          </a:cubicBezTo>
                          <a:cubicBezTo>
                            <a:pt x="306484" y="838261"/>
                            <a:pt x="377916" y="855194"/>
                            <a:pt x="441659" y="851923"/>
                          </a:cubicBezTo>
                          <a:cubicBezTo>
                            <a:pt x="676231" y="836918"/>
                            <a:pt x="883100" y="702270"/>
                            <a:pt x="867623" y="425961"/>
                          </a:cubicBezTo>
                          <a:cubicBezTo>
                            <a:pt x="872867" y="197130"/>
                            <a:pt x="647766" y="-13559"/>
                            <a:pt x="441659" y="0"/>
                          </a:cubicBezTo>
                          <a:lnTo>
                            <a:pt x="441659" y="0"/>
                          </a:ln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5" name="Graphic 4">
            <a:extLst>
              <a:ext uri="{FF2B5EF4-FFF2-40B4-BE49-F238E27FC236}">
                <a16:creationId xmlns:a16="http://schemas.microsoft.com/office/drawing/2014/main" id="{5AE1AE6D-CD60-729D-5501-51380538C180}"/>
              </a:ext>
            </a:extLst>
          </p:cNvPr>
          <p:cNvGrpSpPr/>
          <p:nvPr/>
        </p:nvGrpSpPr>
        <p:grpSpPr>
          <a:xfrm>
            <a:off x="8792046" y="1327426"/>
            <a:ext cx="219454" cy="219454"/>
            <a:chOff x="3796211" y="2808079"/>
            <a:chExt cx="609598" cy="609598"/>
          </a:xfrm>
          <a:effectLst/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D7B2257-2771-002D-6086-1329391B02B8}"/>
                </a:ext>
              </a:extLst>
            </p:cNvPr>
            <p:cNvSpPr/>
            <p:nvPr/>
          </p:nvSpPr>
          <p:spPr>
            <a:xfrm>
              <a:off x="3796211" y="2808079"/>
              <a:ext cx="609598" cy="609598"/>
            </a:xfrm>
            <a:custGeom>
              <a:avLst/>
              <a:gdLst>
                <a:gd name="connsiteX0" fmla="*/ 609598 w 609598"/>
                <a:gd name="connsiteY0" fmla="*/ 304799 h 609598"/>
                <a:gd name="connsiteX1" fmla="*/ 304799 w 609598"/>
                <a:gd name="connsiteY1" fmla="*/ 609598 h 609598"/>
                <a:gd name="connsiteX2" fmla="*/ 0 w 609598"/>
                <a:gd name="connsiteY2" fmla="*/ 304799 h 609598"/>
                <a:gd name="connsiteX3" fmla="*/ 304799 w 609598"/>
                <a:gd name="connsiteY3" fmla="*/ 0 h 609598"/>
                <a:gd name="connsiteX4" fmla="*/ 609598 w 609598"/>
                <a:gd name="connsiteY4" fmla="*/ 304799 h 609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598" h="609598">
                  <a:moveTo>
                    <a:pt x="609598" y="304799"/>
                  </a:moveTo>
                  <a:cubicBezTo>
                    <a:pt x="609598" y="473135"/>
                    <a:pt x="473135" y="609598"/>
                    <a:pt x="304799" y="609598"/>
                  </a:cubicBezTo>
                  <a:cubicBezTo>
                    <a:pt x="136463" y="609598"/>
                    <a:pt x="0" y="473135"/>
                    <a:pt x="0" y="304799"/>
                  </a:cubicBezTo>
                  <a:cubicBezTo>
                    <a:pt x="0" y="136463"/>
                    <a:pt x="136463" y="0"/>
                    <a:pt x="304799" y="0"/>
                  </a:cubicBezTo>
                  <a:cubicBezTo>
                    <a:pt x="473135" y="0"/>
                    <a:pt x="609598" y="136463"/>
                    <a:pt x="609598" y="304799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3687632289">
                    <a:custGeom>
                      <a:avLst/>
                      <a:gdLst>
                        <a:gd name="connsiteX0" fmla="*/ 1136234 w 1136234"/>
                        <a:gd name="connsiteY0" fmla="*/ 568117 h 1136234"/>
                        <a:gd name="connsiteX1" fmla="*/ 568117 w 1136234"/>
                        <a:gd name="connsiteY1" fmla="*/ 1136234 h 1136234"/>
                        <a:gd name="connsiteX2" fmla="*/ 0 w 1136234"/>
                        <a:gd name="connsiteY2" fmla="*/ 568117 h 1136234"/>
                        <a:gd name="connsiteX3" fmla="*/ 568117 w 1136234"/>
                        <a:gd name="connsiteY3" fmla="*/ 0 h 1136234"/>
                        <a:gd name="connsiteX4" fmla="*/ 1136234 w 1136234"/>
                        <a:gd name="connsiteY4" fmla="*/ 568117 h 11362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36234" h="1136234" fill="none" extrusionOk="0">
                          <a:moveTo>
                            <a:pt x="1136234" y="568117"/>
                          </a:moveTo>
                          <a:cubicBezTo>
                            <a:pt x="1197862" y="860415"/>
                            <a:pt x="821755" y="1129781"/>
                            <a:pt x="568117" y="1136234"/>
                          </a:cubicBezTo>
                          <a:cubicBezTo>
                            <a:pt x="245010" y="1144751"/>
                            <a:pt x="4331" y="898823"/>
                            <a:pt x="0" y="568117"/>
                          </a:cubicBezTo>
                          <a:cubicBezTo>
                            <a:pt x="24656" y="255667"/>
                            <a:pt x="269869" y="-32986"/>
                            <a:pt x="568117" y="0"/>
                          </a:cubicBezTo>
                          <a:cubicBezTo>
                            <a:pt x="892942" y="3746"/>
                            <a:pt x="1110761" y="256634"/>
                            <a:pt x="1136234" y="568117"/>
                          </a:cubicBezTo>
                          <a:close/>
                        </a:path>
                        <a:path w="1136234" h="1136234" stroke="0" extrusionOk="0">
                          <a:moveTo>
                            <a:pt x="1136234" y="568117"/>
                          </a:moveTo>
                          <a:cubicBezTo>
                            <a:pt x="1110525" y="818712"/>
                            <a:pt x="829474" y="1163954"/>
                            <a:pt x="568117" y="1136234"/>
                          </a:cubicBezTo>
                          <a:cubicBezTo>
                            <a:pt x="264188" y="1174673"/>
                            <a:pt x="67587" y="861737"/>
                            <a:pt x="0" y="568117"/>
                          </a:cubicBezTo>
                          <a:cubicBezTo>
                            <a:pt x="-42337" y="226052"/>
                            <a:pt x="268967" y="46142"/>
                            <a:pt x="568117" y="0"/>
                          </a:cubicBezTo>
                          <a:cubicBezTo>
                            <a:pt x="871342" y="-53538"/>
                            <a:pt x="1182203" y="296295"/>
                            <a:pt x="1136234" y="568117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F8AF8C0-730A-5386-5E3A-3A764DBF7A0B}"/>
                </a:ext>
              </a:extLst>
            </p:cNvPr>
            <p:cNvSpPr/>
            <p:nvPr/>
          </p:nvSpPr>
          <p:spPr>
            <a:xfrm>
              <a:off x="3934001" y="2917485"/>
              <a:ext cx="333974" cy="429211"/>
            </a:xfrm>
            <a:custGeom>
              <a:avLst/>
              <a:gdLst>
                <a:gd name="connsiteX0" fmla="*/ 194951 w 333974"/>
                <a:gd name="connsiteY0" fmla="*/ 311292 h 429211"/>
                <a:gd name="connsiteX1" fmla="*/ 137325 w 333974"/>
                <a:gd name="connsiteY1" fmla="*/ 283860 h 429211"/>
                <a:gd name="connsiteX2" fmla="*/ 71507 w 333974"/>
                <a:gd name="connsiteY2" fmla="*/ 429211 h 429211"/>
                <a:gd name="connsiteX3" fmla="*/ 104368 w 333974"/>
                <a:gd name="connsiteY3" fmla="*/ 201564 h 429211"/>
                <a:gd name="connsiteX4" fmla="*/ 159232 w 333974"/>
                <a:gd name="connsiteY4" fmla="*/ 97360 h 429211"/>
                <a:gd name="connsiteX5" fmla="*/ 183902 w 333974"/>
                <a:gd name="connsiteY5" fmla="*/ 267382 h 429211"/>
                <a:gd name="connsiteX6" fmla="*/ 249720 w 333974"/>
                <a:gd name="connsiteY6" fmla="*/ 69928 h 429211"/>
                <a:gd name="connsiteX7" fmla="*/ 49504 w 333974"/>
                <a:gd name="connsiteY7" fmla="*/ 176894 h 429211"/>
                <a:gd name="connsiteX8" fmla="*/ 60458 w 333974"/>
                <a:gd name="connsiteY8" fmla="*/ 248236 h 429211"/>
                <a:gd name="connsiteX9" fmla="*/ 165 w 333974"/>
                <a:gd name="connsiteY9" fmla="*/ 149557 h 429211"/>
                <a:gd name="connsiteX10" fmla="*/ 145516 w 333974"/>
                <a:gd name="connsiteY10" fmla="*/ 1444 h 429211"/>
                <a:gd name="connsiteX11" fmla="*/ 332016 w 333974"/>
                <a:gd name="connsiteY11" fmla="*/ 119363 h 429211"/>
                <a:gd name="connsiteX12" fmla="*/ 194951 w 333974"/>
                <a:gd name="connsiteY12" fmla="*/ 311292 h 429211"/>
                <a:gd name="connsiteX13" fmla="*/ 194951 w 333974"/>
                <a:gd name="connsiteY13" fmla="*/ 311292 h 429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3974" h="429211">
                  <a:moveTo>
                    <a:pt x="194951" y="311292"/>
                  </a:moveTo>
                  <a:cubicBezTo>
                    <a:pt x="168852" y="309291"/>
                    <a:pt x="157803" y="296337"/>
                    <a:pt x="137325" y="283860"/>
                  </a:cubicBezTo>
                  <a:cubicBezTo>
                    <a:pt x="126085" y="342915"/>
                    <a:pt x="112274" y="399589"/>
                    <a:pt x="71507" y="429211"/>
                  </a:cubicBezTo>
                  <a:cubicBezTo>
                    <a:pt x="58934" y="339867"/>
                    <a:pt x="89985" y="272811"/>
                    <a:pt x="104368" y="201564"/>
                  </a:cubicBezTo>
                  <a:cubicBezTo>
                    <a:pt x="79794" y="160130"/>
                    <a:pt x="107321" y="76786"/>
                    <a:pt x="159232" y="97360"/>
                  </a:cubicBezTo>
                  <a:cubicBezTo>
                    <a:pt x="223050" y="122602"/>
                    <a:pt x="103987" y="251284"/>
                    <a:pt x="183902" y="267382"/>
                  </a:cubicBezTo>
                  <a:cubicBezTo>
                    <a:pt x="267436" y="284145"/>
                    <a:pt x="301440" y="122506"/>
                    <a:pt x="249720" y="69928"/>
                  </a:cubicBezTo>
                  <a:cubicBezTo>
                    <a:pt x="174948" y="-5986"/>
                    <a:pt x="31978" y="68214"/>
                    <a:pt x="49504" y="176894"/>
                  </a:cubicBezTo>
                  <a:cubicBezTo>
                    <a:pt x="53790" y="203469"/>
                    <a:pt x="81222" y="211565"/>
                    <a:pt x="60458" y="248236"/>
                  </a:cubicBezTo>
                  <a:cubicBezTo>
                    <a:pt x="12547" y="237664"/>
                    <a:pt x="-1740" y="199849"/>
                    <a:pt x="165" y="149557"/>
                  </a:cubicBezTo>
                  <a:cubicBezTo>
                    <a:pt x="3117" y="67166"/>
                    <a:pt x="74174" y="9444"/>
                    <a:pt x="145516" y="1444"/>
                  </a:cubicBezTo>
                  <a:cubicBezTo>
                    <a:pt x="235718" y="-8653"/>
                    <a:pt x="320300" y="34590"/>
                    <a:pt x="332016" y="119363"/>
                  </a:cubicBezTo>
                  <a:cubicBezTo>
                    <a:pt x="345160" y="215089"/>
                    <a:pt x="291344" y="318721"/>
                    <a:pt x="194951" y="311292"/>
                  </a:cubicBezTo>
                  <a:lnTo>
                    <a:pt x="194951" y="311292"/>
                  </a:lnTo>
                  <a:close/>
                </a:path>
              </a:pathLst>
            </a:custGeom>
            <a:solidFill>
              <a:schemeClr val="bg2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381775640">
                    <a:custGeom>
                      <a:avLst/>
                      <a:gdLst>
                        <a:gd name="connsiteX0" fmla="*/ 363370 w 622496"/>
                        <a:gd name="connsiteY0" fmla="*/ 580219 h 800009"/>
                        <a:gd name="connsiteX1" fmla="*/ 255960 w 622496"/>
                        <a:gd name="connsiteY1" fmla="*/ 529088 h 800009"/>
                        <a:gd name="connsiteX2" fmla="*/ 133282 w 622496"/>
                        <a:gd name="connsiteY2" fmla="*/ 800009 h 800009"/>
                        <a:gd name="connsiteX3" fmla="*/ 194532 w 622496"/>
                        <a:gd name="connsiteY3" fmla="*/ 375696 h 800009"/>
                        <a:gd name="connsiteX4" fmla="*/ 296793 w 622496"/>
                        <a:gd name="connsiteY4" fmla="*/ 181469 h 800009"/>
                        <a:gd name="connsiteX5" fmla="*/ 342775 w 622496"/>
                        <a:gd name="connsiteY5" fmla="*/ 498374 h 800009"/>
                        <a:gd name="connsiteX6" fmla="*/ 465454 w 622496"/>
                        <a:gd name="connsiteY6" fmla="*/ 130339 h 800009"/>
                        <a:gd name="connsiteX7" fmla="*/ 92270 w 622496"/>
                        <a:gd name="connsiteY7" fmla="*/ 329713 h 800009"/>
                        <a:gd name="connsiteX8" fmla="*/ 112688 w 622496"/>
                        <a:gd name="connsiteY8" fmla="*/ 462688 h 800009"/>
                        <a:gd name="connsiteX9" fmla="*/ 307 w 622496"/>
                        <a:gd name="connsiteY9" fmla="*/ 278760 h 800009"/>
                        <a:gd name="connsiteX10" fmla="*/ 271228 w 622496"/>
                        <a:gd name="connsiteY10" fmla="*/ 2691 h 800009"/>
                        <a:gd name="connsiteX11" fmla="*/ 618846 w 622496"/>
                        <a:gd name="connsiteY11" fmla="*/ 222481 h 800009"/>
                        <a:gd name="connsiteX12" fmla="*/ 363370 w 622496"/>
                        <a:gd name="connsiteY12" fmla="*/ 580219 h 800009"/>
                        <a:gd name="connsiteX13" fmla="*/ 363370 w 622496"/>
                        <a:gd name="connsiteY13" fmla="*/ 580219 h 8000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622496" h="800009" fill="none" extrusionOk="0">
                          <a:moveTo>
                            <a:pt x="363370" y="580219"/>
                          </a:moveTo>
                          <a:cubicBezTo>
                            <a:pt x="313625" y="576237"/>
                            <a:pt x="298848" y="549634"/>
                            <a:pt x="255960" y="529088"/>
                          </a:cubicBezTo>
                          <a:cubicBezTo>
                            <a:pt x="227688" y="660898"/>
                            <a:pt x="222750" y="732235"/>
                            <a:pt x="133282" y="800009"/>
                          </a:cubicBezTo>
                          <a:cubicBezTo>
                            <a:pt x="102398" y="630812"/>
                            <a:pt x="180957" y="504549"/>
                            <a:pt x="194532" y="375696"/>
                          </a:cubicBezTo>
                          <a:cubicBezTo>
                            <a:pt x="134295" y="296387"/>
                            <a:pt x="177657" y="136411"/>
                            <a:pt x="296793" y="181469"/>
                          </a:cubicBezTo>
                          <a:cubicBezTo>
                            <a:pt x="419704" y="239479"/>
                            <a:pt x="184445" y="471787"/>
                            <a:pt x="342775" y="498374"/>
                          </a:cubicBezTo>
                          <a:cubicBezTo>
                            <a:pt x="476001" y="505659"/>
                            <a:pt x="589622" y="244087"/>
                            <a:pt x="465454" y="130339"/>
                          </a:cubicBezTo>
                          <a:cubicBezTo>
                            <a:pt x="293169" y="-19303"/>
                            <a:pt x="85493" y="109125"/>
                            <a:pt x="92270" y="329713"/>
                          </a:cubicBezTo>
                          <a:cubicBezTo>
                            <a:pt x="98842" y="388099"/>
                            <a:pt x="161927" y="388511"/>
                            <a:pt x="112688" y="462688"/>
                          </a:cubicBezTo>
                          <a:cubicBezTo>
                            <a:pt x="37029" y="454848"/>
                            <a:pt x="-17662" y="374683"/>
                            <a:pt x="307" y="278760"/>
                          </a:cubicBezTo>
                          <a:cubicBezTo>
                            <a:pt x="16142" y="130631"/>
                            <a:pt x="140572" y="26510"/>
                            <a:pt x="271228" y="2691"/>
                          </a:cubicBezTo>
                          <a:cubicBezTo>
                            <a:pt x="434926" y="-15209"/>
                            <a:pt x="577448" y="68317"/>
                            <a:pt x="618846" y="222481"/>
                          </a:cubicBezTo>
                          <a:cubicBezTo>
                            <a:pt x="660316" y="397685"/>
                            <a:pt x="581470" y="575838"/>
                            <a:pt x="363370" y="580219"/>
                          </a:cubicBezTo>
                          <a:lnTo>
                            <a:pt x="363370" y="580219"/>
                          </a:lnTo>
                          <a:close/>
                        </a:path>
                        <a:path w="622496" h="800009" stroke="0" extrusionOk="0">
                          <a:moveTo>
                            <a:pt x="363370" y="580219"/>
                          </a:moveTo>
                          <a:cubicBezTo>
                            <a:pt x="314790" y="577550"/>
                            <a:pt x="289382" y="554966"/>
                            <a:pt x="255960" y="529088"/>
                          </a:cubicBezTo>
                          <a:cubicBezTo>
                            <a:pt x="234843" y="615817"/>
                            <a:pt x="210445" y="748132"/>
                            <a:pt x="133282" y="800009"/>
                          </a:cubicBezTo>
                          <a:cubicBezTo>
                            <a:pt x="106614" y="635395"/>
                            <a:pt x="177228" y="489299"/>
                            <a:pt x="194532" y="375696"/>
                          </a:cubicBezTo>
                          <a:cubicBezTo>
                            <a:pt x="149087" y="277267"/>
                            <a:pt x="196825" y="141622"/>
                            <a:pt x="296793" y="181469"/>
                          </a:cubicBezTo>
                          <a:cubicBezTo>
                            <a:pt x="438516" y="232693"/>
                            <a:pt x="203134" y="478606"/>
                            <a:pt x="342775" y="498374"/>
                          </a:cubicBezTo>
                          <a:cubicBezTo>
                            <a:pt x="499707" y="555898"/>
                            <a:pt x="561910" y="233722"/>
                            <a:pt x="465454" y="130339"/>
                          </a:cubicBezTo>
                          <a:cubicBezTo>
                            <a:pt x="298910" y="-10285"/>
                            <a:pt x="28050" y="162539"/>
                            <a:pt x="92270" y="329713"/>
                          </a:cubicBezTo>
                          <a:cubicBezTo>
                            <a:pt x="107814" y="380751"/>
                            <a:pt x="160162" y="396430"/>
                            <a:pt x="112688" y="462688"/>
                          </a:cubicBezTo>
                          <a:cubicBezTo>
                            <a:pt x="19396" y="443730"/>
                            <a:pt x="-17788" y="371801"/>
                            <a:pt x="307" y="278760"/>
                          </a:cubicBezTo>
                          <a:cubicBezTo>
                            <a:pt x="33235" y="136435"/>
                            <a:pt x="158915" y="3820"/>
                            <a:pt x="271228" y="2691"/>
                          </a:cubicBezTo>
                          <a:cubicBezTo>
                            <a:pt x="445160" y="-24835"/>
                            <a:pt x="604440" y="51367"/>
                            <a:pt x="618846" y="222481"/>
                          </a:cubicBezTo>
                          <a:cubicBezTo>
                            <a:pt x="624972" y="368406"/>
                            <a:pt x="553838" y="590528"/>
                            <a:pt x="363370" y="580219"/>
                          </a:cubicBezTo>
                          <a:lnTo>
                            <a:pt x="363370" y="580219"/>
                          </a:ln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4" name="Graphic 4">
            <a:extLst>
              <a:ext uri="{FF2B5EF4-FFF2-40B4-BE49-F238E27FC236}">
                <a16:creationId xmlns:a16="http://schemas.microsoft.com/office/drawing/2014/main" id="{8C51914A-29B0-7087-24F5-7CF52B87FCEA}"/>
              </a:ext>
            </a:extLst>
          </p:cNvPr>
          <p:cNvGrpSpPr/>
          <p:nvPr/>
        </p:nvGrpSpPr>
        <p:grpSpPr>
          <a:xfrm>
            <a:off x="6498077" y="1271787"/>
            <a:ext cx="402008" cy="402008"/>
            <a:chOff x="4031360" y="1961610"/>
            <a:chExt cx="609600" cy="609600"/>
          </a:xfrm>
          <a:effectLst/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24E9337-AE6E-B4D1-14B6-5A5672DF58AF}"/>
                </a:ext>
              </a:extLst>
            </p:cNvPr>
            <p:cNvSpPr/>
            <p:nvPr/>
          </p:nvSpPr>
          <p:spPr>
            <a:xfrm>
              <a:off x="4227955" y="2123344"/>
              <a:ext cx="188499" cy="358235"/>
            </a:xfrm>
            <a:custGeom>
              <a:avLst/>
              <a:gdLst>
                <a:gd name="connsiteX0" fmla="*/ 181261 w 188499"/>
                <a:gd name="connsiteY0" fmla="*/ 203073 h 358235"/>
                <a:gd name="connsiteX1" fmla="*/ 124397 w 188499"/>
                <a:gd name="connsiteY1" fmla="*/ 203073 h 358235"/>
                <a:gd name="connsiteX2" fmla="*/ 124397 w 188499"/>
                <a:gd name="connsiteY2" fmla="*/ 358235 h 358235"/>
                <a:gd name="connsiteX3" fmla="*/ 40100 w 188499"/>
                <a:gd name="connsiteY3" fmla="*/ 358235 h 358235"/>
                <a:gd name="connsiteX4" fmla="*/ 40100 w 188499"/>
                <a:gd name="connsiteY4" fmla="*/ 203073 h 358235"/>
                <a:gd name="connsiteX5" fmla="*/ 0 w 188499"/>
                <a:gd name="connsiteY5" fmla="*/ 203073 h 358235"/>
                <a:gd name="connsiteX6" fmla="*/ 0 w 188499"/>
                <a:gd name="connsiteY6" fmla="*/ 131445 h 358235"/>
                <a:gd name="connsiteX7" fmla="*/ 40100 w 188499"/>
                <a:gd name="connsiteY7" fmla="*/ 131445 h 358235"/>
                <a:gd name="connsiteX8" fmla="*/ 40100 w 188499"/>
                <a:gd name="connsiteY8" fmla="*/ 85058 h 358235"/>
                <a:gd name="connsiteX9" fmla="*/ 125158 w 188499"/>
                <a:gd name="connsiteY9" fmla="*/ 0 h 358235"/>
                <a:gd name="connsiteX10" fmla="*/ 187547 w 188499"/>
                <a:gd name="connsiteY10" fmla="*/ 286 h 358235"/>
                <a:gd name="connsiteX11" fmla="*/ 187547 w 188499"/>
                <a:gd name="connsiteY11" fmla="*/ 69818 h 358235"/>
                <a:gd name="connsiteX12" fmla="*/ 142208 w 188499"/>
                <a:gd name="connsiteY12" fmla="*/ 69818 h 358235"/>
                <a:gd name="connsiteX13" fmla="*/ 124301 w 188499"/>
                <a:gd name="connsiteY13" fmla="*/ 89345 h 358235"/>
                <a:gd name="connsiteX14" fmla="*/ 124301 w 188499"/>
                <a:gd name="connsiteY14" fmla="*/ 131540 h 358235"/>
                <a:gd name="connsiteX15" fmla="*/ 188500 w 188499"/>
                <a:gd name="connsiteY15" fmla="*/ 131540 h 358235"/>
                <a:gd name="connsiteX16" fmla="*/ 181261 w 188499"/>
                <a:gd name="connsiteY16" fmla="*/ 203073 h 35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8499" h="358235">
                  <a:moveTo>
                    <a:pt x="181261" y="203073"/>
                  </a:moveTo>
                  <a:lnTo>
                    <a:pt x="124397" y="203073"/>
                  </a:lnTo>
                  <a:lnTo>
                    <a:pt x="124397" y="358235"/>
                  </a:lnTo>
                  <a:lnTo>
                    <a:pt x="40100" y="358235"/>
                  </a:lnTo>
                  <a:lnTo>
                    <a:pt x="40100" y="203073"/>
                  </a:lnTo>
                  <a:lnTo>
                    <a:pt x="0" y="203073"/>
                  </a:lnTo>
                  <a:lnTo>
                    <a:pt x="0" y="131445"/>
                  </a:lnTo>
                  <a:lnTo>
                    <a:pt x="40100" y="131445"/>
                  </a:lnTo>
                  <a:lnTo>
                    <a:pt x="40100" y="85058"/>
                  </a:lnTo>
                  <a:cubicBezTo>
                    <a:pt x="40100" y="51911"/>
                    <a:pt x="55817" y="0"/>
                    <a:pt x="125158" y="0"/>
                  </a:cubicBezTo>
                  <a:lnTo>
                    <a:pt x="187547" y="286"/>
                  </a:lnTo>
                  <a:lnTo>
                    <a:pt x="187547" y="69818"/>
                  </a:lnTo>
                  <a:lnTo>
                    <a:pt x="142208" y="69818"/>
                  </a:lnTo>
                  <a:cubicBezTo>
                    <a:pt x="134779" y="69818"/>
                    <a:pt x="124301" y="73533"/>
                    <a:pt x="124301" y="89345"/>
                  </a:cubicBezTo>
                  <a:lnTo>
                    <a:pt x="124301" y="131540"/>
                  </a:lnTo>
                  <a:lnTo>
                    <a:pt x="188500" y="131540"/>
                  </a:lnTo>
                  <a:lnTo>
                    <a:pt x="181261" y="203073"/>
                  </a:lnTo>
                  <a:close/>
                </a:path>
              </a:pathLst>
            </a:custGeom>
            <a:solidFill>
              <a:srgbClr val="0A234F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4017065797">
                    <a:custGeom>
                      <a:avLst/>
                      <a:gdLst>
                        <a:gd name="connsiteX0" fmla="*/ 618899 w 643613"/>
                        <a:gd name="connsiteY0" fmla="*/ 693374 h 1223162"/>
                        <a:gd name="connsiteX1" fmla="*/ 424742 w 643613"/>
                        <a:gd name="connsiteY1" fmla="*/ 693374 h 1223162"/>
                        <a:gd name="connsiteX2" fmla="*/ 424742 w 643613"/>
                        <a:gd name="connsiteY2" fmla="*/ 1223162 h 1223162"/>
                        <a:gd name="connsiteX3" fmla="*/ 136917 w 643613"/>
                        <a:gd name="connsiteY3" fmla="*/ 1223162 h 1223162"/>
                        <a:gd name="connsiteX4" fmla="*/ 136917 w 643613"/>
                        <a:gd name="connsiteY4" fmla="*/ 693374 h 1223162"/>
                        <a:gd name="connsiteX5" fmla="*/ 0 w 643613"/>
                        <a:gd name="connsiteY5" fmla="*/ 693374 h 1223162"/>
                        <a:gd name="connsiteX6" fmla="*/ 0 w 643613"/>
                        <a:gd name="connsiteY6" fmla="*/ 448807 h 1223162"/>
                        <a:gd name="connsiteX7" fmla="*/ 136917 w 643613"/>
                        <a:gd name="connsiteY7" fmla="*/ 448807 h 1223162"/>
                        <a:gd name="connsiteX8" fmla="*/ 136917 w 643613"/>
                        <a:gd name="connsiteY8" fmla="*/ 290423 h 1223162"/>
                        <a:gd name="connsiteX9" fmla="*/ 427340 w 643613"/>
                        <a:gd name="connsiteY9" fmla="*/ 0 h 1223162"/>
                        <a:gd name="connsiteX10" fmla="*/ 640362 w 643613"/>
                        <a:gd name="connsiteY10" fmla="*/ 976 h 1223162"/>
                        <a:gd name="connsiteX11" fmla="*/ 640362 w 643613"/>
                        <a:gd name="connsiteY11" fmla="*/ 238387 h 1223162"/>
                        <a:gd name="connsiteX12" fmla="*/ 485556 w 643613"/>
                        <a:gd name="connsiteY12" fmla="*/ 238387 h 1223162"/>
                        <a:gd name="connsiteX13" fmla="*/ 424414 w 643613"/>
                        <a:gd name="connsiteY13" fmla="*/ 305060 h 1223162"/>
                        <a:gd name="connsiteX14" fmla="*/ 424414 w 643613"/>
                        <a:gd name="connsiteY14" fmla="*/ 449131 h 1223162"/>
                        <a:gd name="connsiteX15" fmla="*/ 643616 w 643613"/>
                        <a:gd name="connsiteY15" fmla="*/ 449131 h 1223162"/>
                        <a:gd name="connsiteX16" fmla="*/ 618899 w 643613"/>
                        <a:gd name="connsiteY16" fmla="*/ 693374 h 12231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643613" h="1223162" fill="none" extrusionOk="0">
                          <a:moveTo>
                            <a:pt x="618899" y="693374"/>
                          </a:moveTo>
                          <a:cubicBezTo>
                            <a:pt x="544852" y="698173"/>
                            <a:pt x="498723" y="699810"/>
                            <a:pt x="424742" y="693374"/>
                          </a:cubicBezTo>
                          <a:cubicBezTo>
                            <a:pt x="413510" y="919498"/>
                            <a:pt x="406512" y="1021409"/>
                            <a:pt x="424742" y="1223162"/>
                          </a:cubicBezTo>
                          <a:cubicBezTo>
                            <a:pt x="352297" y="1211148"/>
                            <a:pt x="237221" y="1235410"/>
                            <a:pt x="136917" y="1223162"/>
                          </a:cubicBezTo>
                          <a:cubicBezTo>
                            <a:pt x="162703" y="1059195"/>
                            <a:pt x="121697" y="849069"/>
                            <a:pt x="136917" y="693374"/>
                          </a:cubicBezTo>
                          <a:cubicBezTo>
                            <a:pt x="78585" y="693633"/>
                            <a:pt x="64175" y="694714"/>
                            <a:pt x="0" y="693374"/>
                          </a:cubicBezTo>
                          <a:cubicBezTo>
                            <a:pt x="7496" y="627642"/>
                            <a:pt x="2671" y="563441"/>
                            <a:pt x="0" y="448807"/>
                          </a:cubicBezTo>
                          <a:cubicBezTo>
                            <a:pt x="62833" y="451824"/>
                            <a:pt x="94969" y="443085"/>
                            <a:pt x="136917" y="448807"/>
                          </a:cubicBezTo>
                          <a:cubicBezTo>
                            <a:pt x="141371" y="408438"/>
                            <a:pt x="144054" y="323364"/>
                            <a:pt x="136917" y="290423"/>
                          </a:cubicBezTo>
                          <a:cubicBezTo>
                            <a:pt x="108845" y="170123"/>
                            <a:pt x="204434" y="-25006"/>
                            <a:pt x="427340" y="0"/>
                          </a:cubicBezTo>
                          <a:cubicBezTo>
                            <a:pt x="501644" y="8791"/>
                            <a:pt x="562734" y="-7715"/>
                            <a:pt x="640362" y="976"/>
                          </a:cubicBezTo>
                          <a:cubicBezTo>
                            <a:pt x="632527" y="96876"/>
                            <a:pt x="630211" y="139842"/>
                            <a:pt x="640362" y="238387"/>
                          </a:cubicBezTo>
                          <a:cubicBezTo>
                            <a:pt x="582913" y="236413"/>
                            <a:pt x="545759" y="232896"/>
                            <a:pt x="485556" y="238387"/>
                          </a:cubicBezTo>
                          <a:cubicBezTo>
                            <a:pt x="463814" y="234974"/>
                            <a:pt x="424014" y="252471"/>
                            <a:pt x="424414" y="305060"/>
                          </a:cubicBezTo>
                          <a:cubicBezTo>
                            <a:pt x="420954" y="353114"/>
                            <a:pt x="418541" y="377649"/>
                            <a:pt x="424414" y="449131"/>
                          </a:cubicBezTo>
                          <a:cubicBezTo>
                            <a:pt x="468966" y="445451"/>
                            <a:pt x="564691" y="445710"/>
                            <a:pt x="643616" y="449131"/>
                          </a:cubicBezTo>
                          <a:cubicBezTo>
                            <a:pt x="627405" y="548714"/>
                            <a:pt x="619503" y="590808"/>
                            <a:pt x="618899" y="693374"/>
                          </a:cubicBezTo>
                          <a:close/>
                        </a:path>
                        <a:path w="643613" h="1223162" stroke="0" extrusionOk="0">
                          <a:moveTo>
                            <a:pt x="618899" y="693374"/>
                          </a:moveTo>
                          <a:cubicBezTo>
                            <a:pt x="542790" y="694097"/>
                            <a:pt x="518819" y="685506"/>
                            <a:pt x="424742" y="693374"/>
                          </a:cubicBezTo>
                          <a:cubicBezTo>
                            <a:pt x="421703" y="931276"/>
                            <a:pt x="429028" y="960573"/>
                            <a:pt x="424742" y="1223162"/>
                          </a:cubicBezTo>
                          <a:cubicBezTo>
                            <a:pt x="283677" y="1215992"/>
                            <a:pt x="272570" y="1224364"/>
                            <a:pt x="136917" y="1223162"/>
                          </a:cubicBezTo>
                          <a:cubicBezTo>
                            <a:pt x="111404" y="1036251"/>
                            <a:pt x="130937" y="805919"/>
                            <a:pt x="136917" y="693374"/>
                          </a:cubicBezTo>
                          <a:cubicBezTo>
                            <a:pt x="101639" y="691408"/>
                            <a:pt x="32983" y="699630"/>
                            <a:pt x="0" y="693374"/>
                          </a:cubicBezTo>
                          <a:cubicBezTo>
                            <a:pt x="1568" y="629503"/>
                            <a:pt x="508" y="567728"/>
                            <a:pt x="0" y="448807"/>
                          </a:cubicBezTo>
                          <a:cubicBezTo>
                            <a:pt x="37955" y="443318"/>
                            <a:pt x="109182" y="448612"/>
                            <a:pt x="136917" y="448807"/>
                          </a:cubicBezTo>
                          <a:cubicBezTo>
                            <a:pt x="134356" y="397520"/>
                            <a:pt x="131927" y="363576"/>
                            <a:pt x="136917" y="290423"/>
                          </a:cubicBezTo>
                          <a:cubicBezTo>
                            <a:pt x="146504" y="150946"/>
                            <a:pt x="197996" y="-8343"/>
                            <a:pt x="427340" y="0"/>
                          </a:cubicBezTo>
                          <a:cubicBezTo>
                            <a:pt x="531854" y="4037"/>
                            <a:pt x="567145" y="-3760"/>
                            <a:pt x="640362" y="976"/>
                          </a:cubicBezTo>
                          <a:cubicBezTo>
                            <a:pt x="641560" y="76897"/>
                            <a:pt x="650353" y="160796"/>
                            <a:pt x="640362" y="238387"/>
                          </a:cubicBezTo>
                          <a:cubicBezTo>
                            <a:pt x="606334" y="240147"/>
                            <a:pt x="560368" y="234489"/>
                            <a:pt x="485556" y="238387"/>
                          </a:cubicBezTo>
                          <a:cubicBezTo>
                            <a:pt x="459876" y="244187"/>
                            <a:pt x="430859" y="246503"/>
                            <a:pt x="424414" y="305060"/>
                          </a:cubicBezTo>
                          <a:cubicBezTo>
                            <a:pt x="426363" y="356148"/>
                            <a:pt x="430647" y="393948"/>
                            <a:pt x="424414" y="449131"/>
                          </a:cubicBezTo>
                          <a:cubicBezTo>
                            <a:pt x="502766" y="452595"/>
                            <a:pt x="595349" y="453459"/>
                            <a:pt x="643616" y="449131"/>
                          </a:cubicBezTo>
                          <a:cubicBezTo>
                            <a:pt x="631814" y="547088"/>
                            <a:pt x="618834" y="596876"/>
                            <a:pt x="618899" y="69337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6" name="Graphic 4">
              <a:extLst>
                <a:ext uri="{FF2B5EF4-FFF2-40B4-BE49-F238E27FC236}">
                  <a16:creationId xmlns:a16="http://schemas.microsoft.com/office/drawing/2014/main" id="{C5A19B61-CA75-548B-DDF0-E31E32B1A0B4}"/>
                </a:ext>
              </a:extLst>
            </p:cNvPr>
            <p:cNvGrpSpPr/>
            <p:nvPr/>
          </p:nvGrpSpPr>
          <p:grpSpPr>
            <a:xfrm>
              <a:off x="4031360" y="1961610"/>
              <a:ext cx="609600" cy="609600"/>
              <a:chOff x="4031360" y="1961610"/>
              <a:chExt cx="609600" cy="609600"/>
            </a:xfrm>
          </p:grpSpPr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D1A50F9F-D38C-9256-BF57-3BB82E7ABE36}"/>
                  </a:ext>
                </a:extLst>
              </p:cNvPr>
              <p:cNvSpPr/>
              <p:nvPr/>
            </p:nvSpPr>
            <p:spPr>
              <a:xfrm>
                <a:off x="4031360" y="1961610"/>
                <a:ext cx="609600" cy="609600"/>
              </a:xfrm>
              <a:custGeom>
                <a:avLst/>
                <a:gdLst>
                  <a:gd name="connsiteX0" fmla="*/ 609600 w 609600"/>
                  <a:gd name="connsiteY0" fmla="*/ 304800 h 609600"/>
                  <a:gd name="connsiteX1" fmla="*/ 304800 w 609600"/>
                  <a:gd name="connsiteY1" fmla="*/ 609600 h 609600"/>
                  <a:gd name="connsiteX2" fmla="*/ 0 w 609600"/>
                  <a:gd name="connsiteY2" fmla="*/ 304800 h 609600"/>
                  <a:gd name="connsiteX3" fmla="*/ 304800 w 609600"/>
                  <a:gd name="connsiteY3" fmla="*/ 0 h 609600"/>
                  <a:gd name="connsiteX4" fmla="*/ 609600 w 609600"/>
                  <a:gd name="connsiteY4" fmla="*/ 304800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9600" h="609600">
                    <a:moveTo>
                      <a:pt x="609600" y="304800"/>
                    </a:moveTo>
                    <a:cubicBezTo>
                      <a:pt x="609600" y="473136"/>
                      <a:pt x="473136" y="609600"/>
                      <a:pt x="304800" y="609600"/>
                    </a:cubicBezTo>
                    <a:cubicBezTo>
                      <a:pt x="136464" y="609600"/>
                      <a:pt x="0" y="473136"/>
                      <a:pt x="0" y="304800"/>
                    </a:cubicBezTo>
                    <a:cubicBezTo>
                      <a:pt x="0" y="136464"/>
                      <a:pt x="136464" y="0"/>
                      <a:pt x="304800" y="0"/>
                    </a:cubicBezTo>
                    <a:cubicBezTo>
                      <a:pt x="473136" y="0"/>
                      <a:pt x="609600" y="136464"/>
                      <a:pt x="609600" y="3048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3756370433">
                      <a:custGeom>
                        <a:avLst/>
                        <a:gdLst>
                          <a:gd name="connsiteX0" fmla="*/ 2081426 w 2081426"/>
                          <a:gd name="connsiteY0" fmla="*/ 1040713 h 2081426"/>
                          <a:gd name="connsiteX1" fmla="*/ 1040713 w 2081426"/>
                          <a:gd name="connsiteY1" fmla="*/ 2081426 h 2081426"/>
                          <a:gd name="connsiteX2" fmla="*/ 0 w 2081426"/>
                          <a:gd name="connsiteY2" fmla="*/ 1040713 h 2081426"/>
                          <a:gd name="connsiteX3" fmla="*/ 1040713 w 2081426"/>
                          <a:gd name="connsiteY3" fmla="*/ 0 h 2081426"/>
                          <a:gd name="connsiteX4" fmla="*/ 2081426 w 2081426"/>
                          <a:gd name="connsiteY4" fmla="*/ 1040713 h 20814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081426" h="2081426" fill="none" extrusionOk="0">
                            <a:moveTo>
                              <a:pt x="2081426" y="1040713"/>
                            </a:moveTo>
                            <a:cubicBezTo>
                              <a:pt x="2120445" y="1677004"/>
                              <a:pt x="1527568" y="2117395"/>
                              <a:pt x="1040713" y="2081426"/>
                            </a:cubicBezTo>
                            <a:cubicBezTo>
                              <a:pt x="535731" y="2050938"/>
                              <a:pt x="74846" y="1629817"/>
                              <a:pt x="0" y="1040713"/>
                            </a:cubicBezTo>
                            <a:cubicBezTo>
                              <a:pt x="130753" y="408781"/>
                              <a:pt x="466157" y="-14308"/>
                              <a:pt x="1040713" y="0"/>
                            </a:cubicBezTo>
                            <a:cubicBezTo>
                              <a:pt x="1583056" y="67986"/>
                              <a:pt x="2106113" y="559707"/>
                              <a:pt x="2081426" y="1040713"/>
                            </a:cubicBezTo>
                            <a:close/>
                          </a:path>
                          <a:path w="2081426" h="2081426" stroke="0" extrusionOk="0">
                            <a:moveTo>
                              <a:pt x="2081426" y="1040713"/>
                            </a:moveTo>
                            <a:cubicBezTo>
                              <a:pt x="2175926" y="1538093"/>
                              <a:pt x="1570278" y="2115140"/>
                              <a:pt x="1040713" y="2081426"/>
                            </a:cubicBezTo>
                            <a:cubicBezTo>
                              <a:pt x="427784" y="2028201"/>
                              <a:pt x="79371" y="1503460"/>
                              <a:pt x="0" y="1040713"/>
                            </a:cubicBezTo>
                            <a:cubicBezTo>
                              <a:pt x="-110441" y="477950"/>
                              <a:pt x="443186" y="-68121"/>
                              <a:pt x="1040713" y="0"/>
                            </a:cubicBezTo>
                            <a:cubicBezTo>
                              <a:pt x="1629248" y="-12288"/>
                              <a:pt x="1972876" y="556414"/>
                              <a:pt x="2081426" y="1040713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AE274B0F-4996-C7FF-ED85-30F81B03BCD0}"/>
                  </a:ext>
                </a:extLst>
              </p:cNvPr>
              <p:cNvSpPr/>
              <p:nvPr/>
            </p:nvSpPr>
            <p:spPr>
              <a:xfrm>
                <a:off x="4241911" y="2087293"/>
                <a:ext cx="188499" cy="358235"/>
              </a:xfrm>
              <a:custGeom>
                <a:avLst/>
                <a:gdLst>
                  <a:gd name="connsiteX0" fmla="*/ 181261 w 188499"/>
                  <a:gd name="connsiteY0" fmla="*/ 203073 h 358235"/>
                  <a:gd name="connsiteX1" fmla="*/ 124397 w 188499"/>
                  <a:gd name="connsiteY1" fmla="*/ 203073 h 358235"/>
                  <a:gd name="connsiteX2" fmla="*/ 124397 w 188499"/>
                  <a:gd name="connsiteY2" fmla="*/ 358235 h 358235"/>
                  <a:gd name="connsiteX3" fmla="*/ 40100 w 188499"/>
                  <a:gd name="connsiteY3" fmla="*/ 358235 h 358235"/>
                  <a:gd name="connsiteX4" fmla="*/ 40100 w 188499"/>
                  <a:gd name="connsiteY4" fmla="*/ 203073 h 358235"/>
                  <a:gd name="connsiteX5" fmla="*/ 0 w 188499"/>
                  <a:gd name="connsiteY5" fmla="*/ 203073 h 358235"/>
                  <a:gd name="connsiteX6" fmla="*/ 0 w 188499"/>
                  <a:gd name="connsiteY6" fmla="*/ 131445 h 358235"/>
                  <a:gd name="connsiteX7" fmla="*/ 40100 w 188499"/>
                  <a:gd name="connsiteY7" fmla="*/ 131445 h 358235"/>
                  <a:gd name="connsiteX8" fmla="*/ 40100 w 188499"/>
                  <a:gd name="connsiteY8" fmla="*/ 85058 h 358235"/>
                  <a:gd name="connsiteX9" fmla="*/ 125158 w 188499"/>
                  <a:gd name="connsiteY9" fmla="*/ 0 h 358235"/>
                  <a:gd name="connsiteX10" fmla="*/ 187547 w 188499"/>
                  <a:gd name="connsiteY10" fmla="*/ 286 h 358235"/>
                  <a:gd name="connsiteX11" fmla="*/ 187547 w 188499"/>
                  <a:gd name="connsiteY11" fmla="*/ 69818 h 358235"/>
                  <a:gd name="connsiteX12" fmla="*/ 142208 w 188499"/>
                  <a:gd name="connsiteY12" fmla="*/ 69818 h 358235"/>
                  <a:gd name="connsiteX13" fmla="*/ 124301 w 188499"/>
                  <a:gd name="connsiteY13" fmla="*/ 89345 h 358235"/>
                  <a:gd name="connsiteX14" fmla="*/ 124301 w 188499"/>
                  <a:gd name="connsiteY14" fmla="*/ 131540 h 358235"/>
                  <a:gd name="connsiteX15" fmla="*/ 188500 w 188499"/>
                  <a:gd name="connsiteY15" fmla="*/ 131540 h 358235"/>
                  <a:gd name="connsiteX16" fmla="*/ 181261 w 188499"/>
                  <a:gd name="connsiteY16" fmla="*/ 203073 h 358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88499" h="358235">
                    <a:moveTo>
                      <a:pt x="181261" y="203073"/>
                    </a:moveTo>
                    <a:lnTo>
                      <a:pt x="124397" y="203073"/>
                    </a:lnTo>
                    <a:lnTo>
                      <a:pt x="124397" y="358235"/>
                    </a:lnTo>
                    <a:lnTo>
                      <a:pt x="40100" y="358235"/>
                    </a:lnTo>
                    <a:lnTo>
                      <a:pt x="40100" y="203073"/>
                    </a:lnTo>
                    <a:lnTo>
                      <a:pt x="0" y="203073"/>
                    </a:lnTo>
                    <a:lnTo>
                      <a:pt x="0" y="131445"/>
                    </a:lnTo>
                    <a:lnTo>
                      <a:pt x="40100" y="131445"/>
                    </a:lnTo>
                    <a:lnTo>
                      <a:pt x="40100" y="85058"/>
                    </a:lnTo>
                    <a:cubicBezTo>
                      <a:pt x="40100" y="51911"/>
                      <a:pt x="55817" y="0"/>
                      <a:pt x="125158" y="0"/>
                    </a:cubicBezTo>
                    <a:lnTo>
                      <a:pt x="187547" y="286"/>
                    </a:lnTo>
                    <a:lnTo>
                      <a:pt x="187547" y="69818"/>
                    </a:lnTo>
                    <a:lnTo>
                      <a:pt x="142208" y="69818"/>
                    </a:lnTo>
                    <a:cubicBezTo>
                      <a:pt x="134779" y="69818"/>
                      <a:pt x="124301" y="73533"/>
                      <a:pt x="124301" y="89345"/>
                    </a:cubicBezTo>
                    <a:lnTo>
                      <a:pt x="124301" y="131540"/>
                    </a:lnTo>
                    <a:lnTo>
                      <a:pt x="188500" y="131540"/>
                    </a:lnTo>
                    <a:lnTo>
                      <a:pt x="181261" y="203073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4187715499">
                      <a:custGeom>
                        <a:avLst/>
                        <a:gdLst>
                          <a:gd name="connsiteX0" fmla="*/ 618899 w 643613"/>
                          <a:gd name="connsiteY0" fmla="*/ 693374 h 1223162"/>
                          <a:gd name="connsiteX1" fmla="*/ 424742 w 643613"/>
                          <a:gd name="connsiteY1" fmla="*/ 693374 h 1223162"/>
                          <a:gd name="connsiteX2" fmla="*/ 424742 w 643613"/>
                          <a:gd name="connsiteY2" fmla="*/ 1223162 h 1223162"/>
                          <a:gd name="connsiteX3" fmla="*/ 136917 w 643613"/>
                          <a:gd name="connsiteY3" fmla="*/ 1223162 h 1223162"/>
                          <a:gd name="connsiteX4" fmla="*/ 136917 w 643613"/>
                          <a:gd name="connsiteY4" fmla="*/ 693374 h 1223162"/>
                          <a:gd name="connsiteX5" fmla="*/ 0 w 643613"/>
                          <a:gd name="connsiteY5" fmla="*/ 693374 h 1223162"/>
                          <a:gd name="connsiteX6" fmla="*/ 0 w 643613"/>
                          <a:gd name="connsiteY6" fmla="*/ 448807 h 1223162"/>
                          <a:gd name="connsiteX7" fmla="*/ 136917 w 643613"/>
                          <a:gd name="connsiteY7" fmla="*/ 448807 h 1223162"/>
                          <a:gd name="connsiteX8" fmla="*/ 136917 w 643613"/>
                          <a:gd name="connsiteY8" fmla="*/ 290423 h 1223162"/>
                          <a:gd name="connsiteX9" fmla="*/ 427340 w 643613"/>
                          <a:gd name="connsiteY9" fmla="*/ 0 h 1223162"/>
                          <a:gd name="connsiteX10" fmla="*/ 640362 w 643613"/>
                          <a:gd name="connsiteY10" fmla="*/ 976 h 1223162"/>
                          <a:gd name="connsiteX11" fmla="*/ 640362 w 643613"/>
                          <a:gd name="connsiteY11" fmla="*/ 238387 h 1223162"/>
                          <a:gd name="connsiteX12" fmla="*/ 485556 w 643613"/>
                          <a:gd name="connsiteY12" fmla="*/ 238387 h 1223162"/>
                          <a:gd name="connsiteX13" fmla="*/ 424414 w 643613"/>
                          <a:gd name="connsiteY13" fmla="*/ 305060 h 1223162"/>
                          <a:gd name="connsiteX14" fmla="*/ 424414 w 643613"/>
                          <a:gd name="connsiteY14" fmla="*/ 449131 h 1223162"/>
                          <a:gd name="connsiteX15" fmla="*/ 643616 w 643613"/>
                          <a:gd name="connsiteY15" fmla="*/ 449131 h 1223162"/>
                          <a:gd name="connsiteX16" fmla="*/ 618899 w 643613"/>
                          <a:gd name="connsiteY16" fmla="*/ 693374 h 12231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643613" h="1223162" fill="none" extrusionOk="0">
                            <a:moveTo>
                              <a:pt x="618899" y="693374"/>
                            </a:moveTo>
                            <a:cubicBezTo>
                              <a:pt x="542706" y="689361"/>
                              <a:pt x="498562" y="686953"/>
                              <a:pt x="424742" y="693374"/>
                            </a:cubicBezTo>
                            <a:cubicBezTo>
                              <a:pt x="438215" y="811919"/>
                              <a:pt x="438133" y="1018274"/>
                              <a:pt x="424742" y="1223162"/>
                            </a:cubicBezTo>
                            <a:cubicBezTo>
                              <a:pt x="300057" y="1225989"/>
                              <a:pt x="214742" y="1223520"/>
                              <a:pt x="136917" y="1223162"/>
                            </a:cubicBezTo>
                            <a:cubicBezTo>
                              <a:pt x="138985" y="1038629"/>
                              <a:pt x="127314" y="938660"/>
                              <a:pt x="136917" y="693374"/>
                            </a:cubicBezTo>
                            <a:cubicBezTo>
                              <a:pt x="107330" y="691111"/>
                              <a:pt x="40459" y="690730"/>
                              <a:pt x="0" y="693374"/>
                            </a:cubicBezTo>
                            <a:cubicBezTo>
                              <a:pt x="-3471" y="572955"/>
                              <a:pt x="792" y="505131"/>
                              <a:pt x="0" y="448807"/>
                            </a:cubicBezTo>
                            <a:cubicBezTo>
                              <a:pt x="31301" y="447670"/>
                              <a:pt x="83944" y="443494"/>
                              <a:pt x="136917" y="448807"/>
                            </a:cubicBezTo>
                            <a:cubicBezTo>
                              <a:pt x="129014" y="391796"/>
                              <a:pt x="143813" y="363120"/>
                              <a:pt x="136917" y="290423"/>
                            </a:cubicBezTo>
                            <a:cubicBezTo>
                              <a:pt x="125336" y="158320"/>
                              <a:pt x="198622" y="9901"/>
                              <a:pt x="427340" y="0"/>
                            </a:cubicBezTo>
                            <a:cubicBezTo>
                              <a:pt x="470921" y="2740"/>
                              <a:pt x="549431" y="-6890"/>
                              <a:pt x="640362" y="976"/>
                            </a:cubicBezTo>
                            <a:cubicBezTo>
                              <a:pt x="630420" y="119649"/>
                              <a:pt x="636754" y="127894"/>
                              <a:pt x="640362" y="238387"/>
                            </a:cubicBezTo>
                            <a:cubicBezTo>
                              <a:pt x="591316" y="244197"/>
                              <a:pt x="534342" y="243987"/>
                              <a:pt x="485556" y="238387"/>
                            </a:cubicBezTo>
                            <a:cubicBezTo>
                              <a:pt x="458607" y="234053"/>
                              <a:pt x="424780" y="252582"/>
                              <a:pt x="424414" y="305060"/>
                            </a:cubicBezTo>
                            <a:cubicBezTo>
                              <a:pt x="418534" y="364355"/>
                              <a:pt x="417885" y="387502"/>
                              <a:pt x="424414" y="449131"/>
                            </a:cubicBezTo>
                            <a:cubicBezTo>
                              <a:pt x="489849" y="453003"/>
                              <a:pt x="582345" y="457851"/>
                              <a:pt x="643616" y="449131"/>
                            </a:cubicBezTo>
                            <a:cubicBezTo>
                              <a:pt x="631670" y="516869"/>
                              <a:pt x="630303" y="642463"/>
                              <a:pt x="618899" y="693374"/>
                            </a:cubicBezTo>
                            <a:close/>
                          </a:path>
                          <a:path w="643613" h="1223162" stroke="0" extrusionOk="0">
                            <a:moveTo>
                              <a:pt x="618899" y="693374"/>
                            </a:moveTo>
                            <a:cubicBezTo>
                              <a:pt x="544272" y="689074"/>
                              <a:pt x="504021" y="686745"/>
                              <a:pt x="424742" y="693374"/>
                            </a:cubicBezTo>
                            <a:cubicBezTo>
                              <a:pt x="418995" y="941601"/>
                              <a:pt x="439722" y="998958"/>
                              <a:pt x="424742" y="1223162"/>
                            </a:cubicBezTo>
                            <a:cubicBezTo>
                              <a:pt x="332709" y="1219491"/>
                              <a:pt x="256871" y="1217785"/>
                              <a:pt x="136917" y="1223162"/>
                            </a:cubicBezTo>
                            <a:cubicBezTo>
                              <a:pt x="153477" y="1075827"/>
                              <a:pt x="129500" y="820753"/>
                              <a:pt x="136917" y="693374"/>
                            </a:cubicBezTo>
                            <a:cubicBezTo>
                              <a:pt x="98438" y="697830"/>
                              <a:pt x="55766" y="693622"/>
                              <a:pt x="0" y="693374"/>
                            </a:cubicBezTo>
                            <a:cubicBezTo>
                              <a:pt x="-10238" y="582654"/>
                              <a:pt x="-2392" y="563059"/>
                              <a:pt x="0" y="448807"/>
                            </a:cubicBezTo>
                            <a:cubicBezTo>
                              <a:pt x="55694" y="452162"/>
                              <a:pt x="87728" y="447172"/>
                              <a:pt x="136917" y="448807"/>
                            </a:cubicBezTo>
                            <a:cubicBezTo>
                              <a:pt x="130689" y="417010"/>
                              <a:pt x="134428" y="331950"/>
                              <a:pt x="136917" y="290423"/>
                            </a:cubicBezTo>
                            <a:cubicBezTo>
                              <a:pt x="129616" y="167937"/>
                              <a:pt x="218383" y="-3092"/>
                              <a:pt x="427340" y="0"/>
                            </a:cubicBezTo>
                            <a:cubicBezTo>
                              <a:pt x="482341" y="7402"/>
                              <a:pt x="593617" y="6195"/>
                              <a:pt x="640362" y="976"/>
                            </a:cubicBezTo>
                            <a:cubicBezTo>
                              <a:pt x="644131" y="50962"/>
                              <a:pt x="643303" y="139667"/>
                              <a:pt x="640362" y="238387"/>
                            </a:cubicBezTo>
                            <a:cubicBezTo>
                              <a:pt x="573909" y="233322"/>
                              <a:pt x="539050" y="233624"/>
                              <a:pt x="485556" y="238387"/>
                            </a:cubicBezTo>
                            <a:cubicBezTo>
                              <a:pt x="453952" y="243578"/>
                              <a:pt x="424879" y="249748"/>
                              <a:pt x="424414" y="305060"/>
                            </a:cubicBezTo>
                            <a:cubicBezTo>
                              <a:pt x="431022" y="367690"/>
                              <a:pt x="421514" y="419493"/>
                              <a:pt x="424414" y="449131"/>
                            </a:cubicBezTo>
                            <a:cubicBezTo>
                              <a:pt x="499628" y="450569"/>
                              <a:pt x="561307" y="444196"/>
                              <a:pt x="643616" y="449131"/>
                            </a:cubicBezTo>
                            <a:cubicBezTo>
                              <a:pt x="637396" y="521143"/>
                              <a:pt x="620970" y="598423"/>
                              <a:pt x="618899" y="693374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9" name="Graphic 4">
            <a:extLst>
              <a:ext uri="{FF2B5EF4-FFF2-40B4-BE49-F238E27FC236}">
                <a16:creationId xmlns:a16="http://schemas.microsoft.com/office/drawing/2014/main" id="{EBC3052E-264F-BC7A-04F0-C1B964DDAE3F}"/>
              </a:ext>
            </a:extLst>
          </p:cNvPr>
          <p:cNvGrpSpPr/>
          <p:nvPr/>
        </p:nvGrpSpPr>
        <p:grpSpPr>
          <a:xfrm>
            <a:off x="3408440" y="1235958"/>
            <a:ext cx="226302" cy="226302"/>
            <a:chOff x="5823298" y="1961610"/>
            <a:chExt cx="609600" cy="609600"/>
          </a:xfrm>
          <a:effectLst/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B46F584C-2A20-7F72-1611-C8E6C5FEE7B6}"/>
                </a:ext>
              </a:extLst>
            </p:cNvPr>
            <p:cNvSpPr/>
            <p:nvPr/>
          </p:nvSpPr>
          <p:spPr>
            <a:xfrm>
              <a:off x="5823298" y="1961610"/>
              <a:ext cx="609600" cy="609600"/>
            </a:xfrm>
            <a:prstGeom prst="roundRect">
              <a:avLst>
                <a:gd name="adj" fmla="val 14742"/>
              </a:avLst>
            </a:prstGeom>
            <a:solidFill>
              <a:schemeClr val="accent5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3505815204">
                    <a:custGeom>
                      <a:avLst/>
                      <a:gdLst>
                        <a:gd name="connsiteX0" fmla="*/ 0 w 1171686"/>
                        <a:gd name="connsiteY0" fmla="*/ 172730 h 1171686"/>
                        <a:gd name="connsiteX1" fmla="*/ 172730 w 1171686"/>
                        <a:gd name="connsiteY1" fmla="*/ 0 h 1171686"/>
                        <a:gd name="connsiteX2" fmla="*/ 585843 w 1171686"/>
                        <a:gd name="connsiteY2" fmla="*/ 0 h 1171686"/>
                        <a:gd name="connsiteX3" fmla="*/ 998956 w 1171686"/>
                        <a:gd name="connsiteY3" fmla="*/ 0 h 1171686"/>
                        <a:gd name="connsiteX4" fmla="*/ 1171686 w 1171686"/>
                        <a:gd name="connsiteY4" fmla="*/ 172730 h 1171686"/>
                        <a:gd name="connsiteX5" fmla="*/ 1171686 w 1171686"/>
                        <a:gd name="connsiteY5" fmla="*/ 561056 h 1171686"/>
                        <a:gd name="connsiteX6" fmla="*/ 1171686 w 1171686"/>
                        <a:gd name="connsiteY6" fmla="*/ 998956 h 1171686"/>
                        <a:gd name="connsiteX7" fmla="*/ 998956 w 1171686"/>
                        <a:gd name="connsiteY7" fmla="*/ 1171686 h 1171686"/>
                        <a:gd name="connsiteX8" fmla="*/ 585843 w 1171686"/>
                        <a:gd name="connsiteY8" fmla="*/ 1171686 h 1171686"/>
                        <a:gd name="connsiteX9" fmla="*/ 172730 w 1171686"/>
                        <a:gd name="connsiteY9" fmla="*/ 1171686 h 1171686"/>
                        <a:gd name="connsiteX10" fmla="*/ 0 w 1171686"/>
                        <a:gd name="connsiteY10" fmla="*/ 998956 h 1171686"/>
                        <a:gd name="connsiteX11" fmla="*/ 0 w 1171686"/>
                        <a:gd name="connsiteY11" fmla="*/ 569318 h 1171686"/>
                        <a:gd name="connsiteX12" fmla="*/ 0 w 1171686"/>
                        <a:gd name="connsiteY12" fmla="*/ 172730 h 11716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171686" h="1171686" fill="none" extrusionOk="0">
                          <a:moveTo>
                            <a:pt x="0" y="172730"/>
                          </a:moveTo>
                          <a:cubicBezTo>
                            <a:pt x="6403" y="66924"/>
                            <a:pt x="98102" y="10491"/>
                            <a:pt x="172730" y="0"/>
                          </a:cubicBezTo>
                          <a:cubicBezTo>
                            <a:pt x="296439" y="-12172"/>
                            <a:pt x="402957" y="14216"/>
                            <a:pt x="585843" y="0"/>
                          </a:cubicBezTo>
                          <a:cubicBezTo>
                            <a:pt x="768729" y="-14216"/>
                            <a:pt x="911771" y="20223"/>
                            <a:pt x="998956" y="0"/>
                          </a:cubicBezTo>
                          <a:cubicBezTo>
                            <a:pt x="1092716" y="2314"/>
                            <a:pt x="1154165" y="82975"/>
                            <a:pt x="1171686" y="172730"/>
                          </a:cubicBezTo>
                          <a:cubicBezTo>
                            <a:pt x="1159974" y="257631"/>
                            <a:pt x="1186222" y="378018"/>
                            <a:pt x="1171686" y="561056"/>
                          </a:cubicBezTo>
                          <a:cubicBezTo>
                            <a:pt x="1157150" y="744094"/>
                            <a:pt x="1175515" y="839390"/>
                            <a:pt x="1171686" y="998956"/>
                          </a:cubicBezTo>
                          <a:cubicBezTo>
                            <a:pt x="1182709" y="1098389"/>
                            <a:pt x="1097263" y="1176661"/>
                            <a:pt x="998956" y="1171686"/>
                          </a:cubicBezTo>
                          <a:cubicBezTo>
                            <a:pt x="815766" y="1170381"/>
                            <a:pt x="785065" y="1180317"/>
                            <a:pt x="585843" y="1171686"/>
                          </a:cubicBezTo>
                          <a:cubicBezTo>
                            <a:pt x="386621" y="1163055"/>
                            <a:pt x="356927" y="1176720"/>
                            <a:pt x="172730" y="1171686"/>
                          </a:cubicBezTo>
                          <a:cubicBezTo>
                            <a:pt x="82883" y="1171297"/>
                            <a:pt x="-4433" y="1074679"/>
                            <a:pt x="0" y="998956"/>
                          </a:cubicBezTo>
                          <a:cubicBezTo>
                            <a:pt x="-5411" y="854281"/>
                            <a:pt x="1582" y="738571"/>
                            <a:pt x="0" y="569318"/>
                          </a:cubicBezTo>
                          <a:cubicBezTo>
                            <a:pt x="-1582" y="400065"/>
                            <a:pt x="-14429" y="304864"/>
                            <a:pt x="0" y="172730"/>
                          </a:cubicBezTo>
                          <a:close/>
                        </a:path>
                        <a:path w="1171686" h="1171686" stroke="0" extrusionOk="0">
                          <a:moveTo>
                            <a:pt x="0" y="172730"/>
                          </a:moveTo>
                          <a:cubicBezTo>
                            <a:pt x="6346" y="77938"/>
                            <a:pt x="76661" y="-3595"/>
                            <a:pt x="172730" y="0"/>
                          </a:cubicBezTo>
                          <a:cubicBezTo>
                            <a:pt x="321091" y="-15867"/>
                            <a:pt x="465223" y="4856"/>
                            <a:pt x="577581" y="0"/>
                          </a:cubicBezTo>
                          <a:cubicBezTo>
                            <a:pt x="689939" y="-4856"/>
                            <a:pt x="788716" y="-2323"/>
                            <a:pt x="998956" y="0"/>
                          </a:cubicBezTo>
                          <a:cubicBezTo>
                            <a:pt x="1108536" y="-4519"/>
                            <a:pt x="1167373" y="71845"/>
                            <a:pt x="1171686" y="172730"/>
                          </a:cubicBezTo>
                          <a:cubicBezTo>
                            <a:pt x="1183979" y="269178"/>
                            <a:pt x="1182875" y="401801"/>
                            <a:pt x="1171686" y="602368"/>
                          </a:cubicBezTo>
                          <a:cubicBezTo>
                            <a:pt x="1160497" y="802935"/>
                            <a:pt x="1159643" y="864265"/>
                            <a:pt x="1171686" y="998956"/>
                          </a:cubicBezTo>
                          <a:cubicBezTo>
                            <a:pt x="1172622" y="1087867"/>
                            <a:pt x="1107024" y="1170758"/>
                            <a:pt x="998956" y="1171686"/>
                          </a:cubicBezTo>
                          <a:cubicBezTo>
                            <a:pt x="914480" y="1188367"/>
                            <a:pt x="747929" y="1176576"/>
                            <a:pt x="577581" y="1171686"/>
                          </a:cubicBezTo>
                          <a:cubicBezTo>
                            <a:pt x="407233" y="1166796"/>
                            <a:pt x="337808" y="1174309"/>
                            <a:pt x="172730" y="1171686"/>
                          </a:cubicBezTo>
                          <a:cubicBezTo>
                            <a:pt x="77053" y="1177389"/>
                            <a:pt x="8012" y="1080996"/>
                            <a:pt x="0" y="998956"/>
                          </a:cubicBezTo>
                          <a:cubicBezTo>
                            <a:pt x="19528" y="907443"/>
                            <a:pt x="-221" y="781116"/>
                            <a:pt x="0" y="594105"/>
                          </a:cubicBezTo>
                          <a:cubicBezTo>
                            <a:pt x="221" y="407094"/>
                            <a:pt x="12567" y="303696"/>
                            <a:pt x="0" y="17273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48D51739-F2F5-26A8-E7D2-B41C2AC06303}"/>
                </a:ext>
              </a:extLst>
            </p:cNvPr>
            <p:cNvSpPr/>
            <p:nvPr/>
          </p:nvSpPr>
          <p:spPr>
            <a:xfrm>
              <a:off x="5955886" y="2096580"/>
              <a:ext cx="344424" cy="339661"/>
            </a:xfrm>
            <a:custGeom>
              <a:avLst/>
              <a:gdLst>
                <a:gd name="connsiteX0" fmla="*/ 344424 w 344424"/>
                <a:gd name="connsiteY0" fmla="*/ 210693 h 339661"/>
                <a:gd name="connsiteX1" fmla="*/ 344424 w 344424"/>
                <a:gd name="connsiteY1" fmla="*/ 339662 h 339661"/>
                <a:gd name="connsiteX2" fmla="*/ 269653 w 344424"/>
                <a:gd name="connsiteY2" fmla="*/ 339662 h 339661"/>
                <a:gd name="connsiteX3" fmla="*/ 269653 w 344424"/>
                <a:gd name="connsiteY3" fmla="*/ 219361 h 339661"/>
                <a:gd name="connsiteX4" fmla="*/ 231743 w 344424"/>
                <a:gd name="connsiteY4" fmla="*/ 168497 h 339661"/>
                <a:gd name="connsiteX5" fmla="*/ 193358 w 344424"/>
                <a:gd name="connsiteY5" fmla="*/ 195834 h 339661"/>
                <a:gd name="connsiteX6" fmla="*/ 190881 w 344424"/>
                <a:gd name="connsiteY6" fmla="*/ 214027 h 339661"/>
                <a:gd name="connsiteX7" fmla="*/ 190881 w 344424"/>
                <a:gd name="connsiteY7" fmla="*/ 339662 h 339661"/>
                <a:gd name="connsiteX8" fmla="*/ 116110 w 344424"/>
                <a:gd name="connsiteY8" fmla="*/ 339662 h 339661"/>
                <a:gd name="connsiteX9" fmla="*/ 116110 w 344424"/>
                <a:gd name="connsiteY9" fmla="*/ 114776 h 339661"/>
                <a:gd name="connsiteX10" fmla="*/ 190881 w 344424"/>
                <a:gd name="connsiteY10" fmla="*/ 114776 h 339661"/>
                <a:gd name="connsiteX11" fmla="*/ 190881 w 344424"/>
                <a:gd name="connsiteY11" fmla="*/ 146685 h 339661"/>
                <a:gd name="connsiteX12" fmla="*/ 190405 w 344424"/>
                <a:gd name="connsiteY12" fmla="*/ 147447 h 339661"/>
                <a:gd name="connsiteX13" fmla="*/ 190881 w 344424"/>
                <a:gd name="connsiteY13" fmla="*/ 147447 h 339661"/>
                <a:gd name="connsiteX14" fmla="*/ 190881 w 344424"/>
                <a:gd name="connsiteY14" fmla="*/ 146685 h 339661"/>
                <a:gd name="connsiteX15" fmla="*/ 258318 w 344424"/>
                <a:gd name="connsiteY15" fmla="*/ 109538 h 339661"/>
                <a:gd name="connsiteX16" fmla="*/ 344424 w 344424"/>
                <a:gd name="connsiteY16" fmla="*/ 210693 h 339661"/>
                <a:gd name="connsiteX17" fmla="*/ 344424 w 344424"/>
                <a:gd name="connsiteY17" fmla="*/ 210693 h 339661"/>
                <a:gd name="connsiteX18" fmla="*/ 0 w 344424"/>
                <a:gd name="connsiteY18" fmla="*/ 339662 h 339661"/>
                <a:gd name="connsiteX19" fmla="*/ 74771 w 344424"/>
                <a:gd name="connsiteY19" fmla="*/ 339662 h 339661"/>
                <a:gd name="connsiteX20" fmla="*/ 74771 w 344424"/>
                <a:gd name="connsiteY20" fmla="*/ 114776 h 339661"/>
                <a:gd name="connsiteX21" fmla="*/ 0 w 344424"/>
                <a:gd name="connsiteY21" fmla="*/ 114776 h 339661"/>
                <a:gd name="connsiteX22" fmla="*/ 0 w 344424"/>
                <a:gd name="connsiteY22" fmla="*/ 339662 h 339661"/>
                <a:gd name="connsiteX23" fmla="*/ 76962 w 344424"/>
                <a:gd name="connsiteY23" fmla="*/ 38481 h 339661"/>
                <a:gd name="connsiteX24" fmla="*/ 38481 w 344424"/>
                <a:gd name="connsiteY24" fmla="*/ 76962 h 339661"/>
                <a:gd name="connsiteX25" fmla="*/ 0 w 344424"/>
                <a:gd name="connsiteY25" fmla="*/ 38481 h 339661"/>
                <a:gd name="connsiteX26" fmla="*/ 38481 w 344424"/>
                <a:gd name="connsiteY26" fmla="*/ 0 h 339661"/>
                <a:gd name="connsiteX27" fmla="*/ 76962 w 344424"/>
                <a:gd name="connsiteY27" fmla="*/ 38481 h 3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4424" h="339661">
                  <a:moveTo>
                    <a:pt x="344424" y="210693"/>
                  </a:moveTo>
                  <a:lnTo>
                    <a:pt x="344424" y="339662"/>
                  </a:lnTo>
                  <a:lnTo>
                    <a:pt x="269653" y="339662"/>
                  </a:lnTo>
                  <a:lnTo>
                    <a:pt x="269653" y="219361"/>
                  </a:lnTo>
                  <a:cubicBezTo>
                    <a:pt x="269653" y="189167"/>
                    <a:pt x="258890" y="168497"/>
                    <a:pt x="231743" y="168497"/>
                  </a:cubicBezTo>
                  <a:cubicBezTo>
                    <a:pt x="211074" y="168497"/>
                    <a:pt x="198787" y="182404"/>
                    <a:pt x="193358" y="195834"/>
                  </a:cubicBezTo>
                  <a:cubicBezTo>
                    <a:pt x="191357" y="200597"/>
                    <a:pt x="190881" y="207359"/>
                    <a:pt x="190881" y="214027"/>
                  </a:cubicBezTo>
                  <a:lnTo>
                    <a:pt x="190881" y="339662"/>
                  </a:lnTo>
                  <a:lnTo>
                    <a:pt x="116110" y="339662"/>
                  </a:lnTo>
                  <a:cubicBezTo>
                    <a:pt x="116110" y="339662"/>
                    <a:pt x="117158" y="135827"/>
                    <a:pt x="116110" y="114776"/>
                  </a:cubicBezTo>
                  <a:lnTo>
                    <a:pt x="190881" y="114776"/>
                  </a:lnTo>
                  <a:lnTo>
                    <a:pt x="190881" y="146685"/>
                  </a:lnTo>
                  <a:cubicBezTo>
                    <a:pt x="190691" y="146971"/>
                    <a:pt x="190500" y="147161"/>
                    <a:pt x="190405" y="147447"/>
                  </a:cubicBezTo>
                  <a:lnTo>
                    <a:pt x="190881" y="147447"/>
                  </a:lnTo>
                  <a:lnTo>
                    <a:pt x="190881" y="146685"/>
                  </a:lnTo>
                  <a:cubicBezTo>
                    <a:pt x="200787" y="131350"/>
                    <a:pt x="218504" y="109538"/>
                    <a:pt x="258318" y="109538"/>
                  </a:cubicBezTo>
                  <a:cubicBezTo>
                    <a:pt x="307467" y="109442"/>
                    <a:pt x="344424" y="141637"/>
                    <a:pt x="344424" y="210693"/>
                  </a:cubicBezTo>
                  <a:lnTo>
                    <a:pt x="344424" y="210693"/>
                  </a:lnTo>
                  <a:close/>
                  <a:moveTo>
                    <a:pt x="0" y="339662"/>
                  </a:moveTo>
                  <a:lnTo>
                    <a:pt x="74771" y="339662"/>
                  </a:lnTo>
                  <a:lnTo>
                    <a:pt x="74771" y="114776"/>
                  </a:lnTo>
                  <a:lnTo>
                    <a:pt x="0" y="114776"/>
                  </a:lnTo>
                  <a:lnTo>
                    <a:pt x="0" y="339662"/>
                  </a:lnTo>
                  <a:close/>
                  <a:moveTo>
                    <a:pt x="76962" y="38481"/>
                  </a:moveTo>
                  <a:cubicBezTo>
                    <a:pt x="76962" y="59722"/>
                    <a:pt x="59722" y="76962"/>
                    <a:pt x="38481" y="76962"/>
                  </a:cubicBezTo>
                  <a:cubicBezTo>
                    <a:pt x="17240" y="76962"/>
                    <a:pt x="0" y="59722"/>
                    <a:pt x="0" y="38481"/>
                  </a:cubicBezTo>
                  <a:cubicBezTo>
                    <a:pt x="0" y="17240"/>
                    <a:pt x="17240" y="0"/>
                    <a:pt x="38481" y="0"/>
                  </a:cubicBezTo>
                  <a:cubicBezTo>
                    <a:pt x="59722" y="0"/>
                    <a:pt x="76962" y="17145"/>
                    <a:pt x="76962" y="38481"/>
                  </a:cubicBezTo>
                  <a:close/>
                </a:path>
              </a:pathLst>
            </a:custGeom>
            <a:solidFill>
              <a:schemeClr val="bg2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79177957">
                    <a:custGeom>
                      <a:avLst/>
                      <a:gdLst>
                        <a:gd name="connsiteX0" fmla="*/ 662003 w 662003"/>
                        <a:gd name="connsiteY0" fmla="*/ 404964 h 652848"/>
                        <a:gd name="connsiteX1" fmla="*/ 662003 w 662003"/>
                        <a:gd name="connsiteY1" fmla="*/ 652849 h 652848"/>
                        <a:gd name="connsiteX2" fmla="*/ 518288 w 662003"/>
                        <a:gd name="connsiteY2" fmla="*/ 652849 h 652848"/>
                        <a:gd name="connsiteX3" fmla="*/ 518288 w 662003"/>
                        <a:gd name="connsiteY3" fmla="*/ 421624 h 652848"/>
                        <a:gd name="connsiteX4" fmla="*/ 445423 w 662003"/>
                        <a:gd name="connsiteY4" fmla="*/ 323860 h 652848"/>
                        <a:gd name="connsiteX5" fmla="*/ 371645 w 662003"/>
                        <a:gd name="connsiteY5" fmla="*/ 376404 h 652848"/>
                        <a:gd name="connsiteX6" fmla="*/ 366884 w 662003"/>
                        <a:gd name="connsiteY6" fmla="*/ 411372 h 652848"/>
                        <a:gd name="connsiteX7" fmla="*/ 366884 w 662003"/>
                        <a:gd name="connsiteY7" fmla="*/ 652849 h 652848"/>
                        <a:gd name="connsiteX8" fmla="*/ 223170 w 662003"/>
                        <a:gd name="connsiteY8" fmla="*/ 652849 h 652848"/>
                        <a:gd name="connsiteX9" fmla="*/ 223170 w 662003"/>
                        <a:gd name="connsiteY9" fmla="*/ 220606 h 652848"/>
                        <a:gd name="connsiteX10" fmla="*/ 366884 w 662003"/>
                        <a:gd name="connsiteY10" fmla="*/ 220606 h 652848"/>
                        <a:gd name="connsiteX11" fmla="*/ 366884 w 662003"/>
                        <a:gd name="connsiteY11" fmla="*/ 281937 h 652848"/>
                        <a:gd name="connsiteX12" fmla="*/ 365969 w 662003"/>
                        <a:gd name="connsiteY12" fmla="*/ 283401 h 652848"/>
                        <a:gd name="connsiteX13" fmla="*/ 366884 w 662003"/>
                        <a:gd name="connsiteY13" fmla="*/ 283401 h 652848"/>
                        <a:gd name="connsiteX14" fmla="*/ 366884 w 662003"/>
                        <a:gd name="connsiteY14" fmla="*/ 281937 h 652848"/>
                        <a:gd name="connsiteX15" fmla="*/ 496502 w 662003"/>
                        <a:gd name="connsiteY15" fmla="*/ 210538 h 652848"/>
                        <a:gd name="connsiteX16" fmla="*/ 662003 w 662003"/>
                        <a:gd name="connsiteY16" fmla="*/ 404964 h 652848"/>
                        <a:gd name="connsiteX17" fmla="*/ 662003 w 662003"/>
                        <a:gd name="connsiteY17" fmla="*/ 404964 h 652848"/>
                        <a:gd name="connsiteX18" fmla="*/ 0 w 662003"/>
                        <a:gd name="connsiteY18" fmla="*/ 652849 h 652848"/>
                        <a:gd name="connsiteX19" fmla="*/ 143714 w 662003"/>
                        <a:gd name="connsiteY19" fmla="*/ 652849 h 652848"/>
                        <a:gd name="connsiteX20" fmla="*/ 143714 w 662003"/>
                        <a:gd name="connsiteY20" fmla="*/ 220606 h 652848"/>
                        <a:gd name="connsiteX21" fmla="*/ 0 w 662003"/>
                        <a:gd name="connsiteY21" fmla="*/ 220606 h 652848"/>
                        <a:gd name="connsiteX22" fmla="*/ 0 w 662003"/>
                        <a:gd name="connsiteY22" fmla="*/ 652849 h 652848"/>
                        <a:gd name="connsiteX23" fmla="*/ 147925 w 662003"/>
                        <a:gd name="connsiteY23" fmla="*/ 73962 h 652848"/>
                        <a:gd name="connsiteX24" fmla="*/ 73962 w 662003"/>
                        <a:gd name="connsiteY24" fmla="*/ 147925 h 652848"/>
                        <a:gd name="connsiteX25" fmla="*/ 0 w 662003"/>
                        <a:gd name="connsiteY25" fmla="*/ 73962 h 652848"/>
                        <a:gd name="connsiteX26" fmla="*/ 73962 w 662003"/>
                        <a:gd name="connsiteY26" fmla="*/ 0 h 652848"/>
                        <a:gd name="connsiteX27" fmla="*/ 147925 w 662003"/>
                        <a:gd name="connsiteY27" fmla="*/ 73962 h 6528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</a:cxnLst>
                      <a:rect l="l" t="t" r="r" b="b"/>
                      <a:pathLst>
                        <a:path w="662003" h="652848" fill="none" extrusionOk="0">
                          <a:moveTo>
                            <a:pt x="662003" y="404964"/>
                          </a:moveTo>
                          <a:cubicBezTo>
                            <a:pt x="672836" y="505715"/>
                            <a:pt x="650245" y="539357"/>
                            <a:pt x="662003" y="652849"/>
                          </a:cubicBezTo>
                          <a:cubicBezTo>
                            <a:pt x="596982" y="656424"/>
                            <a:pt x="578793" y="652067"/>
                            <a:pt x="518288" y="652849"/>
                          </a:cubicBezTo>
                          <a:cubicBezTo>
                            <a:pt x="529196" y="539550"/>
                            <a:pt x="515421" y="483056"/>
                            <a:pt x="518288" y="421624"/>
                          </a:cubicBezTo>
                          <a:cubicBezTo>
                            <a:pt x="525015" y="372025"/>
                            <a:pt x="500113" y="315929"/>
                            <a:pt x="445423" y="323860"/>
                          </a:cubicBezTo>
                          <a:cubicBezTo>
                            <a:pt x="405483" y="327348"/>
                            <a:pt x="384167" y="348287"/>
                            <a:pt x="371645" y="376404"/>
                          </a:cubicBezTo>
                          <a:cubicBezTo>
                            <a:pt x="369008" y="386090"/>
                            <a:pt x="369239" y="400004"/>
                            <a:pt x="366884" y="411372"/>
                          </a:cubicBezTo>
                          <a:cubicBezTo>
                            <a:pt x="377621" y="521296"/>
                            <a:pt x="355382" y="582475"/>
                            <a:pt x="366884" y="652849"/>
                          </a:cubicBezTo>
                          <a:cubicBezTo>
                            <a:pt x="308373" y="650269"/>
                            <a:pt x="282555" y="650746"/>
                            <a:pt x="223170" y="652849"/>
                          </a:cubicBezTo>
                          <a:cubicBezTo>
                            <a:pt x="227892" y="650746"/>
                            <a:pt x="223790" y="263102"/>
                            <a:pt x="223170" y="220606"/>
                          </a:cubicBezTo>
                          <a:cubicBezTo>
                            <a:pt x="287978" y="214387"/>
                            <a:pt x="312831" y="222372"/>
                            <a:pt x="366884" y="220606"/>
                          </a:cubicBezTo>
                          <a:cubicBezTo>
                            <a:pt x="368321" y="237491"/>
                            <a:pt x="369567" y="251705"/>
                            <a:pt x="366884" y="281937"/>
                          </a:cubicBezTo>
                          <a:cubicBezTo>
                            <a:pt x="366606" y="282575"/>
                            <a:pt x="366078" y="282751"/>
                            <a:pt x="365969" y="283401"/>
                          </a:cubicBezTo>
                          <a:cubicBezTo>
                            <a:pt x="366272" y="283441"/>
                            <a:pt x="366666" y="283355"/>
                            <a:pt x="366884" y="283401"/>
                          </a:cubicBezTo>
                          <a:cubicBezTo>
                            <a:pt x="366899" y="282903"/>
                            <a:pt x="366953" y="282379"/>
                            <a:pt x="366884" y="281937"/>
                          </a:cubicBezTo>
                          <a:cubicBezTo>
                            <a:pt x="397985" y="251971"/>
                            <a:pt x="413372" y="198760"/>
                            <a:pt x="496502" y="210538"/>
                          </a:cubicBezTo>
                          <a:cubicBezTo>
                            <a:pt x="596130" y="215910"/>
                            <a:pt x="655890" y="266419"/>
                            <a:pt x="662003" y="404964"/>
                          </a:cubicBezTo>
                          <a:lnTo>
                            <a:pt x="662003" y="404964"/>
                          </a:lnTo>
                          <a:close/>
                          <a:moveTo>
                            <a:pt x="0" y="652849"/>
                          </a:moveTo>
                          <a:cubicBezTo>
                            <a:pt x="69509" y="658489"/>
                            <a:pt x="75844" y="649442"/>
                            <a:pt x="143714" y="652849"/>
                          </a:cubicBezTo>
                          <a:cubicBezTo>
                            <a:pt x="152098" y="472515"/>
                            <a:pt x="125635" y="426962"/>
                            <a:pt x="143714" y="220606"/>
                          </a:cubicBezTo>
                          <a:cubicBezTo>
                            <a:pt x="107584" y="225168"/>
                            <a:pt x="59387" y="227223"/>
                            <a:pt x="0" y="220606"/>
                          </a:cubicBezTo>
                          <a:cubicBezTo>
                            <a:pt x="-3916" y="311750"/>
                            <a:pt x="17879" y="438731"/>
                            <a:pt x="0" y="652849"/>
                          </a:cubicBezTo>
                          <a:close/>
                          <a:moveTo>
                            <a:pt x="147925" y="73962"/>
                          </a:moveTo>
                          <a:cubicBezTo>
                            <a:pt x="149256" y="117090"/>
                            <a:pt x="123330" y="150773"/>
                            <a:pt x="73962" y="147925"/>
                          </a:cubicBezTo>
                          <a:cubicBezTo>
                            <a:pt x="42267" y="145288"/>
                            <a:pt x="-4781" y="119681"/>
                            <a:pt x="0" y="73962"/>
                          </a:cubicBezTo>
                          <a:cubicBezTo>
                            <a:pt x="-2376" y="34375"/>
                            <a:pt x="34131" y="-93"/>
                            <a:pt x="73962" y="0"/>
                          </a:cubicBezTo>
                          <a:cubicBezTo>
                            <a:pt x="116938" y="-8395"/>
                            <a:pt x="153931" y="36824"/>
                            <a:pt x="147925" y="73962"/>
                          </a:cubicBezTo>
                          <a:close/>
                        </a:path>
                        <a:path w="662003" h="652848" stroke="0" extrusionOk="0">
                          <a:moveTo>
                            <a:pt x="662003" y="404964"/>
                          </a:moveTo>
                          <a:cubicBezTo>
                            <a:pt x="669336" y="508707"/>
                            <a:pt x="652537" y="581998"/>
                            <a:pt x="662003" y="652849"/>
                          </a:cubicBezTo>
                          <a:cubicBezTo>
                            <a:pt x="630239" y="655224"/>
                            <a:pt x="582820" y="655962"/>
                            <a:pt x="518288" y="652849"/>
                          </a:cubicBezTo>
                          <a:cubicBezTo>
                            <a:pt x="512353" y="561066"/>
                            <a:pt x="507135" y="521564"/>
                            <a:pt x="518288" y="421624"/>
                          </a:cubicBezTo>
                          <a:cubicBezTo>
                            <a:pt x="515138" y="361839"/>
                            <a:pt x="505366" y="323282"/>
                            <a:pt x="445423" y="323860"/>
                          </a:cubicBezTo>
                          <a:cubicBezTo>
                            <a:pt x="406102" y="322854"/>
                            <a:pt x="381924" y="351647"/>
                            <a:pt x="371645" y="376404"/>
                          </a:cubicBezTo>
                          <a:cubicBezTo>
                            <a:pt x="364958" y="385691"/>
                            <a:pt x="365863" y="397380"/>
                            <a:pt x="366884" y="411372"/>
                          </a:cubicBezTo>
                          <a:cubicBezTo>
                            <a:pt x="371734" y="508525"/>
                            <a:pt x="376437" y="581064"/>
                            <a:pt x="366884" y="652849"/>
                          </a:cubicBezTo>
                          <a:cubicBezTo>
                            <a:pt x="301554" y="659121"/>
                            <a:pt x="294757" y="646345"/>
                            <a:pt x="223170" y="652849"/>
                          </a:cubicBezTo>
                          <a:cubicBezTo>
                            <a:pt x="221074" y="657979"/>
                            <a:pt x="227098" y="255836"/>
                            <a:pt x="223170" y="220606"/>
                          </a:cubicBezTo>
                          <a:cubicBezTo>
                            <a:pt x="269567" y="222996"/>
                            <a:pt x="308876" y="218015"/>
                            <a:pt x="366884" y="220606"/>
                          </a:cubicBezTo>
                          <a:cubicBezTo>
                            <a:pt x="366959" y="245046"/>
                            <a:pt x="366608" y="262179"/>
                            <a:pt x="366884" y="281937"/>
                          </a:cubicBezTo>
                          <a:cubicBezTo>
                            <a:pt x="366468" y="282551"/>
                            <a:pt x="366129" y="282890"/>
                            <a:pt x="365969" y="283401"/>
                          </a:cubicBezTo>
                          <a:cubicBezTo>
                            <a:pt x="366209" y="283422"/>
                            <a:pt x="366652" y="283382"/>
                            <a:pt x="366884" y="283401"/>
                          </a:cubicBezTo>
                          <a:cubicBezTo>
                            <a:pt x="366841" y="282685"/>
                            <a:pt x="366891" y="282345"/>
                            <a:pt x="366884" y="281937"/>
                          </a:cubicBezTo>
                          <a:cubicBezTo>
                            <a:pt x="375608" y="254929"/>
                            <a:pt x="428463" y="202608"/>
                            <a:pt x="496502" y="210538"/>
                          </a:cubicBezTo>
                          <a:cubicBezTo>
                            <a:pt x="587002" y="212700"/>
                            <a:pt x="669150" y="286691"/>
                            <a:pt x="662003" y="404964"/>
                          </a:cubicBezTo>
                          <a:lnTo>
                            <a:pt x="662003" y="404964"/>
                          </a:lnTo>
                          <a:close/>
                          <a:moveTo>
                            <a:pt x="0" y="652849"/>
                          </a:moveTo>
                          <a:cubicBezTo>
                            <a:pt x="58883" y="646192"/>
                            <a:pt x="91367" y="655175"/>
                            <a:pt x="143714" y="652849"/>
                          </a:cubicBezTo>
                          <a:cubicBezTo>
                            <a:pt x="146225" y="542211"/>
                            <a:pt x="152175" y="370753"/>
                            <a:pt x="143714" y="220606"/>
                          </a:cubicBezTo>
                          <a:cubicBezTo>
                            <a:pt x="81125" y="215489"/>
                            <a:pt x="48569" y="214896"/>
                            <a:pt x="0" y="220606"/>
                          </a:cubicBezTo>
                          <a:cubicBezTo>
                            <a:pt x="-2566" y="324321"/>
                            <a:pt x="-19454" y="479311"/>
                            <a:pt x="0" y="652849"/>
                          </a:cubicBezTo>
                          <a:close/>
                          <a:moveTo>
                            <a:pt x="147925" y="73962"/>
                          </a:moveTo>
                          <a:cubicBezTo>
                            <a:pt x="141841" y="108856"/>
                            <a:pt x="114137" y="145851"/>
                            <a:pt x="73962" y="147925"/>
                          </a:cubicBezTo>
                          <a:cubicBezTo>
                            <a:pt x="29382" y="149301"/>
                            <a:pt x="6083" y="120898"/>
                            <a:pt x="0" y="73962"/>
                          </a:cubicBezTo>
                          <a:cubicBezTo>
                            <a:pt x="4302" y="37991"/>
                            <a:pt x="28399" y="4705"/>
                            <a:pt x="73962" y="0"/>
                          </a:cubicBezTo>
                          <a:cubicBezTo>
                            <a:pt x="117835" y="-7015"/>
                            <a:pt x="150354" y="40776"/>
                            <a:pt x="147925" y="73962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BF04ED8-48F7-DD5C-A484-C30939938D42}"/>
              </a:ext>
            </a:extLst>
          </p:cNvPr>
          <p:cNvGrpSpPr/>
          <p:nvPr/>
        </p:nvGrpSpPr>
        <p:grpSpPr>
          <a:xfrm>
            <a:off x="485171" y="1478302"/>
            <a:ext cx="353216" cy="353216"/>
            <a:chOff x="2625872" y="2151767"/>
            <a:chExt cx="1869928" cy="1869928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ED64059-E6F6-BAC2-8F11-66CE0A8FB172}"/>
                </a:ext>
              </a:extLst>
            </p:cNvPr>
            <p:cNvSpPr/>
            <p:nvPr/>
          </p:nvSpPr>
          <p:spPr>
            <a:xfrm>
              <a:off x="2625872" y="2151767"/>
              <a:ext cx="1869928" cy="1869928"/>
            </a:xfrm>
            <a:custGeom>
              <a:avLst/>
              <a:gdLst>
                <a:gd name="connsiteX0" fmla="*/ 609600 w 609600"/>
                <a:gd name="connsiteY0" fmla="*/ 304800 h 609600"/>
                <a:gd name="connsiteX1" fmla="*/ 304800 w 609600"/>
                <a:gd name="connsiteY1" fmla="*/ 609600 h 609600"/>
                <a:gd name="connsiteX2" fmla="*/ 0 w 609600"/>
                <a:gd name="connsiteY2" fmla="*/ 304800 h 609600"/>
                <a:gd name="connsiteX3" fmla="*/ 304800 w 609600"/>
                <a:gd name="connsiteY3" fmla="*/ 0 h 609600"/>
                <a:gd name="connsiteX4" fmla="*/ 609600 w 609600"/>
                <a:gd name="connsiteY4" fmla="*/ 3048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" h="609600">
                  <a:moveTo>
                    <a:pt x="609600" y="304800"/>
                  </a:moveTo>
                  <a:cubicBezTo>
                    <a:pt x="609600" y="473136"/>
                    <a:pt x="473136" y="609600"/>
                    <a:pt x="304800" y="609600"/>
                  </a:cubicBezTo>
                  <a:cubicBezTo>
                    <a:pt x="136464" y="609600"/>
                    <a:pt x="0" y="473136"/>
                    <a:pt x="0" y="304800"/>
                  </a:cubicBezTo>
                  <a:cubicBezTo>
                    <a:pt x="0" y="136464"/>
                    <a:pt x="136464" y="0"/>
                    <a:pt x="304800" y="0"/>
                  </a:cubicBezTo>
                  <a:cubicBezTo>
                    <a:pt x="473136" y="0"/>
                    <a:pt x="609600" y="136464"/>
                    <a:pt x="609600" y="30480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2748348 w 2748348"/>
                        <a:gd name="connsiteY0" fmla="*/ 1374174 h 2748348"/>
                        <a:gd name="connsiteX1" fmla="*/ 1374174 w 2748348"/>
                        <a:gd name="connsiteY1" fmla="*/ 2748348 h 2748348"/>
                        <a:gd name="connsiteX2" fmla="*/ 0 w 2748348"/>
                        <a:gd name="connsiteY2" fmla="*/ 1374174 h 2748348"/>
                        <a:gd name="connsiteX3" fmla="*/ 1374174 w 2748348"/>
                        <a:gd name="connsiteY3" fmla="*/ 0 h 2748348"/>
                        <a:gd name="connsiteX4" fmla="*/ 2748348 w 2748348"/>
                        <a:gd name="connsiteY4" fmla="*/ 1374174 h 27483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748348" h="2748348" fill="none" extrusionOk="0">
                          <a:moveTo>
                            <a:pt x="2748348" y="1374174"/>
                          </a:moveTo>
                          <a:cubicBezTo>
                            <a:pt x="2851481" y="2145342"/>
                            <a:pt x="2192896" y="2625303"/>
                            <a:pt x="1374174" y="2748348"/>
                          </a:cubicBezTo>
                          <a:cubicBezTo>
                            <a:pt x="458595" y="2724360"/>
                            <a:pt x="-71197" y="2200139"/>
                            <a:pt x="0" y="1374174"/>
                          </a:cubicBezTo>
                          <a:cubicBezTo>
                            <a:pt x="-3382" y="582984"/>
                            <a:pt x="505228" y="152885"/>
                            <a:pt x="1374174" y="0"/>
                          </a:cubicBezTo>
                          <a:cubicBezTo>
                            <a:pt x="2220417" y="48880"/>
                            <a:pt x="2778292" y="622440"/>
                            <a:pt x="2748348" y="1374174"/>
                          </a:cubicBezTo>
                          <a:close/>
                        </a:path>
                        <a:path w="2748348" h="2748348" stroke="0" extrusionOk="0">
                          <a:moveTo>
                            <a:pt x="2748348" y="1374174"/>
                          </a:moveTo>
                          <a:cubicBezTo>
                            <a:pt x="2593679" y="2037704"/>
                            <a:pt x="2068452" y="2772614"/>
                            <a:pt x="1374174" y="2748348"/>
                          </a:cubicBezTo>
                          <a:cubicBezTo>
                            <a:pt x="796454" y="2786498"/>
                            <a:pt x="-143437" y="2137668"/>
                            <a:pt x="0" y="1374174"/>
                          </a:cubicBezTo>
                          <a:cubicBezTo>
                            <a:pt x="-21865" y="636592"/>
                            <a:pt x="585307" y="165449"/>
                            <a:pt x="1374174" y="0"/>
                          </a:cubicBezTo>
                          <a:cubicBezTo>
                            <a:pt x="2093171" y="-21850"/>
                            <a:pt x="2886425" y="681214"/>
                            <a:pt x="2748348" y="137417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51E34B62-45B1-E8BA-D3CD-7AFE2FC8FDD1}"/>
                </a:ext>
              </a:extLst>
            </p:cNvPr>
            <p:cNvGrpSpPr/>
            <p:nvPr/>
          </p:nvGrpSpPr>
          <p:grpSpPr>
            <a:xfrm>
              <a:off x="2769887" y="2285228"/>
              <a:ext cx="1496438" cy="1551730"/>
              <a:chOff x="2426500" y="2280039"/>
              <a:chExt cx="1496438" cy="1551730"/>
            </a:xfrm>
          </p:grpSpPr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FB53F26E-2980-3DA2-246B-11E35460AEB7}"/>
                  </a:ext>
                </a:extLst>
              </p:cNvPr>
              <p:cNvSpPr/>
              <p:nvPr/>
            </p:nvSpPr>
            <p:spPr>
              <a:xfrm rot="18850946" flipH="1">
                <a:off x="2794380" y="2350915"/>
                <a:ext cx="767464" cy="625712"/>
              </a:xfrm>
              <a:custGeom>
                <a:avLst/>
                <a:gdLst>
                  <a:gd name="connsiteX0" fmla="*/ 181246 w 767464"/>
                  <a:gd name="connsiteY0" fmla="*/ 196448 h 625712"/>
                  <a:gd name="connsiteX1" fmla="*/ 0 w 767464"/>
                  <a:gd name="connsiteY1" fmla="*/ 625712 h 625712"/>
                  <a:gd name="connsiteX2" fmla="*/ 243740 w 767464"/>
                  <a:gd name="connsiteY2" fmla="*/ 617677 h 625712"/>
                  <a:gd name="connsiteX3" fmla="*/ 351863 w 767464"/>
                  <a:gd name="connsiteY3" fmla="*/ 362861 h 625712"/>
                  <a:gd name="connsiteX4" fmla="*/ 713021 w 767464"/>
                  <a:gd name="connsiteY4" fmla="*/ 249803 h 625712"/>
                  <a:gd name="connsiteX5" fmla="*/ 767464 w 767464"/>
                  <a:gd name="connsiteY5" fmla="*/ 265491 h 625712"/>
                  <a:gd name="connsiteX6" fmla="*/ 760174 w 767464"/>
                  <a:gd name="connsiteY6" fmla="*/ 10105 h 625712"/>
                  <a:gd name="connsiteX7" fmla="*/ 636397 w 767464"/>
                  <a:gd name="connsiteY7" fmla="*/ 0 h 625712"/>
                  <a:gd name="connsiteX8" fmla="*/ 181246 w 767464"/>
                  <a:gd name="connsiteY8" fmla="*/ 196448 h 625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67464" h="625712">
                    <a:moveTo>
                      <a:pt x="181246" y="196448"/>
                    </a:moveTo>
                    <a:cubicBezTo>
                      <a:pt x="59136" y="322093"/>
                      <a:pt x="2956" y="471092"/>
                      <a:pt x="0" y="625712"/>
                    </a:cubicBezTo>
                    <a:lnTo>
                      <a:pt x="243740" y="617677"/>
                    </a:lnTo>
                    <a:cubicBezTo>
                      <a:pt x="244002" y="550863"/>
                      <a:pt x="264170" y="453094"/>
                      <a:pt x="351863" y="362861"/>
                    </a:cubicBezTo>
                    <a:cubicBezTo>
                      <a:pt x="448196" y="263740"/>
                      <a:pt x="584667" y="225848"/>
                      <a:pt x="713021" y="249803"/>
                    </a:cubicBezTo>
                    <a:lnTo>
                      <a:pt x="767464" y="265491"/>
                    </a:lnTo>
                    <a:lnTo>
                      <a:pt x="760174" y="10105"/>
                    </a:lnTo>
                    <a:lnTo>
                      <a:pt x="636397" y="0"/>
                    </a:lnTo>
                    <a:cubicBezTo>
                      <a:pt x="470771" y="2363"/>
                      <a:pt x="306049" y="68032"/>
                      <a:pt x="181246" y="19644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F3CAC34A-948D-2C85-B8D1-BEDAB78DDF9F}"/>
                  </a:ext>
                </a:extLst>
              </p:cNvPr>
              <p:cNvSpPr/>
              <p:nvPr/>
            </p:nvSpPr>
            <p:spPr>
              <a:xfrm rot="18850946" flipH="1">
                <a:off x="2469623" y="2833275"/>
                <a:ext cx="510835" cy="597082"/>
              </a:xfrm>
              <a:custGeom>
                <a:avLst/>
                <a:gdLst>
                  <a:gd name="connsiteX0" fmla="*/ 0 w 510835"/>
                  <a:gd name="connsiteY0" fmla="*/ 0 h 597082"/>
                  <a:gd name="connsiteX1" fmla="*/ 7294 w 510835"/>
                  <a:gd name="connsiteY1" fmla="*/ 255520 h 597082"/>
                  <a:gd name="connsiteX2" fmla="*/ 8945 w 510835"/>
                  <a:gd name="connsiteY2" fmla="*/ 255996 h 597082"/>
                  <a:gd name="connsiteX3" fmla="*/ 145140 w 510835"/>
                  <a:gd name="connsiteY3" fmla="*/ 344242 h 597082"/>
                  <a:gd name="connsiteX4" fmla="*/ 261050 w 510835"/>
                  <a:gd name="connsiteY4" fmla="*/ 552730 h 597082"/>
                  <a:gd name="connsiteX5" fmla="*/ 266315 w 510835"/>
                  <a:gd name="connsiteY5" fmla="*/ 597082 h 597082"/>
                  <a:gd name="connsiteX6" fmla="*/ 510835 w 510835"/>
                  <a:gd name="connsiteY6" fmla="*/ 597082 h 597082"/>
                  <a:gd name="connsiteX7" fmla="*/ 500056 w 510835"/>
                  <a:gd name="connsiteY7" fmla="*/ 499485 h 597082"/>
                  <a:gd name="connsiteX8" fmla="*/ 317241 w 510835"/>
                  <a:gd name="connsiteY8" fmla="*/ 167773 h 597082"/>
                  <a:gd name="connsiteX9" fmla="*/ 100908 w 510835"/>
                  <a:gd name="connsiteY9" fmla="*/ 28396 h 597082"/>
                  <a:gd name="connsiteX10" fmla="*/ 0 w 510835"/>
                  <a:gd name="connsiteY10" fmla="*/ 0 h 597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10835" h="597082">
                    <a:moveTo>
                      <a:pt x="0" y="0"/>
                    </a:moveTo>
                    <a:lnTo>
                      <a:pt x="7294" y="255520"/>
                    </a:lnTo>
                    <a:lnTo>
                      <a:pt x="8945" y="255996"/>
                    </a:lnTo>
                    <a:cubicBezTo>
                      <a:pt x="58216" y="275483"/>
                      <a:pt x="104644" y="304885"/>
                      <a:pt x="145140" y="344242"/>
                    </a:cubicBezTo>
                    <a:cubicBezTo>
                      <a:pt x="205768" y="403164"/>
                      <a:pt x="244476" y="476150"/>
                      <a:pt x="261050" y="552730"/>
                    </a:cubicBezTo>
                    <a:lnTo>
                      <a:pt x="266315" y="597082"/>
                    </a:lnTo>
                    <a:lnTo>
                      <a:pt x="510835" y="597082"/>
                    </a:lnTo>
                    <a:lnTo>
                      <a:pt x="500056" y="499485"/>
                    </a:lnTo>
                    <a:cubicBezTo>
                      <a:pt x="474571" y="377433"/>
                      <a:pt x="413554" y="261376"/>
                      <a:pt x="317241" y="167773"/>
                    </a:cubicBezTo>
                    <a:cubicBezTo>
                      <a:pt x="253033" y="105372"/>
                      <a:pt x="179296" y="58936"/>
                      <a:pt x="100908" y="2839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288AF59B-B6BC-4D8E-FA5A-56A141B1623F}"/>
                  </a:ext>
                </a:extLst>
              </p:cNvPr>
              <p:cNvSpPr/>
              <p:nvPr/>
            </p:nvSpPr>
            <p:spPr>
              <a:xfrm rot="18850946" flipH="1">
                <a:off x="3243466" y="2809200"/>
                <a:ext cx="643564" cy="715381"/>
              </a:xfrm>
              <a:custGeom>
                <a:avLst/>
                <a:gdLst>
                  <a:gd name="connsiteX0" fmla="*/ 425889 w 643564"/>
                  <a:gd name="connsiteY0" fmla="*/ 0 h 715381"/>
                  <a:gd name="connsiteX1" fmla="*/ 0 w 643564"/>
                  <a:gd name="connsiteY1" fmla="*/ 438220 h 715381"/>
                  <a:gd name="connsiteX2" fmla="*/ 69807 w 643564"/>
                  <a:gd name="connsiteY2" fmla="*/ 520435 h 715381"/>
                  <a:gd name="connsiteX3" fmla="*/ 631791 w 643564"/>
                  <a:gd name="connsiteY3" fmla="*/ 703073 h 715381"/>
                  <a:gd name="connsiteX4" fmla="*/ 643564 w 643564"/>
                  <a:gd name="connsiteY4" fmla="*/ 699229 h 715381"/>
                  <a:gd name="connsiteX5" fmla="*/ 636435 w 643564"/>
                  <a:gd name="connsiteY5" fmla="*/ 449489 h 715381"/>
                  <a:gd name="connsiteX6" fmla="*/ 583195 w 643564"/>
                  <a:gd name="connsiteY6" fmla="*/ 466349 h 715381"/>
                  <a:gd name="connsiteX7" fmla="*/ 328900 w 643564"/>
                  <a:gd name="connsiteY7" fmla="*/ 417734 h 715381"/>
                  <a:gd name="connsiteX8" fmla="*/ 584793 w 643564"/>
                  <a:gd name="connsiteY8" fmla="*/ 154433 h 715381"/>
                  <a:gd name="connsiteX9" fmla="*/ 425889 w 643564"/>
                  <a:gd name="connsiteY9" fmla="*/ 0 h 715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3564" h="715381">
                    <a:moveTo>
                      <a:pt x="425889" y="0"/>
                    </a:moveTo>
                    <a:lnTo>
                      <a:pt x="0" y="438220"/>
                    </a:lnTo>
                    <a:cubicBezTo>
                      <a:pt x="19207" y="464670"/>
                      <a:pt x="39319" y="490804"/>
                      <a:pt x="69807" y="520435"/>
                    </a:cubicBezTo>
                    <a:cubicBezTo>
                      <a:pt x="235716" y="681675"/>
                      <a:pt x="439009" y="744280"/>
                      <a:pt x="631791" y="703073"/>
                    </a:cubicBezTo>
                    <a:lnTo>
                      <a:pt x="643564" y="699229"/>
                    </a:lnTo>
                    <a:lnTo>
                      <a:pt x="636435" y="449489"/>
                    </a:lnTo>
                    <a:lnTo>
                      <a:pt x="583195" y="466349"/>
                    </a:lnTo>
                    <a:cubicBezTo>
                      <a:pt x="474309" y="488925"/>
                      <a:pt x="377989" y="452719"/>
                      <a:pt x="328900" y="417734"/>
                    </a:cubicBezTo>
                    <a:lnTo>
                      <a:pt x="584793" y="154433"/>
                    </a:lnTo>
                    <a:lnTo>
                      <a:pt x="42588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4736E92E-A4D6-11C1-BB9F-8ECAE03E454F}"/>
                  </a:ext>
                </a:extLst>
              </p:cNvPr>
              <p:cNvSpPr/>
              <p:nvPr/>
            </p:nvSpPr>
            <p:spPr>
              <a:xfrm rot="18850946" flipH="1">
                <a:off x="2930535" y="3267148"/>
                <a:ext cx="484929" cy="644314"/>
              </a:xfrm>
              <a:custGeom>
                <a:avLst/>
                <a:gdLst>
                  <a:gd name="connsiteX0" fmla="*/ 239791 w 484929"/>
                  <a:gd name="connsiteY0" fmla="*/ 0 h 644314"/>
                  <a:gd name="connsiteX1" fmla="*/ 241412 w 484929"/>
                  <a:gd name="connsiteY1" fmla="*/ 13649 h 644314"/>
                  <a:gd name="connsiteX2" fmla="*/ 129654 w 484929"/>
                  <a:gd name="connsiteY2" fmla="*/ 300629 h 644314"/>
                  <a:gd name="connsiteX3" fmla="*/ 62052 w 484929"/>
                  <a:gd name="connsiteY3" fmla="*/ 358563 h 644314"/>
                  <a:gd name="connsiteX4" fmla="*/ 0 w 484929"/>
                  <a:gd name="connsiteY4" fmla="*/ 393343 h 644314"/>
                  <a:gd name="connsiteX5" fmla="*/ 7164 w 484929"/>
                  <a:gd name="connsiteY5" fmla="*/ 644314 h 644314"/>
                  <a:gd name="connsiteX6" fmla="*/ 90197 w 484929"/>
                  <a:gd name="connsiteY6" fmla="*/ 617208 h 644314"/>
                  <a:gd name="connsiteX7" fmla="*/ 301482 w 484929"/>
                  <a:gd name="connsiteY7" fmla="*/ 467025 h 644314"/>
                  <a:gd name="connsiteX8" fmla="*/ 484863 w 484929"/>
                  <a:gd name="connsiteY8" fmla="*/ 6454 h 644314"/>
                  <a:gd name="connsiteX9" fmla="*/ 484151 w 484929"/>
                  <a:gd name="connsiteY9" fmla="*/ 0 h 644314"/>
                  <a:gd name="connsiteX10" fmla="*/ 239791 w 484929"/>
                  <a:gd name="connsiteY10" fmla="*/ 0 h 644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84929" h="644314">
                    <a:moveTo>
                      <a:pt x="239791" y="0"/>
                    </a:moveTo>
                    <a:lnTo>
                      <a:pt x="241412" y="13649"/>
                    </a:lnTo>
                    <a:cubicBezTo>
                      <a:pt x="243804" y="117399"/>
                      <a:pt x="206720" y="221331"/>
                      <a:pt x="129654" y="300629"/>
                    </a:cubicBezTo>
                    <a:cubicBezTo>
                      <a:pt x="107357" y="323571"/>
                      <a:pt x="84731" y="342722"/>
                      <a:pt x="62052" y="358563"/>
                    </a:cubicBezTo>
                    <a:lnTo>
                      <a:pt x="0" y="393343"/>
                    </a:lnTo>
                    <a:lnTo>
                      <a:pt x="7164" y="644314"/>
                    </a:lnTo>
                    <a:lnTo>
                      <a:pt x="90197" y="617208"/>
                    </a:lnTo>
                    <a:cubicBezTo>
                      <a:pt x="164862" y="584032"/>
                      <a:pt x="236312" y="534082"/>
                      <a:pt x="301482" y="467025"/>
                    </a:cubicBezTo>
                    <a:cubicBezTo>
                      <a:pt x="426285" y="338608"/>
                      <a:pt x="487227" y="172080"/>
                      <a:pt x="484863" y="6454"/>
                    </a:cubicBezTo>
                    <a:lnTo>
                      <a:pt x="484151" y="0"/>
                    </a:lnTo>
                    <a:lnTo>
                      <a:pt x="23979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85521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B3D19-8FB0-92C2-49CB-CA7711721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CA" b="0" dirty="0"/>
              <a:t>Social Media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Market Analysis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DE1824-EA28-296D-8577-A359AC105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F0C507-1B1F-4659-7C89-1A30799A9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33870E0-41A9-8D9B-F2F9-FF9A8BB1F9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202647"/>
              </p:ext>
            </p:extLst>
          </p:nvPr>
        </p:nvGraphicFramePr>
        <p:xfrm>
          <a:off x="2742273" y="1123594"/>
          <a:ext cx="6707454" cy="4610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EBE60694-F272-4216-89C5-8245A9933C90}"/>
              </a:ext>
            </a:extLst>
          </p:cNvPr>
          <p:cNvGrpSpPr/>
          <p:nvPr/>
        </p:nvGrpSpPr>
        <p:grpSpPr>
          <a:xfrm>
            <a:off x="438286" y="1516748"/>
            <a:ext cx="11279712" cy="3774141"/>
            <a:chOff x="438286" y="2059356"/>
            <a:chExt cx="11279712" cy="377414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00DE6E8-755F-26F4-DA9F-FCE83CB03CAB}"/>
                </a:ext>
              </a:extLst>
            </p:cNvPr>
            <p:cNvGrpSpPr/>
            <p:nvPr/>
          </p:nvGrpSpPr>
          <p:grpSpPr>
            <a:xfrm>
              <a:off x="8377171" y="2059356"/>
              <a:ext cx="3340827" cy="1548152"/>
              <a:chOff x="1130087" y="3599110"/>
              <a:chExt cx="3340827" cy="1548152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2D67306-D906-0504-0F87-5BEE8C89D4EF}"/>
                  </a:ext>
                </a:extLst>
              </p:cNvPr>
              <p:cNvSpPr txBox="1"/>
              <p:nvPr/>
            </p:nvSpPr>
            <p:spPr>
              <a:xfrm>
                <a:off x="1130087" y="3599110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4F8329D-D68C-D25E-65D3-C319C0B4C9CD}"/>
                  </a:ext>
                </a:extLst>
              </p:cNvPr>
              <p:cNvSpPr txBox="1"/>
              <p:nvPr/>
            </p:nvSpPr>
            <p:spPr>
              <a:xfrm>
                <a:off x="1130087" y="4039266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7A3535D-A5F9-ED08-0E20-59A9717A2915}"/>
                </a:ext>
              </a:extLst>
            </p:cNvPr>
            <p:cNvGrpSpPr/>
            <p:nvPr/>
          </p:nvGrpSpPr>
          <p:grpSpPr>
            <a:xfrm>
              <a:off x="8377171" y="4285345"/>
              <a:ext cx="3340827" cy="1548152"/>
              <a:chOff x="1130087" y="4008038"/>
              <a:chExt cx="3340827" cy="1548152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800EF9B-0F69-2F92-6A64-6C1DFECBD2F7}"/>
                  </a:ext>
                </a:extLst>
              </p:cNvPr>
              <p:cNvSpPr txBox="1"/>
              <p:nvPr/>
            </p:nvSpPr>
            <p:spPr>
              <a:xfrm>
                <a:off x="1130087" y="4008038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4DE0D7F-7E0E-F96B-C804-FA36375ADFFD}"/>
                  </a:ext>
                </a:extLst>
              </p:cNvPr>
              <p:cNvSpPr txBox="1"/>
              <p:nvPr/>
            </p:nvSpPr>
            <p:spPr>
              <a:xfrm>
                <a:off x="1130087" y="4448194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893BC60-ADA7-D506-960D-82990E5448B8}"/>
                </a:ext>
              </a:extLst>
            </p:cNvPr>
            <p:cNvGrpSpPr/>
            <p:nvPr/>
          </p:nvGrpSpPr>
          <p:grpSpPr>
            <a:xfrm flipH="1">
              <a:off x="438286" y="2059356"/>
              <a:ext cx="3340827" cy="1548152"/>
              <a:chOff x="1139818" y="3599110"/>
              <a:chExt cx="3340827" cy="1548152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959C656-7BA5-579A-0303-0851D99D59C4}"/>
                  </a:ext>
                </a:extLst>
              </p:cNvPr>
              <p:cNvSpPr txBox="1"/>
              <p:nvPr/>
            </p:nvSpPr>
            <p:spPr>
              <a:xfrm>
                <a:off x="1139818" y="3599110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4F09C98-48BB-969B-6B37-97E840106AD7}"/>
                  </a:ext>
                </a:extLst>
              </p:cNvPr>
              <p:cNvSpPr txBox="1"/>
              <p:nvPr/>
            </p:nvSpPr>
            <p:spPr>
              <a:xfrm>
                <a:off x="1139818" y="4039266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67622D5-E181-306C-16EB-4AFC89301095}"/>
                </a:ext>
              </a:extLst>
            </p:cNvPr>
            <p:cNvGrpSpPr/>
            <p:nvPr/>
          </p:nvGrpSpPr>
          <p:grpSpPr>
            <a:xfrm flipH="1">
              <a:off x="438286" y="4285345"/>
              <a:ext cx="3340827" cy="1548152"/>
              <a:chOff x="1139818" y="4008038"/>
              <a:chExt cx="3340827" cy="1548152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6DED6A6-5478-2BC6-6905-B106D73184B4}"/>
                  </a:ext>
                </a:extLst>
              </p:cNvPr>
              <p:cNvSpPr txBox="1"/>
              <p:nvPr/>
            </p:nvSpPr>
            <p:spPr>
              <a:xfrm>
                <a:off x="1139818" y="4008038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4125E6F-FC68-901C-67C7-A52FAC2FBFBD}"/>
                  </a:ext>
                </a:extLst>
              </p:cNvPr>
              <p:cNvSpPr txBox="1"/>
              <p:nvPr/>
            </p:nvSpPr>
            <p:spPr>
              <a:xfrm>
                <a:off x="1139818" y="4448194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</p:grpSp>
      <p:sp>
        <p:nvSpPr>
          <p:cNvPr id="28" name="TextBox 25">
            <a:extLst>
              <a:ext uri="{FF2B5EF4-FFF2-40B4-BE49-F238E27FC236}">
                <a16:creationId xmlns:a16="http://schemas.microsoft.com/office/drawing/2014/main" id="{865B4B32-C88E-A62D-89A7-991FA84D1251}"/>
              </a:ext>
            </a:extLst>
          </p:cNvPr>
          <p:cNvSpPr txBox="1"/>
          <p:nvPr/>
        </p:nvSpPr>
        <p:spPr>
          <a:xfrm>
            <a:off x="1283110" y="6275170"/>
            <a:ext cx="962578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i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“This editable PowerPoint graph allows easy customization of colors, values, and legends.”</a:t>
            </a:r>
            <a:endParaRPr lang="en-CA" sz="900" i="1" dirty="0">
              <a:solidFill>
                <a:schemeClr val="tx2">
                  <a:lumMod val="50000"/>
                  <a:lumOff val="50000"/>
                </a:schemeClr>
              </a:solidFill>
              <a:ea typeface="Roboto" panose="02000000000000000000" pitchFamily="2" charset="0"/>
              <a:cs typeface="Biome Light" panose="020B03030302040208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14E219E-D410-0929-CBDF-76F571154027}"/>
              </a:ext>
            </a:extLst>
          </p:cNvPr>
          <p:cNvSpPr/>
          <p:nvPr/>
        </p:nvSpPr>
        <p:spPr>
          <a:xfrm rot="19019134">
            <a:off x="9143671" y="-331167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D14933A-71BD-E357-E814-249A263776F7}"/>
              </a:ext>
            </a:extLst>
          </p:cNvPr>
          <p:cNvSpPr/>
          <p:nvPr/>
        </p:nvSpPr>
        <p:spPr>
          <a:xfrm rot="19019134">
            <a:off x="7581191" y="5686863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grpSp>
        <p:nvGrpSpPr>
          <p:cNvPr id="10" name="Graphic 4">
            <a:extLst>
              <a:ext uri="{FF2B5EF4-FFF2-40B4-BE49-F238E27FC236}">
                <a16:creationId xmlns:a16="http://schemas.microsoft.com/office/drawing/2014/main" id="{C28E8D55-23D8-40E2-CD76-5D51FA6BAAE9}"/>
              </a:ext>
            </a:extLst>
          </p:cNvPr>
          <p:cNvGrpSpPr/>
          <p:nvPr/>
        </p:nvGrpSpPr>
        <p:grpSpPr>
          <a:xfrm>
            <a:off x="7065740" y="1384561"/>
            <a:ext cx="318876" cy="318876"/>
            <a:chOff x="4942616" y="3771265"/>
            <a:chExt cx="609600" cy="609600"/>
          </a:xfrm>
          <a:effectLst/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3CA688DE-00CC-AD43-D74C-0E9ED44AB5B6}"/>
                </a:ext>
              </a:extLst>
            </p:cNvPr>
            <p:cNvSpPr/>
            <p:nvPr/>
          </p:nvSpPr>
          <p:spPr>
            <a:xfrm>
              <a:off x="4942616" y="3771265"/>
              <a:ext cx="609600" cy="609600"/>
            </a:xfrm>
            <a:prstGeom prst="roundRect">
              <a:avLst>
                <a:gd name="adj" fmla="val 19273"/>
              </a:avLst>
            </a:prstGeom>
            <a:solidFill>
              <a:schemeClr val="accent5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4061409959">
                    <a:custGeom>
                      <a:avLst/>
                      <a:gdLst>
                        <a:gd name="connsiteX0" fmla="*/ 0 w 1651002"/>
                        <a:gd name="connsiteY0" fmla="*/ 318198 h 1651002"/>
                        <a:gd name="connsiteX1" fmla="*/ 318198 w 1651002"/>
                        <a:gd name="connsiteY1" fmla="*/ 0 h 1651002"/>
                        <a:gd name="connsiteX2" fmla="*/ 825501 w 1651002"/>
                        <a:gd name="connsiteY2" fmla="*/ 0 h 1651002"/>
                        <a:gd name="connsiteX3" fmla="*/ 1332804 w 1651002"/>
                        <a:gd name="connsiteY3" fmla="*/ 0 h 1651002"/>
                        <a:gd name="connsiteX4" fmla="*/ 1651002 w 1651002"/>
                        <a:gd name="connsiteY4" fmla="*/ 318198 h 1651002"/>
                        <a:gd name="connsiteX5" fmla="*/ 1651002 w 1651002"/>
                        <a:gd name="connsiteY5" fmla="*/ 845793 h 1651002"/>
                        <a:gd name="connsiteX6" fmla="*/ 1651002 w 1651002"/>
                        <a:gd name="connsiteY6" fmla="*/ 1332804 h 1651002"/>
                        <a:gd name="connsiteX7" fmla="*/ 1332804 w 1651002"/>
                        <a:gd name="connsiteY7" fmla="*/ 1651002 h 1651002"/>
                        <a:gd name="connsiteX8" fmla="*/ 805209 w 1651002"/>
                        <a:gd name="connsiteY8" fmla="*/ 1651002 h 1651002"/>
                        <a:gd name="connsiteX9" fmla="*/ 318198 w 1651002"/>
                        <a:gd name="connsiteY9" fmla="*/ 1651002 h 1651002"/>
                        <a:gd name="connsiteX10" fmla="*/ 0 w 1651002"/>
                        <a:gd name="connsiteY10" fmla="*/ 1332804 h 1651002"/>
                        <a:gd name="connsiteX11" fmla="*/ 0 w 1651002"/>
                        <a:gd name="connsiteY11" fmla="*/ 805209 h 1651002"/>
                        <a:gd name="connsiteX12" fmla="*/ 0 w 1651002"/>
                        <a:gd name="connsiteY12" fmla="*/ 318198 h 16510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651002" h="1651002" fill="none" extrusionOk="0">
                          <a:moveTo>
                            <a:pt x="0" y="318198"/>
                          </a:moveTo>
                          <a:cubicBezTo>
                            <a:pt x="-29536" y="130757"/>
                            <a:pt x="104311" y="-17490"/>
                            <a:pt x="318198" y="0"/>
                          </a:cubicBezTo>
                          <a:cubicBezTo>
                            <a:pt x="531880" y="-23888"/>
                            <a:pt x="620568" y="-548"/>
                            <a:pt x="825501" y="0"/>
                          </a:cubicBezTo>
                          <a:cubicBezTo>
                            <a:pt x="1030434" y="548"/>
                            <a:pt x="1126919" y="13166"/>
                            <a:pt x="1332804" y="0"/>
                          </a:cubicBezTo>
                          <a:cubicBezTo>
                            <a:pt x="1471332" y="20667"/>
                            <a:pt x="1653840" y="112776"/>
                            <a:pt x="1651002" y="318198"/>
                          </a:cubicBezTo>
                          <a:cubicBezTo>
                            <a:pt x="1669503" y="473991"/>
                            <a:pt x="1631726" y="589871"/>
                            <a:pt x="1651002" y="845793"/>
                          </a:cubicBezTo>
                          <a:cubicBezTo>
                            <a:pt x="1670278" y="1101715"/>
                            <a:pt x="1674227" y="1135386"/>
                            <a:pt x="1651002" y="1332804"/>
                          </a:cubicBezTo>
                          <a:cubicBezTo>
                            <a:pt x="1618659" y="1480864"/>
                            <a:pt x="1538110" y="1674687"/>
                            <a:pt x="1332804" y="1651002"/>
                          </a:cubicBezTo>
                          <a:cubicBezTo>
                            <a:pt x="1154902" y="1627224"/>
                            <a:pt x="979389" y="1676788"/>
                            <a:pt x="805209" y="1651002"/>
                          </a:cubicBezTo>
                          <a:cubicBezTo>
                            <a:pt x="631029" y="1625216"/>
                            <a:pt x="455339" y="1667914"/>
                            <a:pt x="318198" y="1651002"/>
                          </a:cubicBezTo>
                          <a:cubicBezTo>
                            <a:pt x="150559" y="1643202"/>
                            <a:pt x="-1712" y="1546730"/>
                            <a:pt x="0" y="1332804"/>
                          </a:cubicBezTo>
                          <a:cubicBezTo>
                            <a:pt x="-23907" y="1087863"/>
                            <a:pt x="17424" y="933964"/>
                            <a:pt x="0" y="805209"/>
                          </a:cubicBezTo>
                          <a:cubicBezTo>
                            <a:pt x="-17424" y="676455"/>
                            <a:pt x="-9307" y="428835"/>
                            <a:pt x="0" y="318198"/>
                          </a:cubicBezTo>
                          <a:close/>
                        </a:path>
                        <a:path w="1651002" h="1651002" stroke="0" extrusionOk="0">
                          <a:moveTo>
                            <a:pt x="0" y="318198"/>
                          </a:moveTo>
                          <a:cubicBezTo>
                            <a:pt x="-27940" y="143506"/>
                            <a:pt x="135861" y="5494"/>
                            <a:pt x="318198" y="0"/>
                          </a:cubicBezTo>
                          <a:cubicBezTo>
                            <a:pt x="422902" y="-1806"/>
                            <a:pt x="730561" y="19469"/>
                            <a:pt x="835647" y="0"/>
                          </a:cubicBezTo>
                          <a:cubicBezTo>
                            <a:pt x="940733" y="-19469"/>
                            <a:pt x="1097147" y="21593"/>
                            <a:pt x="1332804" y="0"/>
                          </a:cubicBezTo>
                          <a:cubicBezTo>
                            <a:pt x="1497137" y="-4143"/>
                            <a:pt x="1616030" y="128308"/>
                            <a:pt x="1651002" y="318198"/>
                          </a:cubicBezTo>
                          <a:cubicBezTo>
                            <a:pt x="1675859" y="505706"/>
                            <a:pt x="1672120" y="609059"/>
                            <a:pt x="1651002" y="835647"/>
                          </a:cubicBezTo>
                          <a:cubicBezTo>
                            <a:pt x="1629884" y="1062235"/>
                            <a:pt x="1652179" y="1096914"/>
                            <a:pt x="1651002" y="1332804"/>
                          </a:cubicBezTo>
                          <a:cubicBezTo>
                            <a:pt x="1660496" y="1504111"/>
                            <a:pt x="1531928" y="1640873"/>
                            <a:pt x="1332804" y="1651002"/>
                          </a:cubicBezTo>
                          <a:cubicBezTo>
                            <a:pt x="1204608" y="1634869"/>
                            <a:pt x="965169" y="1628523"/>
                            <a:pt x="825501" y="1651002"/>
                          </a:cubicBezTo>
                          <a:cubicBezTo>
                            <a:pt x="685833" y="1673481"/>
                            <a:pt x="451147" y="1633120"/>
                            <a:pt x="318198" y="1651002"/>
                          </a:cubicBezTo>
                          <a:cubicBezTo>
                            <a:pt x="151401" y="1614964"/>
                            <a:pt x="-22223" y="1503906"/>
                            <a:pt x="0" y="1332804"/>
                          </a:cubicBezTo>
                          <a:cubicBezTo>
                            <a:pt x="-11145" y="1214251"/>
                            <a:pt x="16928" y="1072506"/>
                            <a:pt x="0" y="815355"/>
                          </a:cubicBezTo>
                          <a:cubicBezTo>
                            <a:pt x="-16928" y="558204"/>
                            <a:pt x="553" y="460591"/>
                            <a:pt x="0" y="318198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6294EEE-6390-9AA3-FFBE-AA90D9E056F1}"/>
                </a:ext>
              </a:extLst>
            </p:cNvPr>
            <p:cNvSpPr/>
            <p:nvPr/>
          </p:nvSpPr>
          <p:spPr>
            <a:xfrm>
              <a:off x="5091764" y="3918976"/>
              <a:ext cx="320352" cy="322845"/>
            </a:xfrm>
            <a:custGeom>
              <a:avLst/>
              <a:gdLst>
                <a:gd name="connsiteX0" fmla="*/ 307467 w 415956"/>
                <a:gd name="connsiteY0" fmla="*/ 250698 h 419195"/>
                <a:gd name="connsiteX1" fmla="*/ 272510 w 415956"/>
                <a:gd name="connsiteY1" fmla="*/ 232410 h 419195"/>
                <a:gd name="connsiteX2" fmla="*/ 260699 w 415956"/>
                <a:gd name="connsiteY2" fmla="*/ 234601 h 419195"/>
                <a:gd name="connsiteX3" fmla="*/ 243459 w 415956"/>
                <a:gd name="connsiteY3" fmla="*/ 254413 h 419195"/>
                <a:gd name="connsiteX4" fmla="*/ 232124 w 415956"/>
                <a:gd name="connsiteY4" fmla="*/ 255270 h 419195"/>
                <a:gd name="connsiteX5" fmla="*/ 191167 w 415956"/>
                <a:gd name="connsiteY5" fmla="*/ 227838 h 419195"/>
                <a:gd name="connsiteX6" fmla="*/ 163544 w 415956"/>
                <a:gd name="connsiteY6" fmla="*/ 190691 h 419195"/>
                <a:gd name="connsiteX7" fmla="*/ 166211 w 415956"/>
                <a:gd name="connsiteY7" fmla="*/ 180118 h 419195"/>
                <a:gd name="connsiteX8" fmla="*/ 174403 w 415956"/>
                <a:gd name="connsiteY8" fmla="*/ 171260 h 419195"/>
                <a:gd name="connsiteX9" fmla="*/ 179927 w 415956"/>
                <a:gd name="connsiteY9" fmla="*/ 162783 h 419195"/>
                <a:gd name="connsiteX10" fmla="*/ 179832 w 415956"/>
                <a:gd name="connsiteY10" fmla="*/ 153638 h 419195"/>
                <a:gd name="connsiteX11" fmla="*/ 165259 w 415956"/>
                <a:gd name="connsiteY11" fmla="*/ 114300 h 419195"/>
                <a:gd name="connsiteX12" fmla="*/ 153829 w 415956"/>
                <a:gd name="connsiteY12" fmla="*/ 105156 h 419195"/>
                <a:gd name="connsiteX13" fmla="*/ 143827 w 415956"/>
                <a:gd name="connsiteY13" fmla="*/ 104394 h 419195"/>
                <a:gd name="connsiteX14" fmla="*/ 129730 w 415956"/>
                <a:gd name="connsiteY14" fmla="*/ 110395 h 419195"/>
                <a:gd name="connsiteX15" fmla="*/ 109823 w 415956"/>
                <a:gd name="connsiteY15" fmla="*/ 153162 h 419195"/>
                <a:gd name="connsiteX16" fmla="*/ 129064 w 415956"/>
                <a:gd name="connsiteY16" fmla="*/ 207836 h 419195"/>
                <a:gd name="connsiteX17" fmla="*/ 215170 w 415956"/>
                <a:gd name="connsiteY17" fmla="*/ 289846 h 419195"/>
                <a:gd name="connsiteX18" fmla="*/ 277273 w 415956"/>
                <a:gd name="connsiteY18" fmla="*/ 305276 h 419195"/>
                <a:gd name="connsiteX19" fmla="*/ 313372 w 415956"/>
                <a:gd name="connsiteY19" fmla="*/ 281845 h 419195"/>
                <a:gd name="connsiteX20" fmla="*/ 317373 w 415956"/>
                <a:gd name="connsiteY20" fmla="*/ 257175 h 419195"/>
                <a:gd name="connsiteX21" fmla="*/ 307467 w 415956"/>
                <a:gd name="connsiteY21" fmla="*/ 250698 h 419195"/>
                <a:gd name="connsiteX22" fmla="*/ 307467 w 415956"/>
                <a:gd name="connsiteY22" fmla="*/ 250698 h 419195"/>
                <a:gd name="connsiteX23" fmla="*/ 211741 w 415956"/>
                <a:gd name="connsiteY23" fmla="*/ 374237 h 419195"/>
                <a:gd name="connsiteX24" fmla="*/ 118205 w 415956"/>
                <a:gd name="connsiteY24" fmla="*/ 346139 h 419195"/>
                <a:gd name="connsiteX25" fmla="*/ 52864 w 415956"/>
                <a:gd name="connsiteY25" fmla="*/ 367094 h 419195"/>
                <a:gd name="connsiteX26" fmla="*/ 74104 w 415956"/>
                <a:gd name="connsiteY26" fmla="*/ 303943 h 419195"/>
                <a:gd name="connsiteX27" fmla="*/ 41719 w 415956"/>
                <a:gd name="connsiteY27" fmla="*/ 204311 h 419195"/>
                <a:gd name="connsiteX28" fmla="*/ 211741 w 415956"/>
                <a:gd name="connsiteY28" fmla="*/ 34290 h 419195"/>
                <a:gd name="connsiteX29" fmla="*/ 381762 w 415956"/>
                <a:gd name="connsiteY29" fmla="*/ 204311 h 419195"/>
                <a:gd name="connsiteX30" fmla="*/ 211741 w 415956"/>
                <a:gd name="connsiteY30" fmla="*/ 374237 h 419195"/>
                <a:gd name="connsiteX31" fmla="*/ 211741 w 415956"/>
                <a:gd name="connsiteY31" fmla="*/ 374237 h 419195"/>
                <a:gd name="connsiteX32" fmla="*/ 211741 w 415956"/>
                <a:gd name="connsiteY32" fmla="*/ 0 h 419195"/>
                <a:gd name="connsiteX33" fmla="*/ 7525 w 415956"/>
                <a:gd name="connsiteY33" fmla="*/ 204216 h 419195"/>
                <a:gd name="connsiteX34" fmla="*/ 36862 w 415956"/>
                <a:gd name="connsiteY34" fmla="*/ 309658 h 419195"/>
                <a:gd name="connsiteX35" fmla="*/ 0 w 415956"/>
                <a:gd name="connsiteY35" fmla="*/ 419195 h 419195"/>
                <a:gd name="connsiteX36" fmla="*/ 113062 w 415956"/>
                <a:gd name="connsiteY36" fmla="*/ 383000 h 419195"/>
                <a:gd name="connsiteX37" fmla="*/ 211741 w 415956"/>
                <a:gd name="connsiteY37" fmla="*/ 408432 h 419195"/>
                <a:gd name="connsiteX38" fmla="*/ 415957 w 415956"/>
                <a:gd name="connsiteY38" fmla="*/ 204216 h 419195"/>
                <a:gd name="connsiteX39" fmla="*/ 211741 w 415956"/>
                <a:gd name="connsiteY39" fmla="*/ 0 h 419195"/>
                <a:gd name="connsiteX40" fmla="*/ 211741 w 415956"/>
                <a:gd name="connsiteY40" fmla="*/ 0 h 419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15956" h="419195">
                  <a:moveTo>
                    <a:pt x="307467" y="250698"/>
                  </a:moveTo>
                  <a:cubicBezTo>
                    <a:pt x="302323" y="247936"/>
                    <a:pt x="277177" y="234315"/>
                    <a:pt x="272510" y="232410"/>
                  </a:cubicBezTo>
                  <a:cubicBezTo>
                    <a:pt x="267843" y="230505"/>
                    <a:pt x="264319" y="229458"/>
                    <a:pt x="260699" y="234601"/>
                  </a:cubicBezTo>
                  <a:cubicBezTo>
                    <a:pt x="257080" y="239649"/>
                    <a:pt x="246602" y="251079"/>
                    <a:pt x="243459" y="254413"/>
                  </a:cubicBezTo>
                  <a:cubicBezTo>
                    <a:pt x="240316" y="257746"/>
                    <a:pt x="237268" y="258128"/>
                    <a:pt x="232124" y="255270"/>
                  </a:cubicBezTo>
                  <a:cubicBezTo>
                    <a:pt x="226981" y="252508"/>
                    <a:pt x="210407" y="246317"/>
                    <a:pt x="191167" y="227838"/>
                  </a:cubicBezTo>
                  <a:cubicBezTo>
                    <a:pt x="176213" y="213455"/>
                    <a:pt x="166402" y="196025"/>
                    <a:pt x="163544" y="190691"/>
                  </a:cubicBezTo>
                  <a:cubicBezTo>
                    <a:pt x="160687" y="185357"/>
                    <a:pt x="163544" y="182594"/>
                    <a:pt x="166211" y="180118"/>
                  </a:cubicBezTo>
                  <a:cubicBezTo>
                    <a:pt x="168688" y="177832"/>
                    <a:pt x="171641" y="174212"/>
                    <a:pt x="174403" y="171260"/>
                  </a:cubicBezTo>
                  <a:cubicBezTo>
                    <a:pt x="177070" y="168307"/>
                    <a:pt x="178022" y="166211"/>
                    <a:pt x="179927" y="162783"/>
                  </a:cubicBezTo>
                  <a:cubicBezTo>
                    <a:pt x="181832" y="159353"/>
                    <a:pt x="181070" y="156305"/>
                    <a:pt x="179832" y="153638"/>
                  </a:cubicBezTo>
                  <a:cubicBezTo>
                    <a:pt x="178594" y="150971"/>
                    <a:pt x="169164" y="124968"/>
                    <a:pt x="165259" y="114300"/>
                  </a:cubicBezTo>
                  <a:cubicBezTo>
                    <a:pt x="161258" y="103727"/>
                    <a:pt x="156877" y="105251"/>
                    <a:pt x="153829" y="105156"/>
                  </a:cubicBezTo>
                  <a:cubicBezTo>
                    <a:pt x="150781" y="105061"/>
                    <a:pt x="147352" y="104489"/>
                    <a:pt x="143827" y="104394"/>
                  </a:cubicBezTo>
                  <a:cubicBezTo>
                    <a:pt x="140303" y="104299"/>
                    <a:pt x="134684" y="105346"/>
                    <a:pt x="129730" y="110395"/>
                  </a:cubicBezTo>
                  <a:cubicBezTo>
                    <a:pt x="124777" y="115443"/>
                    <a:pt x="110776" y="127540"/>
                    <a:pt x="109823" y="153162"/>
                  </a:cubicBezTo>
                  <a:cubicBezTo>
                    <a:pt x="108871" y="178784"/>
                    <a:pt x="126587" y="204311"/>
                    <a:pt x="129064" y="207836"/>
                  </a:cubicBezTo>
                  <a:cubicBezTo>
                    <a:pt x="131540" y="211455"/>
                    <a:pt x="162973" y="266986"/>
                    <a:pt x="215170" y="289846"/>
                  </a:cubicBezTo>
                  <a:cubicBezTo>
                    <a:pt x="267367" y="312706"/>
                    <a:pt x="267652" y="305753"/>
                    <a:pt x="277273" y="305276"/>
                  </a:cubicBezTo>
                  <a:cubicBezTo>
                    <a:pt x="286893" y="304800"/>
                    <a:pt x="308610" y="293846"/>
                    <a:pt x="313372" y="281845"/>
                  </a:cubicBezTo>
                  <a:cubicBezTo>
                    <a:pt x="318135" y="269843"/>
                    <a:pt x="318516" y="259366"/>
                    <a:pt x="317373" y="257175"/>
                  </a:cubicBezTo>
                  <a:cubicBezTo>
                    <a:pt x="316039" y="254889"/>
                    <a:pt x="312610" y="253460"/>
                    <a:pt x="307467" y="250698"/>
                  </a:cubicBezTo>
                  <a:lnTo>
                    <a:pt x="307467" y="250698"/>
                  </a:lnTo>
                  <a:close/>
                  <a:moveTo>
                    <a:pt x="211741" y="374237"/>
                  </a:moveTo>
                  <a:cubicBezTo>
                    <a:pt x="177260" y="374237"/>
                    <a:pt x="145066" y="363855"/>
                    <a:pt x="118205" y="346139"/>
                  </a:cubicBezTo>
                  <a:lnTo>
                    <a:pt x="52864" y="367094"/>
                  </a:lnTo>
                  <a:lnTo>
                    <a:pt x="74104" y="303943"/>
                  </a:lnTo>
                  <a:cubicBezTo>
                    <a:pt x="53721" y="275939"/>
                    <a:pt x="41719" y="241459"/>
                    <a:pt x="41719" y="204311"/>
                  </a:cubicBezTo>
                  <a:cubicBezTo>
                    <a:pt x="41719" y="110585"/>
                    <a:pt x="118015" y="34290"/>
                    <a:pt x="211741" y="34290"/>
                  </a:cubicBezTo>
                  <a:cubicBezTo>
                    <a:pt x="305467" y="34290"/>
                    <a:pt x="381762" y="110585"/>
                    <a:pt x="381762" y="204311"/>
                  </a:cubicBezTo>
                  <a:cubicBezTo>
                    <a:pt x="381762" y="297942"/>
                    <a:pt x="305467" y="374237"/>
                    <a:pt x="211741" y="374237"/>
                  </a:cubicBezTo>
                  <a:lnTo>
                    <a:pt x="211741" y="374237"/>
                  </a:lnTo>
                  <a:close/>
                  <a:moveTo>
                    <a:pt x="211741" y="0"/>
                  </a:moveTo>
                  <a:cubicBezTo>
                    <a:pt x="98965" y="0"/>
                    <a:pt x="7525" y="91440"/>
                    <a:pt x="7525" y="204216"/>
                  </a:cubicBezTo>
                  <a:cubicBezTo>
                    <a:pt x="7525" y="242792"/>
                    <a:pt x="18193" y="278892"/>
                    <a:pt x="36862" y="309658"/>
                  </a:cubicBezTo>
                  <a:lnTo>
                    <a:pt x="0" y="419195"/>
                  </a:lnTo>
                  <a:lnTo>
                    <a:pt x="113062" y="383000"/>
                  </a:lnTo>
                  <a:cubicBezTo>
                    <a:pt x="142304" y="399193"/>
                    <a:pt x="175927" y="408432"/>
                    <a:pt x="211741" y="408432"/>
                  </a:cubicBezTo>
                  <a:cubicBezTo>
                    <a:pt x="324517" y="408432"/>
                    <a:pt x="415957" y="316992"/>
                    <a:pt x="415957" y="204216"/>
                  </a:cubicBezTo>
                  <a:cubicBezTo>
                    <a:pt x="415957" y="91440"/>
                    <a:pt x="324517" y="0"/>
                    <a:pt x="211741" y="0"/>
                  </a:cubicBezTo>
                  <a:lnTo>
                    <a:pt x="211741" y="0"/>
                  </a:lnTo>
                  <a:close/>
                </a:path>
              </a:pathLst>
            </a:custGeom>
            <a:solidFill>
              <a:srgbClr val="FFFFFF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2112102424">
                    <a:custGeom>
                      <a:avLst/>
                      <a:gdLst>
                        <a:gd name="connsiteX0" fmla="*/ 641329 w 867621"/>
                        <a:gd name="connsiteY0" fmla="*/ 522915 h 874373"/>
                        <a:gd name="connsiteX1" fmla="*/ 568414 w 867621"/>
                        <a:gd name="connsiteY1" fmla="*/ 484769 h 874373"/>
                        <a:gd name="connsiteX2" fmla="*/ 543778 w 867621"/>
                        <a:gd name="connsiteY2" fmla="*/ 489339 h 874373"/>
                        <a:gd name="connsiteX3" fmla="*/ 507818 w 867621"/>
                        <a:gd name="connsiteY3" fmla="*/ 530664 h 874373"/>
                        <a:gd name="connsiteX4" fmla="*/ 484175 w 867621"/>
                        <a:gd name="connsiteY4" fmla="*/ 532451 h 874373"/>
                        <a:gd name="connsiteX5" fmla="*/ 398745 w 867621"/>
                        <a:gd name="connsiteY5" fmla="*/ 475233 h 874373"/>
                        <a:gd name="connsiteX6" fmla="*/ 341127 w 867621"/>
                        <a:gd name="connsiteY6" fmla="*/ 397750 h 874373"/>
                        <a:gd name="connsiteX7" fmla="*/ 346690 w 867621"/>
                        <a:gd name="connsiteY7" fmla="*/ 375697 h 874373"/>
                        <a:gd name="connsiteX8" fmla="*/ 363778 w 867621"/>
                        <a:gd name="connsiteY8" fmla="*/ 357220 h 874373"/>
                        <a:gd name="connsiteX9" fmla="*/ 375300 w 867621"/>
                        <a:gd name="connsiteY9" fmla="*/ 339539 h 874373"/>
                        <a:gd name="connsiteX10" fmla="*/ 375102 w 867621"/>
                        <a:gd name="connsiteY10" fmla="*/ 320464 h 874373"/>
                        <a:gd name="connsiteX11" fmla="*/ 344705 w 867621"/>
                        <a:gd name="connsiteY11" fmla="*/ 238411 h 874373"/>
                        <a:gd name="connsiteX12" fmla="*/ 320863 w 867621"/>
                        <a:gd name="connsiteY12" fmla="*/ 219338 h 874373"/>
                        <a:gd name="connsiteX13" fmla="*/ 300001 w 867621"/>
                        <a:gd name="connsiteY13" fmla="*/ 217749 h 874373"/>
                        <a:gd name="connsiteX14" fmla="*/ 270597 w 867621"/>
                        <a:gd name="connsiteY14" fmla="*/ 230266 h 874373"/>
                        <a:gd name="connsiteX15" fmla="*/ 229074 w 867621"/>
                        <a:gd name="connsiteY15" fmla="*/ 319471 h 874373"/>
                        <a:gd name="connsiteX16" fmla="*/ 269207 w 867621"/>
                        <a:gd name="connsiteY16" fmla="*/ 433512 h 874373"/>
                        <a:gd name="connsiteX17" fmla="*/ 448811 w 867621"/>
                        <a:gd name="connsiteY17" fmla="*/ 604571 h 874373"/>
                        <a:gd name="connsiteX18" fmla="*/ 578349 w 867621"/>
                        <a:gd name="connsiteY18" fmla="*/ 636756 h 874373"/>
                        <a:gd name="connsiteX19" fmla="*/ 653646 w 867621"/>
                        <a:gd name="connsiteY19" fmla="*/ 587883 h 874373"/>
                        <a:gd name="connsiteX20" fmla="*/ 661991 w 867621"/>
                        <a:gd name="connsiteY20" fmla="*/ 536425 h 874373"/>
                        <a:gd name="connsiteX21" fmla="*/ 641329 w 867621"/>
                        <a:gd name="connsiteY21" fmla="*/ 522915 h 874373"/>
                        <a:gd name="connsiteX22" fmla="*/ 641329 w 867621"/>
                        <a:gd name="connsiteY22" fmla="*/ 522915 h 874373"/>
                        <a:gd name="connsiteX23" fmla="*/ 441659 w 867621"/>
                        <a:gd name="connsiteY23" fmla="*/ 780597 h 874373"/>
                        <a:gd name="connsiteX24" fmla="*/ 246557 w 867621"/>
                        <a:gd name="connsiteY24" fmla="*/ 721989 h 874373"/>
                        <a:gd name="connsiteX25" fmla="*/ 110266 w 867621"/>
                        <a:gd name="connsiteY25" fmla="*/ 765698 h 874373"/>
                        <a:gd name="connsiteX26" fmla="*/ 154569 w 867621"/>
                        <a:gd name="connsiteY26" fmla="*/ 633975 h 874373"/>
                        <a:gd name="connsiteX27" fmla="*/ 87019 w 867621"/>
                        <a:gd name="connsiteY27" fmla="*/ 426159 h 874373"/>
                        <a:gd name="connsiteX28" fmla="*/ 441659 w 867621"/>
                        <a:gd name="connsiteY28" fmla="*/ 71523 h 874373"/>
                        <a:gd name="connsiteX29" fmla="*/ 796297 w 867621"/>
                        <a:gd name="connsiteY29" fmla="*/ 426159 h 874373"/>
                        <a:gd name="connsiteX30" fmla="*/ 441659 w 867621"/>
                        <a:gd name="connsiteY30" fmla="*/ 780597 h 874373"/>
                        <a:gd name="connsiteX31" fmla="*/ 441659 w 867621"/>
                        <a:gd name="connsiteY31" fmla="*/ 780597 h 874373"/>
                        <a:gd name="connsiteX32" fmla="*/ 441659 w 867621"/>
                        <a:gd name="connsiteY32" fmla="*/ 0 h 874373"/>
                        <a:gd name="connsiteX33" fmla="*/ 15696 w 867621"/>
                        <a:gd name="connsiteY33" fmla="*/ 425961 h 874373"/>
                        <a:gd name="connsiteX34" fmla="*/ 76888 w 867621"/>
                        <a:gd name="connsiteY34" fmla="*/ 645896 h 874373"/>
                        <a:gd name="connsiteX35" fmla="*/ 0 w 867621"/>
                        <a:gd name="connsiteY35" fmla="*/ 874373 h 874373"/>
                        <a:gd name="connsiteX36" fmla="*/ 235830 w 867621"/>
                        <a:gd name="connsiteY36" fmla="*/ 798876 h 874373"/>
                        <a:gd name="connsiteX37" fmla="*/ 441659 w 867621"/>
                        <a:gd name="connsiteY37" fmla="*/ 851923 h 874373"/>
                        <a:gd name="connsiteX38" fmla="*/ 867623 w 867621"/>
                        <a:gd name="connsiteY38" fmla="*/ 425961 h 874373"/>
                        <a:gd name="connsiteX39" fmla="*/ 441659 w 867621"/>
                        <a:gd name="connsiteY39" fmla="*/ 0 h 874373"/>
                        <a:gd name="connsiteX40" fmla="*/ 441659 w 867621"/>
                        <a:gd name="connsiteY40" fmla="*/ 0 h 8743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</a:cxnLst>
                      <a:rect l="l" t="t" r="r" b="b"/>
                      <a:pathLst>
                        <a:path w="867621" h="874373" fill="none" extrusionOk="0">
                          <a:moveTo>
                            <a:pt x="641329" y="522915"/>
                          </a:moveTo>
                          <a:cubicBezTo>
                            <a:pt x="632889" y="516290"/>
                            <a:pt x="578549" y="488948"/>
                            <a:pt x="568414" y="484769"/>
                          </a:cubicBezTo>
                          <a:cubicBezTo>
                            <a:pt x="558013" y="479020"/>
                            <a:pt x="550163" y="478524"/>
                            <a:pt x="543778" y="489339"/>
                          </a:cubicBezTo>
                          <a:cubicBezTo>
                            <a:pt x="534906" y="499397"/>
                            <a:pt x="516483" y="523983"/>
                            <a:pt x="507818" y="530664"/>
                          </a:cubicBezTo>
                          <a:cubicBezTo>
                            <a:pt x="501334" y="537370"/>
                            <a:pt x="494757" y="538879"/>
                            <a:pt x="484175" y="532451"/>
                          </a:cubicBezTo>
                          <a:cubicBezTo>
                            <a:pt x="475638" y="524810"/>
                            <a:pt x="439892" y="513535"/>
                            <a:pt x="398745" y="475233"/>
                          </a:cubicBezTo>
                          <a:cubicBezTo>
                            <a:pt x="368981" y="446094"/>
                            <a:pt x="349726" y="409915"/>
                            <a:pt x="341127" y="397750"/>
                          </a:cubicBezTo>
                          <a:cubicBezTo>
                            <a:pt x="334840" y="388488"/>
                            <a:pt x="342192" y="381370"/>
                            <a:pt x="346690" y="375697"/>
                          </a:cubicBezTo>
                          <a:cubicBezTo>
                            <a:pt x="351416" y="372343"/>
                            <a:pt x="357851" y="363513"/>
                            <a:pt x="363778" y="357220"/>
                          </a:cubicBezTo>
                          <a:cubicBezTo>
                            <a:pt x="369162" y="351554"/>
                            <a:pt x="371246" y="346923"/>
                            <a:pt x="375300" y="339539"/>
                          </a:cubicBezTo>
                          <a:cubicBezTo>
                            <a:pt x="379920" y="332921"/>
                            <a:pt x="377807" y="325572"/>
                            <a:pt x="375102" y="320464"/>
                          </a:cubicBezTo>
                          <a:cubicBezTo>
                            <a:pt x="368841" y="314023"/>
                            <a:pt x="353234" y="261056"/>
                            <a:pt x="344705" y="238411"/>
                          </a:cubicBezTo>
                          <a:cubicBezTo>
                            <a:pt x="335880" y="214857"/>
                            <a:pt x="328482" y="218809"/>
                            <a:pt x="320863" y="219338"/>
                          </a:cubicBezTo>
                          <a:cubicBezTo>
                            <a:pt x="314516" y="219684"/>
                            <a:pt x="307760" y="218162"/>
                            <a:pt x="300001" y="217749"/>
                          </a:cubicBezTo>
                          <a:cubicBezTo>
                            <a:pt x="293970" y="217082"/>
                            <a:pt x="279753" y="220631"/>
                            <a:pt x="270597" y="230266"/>
                          </a:cubicBezTo>
                          <a:cubicBezTo>
                            <a:pt x="253489" y="242397"/>
                            <a:pt x="224258" y="259485"/>
                            <a:pt x="229074" y="319471"/>
                          </a:cubicBezTo>
                          <a:cubicBezTo>
                            <a:pt x="228266" y="371181"/>
                            <a:pt x="262876" y="425249"/>
                            <a:pt x="269207" y="433512"/>
                          </a:cubicBezTo>
                          <a:cubicBezTo>
                            <a:pt x="257614" y="440609"/>
                            <a:pt x="315934" y="555900"/>
                            <a:pt x="448811" y="604571"/>
                          </a:cubicBezTo>
                          <a:cubicBezTo>
                            <a:pt x="557117" y="652822"/>
                            <a:pt x="560877" y="638882"/>
                            <a:pt x="578349" y="636756"/>
                          </a:cubicBezTo>
                          <a:cubicBezTo>
                            <a:pt x="594154" y="636590"/>
                            <a:pt x="642411" y="612857"/>
                            <a:pt x="653646" y="587883"/>
                          </a:cubicBezTo>
                          <a:cubicBezTo>
                            <a:pt x="663993" y="562832"/>
                            <a:pt x="664454" y="540294"/>
                            <a:pt x="661991" y="536425"/>
                          </a:cubicBezTo>
                          <a:cubicBezTo>
                            <a:pt x="659804" y="531517"/>
                            <a:pt x="652189" y="530582"/>
                            <a:pt x="641329" y="522915"/>
                          </a:cubicBezTo>
                          <a:lnTo>
                            <a:pt x="641329" y="522915"/>
                          </a:lnTo>
                          <a:close/>
                          <a:moveTo>
                            <a:pt x="441659" y="780597"/>
                          </a:moveTo>
                          <a:cubicBezTo>
                            <a:pt x="366571" y="775550"/>
                            <a:pt x="299393" y="766835"/>
                            <a:pt x="246557" y="721989"/>
                          </a:cubicBezTo>
                          <a:cubicBezTo>
                            <a:pt x="184543" y="744356"/>
                            <a:pt x="165851" y="745813"/>
                            <a:pt x="110266" y="765698"/>
                          </a:cubicBezTo>
                          <a:cubicBezTo>
                            <a:pt x="131991" y="715621"/>
                            <a:pt x="135262" y="700774"/>
                            <a:pt x="154569" y="633975"/>
                          </a:cubicBezTo>
                          <a:cubicBezTo>
                            <a:pt x="100560" y="580363"/>
                            <a:pt x="80990" y="503046"/>
                            <a:pt x="87019" y="426159"/>
                          </a:cubicBezTo>
                          <a:cubicBezTo>
                            <a:pt x="58592" y="212595"/>
                            <a:pt x="215110" y="92282"/>
                            <a:pt x="441659" y="71523"/>
                          </a:cubicBezTo>
                          <a:cubicBezTo>
                            <a:pt x="616021" y="114140"/>
                            <a:pt x="813050" y="185030"/>
                            <a:pt x="796297" y="426159"/>
                          </a:cubicBezTo>
                          <a:cubicBezTo>
                            <a:pt x="820909" y="600774"/>
                            <a:pt x="615962" y="779234"/>
                            <a:pt x="441659" y="780597"/>
                          </a:cubicBezTo>
                          <a:lnTo>
                            <a:pt x="441659" y="780597"/>
                          </a:lnTo>
                          <a:close/>
                          <a:moveTo>
                            <a:pt x="441659" y="0"/>
                          </a:moveTo>
                          <a:cubicBezTo>
                            <a:pt x="214647" y="-24606"/>
                            <a:pt x="21419" y="184393"/>
                            <a:pt x="15696" y="425961"/>
                          </a:cubicBezTo>
                          <a:cubicBezTo>
                            <a:pt x="11615" y="494941"/>
                            <a:pt x="37203" y="578467"/>
                            <a:pt x="76888" y="645896"/>
                          </a:cubicBezTo>
                          <a:cubicBezTo>
                            <a:pt x="56068" y="718890"/>
                            <a:pt x="18809" y="804395"/>
                            <a:pt x="0" y="874373"/>
                          </a:cubicBezTo>
                          <a:cubicBezTo>
                            <a:pt x="85550" y="847564"/>
                            <a:pt x="157984" y="827122"/>
                            <a:pt x="235830" y="798876"/>
                          </a:cubicBezTo>
                          <a:cubicBezTo>
                            <a:pt x="290884" y="849787"/>
                            <a:pt x="371579" y="850968"/>
                            <a:pt x="441659" y="851923"/>
                          </a:cubicBezTo>
                          <a:cubicBezTo>
                            <a:pt x="669994" y="846151"/>
                            <a:pt x="862780" y="670208"/>
                            <a:pt x="867623" y="425961"/>
                          </a:cubicBezTo>
                          <a:cubicBezTo>
                            <a:pt x="894992" y="228415"/>
                            <a:pt x="704605" y="48419"/>
                            <a:pt x="441659" y="0"/>
                          </a:cubicBezTo>
                          <a:lnTo>
                            <a:pt x="441659" y="0"/>
                          </a:lnTo>
                          <a:close/>
                        </a:path>
                        <a:path w="867621" h="874373" stroke="0" extrusionOk="0">
                          <a:moveTo>
                            <a:pt x="641329" y="522915"/>
                          </a:moveTo>
                          <a:cubicBezTo>
                            <a:pt x="631994" y="518081"/>
                            <a:pt x="578917" y="488333"/>
                            <a:pt x="568414" y="484769"/>
                          </a:cubicBezTo>
                          <a:cubicBezTo>
                            <a:pt x="558201" y="481343"/>
                            <a:pt x="551916" y="477455"/>
                            <a:pt x="543778" y="489339"/>
                          </a:cubicBezTo>
                          <a:cubicBezTo>
                            <a:pt x="537001" y="499762"/>
                            <a:pt x="513510" y="522402"/>
                            <a:pt x="507818" y="530664"/>
                          </a:cubicBezTo>
                          <a:cubicBezTo>
                            <a:pt x="499861" y="538076"/>
                            <a:pt x="494560" y="539100"/>
                            <a:pt x="484175" y="532451"/>
                          </a:cubicBezTo>
                          <a:cubicBezTo>
                            <a:pt x="474377" y="518802"/>
                            <a:pt x="440562" y="514463"/>
                            <a:pt x="398745" y="475233"/>
                          </a:cubicBezTo>
                          <a:cubicBezTo>
                            <a:pt x="367952" y="447082"/>
                            <a:pt x="345354" y="406576"/>
                            <a:pt x="341127" y="397750"/>
                          </a:cubicBezTo>
                          <a:cubicBezTo>
                            <a:pt x="336113" y="385857"/>
                            <a:pt x="340652" y="381118"/>
                            <a:pt x="346690" y="375697"/>
                          </a:cubicBezTo>
                          <a:cubicBezTo>
                            <a:pt x="351549" y="370687"/>
                            <a:pt x="358372" y="363826"/>
                            <a:pt x="363778" y="357220"/>
                          </a:cubicBezTo>
                          <a:cubicBezTo>
                            <a:pt x="368757" y="350706"/>
                            <a:pt x="371494" y="346491"/>
                            <a:pt x="375300" y="339539"/>
                          </a:cubicBezTo>
                          <a:cubicBezTo>
                            <a:pt x="380228" y="333372"/>
                            <a:pt x="376624" y="326715"/>
                            <a:pt x="375102" y="320464"/>
                          </a:cubicBezTo>
                          <a:cubicBezTo>
                            <a:pt x="377533" y="313956"/>
                            <a:pt x="349392" y="260466"/>
                            <a:pt x="344705" y="238411"/>
                          </a:cubicBezTo>
                          <a:cubicBezTo>
                            <a:pt x="335773" y="217411"/>
                            <a:pt x="327218" y="219388"/>
                            <a:pt x="320863" y="219338"/>
                          </a:cubicBezTo>
                          <a:cubicBezTo>
                            <a:pt x="314319" y="218902"/>
                            <a:pt x="308048" y="219147"/>
                            <a:pt x="300001" y="217749"/>
                          </a:cubicBezTo>
                          <a:cubicBezTo>
                            <a:pt x="291453" y="218003"/>
                            <a:pt x="278001" y="219445"/>
                            <a:pt x="270597" y="230266"/>
                          </a:cubicBezTo>
                          <a:cubicBezTo>
                            <a:pt x="263402" y="235465"/>
                            <a:pt x="224244" y="265526"/>
                            <a:pt x="229074" y="319471"/>
                          </a:cubicBezTo>
                          <a:cubicBezTo>
                            <a:pt x="227028" y="372644"/>
                            <a:pt x="263252" y="426186"/>
                            <a:pt x="269207" y="433512"/>
                          </a:cubicBezTo>
                          <a:cubicBezTo>
                            <a:pt x="269848" y="441379"/>
                            <a:pt x="335859" y="558768"/>
                            <a:pt x="448811" y="604571"/>
                          </a:cubicBezTo>
                          <a:cubicBezTo>
                            <a:pt x="558950" y="652434"/>
                            <a:pt x="555876" y="637222"/>
                            <a:pt x="578349" y="636756"/>
                          </a:cubicBezTo>
                          <a:cubicBezTo>
                            <a:pt x="603075" y="634333"/>
                            <a:pt x="646292" y="607855"/>
                            <a:pt x="653646" y="587883"/>
                          </a:cubicBezTo>
                          <a:cubicBezTo>
                            <a:pt x="664411" y="562035"/>
                            <a:pt x="664183" y="541386"/>
                            <a:pt x="661991" y="536425"/>
                          </a:cubicBezTo>
                          <a:cubicBezTo>
                            <a:pt x="658072" y="532398"/>
                            <a:pt x="650939" y="527365"/>
                            <a:pt x="641329" y="522915"/>
                          </a:cubicBezTo>
                          <a:lnTo>
                            <a:pt x="641329" y="522915"/>
                          </a:lnTo>
                          <a:close/>
                          <a:moveTo>
                            <a:pt x="441659" y="780597"/>
                          </a:moveTo>
                          <a:cubicBezTo>
                            <a:pt x="364992" y="780751"/>
                            <a:pt x="297227" y="744766"/>
                            <a:pt x="246557" y="721989"/>
                          </a:cubicBezTo>
                          <a:cubicBezTo>
                            <a:pt x="208209" y="737986"/>
                            <a:pt x="161692" y="753153"/>
                            <a:pt x="110266" y="765698"/>
                          </a:cubicBezTo>
                          <a:cubicBezTo>
                            <a:pt x="135667" y="711807"/>
                            <a:pt x="138874" y="661464"/>
                            <a:pt x="154569" y="633975"/>
                          </a:cubicBezTo>
                          <a:cubicBezTo>
                            <a:pt x="106968" y="589333"/>
                            <a:pt x="93453" y="490253"/>
                            <a:pt x="87019" y="426159"/>
                          </a:cubicBezTo>
                          <a:cubicBezTo>
                            <a:pt x="88648" y="198165"/>
                            <a:pt x="209357" y="97795"/>
                            <a:pt x="441659" y="71523"/>
                          </a:cubicBezTo>
                          <a:cubicBezTo>
                            <a:pt x="603612" y="71652"/>
                            <a:pt x="820282" y="250255"/>
                            <a:pt x="796297" y="426159"/>
                          </a:cubicBezTo>
                          <a:cubicBezTo>
                            <a:pt x="774278" y="658611"/>
                            <a:pt x="631172" y="752125"/>
                            <a:pt x="441659" y="780597"/>
                          </a:cubicBezTo>
                          <a:lnTo>
                            <a:pt x="441659" y="780597"/>
                          </a:lnTo>
                          <a:close/>
                          <a:moveTo>
                            <a:pt x="441659" y="0"/>
                          </a:moveTo>
                          <a:cubicBezTo>
                            <a:pt x="215998" y="-26312"/>
                            <a:pt x="-7268" y="208762"/>
                            <a:pt x="15696" y="425961"/>
                          </a:cubicBezTo>
                          <a:cubicBezTo>
                            <a:pt x="12031" y="504026"/>
                            <a:pt x="34186" y="599900"/>
                            <a:pt x="76888" y="645896"/>
                          </a:cubicBezTo>
                          <a:cubicBezTo>
                            <a:pt x="42037" y="731387"/>
                            <a:pt x="38074" y="770254"/>
                            <a:pt x="0" y="874373"/>
                          </a:cubicBezTo>
                          <a:cubicBezTo>
                            <a:pt x="77202" y="860264"/>
                            <a:pt x="168764" y="831918"/>
                            <a:pt x="235830" y="798876"/>
                          </a:cubicBezTo>
                          <a:cubicBezTo>
                            <a:pt x="306484" y="838261"/>
                            <a:pt x="377916" y="855194"/>
                            <a:pt x="441659" y="851923"/>
                          </a:cubicBezTo>
                          <a:cubicBezTo>
                            <a:pt x="676231" y="836918"/>
                            <a:pt x="883100" y="702270"/>
                            <a:pt x="867623" y="425961"/>
                          </a:cubicBezTo>
                          <a:cubicBezTo>
                            <a:pt x="872867" y="197130"/>
                            <a:pt x="647766" y="-13559"/>
                            <a:pt x="441659" y="0"/>
                          </a:cubicBezTo>
                          <a:lnTo>
                            <a:pt x="441659" y="0"/>
                          </a:ln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" name="Graphic 4">
            <a:extLst>
              <a:ext uri="{FF2B5EF4-FFF2-40B4-BE49-F238E27FC236}">
                <a16:creationId xmlns:a16="http://schemas.microsoft.com/office/drawing/2014/main" id="{D80C2091-2253-BE0B-FFB8-74CE706EE2C0}"/>
              </a:ext>
            </a:extLst>
          </p:cNvPr>
          <p:cNvGrpSpPr/>
          <p:nvPr/>
        </p:nvGrpSpPr>
        <p:grpSpPr>
          <a:xfrm>
            <a:off x="4693794" y="2021271"/>
            <a:ext cx="219454" cy="219454"/>
            <a:chOff x="3796211" y="2808079"/>
            <a:chExt cx="609598" cy="609598"/>
          </a:xfrm>
          <a:effectLst/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49FC8DC-AE5B-002F-09B9-078ECADFCFCE}"/>
                </a:ext>
              </a:extLst>
            </p:cNvPr>
            <p:cNvSpPr/>
            <p:nvPr/>
          </p:nvSpPr>
          <p:spPr>
            <a:xfrm>
              <a:off x="3796211" y="2808079"/>
              <a:ext cx="609598" cy="609598"/>
            </a:xfrm>
            <a:custGeom>
              <a:avLst/>
              <a:gdLst>
                <a:gd name="connsiteX0" fmla="*/ 609598 w 609598"/>
                <a:gd name="connsiteY0" fmla="*/ 304799 h 609598"/>
                <a:gd name="connsiteX1" fmla="*/ 304799 w 609598"/>
                <a:gd name="connsiteY1" fmla="*/ 609598 h 609598"/>
                <a:gd name="connsiteX2" fmla="*/ 0 w 609598"/>
                <a:gd name="connsiteY2" fmla="*/ 304799 h 609598"/>
                <a:gd name="connsiteX3" fmla="*/ 304799 w 609598"/>
                <a:gd name="connsiteY3" fmla="*/ 0 h 609598"/>
                <a:gd name="connsiteX4" fmla="*/ 609598 w 609598"/>
                <a:gd name="connsiteY4" fmla="*/ 304799 h 609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598" h="609598">
                  <a:moveTo>
                    <a:pt x="609598" y="304799"/>
                  </a:moveTo>
                  <a:cubicBezTo>
                    <a:pt x="609598" y="473135"/>
                    <a:pt x="473135" y="609598"/>
                    <a:pt x="304799" y="609598"/>
                  </a:cubicBezTo>
                  <a:cubicBezTo>
                    <a:pt x="136463" y="609598"/>
                    <a:pt x="0" y="473135"/>
                    <a:pt x="0" y="304799"/>
                  </a:cubicBezTo>
                  <a:cubicBezTo>
                    <a:pt x="0" y="136463"/>
                    <a:pt x="136463" y="0"/>
                    <a:pt x="304799" y="0"/>
                  </a:cubicBezTo>
                  <a:cubicBezTo>
                    <a:pt x="473135" y="0"/>
                    <a:pt x="609598" y="136463"/>
                    <a:pt x="609598" y="304799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3687632289">
                    <a:custGeom>
                      <a:avLst/>
                      <a:gdLst>
                        <a:gd name="connsiteX0" fmla="*/ 1136234 w 1136234"/>
                        <a:gd name="connsiteY0" fmla="*/ 568117 h 1136234"/>
                        <a:gd name="connsiteX1" fmla="*/ 568117 w 1136234"/>
                        <a:gd name="connsiteY1" fmla="*/ 1136234 h 1136234"/>
                        <a:gd name="connsiteX2" fmla="*/ 0 w 1136234"/>
                        <a:gd name="connsiteY2" fmla="*/ 568117 h 1136234"/>
                        <a:gd name="connsiteX3" fmla="*/ 568117 w 1136234"/>
                        <a:gd name="connsiteY3" fmla="*/ 0 h 1136234"/>
                        <a:gd name="connsiteX4" fmla="*/ 1136234 w 1136234"/>
                        <a:gd name="connsiteY4" fmla="*/ 568117 h 11362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36234" h="1136234" fill="none" extrusionOk="0">
                          <a:moveTo>
                            <a:pt x="1136234" y="568117"/>
                          </a:moveTo>
                          <a:cubicBezTo>
                            <a:pt x="1197862" y="860415"/>
                            <a:pt x="821755" y="1129781"/>
                            <a:pt x="568117" y="1136234"/>
                          </a:cubicBezTo>
                          <a:cubicBezTo>
                            <a:pt x="245010" y="1144751"/>
                            <a:pt x="4331" y="898823"/>
                            <a:pt x="0" y="568117"/>
                          </a:cubicBezTo>
                          <a:cubicBezTo>
                            <a:pt x="24656" y="255667"/>
                            <a:pt x="269869" y="-32986"/>
                            <a:pt x="568117" y="0"/>
                          </a:cubicBezTo>
                          <a:cubicBezTo>
                            <a:pt x="892942" y="3746"/>
                            <a:pt x="1110761" y="256634"/>
                            <a:pt x="1136234" y="568117"/>
                          </a:cubicBezTo>
                          <a:close/>
                        </a:path>
                        <a:path w="1136234" h="1136234" stroke="0" extrusionOk="0">
                          <a:moveTo>
                            <a:pt x="1136234" y="568117"/>
                          </a:moveTo>
                          <a:cubicBezTo>
                            <a:pt x="1110525" y="818712"/>
                            <a:pt x="829474" y="1163954"/>
                            <a:pt x="568117" y="1136234"/>
                          </a:cubicBezTo>
                          <a:cubicBezTo>
                            <a:pt x="264188" y="1174673"/>
                            <a:pt x="67587" y="861737"/>
                            <a:pt x="0" y="568117"/>
                          </a:cubicBezTo>
                          <a:cubicBezTo>
                            <a:pt x="-42337" y="226052"/>
                            <a:pt x="268967" y="46142"/>
                            <a:pt x="568117" y="0"/>
                          </a:cubicBezTo>
                          <a:cubicBezTo>
                            <a:pt x="871342" y="-53538"/>
                            <a:pt x="1182203" y="296295"/>
                            <a:pt x="1136234" y="568117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3115FB8-0548-3645-5B4F-FE7853495458}"/>
                </a:ext>
              </a:extLst>
            </p:cNvPr>
            <p:cNvSpPr/>
            <p:nvPr/>
          </p:nvSpPr>
          <p:spPr>
            <a:xfrm>
              <a:off x="3934001" y="2917485"/>
              <a:ext cx="333974" cy="429211"/>
            </a:xfrm>
            <a:custGeom>
              <a:avLst/>
              <a:gdLst>
                <a:gd name="connsiteX0" fmla="*/ 194951 w 333974"/>
                <a:gd name="connsiteY0" fmla="*/ 311292 h 429211"/>
                <a:gd name="connsiteX1" fmla="*/ 137325 w 333974"/>
                <a:gd name="connsiteY1" fmla="*/ 283860 h 429211"/>
                <a:gd name="connsiteX2" fmla="*/ 71507 w 333974"/>
                <a:gd name="connsiteY2" fmla="*/ 429211 h 429211"/>
                <a:gd name="connsiteX3" fmla="*/ 104368 w 333974"/>
                <a:gd name="connsiteY3" fmla="*/ 201564 h 429211"/>
                <a:gd name="connsiteX4" fmla="*/ 159232 w 333974"/>
                <a:gd name="connsiteY4" fmla="*/ 97360 h 429211"/>
                <a:gd name="connsiteX5" fmla="*/ 183902 w 333974"/>
                <a:gd name="connsiteY5" fmla="*/ 267382 h 429211"/>
                <a:gd name="connsiteX6" fmla="*/ 249720 w 333974"/>
                <a:gd name="connsiteY6" fmla="*/ 69928 h 429211"/>
                <a:gd name="connsiteX7" fmla="*/ 49504 w 333974"/>
                <a:gd name="connsiteY7" fmla="*/ 176894 h 429211"/>
                <a:gd name="connsiteX8" fmla="*/ 60458 w 333974"/>
                <a:gd name="connsiteY8" fmla="*/ 248236 h 429211"/>
                <a:gd name="connsiteX9" fmla="*/ 165 w 333974"/>
                <a:gd name="connsiteY9" fmla="*/ 149557 h 429211"/>
                <a:gd name="connsiteX10" fmla="*/ 145516 w 333974"/>
                <a:gd name="connsiteY10" fmla="*/ 1444 h 429211"/>
                <a:gd name="connsiteX11" fmla="*/ 332016 w 333974"/>
                <a:gd name="connsiteY11" fmla="*/ 119363 h 429211"/>
                <a:gd name="connsiteX12" fmla="*/ 194951 w 333974"/>
                <a:gd name="connsiteY12" fmla="*/ 311292 h 429211"/>
                <a:gd name="connsiteX13" fmla="*/ 194951 w 333974"/>
                <a:gd name="connsiteY13" fmla="*/ 311292 h 429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3974" h="429211">
                  <a:moveTo>
                    <a:pt x="194951" y="311292"/>
                  </a:moveTo>
                  <a:cubicBezTo>
                    <a:pt x="168852" y="309291"/>
                    <a:pt x="157803" y="296337"/>
                    <a:pt x="137325" y="283860"/>
                  </a:cubicBezTo>
                  <a:cubicBezTo>
                    <a:pt x="126085" y="342915"/>
                    <a:pt x="112274" y="399589"/>
                    <a:pt x="71507" y="429211"/>
                  </a:cubicBezTo>
                  <a:cubicBezTo>
                    <a:pt x="58934" y="339867"/>
                    <a:pt x="89985" y="272811"/>
                    <a:pt x="104368" y="201564"/>
                  </a:cubicBezTo>
                  <a:cubicBezTo>
                    <a:pt x="79794" y="160130"/>
                    <a:pt x="107321" y="76786"/>
                    <a:pt x="159232" y="97360"/>
                  </a:cubicBezTo>
                  <a:cubicBezTo>
                    <a:pt x="223050" y="122602"/>
                    <a:pt x="103987" y="251284"/>
                    <a:pt x="183902" y="267382"/>
                  </a:cubicBezTo>
                  <a:cubicBezTo>
                    <a:pt x="267436" y="284145"/>
                    <a:pt x="301440" y="122506"/>
                    <a:pt x="249720" y="69928"/>
                  </a:cubicBezTo>
                  <a:cubicBezTo>
                    <a:pt x="174948" y="-5986"/>
                    <a:pt x="31978" y="68214"/>
                    <a:pt x="49504" y="176894"/>
                  </a:cubicBezTo>
                  <a:cubicBezTo>
                    <a:pt x="53790" y="203469"/>
                    <a:pt x="81222" y="211565"/>
                    <a:pt x="60458" y="248236"/>
                  </a:cubicBezTo>
                  <a:cubicBezTo>
                    <a:pt x="12547" y="237664"/>
                    <a:pt x="-1740" y="199849"/>
                    <a:pt x="165" y="149557"/>
                  </a:cubicBezTo>
                  <a:cubicBezTo>
                    <a:pt x="3117" y="67166"/>
                    <a:pt x="74174" y="9444"/>
                    <a:pt x="145516" y="1444"/>
                  </a:cubicBezTo>
                  <a:cubicBezTo>
                    <a:pt x="235718" y="-8653"/>
                    <a:pt x="320300" y="34590"/>
                    <a:pt x="332016" y="119363"/>
                  </a:cubicBezTo>
                  <a:cubicBezTo>
                    <a:pt x="345160" y="215089"/>
                    <a:pt x="291344" y="318721"/>
                    <a:pt x="194951" y="311292"/>
                  </a:cubicBezTo>
                  <a:lnTo>
                    <a:pt x="194951" y="311292"/>
                  </a:lnTo>
                  <a:close/>
                </a:path>
              </a:pathLst>
            </a:custGeom>
            <a:solidFill>
              <a:schemeClr val="bg2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381775640">
                    <a:custGeom>
                      <a:avLst/>
                      <a:gdLst>
                        <a:gd name="connsiteX0" fmla="*/ 363370 w 622496"/>
                        <a:gd name="connsiteY0" fmla="*/ 580219 h 800009"/>
                        <a:gd name="connsiteX1" fmla="*/ 255960 w 622496"/>
                        <a:gd name="connsiteY1" fmla="*/ 529088 h 800009"/>
                        <a:gd name="connsiteX2" fmla="*/ 133282 w 622496"/>
                        <a:gd name="connsiteY2" fmla="*/ 800009 h 800009"/>
                        <a:gd name="connsiteX3" fmla="*/ 194532 w 622496"/>
                        <a:gd name="connsiteY3" fmla="*/ 375696 h 800009"/>
                        <a:gd name="connsiteX4" fmla="*/ 296793 w 622496"/>
                        <a:gd name="connsiteY4" fmla="*/ 181469 h 800009"/>
                        <a:gd name="connsiteX5" fmla="*/ 342775 w 622496"/>
                        <a:gd name="connsiteY5" fmla="*/ 498374 h 800009"/>
                        <a:gd name="connsiteX6" fmla="*/ 465454 w 622496"/>
                        <a:gd name="connsiteY6" fmla="*/ 130339 h 800009"/>
                        <a:gd name="connsiteX7" fmla="*/ 92270 w 622496"/>
                        <a:gd name="connsiteY7" fmla="*/ 329713 h 800009"/>
                        <a:gd name="connsiteX8" fmla="*/ 112688 w 622496"/>
                        <a:gd name="connsiteY8" fmla="*/ 462688 h 800009"/>
                        <a:gd name="connsiteX9" fmla="*/ 307 w 622496"/>
                        <a:gd name="connsiteY9" fmla="*/ 278760 h 800009"/>
                        <a:gd name="connsiteX10" fmla="*/ 271228 w 622496"/>
                        <a:gd name="connsiteY10" fmla="*/ 2691 h 800009"/>
                        <a:gd name="connsiteX11" fmla="*/ 618846 w 622496"/>
                        <a:gd name="connsiteY11" fmla="*/ 222481 h 800009"/>
                        <a:gd name="connsiteX12" fmla="*/ 363370 w 622496"/>
                        <a:gd name="connsiteY12" fmla="*/ 580219 h 800009"/>
                        <a:gd name="connsiteX13" fmla="*/ 363370 w 622496"/>
                        <a:gd name="connsiteY13" fmla="*/ 580219 h 8000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622496" h="800009" fill="none" extrusionOk="0">
                          <a:moveTo>
                            <a:pt x="363370" y="580219"/>
                          </a:moveTo>
                          <a:cubicBezTo>
                            <a:pt x="313625" y="576237"/>
                            <a:pt x="298848" y="549634"/>
                            <a:pt x="255960" y="529088"/>
                          </a:cubicBezTo>
                          <a:cubicBezTo>
                            <a:pt x="227688" y="660898"/>
                            <a:pt x="222750" y="732235"/>
                            <a:pt x="133282" y="800009"/>
                          </a:cubicBezTo>
                          <a:cubicBezTo>
                            <a:pt x="102398" y="630812"/>
                            <a:pt x="180957" y="504549"/>
                            <a:pt x="194532" y="375696"/>
                          </a:cubicBezTo>
                          <a:cubicBezTo>
                            <a:pt x="134295" y="296387"/>
                            <a:pt x="177657" y="136411"/>
                            <a:pt x="296793" y="181469"/>
                          </a:cubicBezTo>
                          <a:cubicBezTo>
                            <a:pt x="419704" y="239479"/>
                            <a:pt x="184445" y="471787"/>
                            <a:pt x="342775" y="498374"/>
                          </a:cubicBezTo>
                          <a:cubicBezTo>
                            <a:pt x="476001" y="505659"/>
                            <a:pt x="589622" y="244087"/>
                            <a:pt x="465454" y="130339"/>
                          </a:cubicBezTo>
                          <a:cubicBezTo>
                            <a:pt x="293169" y="-19303"/>
                            <a:pt x="85493" y="109125"/>
                            <a:pt x="92270" y="329713"/>
                          </a:cubicBezTo>
                          <a:cubicBezTo>
                            <a:pt x="98842" y="388099"/>
                            <a:pt x="161927" y="388511"/>
                            <a:pt x="112688" y="462688"/>
                          </a:cubicBezTo>
                          <a:cubicBezTo>
                            <a:pt x="37029" y="454848"/>
                            <a:pt x="-17662" y="374683"/>
                            <a:pt x="307" y="278760"/>
                          </a:cubicBezTo>
                          <a:cubicBezTo>
                            <a:pt x="16142" y="130631"/>
                            <a:pt x="140572" y="26510"/>
                            <a:pt x="271228" y="2691"/>
                          </a:cubicBezTo>
                          <a:cubicBezTo>
                            <a:pt x="434926" y="-15209"/>
                            <a:pt x="577448" y="68317"/>
                            <a:pt x="618846" y="222481"/>
                          </a:cubicBezTo>
                          <a:cubicBezTo>
                            <a:pt x="660316" y="397685"/>
                            <a:pt x="581470" y="575838"/>
                            <a:pt x="363370" y="580219"/>
                          </a:cubicBezTo>
                          <a:lnTo>
                            <a:pt x="363370" y="580219"/>
                          </a:lnTo>
                          <a:close/>
                        </a:path>
                        <a:path w="622496" h="800009" stroke="0" extrusionOk="0">
                          <a:moveTo>
                            <a:pt x="363370" y="580219"/>
                          </a:moveTo>
                          <a:cubicBezTo>
                            <a:pt x="314790" y="577550"/>
                            <a:pt x="289382" y="554966"/>
                            <a:pt x="255960" y="529088"/>
                          </a:cubicBezTo>
                          <a:cubicBezTo>
                            <a:pt x="234843" y="615817"/>
                            <a:pt x="210445" y="748132"/>
                            <a:pt x="133282" y="800009"/>
                          </a:cubicBezTo>
                          <a:cubicBezTo>
                            <a:pt x="106614" y="635395"/>
                            <a:pt x="177228" y="489299"/>
                            <a:pt x="194532" y="375696"/>
                          </a:cubicBezTo>
                          <a:cubicBezTo>
                            <a:pt x="149087" y="277267"/>
                            <a:pt x="196825" y="141622"/>
                            <a:pt x="296793" y="181469"/>
                          </a:cubicBezTo>
                          <a:cubicBezTo>
                            <a:pt x="438516" y="232693"/>
                            <a:pt x="203134" y="478606"/>
                            <a:pt x="342775" y="498374"/>
                          </a:cubicBezTo>
                          <a:cubicBezTo>
                            <a:pt x="499707" y="555898"/>
                            <a:pt x="561910" y="233722"/>
                            <a:pt x="465454" y="130339"/>
                          </a:cubicBezTo>
                          <a:cubicBezTo>
                            <a:pt x="298910" y="-10285"/>
                            <a:pt x="28050" y="162539"/>
                            <a:pt x="92270" y="329713"/>
                          </a:cubicBezTo>
                          <a:cubicBezTo>
                            <a:pt x="107814" y="380751"/>
                            <a:pt x="160162" y="396430"/>
                            <a:pt x="112688" y="462688"/>
                          </a:cubicBezTo>
                          <a:cubicBezTo>
                            <a:pt x="19396" y="443730"/>
                            <a:pt x="-17788" y="371801"/>
                            <a:pt x="307" y="278760"/>
                          </a:cubicBezTo>
                          <a:cubicBezTo>
                            <a:pt x="33235" y="136435"/>
                            <a:pt x="158915" y="3820"/>
                            <a:pt x="271228" y="2691"/>
                          </a:cubicBezTo>
                          <a:cubicBezTo>
                            <a:pt x="445160" y="-24835"/>
                            <a:pt x="604440" y="51367"/>
                            <a:pt x="618846" y="222481"/>
                          </a:cubicBezTo>
                          <a:cubicBezTo>
                            <a:pt x="624972" y="368406"/>
                            <a:pt x="553838" y="590528"/>
                            <a:pt x="363370" y="580219"/>
                          </a:cubicBezTo>
                          <a:lnTo>
                            <a:pt x="363370" y="580219"/>
                          </a:ln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9" name="Graphic 4">
            <a:extLst>
              <a:ext uri="{FF2B5EF4-FFF2-40B4-BE49-F238E27FC236}">
                <a16:creationId xmlns:a16="http://schemas.microsoft.com/office/drawing/2014/main" id="{879C881F-4B78-512E-B143-A034C3039B88}"/>
              </a:ext>
            </a:extLst>
          </p:cNvPr>
          <p:cNvGrpSpPr/>
          <p:nvPr/>
        </p:nvGrpSpPr>
        <p:grpSpPr>
          <a:xfrm>
            <a:off x="7800185" y="3772031"/>
            <a:ext cx="402008" cy="402008"/>
            <a:chOff x="4031360" y="1961610"/>
            <a:chExt cx="609600" cy="609600"/>
          </a:xfrm>
          <a:effectLst/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8C407C2-C156-64A7-65C3-551512AA086E}"/>
                </a:ext>
              </a:extLst>
            </p:cNvPr>
            <p:cNvSpPr/>
            <p:nvPr/>
          </p:nvSpPr>
          <p:spPr>
            <a:xfrm>
              <a:off x="4227955" y="2123344"/>
              <a:ext cx="188499" cy="358235"/>
            </a:xfrm>
            <a:custGeom>
              <a:avLst/>
              <a:gdLst>
                <a:gd name="connsiteX0" fmla="*/ 181261 w 188499"/>
                <a:gd name="connsiteY0" fmla="*/ 203073 h 358235"/>
                <a:gd name="connsiteX1" fmla="*/ 124397 w 188499"/>
                <a:gd name="connsiteY1" fmla="*/ 203073 h 358235"/>
                <a:gd name="connsiteX2" fmla="*/ 124397 w 188499"/>
                <a:gd name="connsiteY2" fmla="*/ 358235 h 358235"/>
                <a:gd name="connsiteX3" fmla="*/ 40100 w 188499"/>
                <a:gd name="connsiteY3" fmla="*/ 358235 h 358235"/>
                <a:gd name="connsiteX4" fmla="*/ 40100 w 188499"/>
                <a:gd name="connsiteY4" fmla="*/ 203073 h 358235"/>
                <a:gd name="connsiteX5" fmla="*/ 0 w 188499"/>
                <a:gd name="connsiteY5" fmla="*/ 203073 h 358235"/>
                <a:gd name="connsiteX6" fmla="*/ 0 w 188499"/>
                <a:gd name="connsiteY6" fmla="*/ 131445 h 358235"/>
                <a:gd name="connsiteX7" fmla="*/ 40100 w 188499"/>
                <a:gd name="connsiteY7" fmla="*/ 131445 h 358235"/>
                <a:gd name="connsiteX8" fmla="*/ 40100 w 188499"/>
                <a:gd name="connsiteY8" fmla="*/ 85058 h 358235"/>
                <a:gd name="connsiteX9" fmla="*/ 125158 w 188499"/>
                <a:gd name="connsiteY9" fmla="*/ 0 h 358235"/>
                <a:gd name="connsiteX10" fmla="*/ 187547 w 188499"/>
                <a:gd name="connsiteY10" fmla="*/ 286 h 358235"/>
                <a:gd name="connsiteX11" fmla="*/ 187547 w 188499"/>
                <a:gd name="connsiteY11" fmla="*/ 69818 h 358235"/>
                <a:gd name="connsiteX12" fmla="*/ 142208 w 188499"/>
                <a:gd name="connsiteY12" fmla="*/ 69818 h 358235"/>
                <a:gd name="connsiteX13" fmla="*/ 124301 w 188499"/>
                <a:gd name="connsiteY13" fmla="*/ 89345 h 358235"/>
                <a:gd name="connsiteX14" fmla="*/ 124301 w 188499"/>
                <a:gd name="connsiteY14" fmla="*/ 131540 h 358235"/>
                <a:gd name="connsiteX15" fmla="*/ 188500 w 188499"/>
                <a:gd name="connsiteY15" fmla="*/ 131540 h 358235"/>
                <a:gd name="connsiteX16" fmla="*/ 181261 w 188499"/>
                <a:gd name="connsiteY16" fmla="*/ 203073 h 35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8499" h="358235">
                  <a:moveTo>
                    <a:pt x="181261" y="203073"/>
                  </a:moveTo>
                  <a:lnTo>
                    <a:pt x="124397" y="203073"/>
                  </a:lnTo>
                  <a:lnTo>
                    <a:pt x="124397" y="358235"/>
                  </a:lnTo>
                  <a:lnTo>
                    <a:pt x="40100" y="358235"/>
                  </a:lnTo>
                  <a:lnTo>
                    <a:pt x="40100" y="203073"/>
                  </a:lnTo>
                  <a:lnTo>
                    <a:pt x="0" y="203073"/>
                  </a:lnTo>
                  <a:lnTo>
                    <a:pt x="0" y="131445"/>
                  </a:lnTo>
                  <a:lnTo>
                    <a:pt x="40100" y="131445"/>
                  </a:lnTo>
                  <a:lnTo>
                    <a:pt x="40100" y="85058"/>
                  </a:lnTo>
                  <a:cubicBezTo>
                    <a:pt x="40100" y="51911"/>
                    <a:pt x="55817" y="0"/>
                    <a:pt x="125158" y="0"/>
                  </a:cubicBezTo>
                  <a:lnTo>
                    <a:pt x="187547" y="286"/>
                  </a:lnTo>
                  <a:lnTo>
                    <a:pt x="187547" y="69818"/>
                  </a:lnTo>
                  <a:lnTo>
                    <a:pt x="142208" y="69818"/>
                  </a:lnTo>
                  <a:cubicBezTo>
                    <a:pt x="134779" y="69818"/>
                    <a:pt x="124301" y="73533"/>
                    <a:pt x="124301" y="89345"/>
                  </a:cubicBezTo>
                  <a:lnTo>
                    <a:pt x="124301" y="131540"/>
                  </a:lnTo>
                  <a:lnTo>
                    <a:pt x="188500" y="131540"/>
                  </a:lnTo>
                  <a:lnTo>
                    <a:pt x="181261" y="203073"/>
                  </a:lnTo>
                  <a:close/>
                </a:path>
              </a:pathLst>
            </a:custGeom>
            <a:solidFill>
              <a:srgbClr val="0A234F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4017065797">
                    <a:custGeom>
                      <a:avLst/>
                      <a:gdLst>
                        <a:gd name="connsiteX0" fmla="*/ 618899 w 643613"/>
                        <a:gd name="connsiteY0" fmla="*/ 693374 h 1223162"/>
                        <a:gd name="connsiteX1" fmla="*/ 424742 w 643613"/>
                        <a:gd name="connsiteY1" fmla="*/ 693374 h 1223162"/>
                        <a:gd name="connsiteX2" fmla="*/ 424742 w 643613"/>
                        <a:gd name="connsiteY2" fmla="*/ 1223162 h 1223162"/>
                        <a:gd name="connsiteX3" fmla="*/ 136917 w 643613"/>
                        <a:gd name="connsiteY3" fmla="*/ 1223162 h 1223162"/>
                        <a:gd name="connsiteX4" fmla="*/ 136917 w 643613"/>
                        <a:gd name="connsiteY4" fmla="*/ 693374 h 1223162"/>
                        <a:gd name="connsiteX5" fmla="*/ 0 w 643613"/>
                        <a:gd name="connsiteY5" fmla="*/ 693374 h 1223162"/>
                        <a:gd name="connsiteX6" fmla="*/ 0 w 643613"/>
                        <a:gd name="connsiteY6" fmla="*/ 448807 h 1223162"/>
                        <a:gd name="connsiteX7" fmla="*/ 136917 w 643613"/>
                        <a:gd name="connsiteY7" fmla="*/ 448807 h 1223162"/>
                        <a:gd name="connsiteX8" fmla="*/ 136917 w 643613"/>
                        <a:gd name="connsiteY8" fmla="*/ 290423 h 1223162"/>
                        <a:gd name="connsiteX9" fmla="*/ 427340 w 643613"/>
                        <a:gd name="connsiteY9" fmla="*/ 0 h 1223162"/>
                        <a:gd name="connsiteX10" fmla="*/ 640362 w 643613"/>
                        <a:gd name="connsiteY10" fmla="*/ 976 h 1223162"/>
                        <a:gd name="connsiteX11" fmla="*/ 640362 w 643613"/>
                        <a:gd name="connsiteY11" fmla="*/ 238387 h 1223162"/>
                        <a:gd name="connsiteX12" fmla="*/ 485556 w 643613"/>
                        <a:gd name="connsiteY12" fmla="*/ 238387 h 1223162"/>
                        <a:gd name="connsiteX13" fmla="*/ 424414 w 643613"/>
                        <a:gd name="connsiteY13" fmla="*/ 305060 h 1223162"/>
                        <a:gd name="connsiteX14" fmla="*/ 424414 w 643613"/>
                        <a:gd name="connsiteY14" fmla="*/ 449131 h 1223162"/>
                        <a:gd name="connsiteX15" fmla="*/ 643616 w 643613"/>
                        <a:gd name="connsiteY15" fmla="*/ 449131 h 1223162"/>
                        <a:gd name="connsiteX16" fmla="*/ 618899 w 643613"/>
                        <a:gd name="connsiteY16" fmla="*/ 693374 h 12231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643613" h="1223162" fill="none" extrusionOk="0">
                          <a:moveTo>
                            <a:pt x="618899" y="693374"/>
                          </a:moveTo>
                          <a:cubicBezTo>
                            <a:pt x="544852" y="698173"/>
                            <a:pt x="498723" y="699810"/>
                            <a:pt x="424742" y="693374"/>
                          </a:cubicBezTo>
                          <a:cubicBezTo>
                            <a:pt x="413510" y="919498"/>
                            <a:pt x="406512" y="1021409"/>
                            <a:pt x="424742" y="1223162"/>
                          </a:cubicBezTo>
                          <a:cubicBezTo>
                            <a:pt x="352297" y="1211148"/>
                            <a:pt x="237221" y="1235410"/>
                            <a:pt x="136917" y="1223162"/>
                          </a:cubicBezTo>
                          <a:cubicBezTo>
                            <a:pt x="162703" y="1059195"/>
                            <a:pt x="121697" y="849069"/>
                            <a:pt x="136917" y="693374"/>
                          </a:cubicBezTo>
                          <a:cubicBezTo>
                            <a:pt x="78585" y="693633"/>
                            <a:pt x="64175" y="694714"/>
                            <a:pt x="0" y="693374"/>
                          </a:cubicBezTo>
                          <a:cubicBezTo>
                            <a:pt x="7496" y="627642"/>
                            <a:pt x="2671" y="563441"/>
                            <a:pt x="0" y="448807"/>
                          </a:cubicBezTo>
                          <a:cubicBezTo>
                            <a:pt x="62833" y="451824"/>
                            <a:pt x="94969" y="443085"/>
                            <a:pt x="136917" y="448807"/>
                          </a:cubicBezTo>
                          <a:cubicBezTo>
                            <a:pt x="141371" y="408438"/>
                            <a:pt x="144054" y="323364"/>
                            <a:pt x="136917" y="290423"/>
                          </a:cubicBezTo>
                          <a:cubicBezTo>
                            <a:pt x="108845" y="170123"/>
                            <a:pt x="204434" y="-25006"/>
                            <a:pt x="427340" y="0"/>
                          </a:cubicBezTo>
                          <a:cubicBezTo>
                            <a:pt x="501644" y="8791"/>
                            <a:pt x="562734" y="-7715"/>
                            <a:pt x="640362" y="976"/>
                          </a:cubicBezTo>
                          <a:cubicBezTo>
                            <a:pt x="632527" y="96876"/>
                            <a:pt x="630211" y="139842"/>
                            <a:pt x="640362" y="238387"/>
                          </a:cubicBezTo>
                          <a:cubicBezTo>
                            <a:pt x="582913" y="236413"/>
                            <a:pt x="545759" y="232896"/>
                            <a:pt x="485556" y="238387"/>
                          </a:cubicBezTo>
                          <a:cubicBezTo>
                            <a:pt x="463814" y="234974"/>
                            <a:pt x="424014" y="252471"/>
                            <a:pt x="424414" y="305060"/>
                          </a:cubicBezTo>
                          <a:cubicBezTo>
                            <a:pt x="420954" y="353114"/>
                            <a:pt x="418541" y="377649"/>
                            <a:pt x="424414" y="449131"/>
                          </a:cubicBezTo>
                          <a:cubicBezTo>
                            <a:pt x="468966" y="445451"/>
                            <a:pt x="564691" y="445710"/>
                            <a:pt x="643616" y="449131"/>
                          </a:cubicBezTo>
                          <a:cubicBezTo>
                            <a:pt x="627405" y="548714"/>
                            <a:pt x="619503" y="590808"/>
                            <a:pt x="618899" y="693374"/>
                          </a:cubicBezTo>
                          <a:close/>
                        </a:path>
                        <a:path w="643613" h="1223162" stroke="0" extrusionOk="0">
                          <a:moveTo>
                            <a:pt x="618899" y="693374"/>
                          </a:moveTo>
                          <a:cubicBezTo>
                            <a:pt x="542790" y="694097"/>
                            <a:pt x="518819" y="685506"/>
                            <a:pt x="424742" y="693374"/>
                          </a:cubicBezTo>
                          <a:cubicBezTo>
                            <a:pt x="421703" y="931276"/>
                            <a:pt x="429028" y="960573"/>
                            <a:pt x="424742" y="1223162"/>
                          </a:cubicBezTo>
                          <a:cubicBezTo>
                            <a:pt x="283677" y="1215992"/>
                            <a:pt x="272570" y="1224364"/>
                            <a:pt x="136917" y="1223162"/>
                          </a:cubicBezTo>
                          <a:cubicBezTo>
                            <a:pt x="111404" y="1036251"/>
                            <a:pt x="130937" y="805919"/>
                            <a:pt x="136917" y="693374"/>
                          </a:cubicBezTo>
                          <a:cubicBezTo>
                            <a:pt x="101639" y="691408"/>
                            <a:pt x="32983" y="699630"/>
                            <a:pt x="0" y="693374"/>
                          </a:cubicBezTo>
                          <a:cubicBezTo>
                            <a:pt x="1568" y="629503"/>
                            <a:pt x="508" y="567728"/>
                            <a:pt x="0" y="448807"/>
                          </a:cubicBezTo>
                          <a:cubicBezTo>
                            <a:pt x="37955" y="443318"/>
                            <a:pt x="109182" y="448612"/>
                            <a:pt x="136917" y="448807"/>
                          </a:cubicBezTo>
                          <a:cubicBezTo>
                            <a:pt x="134356" y="397520"/>
                            <a:pt x="131927" y="363576"/>
                            <a:pt x="136917" y="290423"/>
                          </a:cubicBezTo>
                          <a:cubicBezTo>
                            <a:pt x="146504" y="150946"/>
                            <a:pt x="197996" y="-8343"/>
                            <a:pt x="427340" y="0"/>
                          </a:cubicBezTo>
                          <a:cubicBezTo>
                            <a:pt x="531854" y="4037"/>
                            <a:pt x="567145" y="-3760"/>
                            <a:pt x="640362" y="976"/>
                          </a:cubicBezTo>
                          <a:cubicBezTo>
                            <a:pt x="641560" y="76897"/>
                            <a:pt x="650353" y="160796"/>
                            <a:pt x="640362" y="238387"/>
                          </a:cubicBezTo>
                          <a:cubicBezTo>
                            <a:pt x="606334" y="240147"/>
                            <a:pt x="560368" y="234489"/>
                            <a:pt x="485556" y="238387"/>
                          </a:cubicBezTo>
                          <a:cubicBezTo>
                            <a:pt x="459876" y="244187"/>
                            <a:pt x="430859" y="246503"/>
                            <a:pt x="424414" y="305060"/>
                          </a:cubicBezTo>
                          <a:cubicBezTo>
                            <a:pt x="426363" y="356148"/>
                            <a:pt x="430647" y="393948"/>
                            <a:pt x="424414" y="449131"/>
                          </a:cubicBezTo>
                          <a:cubicBezTo>
                            <a:pt x="502766" y="452595"/>
                            <a:pt x="595349" y="453459"/>
                            <a:pt x="643616" y="449131"/>
                          </a:cubicBezTo>
                          <a:cubicBezTo>
                            <a:pt x="631814" y="547088"/>
                            <a:pt x="618834" y="596876"/>
                            <a:pt x="618899" y="69337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3" name="Graphic 4">
              <a:extLst>
                <a:ext uri="{FF2B5EF4-FFF2-40B4-BE49-F238E27FC236}">
                  <a16:creationId xmlns:a16="http://schemas.microsoft.com/office/drawing/2014/main" id="{D7F66637-79E4-A928-43AF-3F10DC2BBCB1}"/>
                </a:ext>
              </a:extLst>
            </p:cNvPr>
            <p:cNvGrpSpPr/>
            <p:nvPr/>
          </p:nvGrpSpPr>
          <p:grpSpPr>
            <a:xfrm>
              <a:off x="4031360" y="1961610"/>
              <a:ext cx="609600" cy="609600"/>
              <a:chOff x="4031360" y="1961610"/>
              <a:chExt cx="609600" cy="609600"/>
            </a:xfrm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DBEE6D24-DAA8-D451-9BBB-1E168EF2B826}"/>
                  </a:ext>
                </a:extLst>
              </p:cNvPr>
              <p:cNvSpPr/>
              <p:nvPr/>
            </p:nvSpPr>
            <p:spPr>
              <a:xfrm>
                <a:off x="4031360" y="1961610"/>
                <a:ext cx="609600" cy="609600"/>
              </a:xfrm>
              <a:custGeom>
                <a:avLst/>
                <a:gdLst>
                  <a:gd name="connsiteX0" fmla="*/ 609600 w 609600"/>
                  <a:gd name="connsiteY0" fmla="*/ 304800 h 609600"/>
                  <a:gd name="connsiteX1" fmla="*/ 304800 w 609600"/>
                  <a:gd name="connsiteY1" fmla="*/ 609600 h 609600"/>
                  <a:gd name="connsiteX2" fmla="*/ 0 w 609600"/>
                  <a:gd name="connsiteY2" fmla="*/ 304800 h 609600"/>
                  <a:gd name="connsiteX3" fmla="*/ 304800 w 609600"/>
                  <a:gd name="connsiteY3" fmla="*/ 0 h 609600"/>
                  <a:gd name="connsiteX4" fmla="*/ 609600 w 609600"/>
                  <a:gd name="connsiteY4" fmla="*/ 304800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9600" h="609600">
                    <a:moveTo>
                      <a:pt x="609600" y="304800"/>
                    </a:moveTo>
                    <a:cubicBezTo>
                      <a:pt x="609600" y="473136"/>
                      <a:pt x="473136" y="609600"/>
                      <a:pt x="304800" y="609600"/>
                    </a:cubicBezTo>
                    <a:cubicBezTo>
                      <a:pt x="136464" y="609600"/>
                      <a:pt x="0" y="473136"/>
                      <a:pt x="0" y="304800"/>
                    </a:cubicBezTo>
                    <a:cubicBezTo>
                      <a:pt x="0" y="136464"/>
                      <a:pt x="136464" y="0"/>
                      <a:pt x="304800" y="0"/>
                    </a:cubicBezTo>
                    <a:cubicBezTo>
                      <a:pt x="473136" y="0"/>
                      <a:pt x="609600" y="136464"/>
                      <a:pt x="609600" y="3048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3756370433">
                      <a:custGeom>
                        <a:avLst/>
                        <a:gdLst>
                          <a:gd name="connsiteX0" fmla="*/ 2081426 w 2081426"/>
                          <a:gd name="connsiteY0" fmla="*/ 1040713 h 2081426"/>
                          <a:gd name="connsiteX1" fmla="*/ 1040713 w 2081426"/>
                          <a:gd name="connsiteY1" fmla="*/ 2081426 h 2081426"/>
                          <a:gd name="connsiteX2" fmla="*/ 0 w 2081426"/>
                          <a:gd name="connsiteY2" fmla="*/ 1040713 h 2081426"/>
                          <a:gd name="connsiteX3" fmla="*/ 1040713 w 2081426"/>
                          <a:gd name="connsiteY3" fmla="*/ 0 h 2081426"/>
                          <a:gd name="connsiteX4" fmla="*/ 2081426 w 2081426"/>
                          <a:gd name="connsiteY4" fmla="*/ 1040713 h 20814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081426" h="2081426" fill="none" extrusionOk="0">
                            <a:moveTo>
                              <a:pt x="2081426" y="1040713"/>
                            </a:moveTo>
                            <a:cubicBezTo>
                              <a:pt x="2120445" y="1677004"/>
                              <a:pt x="1527568" y="2117395"/>
                              <a:pt x="1040713" y="2081426"/>
                            </a:cubicBezTo>
                            <a:cubicBezTo>
                              <a:pt x="535731" y="2050938"/>
                              <a:pt x="74846" y="1629817"/>
                              <a:pt x="0" y="1040713"/>
                            </a:cubicBezTo>
                            <a:cubicBezTo>
                              <a:pt x="130753" y="408781"/>
                              <a:pt x="466157" y="-14308"/>
                              <a:pt x="1040713" y="0"/>
                            </a:cubicBezTo>
                            <a:cubicBezTo>
                              <a:pt x="1583056" y="67986"/>
                              <a:pt x="2106113" y="559707"/>
                              <a:pt x="2081426" y="1040713"/>
                            </a:cubicBezTo>
                            <a:close/>
                          </a:path>
                          <a:path w="2081426" h="2081426" stroke="0" extrusionOk="0">
                            <a:moveTo>
                              <a:pt x="2081426" y="1040713"/>
                            </a:moveTo>
                            <a:cubicBezTo>
                              <a:pt x="2175926" y="1538093"/>
                              <a:pt x="1570278" y="2115140"/>
                              <a:pt x="1040713" y="2081426"/>
                            </a:cubicBezTo>
                            <a:cubicBezTo>
                              <a:pt x="427784" y="2028201"/>
                              <a:pt x="79371" y="1503460"/>
                              <a:pt x="0" y="1040713"/>
                            </a:cubicBezTo>
                            <a:cubicBezTo>
                              <a:pt x="-110441" y="477950"/>
                              <a:pt x="443186" y="-68121"/>
                              <a:pt x="1040713" y="0"/>
                            </a:cubicBezTo>
                            <a:cubicBezTo>
                              <a:pt x="1629248" y="-12288"/>
                              <a:pt x="1972876" y="556414"/>
                              <a:pt x="2081426" y="1040713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4F996503-D8E7-A8C2-79BA-F5C6E6B79443}"/>
                  </a:ext>
                </a:extLst>
              </p:cNvPr>
              <p:cNvSpPr/>
              <p:nvPr/>
            </p:nvSpPr>
            <p:spPr>
              <a:xfrm>
                <a:off x="4241911" y="2087293"/>
                <a:ext cx="188499" cy="358235"/>
              </a:xfrm>
              <a:custGeom>
                <a:avLst/>
                <a:gdLst>
                  <a:gd name="connsiteX0" fmla="*/ 181261 w 188499"/>
                  <a:gd name="connsiteY0" fmla="*/ 203073 h 358235"/>
                  <a:gd name="connsiteX1" fmla="*/ 124397 w 188499"/>
                  <a:gd name="connsiteY1" fmla="*/ 203073 h 358235"/>
                  <a:gd name="connsiteX2" fmla="*/ 124397 w 188499"/>
                  <a:gd name="connsiteY2" fmla="*/ 358235 h 358235"/>
                  <a:gd name="connsiteX3" fmla="*/ 40100 w 188499"/>
                  <a:gd name="connsiteY3" fmla="*/ 358235 h 358235"/>
                  <a:gd name="connsiteX4" fmla="*/ 40100 w 188499"/>
                  <a:gd name="connsiteY4" fmla="*/ 203073 h 358235"/>
                  <a:gd name="connsiteX5" fmla="*/ 0 w 188499"/>
                  <a:gd name="connsiteY5" fmla="*/ 203073 h 358235"/>
                  <a:gd name="connsiteX6" fmla="*/ 0 w 188499"/>
                  <a:gd name="connsiteY6" fmla="*/ 131445 h 358235"/>
                  <a:gd name="connsiteX7" fmla="*/ 40100 w 188499"/>
                  <a:gd name="connsiteY7" fmla="*/ 131445 h 358235"/>
                  <a:gd name="connsiteX8" fmla="*/ 40100 w 188499"/>
                  <a:gd name="connsiteY8" fmla="*/ 85058 h 358235"/>
                  <a:gd name="connsiteX9" fmla="*/ 125158 w 188499"/>
                  <a:gd name="connsiteY9" fmla="*/ 0 h 358235"/>
                  <a:gd name="connsiteX10" fmla="*/ 187547 w 188499"/>
                  <a:gd name="connsiteY10" fmla="*/ 286 h 358235"/>
                  <a:gd name="connsiteX11" fmla="*/ 187547 w 188499"/>
                  <a:gd name="connsiteY11" fmla="*/ 69818 h 358235"/>
                  <a:gd name="connsiteX12" fmla="*/ 142208 w 188499"/>
                  <a:gd name="connsiteY12" fmla="*/ 69818 h 358235"/>
                  <a:gd name="connsiteX13" fmla="*/ 124301 w 188499"/>
                  <a:gd name="connsiteY13" fmla="*/ 89345 h 358235"/>
                  <a:gd name="connsiteX14" fmla="*/ 124301 w 188499"/>
                  <a:gd name="connsiteY14" fmla="*/ 131540 h 358235"/>
                  <a:gd name="connsiteX15" fmla="*/ 188500 w 188499"/>
                  <a:gd name="connsiteY15" fmla="*/ 131540 h 358235"/>
                  <a:gd name="connsiteX16" fmla="*/ 181261 w 188499"/>
                  <a:gd name="connsiteY16" fmla="*/ 203073 h 358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88499" h="358235">
                    <a:moveTo>
                      <a:pt x="181261" y="203073"/>
                    </a:moveTo>
                    <a:lnTo>
                      <a:pt x="124397" y="203073"/>
                    </a:lnTo>
                    <a:lnTo>
                      <a:pt x="124397" y="358235"/>
                    </a:lnTo>
                    <a:lnTo>
                      <a:pt x="40100" y="358235"/>
                    </a:lnTo>
                    <a:lnTo>
                      <a:pt x="40100" y="203073"/>
                    </a:lnTo>
                    <a:lnTo>
                      <a:pt x="0" y="203073"/>
                    </a:lnTo>
                    <a:lnTo>
                      <a:pt x="0" y="131445"/>
                    </a:lnTo>
                    <a:lnTo>
                      <a:pt x="40100" y="131445"/>
                    </a:lnTo>
                    <a:lnTo>
                      <a:pt x="40100" y="85058"/>
                    </a:lnTo>
                    <a:cubicBezTo>
                      <a:pt x="40100" y="51911"/>
                      <a:pt x="55817" y="0"/>
                      <a:pt x="125158" y="0"/>
                    </a:cubicBezTo>
                    <a:lnTo>
                      <a:pt x="187547" y="286"/>
                    </a:lnTo>
                    <a:lnTo>
                      <a:pt x="187547" y="69818"/>
                    </a:lnTo>
                    <a:lnTo>
                      <a:pt x="142208" y="69818"/>
                    </a:lnTo>
                    <a:cubicBezTo>
                      <a:pt x="134779" y="69818"/>
                      <a:pt x="124301" y="73533"/>
                      <a:pt x="124301" y="89345"/>
                    </a:cubicBezTo>
                    <a:lnTo>
                      <a:pt x="124301" y="131540"/>
                    </a:lnTo>
                    <a:lnTo>
                      <a:pt x="188500" y="131540"/>
                    </a:lnTo>
                    <a:lnTo>
                      <a:pt x="181261" y="203073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4187715499">
                      <a:custGeom>
                        <a:avLst/>
                        <a:gdLst>
                          <a:gd name="connsiteX0" fmla="*/ 618899 w 643613"/>
                          <a:gd name="connsiteY0" fmla="*/ 693374 h 1223162"/>
                          <a:gd name="connsiteX1" fmla="*/ 424742 w 643613"/>
                          <a:gd name="connsiteY1" fmla="*/ 693374 h 1223162"/>
                          <a:gd name="connsiteX2" fmla="*/ 424742 w 643613"/>
                          <a:gd name="connsiteY2" fmla="*/ 1223162 h 1223162"/>
                          <a:gd name="connsiteX3" fmla="*/ 136917 w 643613"/>
                          <a:gd name="connsiteY3" fmla="*/ 1223162 h 1223162"/>
                          <a:gd name="connsiteX4" fmla="*/ 136917 w 643613"/>
                          <a:gd name="connsiteY4" fmla="*/ 693374 h 1223162"/>
                          <a:gd name="connsiteX5" fmla="*/ 0 w 643613"/>
                          <a:gd name="connsiteY5" fmla="*/ 693374 h 1223162"/>
                          <a:gd name="connsiteX6" fmla="*/ 0 w 643613"/>
                          <a:gd name="connsiteY6" fmla="*/ 448807 h 1223162"/>
                          <a:gd name="connsiteX7" fmla="*/ 136917 w 643613"/>
                          <a:gd name="connsiteY7" fmla="*/ 448807 h 1223162"/>
                          <a:gd name="connsiteX8" fmla="*/ 136917 w 643613"/>
                          <a:gd name="connsiteY8" fmla="*/ 290423 h 1223162"/>
                          <a:gd name="connsiteX9" fmla="*/ 427340 w 643613"/>
                          <a:gd name="connsiteY9" fmla="*/ 0 h 1223162"/>
                          <a:gd name="connsiteX10" fmla="*/ 640362 w 643613"/>
                          <a:gd name="connsiteY10" fmla="*/ 976 h 1223162"/>
                          <a:gd name="connsiteX11" fmla="*/ 640362 w 643613"/>
                          <a:gd name="connsiteY11" fmla="*/ 238387 h 1223162"/>
                          <a:gd name="connsiteX12" fmla="*/ 485556 w 643613"/>
                          <a:gd name="connsiteY12" fmla="*/ 238387 h 1223162"/>
                          <a:gd name="connsiteX13" fmla="*/ 424414 w 643613"/>
                          <a:gd name="connsiteY13" fmla="*/ 305060 h 1223162"/>
                          <a:gd name="connsiteX14" fmla="*/ 424414 w 643613"/>
                          <a:gd name="connsiteY14" fmla="*/ 449131 h 1223162"/>
                          <a:gd name="connsiteX15" fmla="*/ 643616 w 643613"/>
                          <a:gd name="connsiteY15" fmla="*/ 449131 h 1223162"/>
                          <a:gd name="connsiteX16" fmla="*/ 618899 w 643613"/>
                          <a:gd name="connsiteY16" fmla="*/ 693374 h 12231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643613" h="1223162" fill="none" extrusionOk="0">
                            <a:moveTo>
                              <a:pt x="618899" y="693374"/>
                            </a:moveTo>
                            <a:cubicBezTo>
                              <a:pt x="542706" y="689361"/>
                              <a:pt x="498562" y="686953"/>
                              <a:pt x="424742" y="693374"/>
                            </a:cubicBezTo>
                            <a:cubicBezTo>
                              <a:pt x="438215" y="811919"/>
                              <a:pt x="438133" y="1018274"/>
                              <a:pt x="424742" y="1223162"/>
                            </a:cubicBezTo>
                            <a:cubicBezTo>
                              <a:pt x="300057" y="1225989"/>
                              <a:pt x="214742" y="1223520"/>
                              <a:pt x="136917" y="1223162"/>
                            </a:cubicBezTo>
                            <a:cubicBezTo>
                              <a:pt x="138985" y="1038629"/>
                              <a:pt x="127314" y="938660"/>
                              <a:pt x="136917" y="693374"/>
                            </a:cubicBezTo>
                            <a:cubicBezTo>
                              <a:pt x="107330" y="691111"/>
                              <a:pt x="40459" y="690730"/>
                              <a:pt x="0" y="693374"/>
                            </a:cubicBezTo>
                            <a:cubicBezTo>
                              <a:pt x="-3471" y="572955"/>
                              <a:pt x="792" y="505131"/>
                              <a:pt x="0" y="448807"/>
                            </a:cubicBezTo>
                            <a:cubicBezTo>
                              <a:pt x="31301" y="447670"/>
                              <a:pt x="83944" y="443494"/>
                              <a:pt x="136917" y="448807"/>
                            </a:cubicBezTo>
                            <a:cubicBezTo>
                              <a:pt x="129014" y="391796"/>
                              <a:pt x="143813" y="363120"/>
                              <a:pt x="136917" y="290423"/>
                            </a:cubicBezTo>
                            <a:cubicBezTo>
                              <a:pt x="125336" y="158320"/>
                              <a:pt x="198622" y="9901"/>
                              <a:pt x="427340" y="0"/>
                            </a:cubicBezTo>
                            <a:cubicBezTo>
                              <a:pt x="470921" y="2740"/>
                              <a:pt x="549431" y="-6890"/>
                              <a:pt x="640362" y="976"/>
                            </a:cubicBezTo>
                            <a:cubicBezTo>
                              <a:pt x="630420" y="119649"/>
                              <a:pt x="636754" y="127894"/>
                              <a:pt x="640362" y="238387"/>
                            </a:cubicBezTo>
                            <a:cubicBezTo>
                              <a:pt x="591316" y="244197"/>
                              <a:pt x="534342" y="243987"/>
                              <a:pt x="485556" y="238387"/>
                            </a:cubicBezTo>
                            <a:cubicBezTo>
                              <a:pt x="458607" y="234053"/>
                              <a:pt x="424780" y="252582"/>
                              <a:pt x="424414" y="305060"/>
                            </a:cubicBezTo>
                            <a:cubicBezTo>
                              <a:pt x="418534" y="364355"/>
                              <a:pt x="417885" y="387502"/>
                              <a:pt x="424414" y="449131"/>
                            </a:cubicBezTo>
                            <a:cubicBezTo>
                              <a:pt x="489849" y="453003"/>
                              <a:pt x="582345" y="457851"/>
                              <a:pt x="643616" y="449131"/>
                            </a:cubicBezTo>
                            <a:cubicBezTo>
                              <a:pt x="631670" y="516869"/>
                              <a:pt x="630303" y="642463"/>
                              <a:pt x="618899" y="693374"/>
                            </a:cubicBezTo>
                            <a:close/>
                          </a:path>
                          <a:path w="643613" h="1223162" stroke="0" extrusionOk="0">
                            <a:moveTo>
                              <a:pt x="618899" y="693374"/>
                            </a:moveTo>
                            <a:cubicBezTo>
                              <a:pt x="544272" y="689074"/>
                              <a:pt x="504021" y="686745"/>
                              <a:pt x="424742" y="693374"/>
                            </a:cubicBezTo>
                            <a:cubicBezTo>
                              <a:pt x="418995" y="941601"/>
                              <a:pt x="439722" y="998958"/>
                              <a:pt x="424742" y="1223162"/>
                            </a:cubicBezTo>
                            <a:cubicBezTo>
                              <a:pt x="332709" y="1219491"/>
                              <a:pt x="256871" y="1217785"/>
                              <a:pt x="136917" y="1223162"/>
                            </a:cubicBezTo>
                            <a:cubicBezTo>
                              <a:pt x="153477" y="1075827"/>
                              <a:pt x="129500" y="820753"/>
                              <a:pt x="136917" y="693374"/>
                            </a:cubicBezTo>
                            <a:cubicBezTo>
                              <a:pt x="98438" y="697830"/>
                              <a:pt x="55766" y="693622"/>
                              <a:pt x="0" y="693374"/>
                            </a:cubicBezTo>
                            <a:cubicBezTo>
                              <a:pt x="-10238" y="582654"/>
                              <a:pt x="-2392" y="563059"/>
                              <a:pt x="0" y="448807"/>
                            </a:cubicBezTo>
                            <a:cubicBezTo>
                              <a:pt x="55694" y="452162"/>
                              <a:pt x="87728" y="447172"/>
                              <a:pt x="136917" y="448807"/>
                            </a:cubicBezTo>
                            <a:cubicBezTo>
                              <a:pt x="130689" y="417010"/>
                              <a:pt x="134428" y="331950"/>
                              <a:pt x="136917" y="290423"/>
                            </a:cubicBezTo>
                            <a:cubicBezTo>
                              <a:pt x="129616" y="167937"/>
                              <a:pt x="218383" y="-3092"/>
                              <a:pt x="427340" y="0"/>
                            </a:cubicBezTo>
                            <a:cubicBezTo>
                              <a:pt x="482341" y="7402"/>
                              <a:pt x="593617" y="6195"/>
                              <a:pt x="640362" y="976"/>
                            </a:cubicBezTo>
                            <a:cubicBezTo>
                              <a:pt x="644131" y="50962"/>
                              <a:pt x="643303" y="139667"/>
                              <a:pt x="640362" y="238387"/>
                            </a:cubicBezTo>
                            <a:cubicBezTo>
                              <a:pt x="573909" y="233322"/>
                              <a:pt x="539050" y="233624"/>
                              <a:pt x="485556" y="238387"/>
                            </a:cubicBezTo>
                            <a:cubicBezTo>
                              <a:pt x="453952" y="243578"/>
                              <a:pt x="424879" y="249748"/>
                              <a:pt x="424414" y="305060"/>
                            </a:cubicBezTo>
                            <a:cubicBezTo>
                              <a:pt x="431022" y="367690"/>
                              <a:pt x="421514" y="419493"/>
                              <a:pt x="424414" y="449131"/>
                            </a:cubicBezTo>
                            <a:cubicBezTo>
                              <a:pt x="499628" y="450569"/>
                              <a:pt x="561307" y="444196"/>
                              <a:pt x="643616" y="449131"/>
                            </a:cubicBezTo>
                            <a:cubicBezTo>
                              <a:pt x="637396" y="521143"/>
                              <a:pt x="620970" y="598423"/>
                              <a:pt x="618899" y="693374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6" name="Graphic 4">
            <a:extLst>
              <a:ext uri="{FF2B5EF4-FFF2-40B4-BE49-F238E27FC236}">
                <a16:creationId xmlns:a16="http://schemas.microsoft.com/office/drawing/2014/main" id="{89AA9E6A-571F-01EE-082A-425E55D08D20}"/>
              </a:ext>
            </a:extLst>
          </p:cNvPr>
          <p:cNvGrpSpPr/>
          <p:nvPr/>
        </p:nvGrpSpPr>
        <p:grpSpPr>
          <a:xfrm>
            <a:off x="5660989" y="5064587"/>
            <a:ext cx="226302" cy="226302"/>
            <a:chOff x="5823298" y="1961610"/>
            <a:chExt cx="609600" cy="609600"/>
          </a:xfrm>
          <a:effectLst/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0F5613A6-CE14-92AB-AD67-77451185B1C6}"/>
                </a:ext>
              </a:extLst>
            </p:cNvPr>
            <p:cNvSpPr/>
            <p:nvPr/>
          </p:nvSpPr>
          <p:spPr>
            <a:xfrm>
              <a:off x="5823298" y="1961610"/>
              <a:ext cx="609600" cy="609600"/>
            </a:xfrm>
            <a:prstGeom prst="roundRect">
              <a:avLst>
                <a:gd name="adj" fmla="val 14742"/>
              </a:avLst>
            </a:prstGeom>
            <a:solidFill>
              <a:schemeClr val="accent5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3505815204">
                    <a:custGeom>
                      <a:avLst/>
                      <a:gdLst>
                        <a:gd name="connsiteX0" fmla="*/ 0 w 1171686"/>
                        <a:gd name="connsiteY0" fmla="*/ 172730 h 1171686"/>
                        <a:gd name="connsiteX1" fmla="*/ 172730 w 1171686"/>
                        <a:gd name="connsiteY1" fmla="*/ 0 h 1171686"/>
                        <a:gd name="connsiteX2" fmla="*/ 585843 w 1171686"/>
                        <a:gd name="connsiteY2" fmla="*/ 0 h 1171686"/>
                        <a:gd name="connsiteX3" fmla="*/ 998956 w 1171686"/>
                        <a:gd name="connsiteY3" fmla="*/ 0 h 1171686"/>
                        <a:gd name="connsiteX4" fmla="*/ 1171686 w 1171686"/>
                        <a:gd name="connsiteY4" fmla="*/ 172730 h 1171686"/>
                        <a:gd name="connsiteX5" fmla="*/ 1171686 w 1171686"/>
                        <a:gd name="connsiteY5" fmla="*/ 561056 h 1171686"/>
                        <a:gd name="connsiteX6" fmla="*/ 1171686 w 1171686"/>
                        <a:gd name="connsiteY6" fmla="*/ 998956 h 1171686"/>
                        <a:gd name="connsiteX7" fmla="*/ 998956 w 1171686"/>
                        <a:gd name="connsiteY7" fmla="*/ 1171686 h 1171686"/>
                        <a:gd name="connsiteX8" fmla="*/ 585843 w 1171686"/>
                        <a:gd name="connsiteY8" fmla="*/ 1171686 h 1171686"/>
                        <a:gd name="connsiteX9" fmla="*/ 172730 w 1171686"/>
                        <a:gd name="connsiteY9" fmla="*/ 1171686 h 1171686"/>
                        <a:gd name="connsiteX10" fmla="*/ 0 w 1171686"/>
                        <a:gd name="connsiteY10" fmla="*/ 998956 h 1171686"/>
                        <a:gd name="connsiteX11" fmla="*/ 0 w 1171686"/>
                        <a:gd name="connsiteY11" fmla="*/ 569318 h 1171686"/>
                        <a:gd name="connsiteX12" fmla="*/ 0 w 1171686"/>
                        <a:gd name="connsiteY12" fmla="*/ 172730 h 11716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171686" h="1171686" fill="none" extrusionOk="0">
                          <a:moveTo>
                            <a:pt x="0" y="172730"/>
                          </a:moveTo>
                          <a:cubicBezTo>
                            <a:pt x="6403" y="66924"/>
                            <a:pt x="98102" y="10491"/>
                            <a:pt x="172730" y="0"/>
                          </a:cubicBezTo>
                          <a:cubicBezTo>
                            <a:pt x="296439" y="-12172"/>
                            <a:pt x="402957" y="14216"/>
                            <a:pt x="585843" y="0"/>
                          </a:cubicBezTo>
                          <a:cubicBezTo>
                            <a:pt x="768729" y="-14216"/>
                            <a:pt x="911771" y="20223"/>
                            <a:pt x="998956" y="0"/>
                          </a:cubicBezTo>
                          <a:cubicBezTo>
                            <a:pt x="1092716" y="2314"/>
                            <a:pt x="1154165" y="82975"/>
                            <a:pt x="1171686" y="172730"/>
                          </a:cubicBezTo>
                          <a:cubicBezTo>
                            <a:pt x="1159974" y="257631"/>
                            <a:pt x="1186222" y="378018"/>
                            <a:pt x="1171686" y="561056"/>
                          </a:cubicBezTo>
                          <a:cubicBezTo>
                            <a:pt x="1157150" y="744094"/>
                            <a:pt x="1175515" y="839390"/>
                            <a:pt x="1171686" y="998956"/>
                          </a:cubicBezTo>
                          <a:cubicBezTo>
                            <a:pt x="1182709" y="1098389"/>
                            <a:pt x="1097263" y="1176661"/>
                            <a:pt x="998956" y="1171686"/>
                          </a:cubicBezTo>
                          <a:cubicBezTo>
                            <a:pt x="815766" y="1170381"/>
                            <a:pt x="785065" y="1180317"/>
                            <a:pt x="585843" y="1171686"/>
                          </a:cubicBezTo>
                          <a:cubicBezTo>
                            <a:pt x="386621" y="1163055"/>
                            <a:pt x="356927" y="1176720"/>
                            <a:pt x="172730" y="1171686"/>
                          </a:cubicBezTo>
                          <a:cubicBezTo>
                            <a:pt x="82883" y="1171297"/>
                            <a:pt x="-4433" y="1074679"/>
                            <a:pt x="0" y="998956"/>
                          </a:cubicBezTo>
                          <a:cubicBezTo>
                            <a:pt x="-5411" y="854281"/>
                            <a:pt x="1582" y="738571"/>
                            <a:pt x="0" y="569318"/>
                          </a:cubicBezTo>
                          <a:cubicBezTo>
                            <a:pt x="-1582" y="400065"/>
                            <a:pt x="-14429" y="304864"/>
                            <a:pt x="0" y="172730"/>
                          </a:cubicBezTo>
                          <a:close/>
                        </a:path>
                        <a:path w="1171686" h="1171686" stroke="0" extrusionOk="0">
                          <a:moveTo>
                            <a:pt x="0" y="172730"/>
                          </a:moveTo>
                          <a:cubicBezTo>
                            <a:pt x="6346" y="77938"/>
                            <a:pt x="76661" y="-3595"/>
                            <a:pt x="172730" y="0"/>
                          </a:cubicBezTo>
                          <a:cubicBezTo>
                            <a:pt x="321091" y="-15867"/>
                            <a:pt x="465223" y="4856"/>
                            <a:pt x="577581" y="0"/>
                          </a:cubicBezTo>
                          <a:cubicBezTo>
                            <a:pt x="689939" y="-4856"/>
                            <a:pt x="788716" y="-2323"/>
                            <a:pt x="998956" y="0"/>
                          </a:cubicBezTo>
                          <a:cubicBezTo>
                            <a:pt x="1108536" y="-4519"/>
                            <a:pt x="1167373" y="71845"/>
                            <a:pt x="1171686" y="172730"/>
                          </a:cubicBezTo>
                          <a:cubicBezTo>
                            <a:pt x="1183979" y="269178"/>
                            <a:pt x="1182875" y="401801"/>
                            <a:pt x="1171686" y="602368"/>
                          </a:cubicBezTo>
                          <a:cubicBezTo>
                            <a:pt x="1160497" y="802935"/>
                            <a:pt x="1159643" y="864265"/>
                            <a:pt x="1171686" y="998956"/>
                          </a:cubicBezTo>
                          <a:cubicBezTo>
                            <a:pt x="1172622" y="1087867"/>
                            <a:pt x="1107024" y="1170758"/>
                            <a:pt x="998956" y="1171686"/>
                          </a:cubicBezTo>
                          <a:cubicBezTo>
                            <a:pt x="914480" y="1188367"/>
                            <a:pt x="747929" y="1176576"/>
                            <a:pt x="577581" y="1171686"/>
                          </a:cubicBezTo>
                          <a:cubicBezTo>
                            <a:pt x="407233" y="1166796"/>
                            <a:pt x="337808" y="1174309"/>
                            <a:pt x="172730" y="1171686"/>
                          </a:cubicBezTo>
                          <a:cubicBezTo>
                            <a:pt x="77053" y="1177389"/>
                            <a:pt x="8012" y="1080996"/>
                            <a:pt x="0" y="998956"/>
                          </a:cubicBezTo>
                          <a:cubicBezTo>
                            <a:pt x="19528" y="907443"/>
                            <a:pt x="-221" y="781116"/>
                            <a:pt x="0" y="594105"/>
                          </a:cubicBezTo>
                          <a:cubicBezTo>
                            <a:pt x="221" y="407094"/>
                            <a:pt x="12567" y="303696"/>
                            <a:pt x="0" y="17273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0339402-CC8A-234A-E612-976E2C53843D}"/>
                </a:ext>
              </a:extLst>
            </p:cNvPr>
            <p:cNvSpPr/>
            <p:nvPr/>
          </p:nvSpPr>
          <p:spPr>
            <a:xfrm>
              <a:off x="5955886" y="2096580"/>
              <a:ext cx="344424" cy="339661"/>
            </a:xfrm>
            <a:custGeom>
              <a:avLst/>
              <a:gdLst>
                <a:gd name="connsiteX0" fmla="*/ 344424 w 344424"/>
                <a:gd name="connsiteY0" fmla="*/ 210693 h 339661"/>
                <a:gd name="connsiteX1" fmla="*/ 344424 w 344424"/>
                <a:gd name="connsiteY1" fmla="*/ 339662 h 339661"/>
                <a:gd name="connsiteX2" fmla="*/ 269653 w 344424"/>
                <a:gd name="connsiteY2" fmla="*/ 339662 h 339661"/>
                <a:gd name="connsiteX3" fmla="*/ 269653 w 344424"/>
                <a:gd name="connsiteY3" fmla="*/ 219361 h 339661"/>
                <a:gd name="connsiteX4" fmla="*/ 231743 w 344424"/>
                <a:gd name="connsiteY4" fmla="*/ 168497 h 339661"/>
                <a:gd name="connsiteX5" fmla="*/ 193358 w 344424"/>
                <a:gd name="connsiteY5" fmla="*/ 195834 h 339661"/>
                <a:gd name="connsiteX6" fmla="*/ 190881 w 344424"/>
                <a:gd name="connsiteY6" fmla="*/ 214027 h 339661"/>
                <a:gd name="connsiteX7" fmla="*/ 190881 w 344424"/>
                <a:gd name="connsiteY7" fmla="*/ 339662 h 339661"/>
                <a:gd name="connsiteX8" fmla="*/ 116110 w 344424"/>
                <a:gd name="connsiteY8" fmla="*/ 339662 h 339661"/>
                <a:gd name="connsiteX9" fmla="*/ 116110 w 344424"/>
                <a:gd name="connsiteY9" fmla="*/ 114776 h 339661"/>
                <a:gd name="connsiteX10" fmla="*/ 190881 w 344424"/>
                <a:gd name="connsiteY10" fmla="*/ 114776 h 339661"/>
                <a:gd name="connsiteX11" fmla="*/ 190881 w 344424"/>
                <a:gd name="connsiteY11" fmla="*/ 146685 h 339661"/>
                <a:gd name="connsiteX12" fmla="*/ 190405 w 344424"/>
                <a:gd name="connsiteY12" fmla="*/ 147447 h 339661"/>
                <a:gd name="connsiteX13" fmla="*/ 190881 w 344424"/>
                <a:gd name="connsiteY13" fmla="*/ 147447 h 339661"/>
                <a:gd name="connsiteX14" fmla="*/ 190881 w 344424"/>
                <a:gd name="connsiteY14" fmla="*/ 146685 h 339661"/>
                <a:gd name="connsiteX15" fmla="*/ 258318 w 344424"/>
                <a:gd name="connsiteY15" fmla="*/ 109538 h 339661"/>
                <a:gd name="connsiteX16" fmla="*/ 344424 w 344424"/>
                <a:gd name="connsiteY16" fmla="*/ 210693 h 339661"/>
                <a:gd name="connsiteX17" fmla="*/ 344424 w 344424"/>
                <a:gd name="connsiteY17" fmla="*/ 210693 h 339661"/>
                <a:gd name="connsiteX18" fmla="*/ 0 w 344424"/>
                <a:gd name="connsiteY18" fmla="*/ 339662 h 339661"/>
                <a:gd name="connsiteX19" fmla="*/ 74771 w 344424"/>
                <a:gd name="connsiteY19" fmla="*/ 339662 h 339661"/>
                <a:gd name="connsiteX20" fmla="*/ 74771 w 344424"/>
                <a:gd name="connsiteY20" fmla="*/ 114776 h 339661"/>
                <a:gd name="connsiteX21" fmla="*/ 0 w 344424"/>
                <a:gd name="connsiteY21" fmla="*/ 114776 h 339661"/>
                <a:gd name="connsiteX22" fmla="*/ 0 w 344424"/>
                <a:gd name="connsiteY22" fmla="*/ 339662 h 339661"/>
                <a:gd name="connsiteX23" fmla="*/ 76962 w 344424"/>
                <a:gd name="connsiteY23" fmla="*/ 38481 h 339661"/>
                <a:gd name="connsiteX24" fmla="*/ 38481 w 344424"/>
                <a:gd name="connsiteY24" fmla="*/ 76962 h 339661"/>
                <a:gd name="connsiteX25" fmla="*/ 0 w 344424"/>
                <a:gd name="connsiteY25" fmla="*/ 38481 h 339661"/>
                <a:gd name="connsiteX26" fmla="*/ 38481 w 344424"/>
                <a:gd name="connsiteY26" fmla="*/ 0 h 339661"/>
                <a:gd name="connsiteX27" fmla="*/ 76962 w 344424"/>
                <a:gd name="connsiteY27" fmla="*/ 38481 h 3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4424" h="339661">
                  <a:moveTo>
                    <a:pt x="344424" y="210693"/>
                  </a:moveTo>
                  <a:lnTo>
                    <a:pt x="344424" y="339662"/>
                  </a:lnTo>
                  <a:lnTo>
                    <a:pt x="269653" y="339662"/>
                  </a:lnTo>
                  <a:lnTo>
                    <a:pt x="269653" y="219361"/>
                  </a:lnTo>
                  <a:cubicBezTo>
                    <a:pt x="269653" y="189167"/>
                    <a:pt x="258890" y="168497"/>
                    <a:pt x="231743" y="168497"/>
                  </a:cubicBezTo>
                  <a:cubicBezTo>
                    <a:pt x="211074" y="168497"/>
                    <a:pt x="198787" y="182404"/>
                    <a:pt x="193358" y="195834"/>
                  </a:cubicBezTo>
                  <a:cubicBezTo>
                    <a:pt x="191357" y="200597"/>
                    <a:pt x="190881" y="207359"/>
                    <a:pt x="190881" y="214027"/>
                  </a:cubicBezTo>
                  <a:lnTo>
                    <a:pt x="190881" y="339662"/>
                  </a:lnTo>
                  <a:lnTo>
                    <a:pt x="116110" y="339662"/>
                  </a:lnTo>
                  <a:cubicBezTo>
                    <a:pt x="116110" y="339662"/>
                    <a:pt x="117158" y="135827"/>
                    <a:pt x="116110" y="114776"/>
                  </a:cubicBezTo>
                  <a:lnTo>
                    <a:pt x="190881" y="114776"/>
                  </a:lnTo>
                  <a:lnTo>
                    <a:pt x="190881" y="146685"/>
                  </a:lnTo>
                  <a:cubicBezTo>
                    <a:pt x="190691" y="146971"/>
                    <a:pt x="190500" y="147161"/>
                    <a:pt x="190405" y="147447"/>
                  </a:cubicBezTo>
                  <a:lnTo>
                    <a:pt x="190881" y="147447"/>
                  </a:lnTo>
                  <a:lnTo>
                    <a:pt x="190881" y="146685"/>
                  </a:lnTo>
                  <a:cubicBezTo>
                    <a:pt x="200787" y="131350"/>
                    <a:pt x="218504" y="109538"/>
                    <a:pt x="258318" y="109538"/>
                  </a:cubicBezTo>
                  <a:cubicBezTo>
                    <a:pt x="307467" y="109442"/>
                    <a:pt x="344424" y="141637"/>
                    <a:pt x="344424" y="210693"/>
                  </a:cubicBezTo>
                  <a:lnTo>
                    <a:pt x="344424" y="210693"/>
                  </a:lnTo>
                  <a:close/>
                  <a:moveTo>
                    <a:pt x="0" y="339662"/>
                  </a:moveTo>
                  <a:lnTo>
                    <a:pt x="74771" y="339662"/>
                  </a:lnTo>
                  <a:lnTo>
                    <a:pt x="74771" y="114776"/>
                  </a:lnTo>
                  <a:lnTo>
                    <a:pt x="0" y="114776"/>
                  </a:lnTo>
                  <a:lnTo>
                    <a:pt x="0" y="339662"/>
                  </a:lnTo>
                  <a:close/>
                  <a:moveTo>
                    <a:pt x="76962" y="38481"/>
                  </a:moveTo>
                  <a:cubicBezTo>
                    <a:pt x="76962" y="59722"/>
                    <a:pt x="59722" y="76962"/>
                    <a:pt x="38481" y="76962"/>
                  </a:cubicBezTo>
                  <a:cubicBezTo>
                    <a:pt x="17240" y="76962"/>
                    <a:pt x="0" y="59722"/>
                    <a:pt x="0" y="38481"/>
                  </a:cubicBezTo>
                  <a:cubicBezTo>
                    <a:pt x="0" y="17240"/>
                    <a:pt x="17240" y="0"/>
                    <a:pt x="38481" y="0"/>
                  </a:cubicBezTo>
                  <a:cubicBezTo>
                    <a:pt x="59722" y="0"/>
                    <a:pt x="76962" y="17145"/>
                    <a:pt x="76962" y="38481"/>
                  </a:cubicBezTo>
                  <a:close/>
                </a:path>
              </a:pathLst>
            </a:custGeom>
            <a:solidFill>
              <a:schemeClr val="bg2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79177957">
                    <a:custGeom>
                      <a:avLst/>
                      <a:gdLst>
                        <a:gd name="connsiteX0" fmla="*/ 662003 w 662003"/>
                        <a:gd name="connsiteY0" fmla="*/ 404964 h 652848"/>
                        <a:gd name="connsiteX1" fmla="*/ 662003 w 662003"/>
                        <a:gd name="connsiteY1" fmla="*/ 652849 h 652848"/>
                        <a:gd name="connsiteX2" fmla="*/ 518288 w 662003"/>
                        <a:gd name="connsiteY2" fmla="*/ 652849 h 652848"/>
                        <a:gd name="connsiteX3" fmla="*/ 518288 w 662003"/>
                        <a:gd name="connsiteY3" fmla="*/ 421624 h 652848"/>
                        <a:gd name="connsiteX4" fmla="*/ 445423 w 662003"/>
                        <a:gd name="connsiteY4" fmla="*/ 323860 h 652848"/>
                        <a:gd name="connsiteX5" fmla="*/ 371645 w 662003"/>
                        <a:gd name="connsiteY5" fmla="*/ 376404 h 652848"/>
                        <a:gd name="connsiteX6" fmla="*/ 366884 w 662003"/>
                        <a:gd name="connsiteY6" fmla="*/ 411372 h 652848"/>
                        <a:gd name="connsiteX7" fmla="*/ 366884 w 662003"/>
                        <a:gd name="connsiteY7" fmla="*/ 652849 h 652848"/>
                        <a:gd name="connsiteX8" fmla="*/ 223170 w 662003"/>
                        <a:gd name="connsiteY8" fmla="*/ 652849 h 652848"/>
                        <a:gd name="connsiteX9" fmla="*/ 223170 w 662003"/>
                        <a:gd name="connsiteY9" fmla="*/ 220606 h 652848"/>
                        <a:gd name="connsiteX10" fmla="*/ 366884 w 662003"/>
                        <a:gd name="connsiteY10" fmla="*/ 220606 h 652848"/>
                        <a:gd name="connsiteX11" fmla="*/ 366884 w 662003"/>
                        <a:gd name="connsiteY11" fmla="*/ 281937 h 652848"/>
                        <a:gd name="connsiteX12" fmla="*/ 365969 w 662003"/>
                        <a:gd name="connsiteY12" fmla="*/ 283401 h 652848"/>
                        <a:gd name="connsiteX13" fmla="*/ 366884 w 662003"/>
                        <a:gd name="connsiteY13" fmla="*/ 283401 h 652848"/>
                        <a:gd name="connsiteX14" fmla="*/ 366884 w 662003"/>
                        <a:gd name="connsiteY14" fmla="*/ 281937 h 652848"/>
                        <a:gd name="connsiteX15" fmla="*/ 496502 w 662003"/>
                        <a:gd name="connsiteY15" fmla="*/ 210538 h 652848"/>
                        <a:gd name="connsiteX16" fmla="*/ 662003 w 662003"/>
                        <a:gd name="connsiteY16" fmla="*/ 404964 h 652848"/>
                        <a:gd name="connsiteX17" fmla="*/ 662003 w 662003"/>
                        <a:gd name="connsiteY17" fmla="*/ 404964 h 652848"/>
                        <a:gd name="connsiteX18" fmla="*/ 0 w 662003"/>
                        <a:gd name="connsiteY18" fmla="*/ 652849 h 652848"/>
                        <a:gd name="connsiteX19" fmla="*/ 143714 w 662003"/>
                        <a:gd name="connsiteY19" fmla="*/ 652849 h 652848"/>
                        <a:gd name="connsiteX20" fmla="*/ 143714 w 662003"/>
                        <a:gd name="connsiteY20" fmla="*/ 220606 h 652848"/>
                        <a:gd name="connsiteX21" fmla="*/ 0 w 662003"/>
                        <a:gd name="connsiteY21" fmla="*/ 220606 h 652848"/>
                        <a:gd name="connsiteX22" fmla="*/ 0 w 662003"/>
                        <a:gd name="connsiteY22" fmla="*/ 652849 h 652848"/>
                        <a:gd name="connsiteX23" fmla="*/ 147925 w 662003"/>
                        <a:gd name="connsiteY23" fmla="*/ 73962 h 652848"/>
                        <a:gd name="connsiteX24" fmla="*/ 73962 w 662003"/>
                        <a:gd name="connsiteY24" fmla="*/ 147925 h 652848"/>
                        <a:gd name="connsiteX25" fmla="*/ 0 w 662003"/>
                        <a:gd name="connsiteY25" fmla="*/ 73962 h 652848"/>
                        <a:gd name="connsiteX26" fmla="*/ 73962 w 662003"/>
                        <a:gd name="connsiteY26" fmla="*/ 0 h 652848"/>
                        <a:gd name="connsiteX27" fmla="*/ 147925 w 662003"/>
                        <a:gd name="connsiteY27" fmla="*/ 73962 h 6528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</a:cxnLst>
                      <a:rect l="l" t="t" r="r" b="b"/>
                      <a:pathLst>
                        <a:path w="662003" h="652848" fill="none" extrusionOk="0">
                          <a:moveTo>
                            <a:pt x="662003" y="404964"/>
                          </a:moveTo>
                          <a:cubicBezTo>
                            <a:pt x="672836" y="505715"/>
                            <a:pt x="650245" y="539357"/>
                            <a:pt x="662003" y="652849"/>
                          </a:cubicBezTo>
                          <a:cubicBezTo>
                            <a:pt x="596982" y="656424"/>
                            <a:pt x="578793" y="652067"/>
                            <a:pt x="518288" y="652849"/>
                          </a:cubicBezTo>
                          <a:cubicBezTo>
                            <a:pt x="529196" y="539550"/>
                            <a:pt x="515421" y="483056"/>
                            <a:pt x="518288" y="421624"/>
                          </a:cubicBezTo>
                          <a:cubicBezTo>
                            <a:pt x="525015" y="372025"/>
                            <a:pt x="500113" y="315929"/>
                            <a:pt x="445423" y="323860"/>
                          </a:cubicBezTo>
                          <a:cubicBezTo>
                            <a:pt x="405483" y="327348"/>
                            <a:pt x="384167" y="348287"/>
                            <a:pt x="371645" y="376404"/>
                          </a:cubicBezTo>
                          <a:cubicBezTo>
                            <a:pt x="369008" y="386090"/>
                            <a:pt x="369239" y="400004"/>
                            <a:pt x="366884" y="411372"/>
                          </a:cubicBezTo>
                          <a:cubicBezTo>
                            <a:pt x="377621" y="521296"/>
                            <a:pt x="355382" y="582475"/>
                            <a:pt x="366884" y="652849"/>
                          </a:cubicBezTo>
                          <a:cubicBezTo>
                            <a:pt x="308373" y="650269"/>
                            <a:pt x="282555" y="650746"/>
                            <a:pt x="223170" y="652849"/>
                          </a:cubicBezTo>
                          <a:cubicBezTo>
                            <a:pt x="227892" y="650746"/>
                            <a:pt x="223790" y="263102"/>
                            <a:pt x="223170" y="220606"/>
                          </a:cubicBezTo>
                          <a:cubicBezTo>
                            <a:pt x="287978" y="214387"/>
                            <a:pt x="312831" y="222372"/>
                            <a:pt x="366884" y="220606"/>
                          </a:cubicBezTo>
                          <a:cubicBezTo>
                            <a:pt x="368321" y="237491"/>
                            <a:pt x="369567" y="251705"/>
                            <a:pt x="366884" y="281937"/>
                          </a:cubicBezTo>
                          <a:cubicBezTo>
                            <a:pt x="366606" y="282575"/>
                            <a:pt x="366078" y="282751"/>
                            <a:pt x="365969" y="283401"/>
                          </a:cubicBezTo>
                          <a:cubicBezTo>
                            <a:pt x="366272" y="283441"/>
                            <a:pt x="366666" y="283355"/>
                            <a:pt x="366884" y="283401"/>
                          </a:cubicBezTo>
                          <a:cubicBezTo>
                            <a:pt x="366899" y="282903"/>
                            <a:pt x="366953" y="282379"/>
                            <a:pt x="366884" y="281937"/>
                          </a:cubicBezTo>
                          <a:cubicBezTo>
                            <a:pt x="397985" y="251971"/>
                            <a:pt x="413372" y="198760"/>
                            <a:pt x="496502" y="210538"/>
                          </a:cubicBezTo>
                          <a:cubicBezTo>
                            <a:pt x="596130" y="215910"/>
                            <a:pt x="655890" y="266419"/>
                            <a:pt x="662003" y="404964"/>
                          </a:cubicBezTo>
                          <a:lnTo>
                            <a:pt x="662003" y="404964"/>
                          </a:lnTo>
                          <a:close/>
                          <a:moveTo>
                            <a:pt x="0" y="652849"/>
                          </a:moveTo>
                          <a:cubicBezTo>
                            <a:pt x="69509" y="658489"/>
                            <a:pt x="75844" y="649442"/>
                            <a:pt x="143714" y="652849"/>
                          </a:cubicBezTo>
                          <a:cubicBezTo>
                            <a:pt x="152098" y="472515"/>
                            <a:pt x="125635" y="426962"/>
                            <a:pt x="143714" y="220606"/>
                          </a:cubicBezTo>
                          <a:cubicBezTo>
                            <a:pt x="107584" y="225168"/>
                            <a:pt x="59387" y="227223"/>
                            <a:pt x="0" y="220606"/>
                          </a:cubicBezTo>
                          <a:cubicBezTo>
                            <a:pt x="-3916" y="311750"/>
                            <a:pt x="17879" y="438731"/>
                            <a:pt x="0" y="652849"/>
                          </a:cubicBezTo>
                          <a:close/>
                          <a:moveTo>
                            <a:pt x="147925" y="73962"/>
                          </a:moveTo>
                          <a:cubicBezTo>
                            <a:pt x="149256" y="117090"/>
                            <a:pt x="123330" y="150773"/>
                            <a:pt x="73962" y="147925"/>
                          </a:cubicBezTo>
                          <a:cubicBezTo>
                            <a:pt x="42267" y="145288"/>
                            <a:pt x="-4781" y="119681"/>
                            <a:pt x="0" y="73962"/>
                          </a:cubicBezTo>
                          <a:cubicBezTo>
                            <a:pt x="-2376" y="34375"/>
                            <a:pt x="34131" y="-93"/>
                            <a:pt x="73962" y="0"/>
                          </a:cubicBezTo>
                          <a:cubicBezTo>
                            <a:pt x="116938" y="-8395"/>
                            <a:pt x="153931" y="36824"/>
                            <a:pt x="147925" y="73962"/>
                          </a:cubicBezTo>
                          <a:close/>
                        </a:path>
                        <a:path w="662003" h="652848" stroke="0" extrusionOk="0">
                          <a:moveTo>
                            <a:pt x="662003" y="404964"/>
                          </a:moveTo>
                          <a:cubicBezTo>
                            <a:pt x="669336" y="508707"/>
                            <a:pt x="652537" y="581998"/>
                            <a:pt x="662003" y="652849"/>
                          </a:cubicBezTo>
                          <a:cubicBezTo>
                            <a:pt x="630239" y="655224"/>
                            <a:pt x="582820" y="655962"/>
                            <a:pt x="518288" y="652849"/>
                          </a:cubicBezTo>
                          <a:cubicBezTo>
                            <a:pt x="512353" y="561066"/>
                            <a:pt x="507135" y="521564"/>
                            <a:pt x="518288" y="421624"/>
                          </a:cubicBezTo>
                          <a:cubicBezTo>
                            <a:pt x="515138" y="361839"/>
                            <a:pt x="505366" y="323282"/>
                            <a:pt x="445423" y="323860"/>
                          </a:cubicBezTo>
                          <a:cubicBezTo>
                            <a:pt x="406102" y="322854"/>
                            <a:pt x="381924" y="351647"/>
                            <a:pt x="371645" y="376404"/>
                          </a:cubicBezTo>
                          <a:cubicBezTo>
                            <a:pt x="364958" y="385691"/>
                            <a:pt x="365863" y="397380"/>
                            <a:pt x="366884" y="411372"/>
                          </a:cubicBezTo>
                          <a:cubicBezTo>
                            <a:pt x="371734" y="508525"/>
                            <a:pt x="376437" y="581064"/>
                            <a:pt x="366884" y="652849"/>
                          </a:cubicBezTo>
                          <a:cubicBezTo>
                            <a:pt x="301554" y="659121"/>
                            <a:pt x="294757" y="646345"/>
                            <a:pt x="223170" y="652849"/>
                          </a:cubicBezTo>
                          <a:cubicBezTo>
                            <a:pt x="221074" y="657979"/>
                            <a:pt x="227098" y="255836"/>
                            <a:pt x="223170" y="220606"/>
                          </a:cubicBezTo>
                          <a:cubicBezTo>
                            <a:pt x="269567" y="222996"/>
                            <a:pt x="308876" y="218015"/>
                            <a:pt x="366884" y="220606"/>
                          </a:cubicBezTo>
                          <a:cubicBezTo>
                            <a:pt x="366959" y="245046"/>
                            <a:pt x="366608" y="262179"/>
                            <a:pt x="366884" y="281937"/>
                          </a:cubicBezTo>
                          <a:cubicBezTo>
                            <a:pt x="366468" y="282551"/>
                            <a:pt x="366129" y="282890"/>
                            <a:pt x="365969" y="283401"/>
                          </a:cubicBezTo>
                          <a:cubicBezTo>
                            <a:pt x="366209" y="283422"/>
                            <a:pt x="366652" y="283382"/>
                            <a:pt x="366884" y="283401"/>
                          </a:cubicBezTo>
                          <a:cubicBezTo>
                            <a:pt x="366841" y="282685"/>
                            <a:pt x="366891" y="282345"/>
                            <a:pt x="366884" y="281937"/>
                          </a:cubicBezTo>
                          <a:cubicBezTo>
                            <a:pt x="375608" y="254929"/>
                            <a:pt x="428463" y="202608"/>
                            <a:pt x="496502" y="210538"/>
                          </a:cubicBezTo>
                          <a:cubicBezTo>
                            <a:pt x="587002" y="212700"/>
                            <a:pt x="669150" y="286691"/>
                            <a:pt x="662003" y="404964"/>
                          </a:cubicBezTo>
                          <a:lnTo>
                            <a:pt x="662003" y="404964"/>
                          </a:lnTo>
                          <a:close/>
                          <a:moveTo>
                            <a:pt x="0" y="652849"/>
                          </a:moveTo>
                          <a:cubicBezTo>
                            <a:pt x="58883" y="646192"/>
                            <a:pt x="91367" y="655175"/>
                            <a:pt x="143714" y="652849"/>
                          </a:cubicBezTo>
                          <a:cubicBezTo>
                            <a:pt x="146225" y="542211"/>
                            <a:pt x="152175" y="370753"/>
                            <a:pt x="143714" y="220606"/>
                          </a:cubicBezTo>
                          <a:cubicBezTo>
                            <a:pt x="81125" y="215489"/>
                            <a:pt x="48569" y="214896"/>
                            <a:pt x="0" y="220606"/>
                          </a:cubicBezTo>
                          <a:cubicBezTo>
                            <a:pt x="-2566" y="324321"/>
                            <a:pt x="-19454" y="479311"/>
                            <a:pt x="0" y="652849"/>
                          </a:cubicBezTo>
                          <a:close/>
                          <a:moveTo>
                            <a:pt x="147925" y="73962"/>
                          </a:moveTo>
                          <a:cubicBezTo>
                            <a:pt x="141841" y="108856"/>
                            <a:pt x="114137" y="145851"/>
                            <a:pt x="73962" y="147925"/>
                          </a:cubicBezTo>
                          <a:cubicBezTo>
                            <a:pt x="29382" y="149301"/>
                            <a:pt x="6083" y="120898"/>
                            <a:pt x="0" y="73962"/>
                          </a:cubicBezTo>
                          <a:cubicBezTo>
                            <a:pt x="4302" y="37991"/>
                            <a:pt x="28399" y="4705"/>
                            <a:pt x="73962" y="0"/>
                          </a:cubicBezTo>
                          <a:cubicBezTo>
                            <a:pt x="117835" y="-7015"/>
                            <a:pt x="150354" y="40776"/>
                            <a:pt x="147925" y="73962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7876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FCE37-30E2-7750-D9C0-8B779B924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0" dirty="0"/>
              <a:t>Key Design Elements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E1CAE1-4C5A-8E43-12E6-2A541702D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267812-FABE-64D7-E223-E490BAD75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99FAC36-95B2-6EA8-B146-5EFF9B30DCDA}"/>
              </a:ext>
            </a:extLst>
          </p:cNvPr>
          <p:cNvGrpSpPr/>
          <p:nvPr/>
        </p:nvGrpSpPr>
        <p:grpSpPr>
          <a:xfrm>
            <a:off x="832775" y="1510543"/>
            <a:ext cx="10526449" cy="3866732"/>
            <a:chOff x="832775" y="1510543"/>
            <a:chExt cx="10526449" cy="386673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F8F615F-05BD-454C-BDEF-F936196E855D}"/>
                </a:ext>
              </a:extLst>
            </p:cNvPr>
            <p:cNvGrpSpPr/>
            <p:nvPr/>
          </p:nvGrpSpPr>
          <p:grpSpPr>
            <a:xfrm>
              <a:off x="1231264" y="1510543"/>
              <a:ext cx="9729814" cy="2097548"/>
              <a:chOff x="2527803" y="1790050"/>
              <a:chExt cx="7136735" cy="1538534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CEE04C4-6AA5-953C-A052-E662EC68A49E}"/>
                  </a:ext>
                </a:extLst>
              </p:cNvPr>
              <p:cNvGrpSpPr/>
              <p:nvPr/>
            </p:nvGrpSpPr>
            <p:grpSpPr>
              <a:xfrm>
                <a:off x="8133738" y="1793922"/>
                <a:ext cx="1530800" cy="1530799"/>
                <a:chOff x="8135217" y="1782199"/>
                <a:chExt cx="1530800" cy="1530799"/>
              </a:xfrm>
            </p:grpSpPr>
            <p:sp>
              <p:nvSpPr>
                <p:cNvPr id="145" name="Google Shape;1109;p46">
                  <a:extLst>
                    <a:ext uri="{FF2B5EF4-FFF2-40B4-BE49-F238E27FC236}">
                      <a16:creationId xmlns:a16="http://schemas.microsoft.com/office/drawing/2014/main" id="{94FDD214-5998-B748-7993-629093066EDE}"/>
                    </a:ext>
                  </a:extLst>
                </p:cNvPr>
                <p:cNvSpPr/>
                <p:nvPr/>
              </p:nvSpPr>
              <p:spPr>
                <a:xfrm>
                  <a:off x="8135217" y="1782199"/>
                  <a:ext cx="1530800" cy="1530799"/>
                </a:xfrm>
                <a:prstGeom prst="ellipse">
                  <a:avLst/>
                </a:prstGeom>
                <a:solidFill>
                  <a:schemeClr val="accent3"/>
                </a:solidFill>
                <a:ln w="12700">
                  <a:solidFill>
                    <a:schemeClr val="bg1"/>
                  </a:solidFill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151" name="Oval 150">
                  <a:extLst>
                    <a:ext uri="{FF2B5EF4-FFF2-40B4-BE49-F238E27FC236}">
                      <a16:creationId xmlns:a16="http://schemas.microsoft.com/office/drawing/2014/main" id="{0EDCACB1-9811-75A4-4EAD-5386E9904136}"/>
                    </a:ext>
                  </a:extLst>
                </p:cNvPr>
                <p:cNvSpPr/>
                <p:nvPr/>
              </p:nvSpPr>
              <p:spPr>
                <a:xfrm>
                  <a:off x="8441921" y="2088900"/>
                  <a:ext cx="917397" cy="917397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28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05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0C32B11A-7F7C-CFC1-B1D2-D3C8E70B6A92}"/>
                  </a:ext>
                </a:extLst>
              </p:cNvPr>
              <p:cNvGrpSpPr/>
              <p:nvPr/>
            </p:nvGrpSpPr>
            <p:grpSpPr>
              <a:xfrm>
                <a:off x="6766702" y="1790050"/>
                <a:ext cx="1538259" cy="1538534"/>
                <a:chOff x="6768181" y="1778327"/>
                <a:chExt cx="1538259" cy="1538534"/>
              </a:xfrm>
            </p:grpSpPr>
            <p:sp>
              <p:nvSpPr>
                <p:cNvPr id="137" name="Google Shape;1123;p46">
                  <a:extLst>
                    <a:ext uri="{FF2B5EF4-FFF2-40B4-BE49-F238E27FC236}">
                      <a16:creationId xmlns:a16="http://schemas.microsoft.com/office/drawing/2014/main" id="{10B068A3-7FFE-BC03-D521-FE1BB6E8DDE6}"/>
                    </a:ext>
                  </a:extLst>
                </p:cNvPr>
                <p:cNvSpPr/>
                <p:nvPr/>
              </p:nvSpPr>
              <p:spPr>
                <a:xfrm rot="13500000">
                  <a:off x="6768044" y="1778464"/>
                  <a:ext cx="1538534" cy="15382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949" h="77935" extrusionOk="0">
                      <a:moveTo>
                        <a:pt x="38984" y="0"/>
                      </a:moveTo>
                      <a:cubicBezTo>
                        <a:pt x="17462" y="0"/>
                        <a:pt x="11" y="17444"/>
                        <a:pt x="11" y="38965"/>
                      </a:cubicBezTo>
                      <a:cubicBezTo>
                        <a:pt x="0" y="47299"/>
                        <a:pt x="2671" y="55413"/>
                        <a:pt x="7633" y="62109"/>
                      </a:cubicBezTo>
                      <a:lnTo>
                        <a:pt x="5831" y="68828"/>
                      </a:lnTo>
                      <a:lnTo>
                        <a:pt x="3686" y="76834"/>
                      </a:lnTo>
                      <a:lnTo>
                        <a:pt x="3686" y="76834"/>
                      </a:lnTo>
                      <a:lnTo>
                        <a:pt x="11691" y="74688"/>
                      </a:lnTo>
                      <a:lnTo>
                        <a:pt x="19365" y="72633"/>
                      </a:lnTo>
                      <a:cubicBezTo>
                        <a:pt x="25303" y="76106"/>
                        <a:pt x="32059" y="77934"/>
                        <a:pt x="38938" y="77934"/>
                      </a:cubicBezTo>
                      <a:cubicBezTo>
                        <a:pt x="38952" y="77934"/>
                        <a:pt x="38966" y="77934"/>
                        <a:pt x="38980" y="77934"/>
                      </a:cubicBezTo>
                      <a:cubicBezTo>
                        <a:pt x="60501" y="77934"/>
                        <a:pt x="77949" y="60486"/>
                        <a:pt x="77949" y="38965"/>
                      </a:cubicBezTo>
                      <a:cubicBezTo>
                        <a:pt x="77949" y="17444"/>
                        <a:pt x="60501" y="0"/>
                        <a:pt x="38984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2700">
                  <a:solidFill>
                    <a:schemeClr val="bg1"/>
                  </a:solidFill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143" name="Oval 142">
                  <a:extLst>
                    <a:ext uri="{FF2B5EF4-FFF2-40B4-BE49-F238E27FC236}">
                      <a16:creationId xmlns:a16="http://schemas.microsoft.com/office/drawing/2014/main" id="{B98068FB-F954-C46B-21DA-37C0C9E7E394}"/>
                    </a:ext>
                  </a:extLst>
                </p:cNvPr>
                <p:cNvSpPr/>
                <p:nvPr/>
              </p:nvSpPr>
              <p:spPr>
                <a:xfrm>
                  <a:off x="7086629" y="2097166"/>
                  <a:ext cx="917397" cy="917397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28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04</a:t>
                  </a:r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00B660EE-10F7-4558-561D-0822C471C3F3}"/>
                  </a:ext>
                </a:extLst>
              </p:cNvPr>
              <p:cNvGrpSpPr/>
              <p:nvPr/>
            </p:nvGrpSpPr>
            <p:grpSpPr>
              <a:xfrm>
                <a:off x="5328902" y="1790050"/>
                <a:ext cx="1538259" cy="1538534"/>
                <a:chOff x="5330381" y="1778327"/>
                <a:chExt cx="1538259" cy="1538534"/>
              </a:xfrm>
            </p:grpSpPr>
            <p:sp>
              <p:nvSpPr>
                <p:cNvPr id="129" name="Google Shape;1125;p46">
                  <a:extLst>
                    <a:ext uri="{FF2B5EF4-FFF2-40B4-BE49-F238E27FC236}">
                      <a16:creationId xmlns:a16="http://schemas.microsoft.com/office/drawing/2014/main" id="{14CC4BBB-3001-F4F1-0F71-709C3E368B13}"/>
                    </a:ext>
                  </a:extLst>
                </p:cNvPr>
                <p:cNvSpPr/>
                <p:nvPr/>
              </p:nvSpPr>
              <p:spPr>
                <a:xfrm rot="13500000">
                  <a:off x="5330244" y="1778464"/>
                  <a:ext cx="1538534" cy="15382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949" h="77935" extrusionOk="0">
                      <a:moveTo>
                        <a:pt x="38984" y="0"/>
                      </a:moveTo>
                      <a:cubicBezTo>
                        <a:pt x="17462" y="0"/>
                        <a:pt x="11" y="17444"/>
                        <a:pt x="11" y="38965"/>
                      </a:cubicBezTo>
                      <a:cubicBezTo>
                        <a:pt x="0" y="47299"/>
                        <a:pt x="2671" y="55413"/>
                        <a:pt x="7633" y="62109"/>
                      </a:cubicBezTo>
                      <a:lnTo>
                        <a:pt x="5831" y="68828"/>
                      </a:lnTo>
                      <a:lnTo>
                        <a:pt x="3686" y="76834"/>
                      </a:lnTo>
                      <a:lnTo>
                        <a:pt x="3686" y="76834"/>
                      </a:lnTo>
                      <a:lnTo>
                        <a:pt x="11691" y="74688"/>
                      </a:lnTo>
                      <a:lnTo>
                        <a:pt x="19365" y="72633"/>
                      </a:lnTo>
                      <a:cubicBezTo>
                        <a:pt x="25303" y="76106"/>
                        <a:pt x="32059" y="77934"/>
                        <a:pt x="38938" y="77934"/>
                      </a:cubicBezTo>
                      <a:cubicBezTo>
                        <a:pt x="38952" y="77934"/>
                        <a:pt x="38966" y="77934"/>
                        <a:pt x="38980" y="77934"/>
                      </a:cubicBezTo>
                      <a:cubicBezTo>
                        <a:pt x="60501" y="77934"/>
                        <a:pt x="77949" y="60486"/>
                        <a:pt x="77949" y="38965"/>
                      </a:cubicBezTo>
                      <a:cubicBezTo>
                        <a:pt x="77949" y="17444"/>
                        <a:pt x="60501" y="0"/>
                        <a:pt x="3898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2700">
                  <a:solidFill>
                    <a:schemeClr val="bg1"/>
                  </a:solidFill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135" name="Oval 134">
                  <a:extLst>
                    <a:ext uri="{FF2B5EF4-FFF2-40B4-BE49-F238E27FC236}">
                      <a16:creationId xmlns:a16="http://schemas.microsoft.com/office/drawing/2014/main" id="{9D5513D3-00DB-2D45-0E29-2150B337EEDF}"/>
                    </a:ext>
                  </a:extLst>
                </p:cNvPr>
                <p:cNvSpPr/>
                <p:nvPr/>
              </p:nvSpPr>
              <p:spPr>
                <a:xfrm>
                  <a:off x="5648746" y="2084211"/>
                  <a:ext cx="917397" cy="917397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28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03</a:t>
                  </a:r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378769AF-1759-08F1-5AE7-DE620FE222EE}"/>
                  </a:ext>
                </a:extLst>
              </p:cNvPr>
              <p:cNvGrpSpPr/>
              <p:nvPr/>
            </p:nvGrpSpPr>
            <p:grpSpPr>
              <a:xfrm>
                <a:off x="3940136" y="1790050"/>
                <a:ext cx="1538259" cy="1538534"/>
                <a:chOff x="3941615" y="1778327"/>
                <a:chExt cx="1538259" cy="1538534"/>
              </a:xfrm>
            </p:grpSpPr>
            <p:sp>
              <p:nvSpPr>
                <p:cNvPr id="82" name="Google Shape;1127;p46">
                  <a:extLst>
                    <a:ext uri="{FF2B5EF4-FFF2-40B4-BE49-F238E27FC236}">
                      <a16:creationId xmlns:a16="http://schemas.microsoft.com/office/drawing/2014/main" id="{7186F189-C368-9B03-7279-52EB773CFF97}"/>
                    </a:ext>
                  </a:extLst>
                </p:cNvPr>
                <p:cNvSpPr/>
                <p:nvPr/>
              </p:nvSpPr>
              <p:spPr>
                <a:xfrm rot="13500000">
                  <a:off x="3941478" y="1778464"/>
                  <a:ext cx="1538534" cy="15382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949" h="77935" extrusionOk="0">
                      <a:moveTo>
                        <a:pt x="38984" y="0"/>
                      </a:moveTo>
                      <a:cubicBezTo>
                        <a:pt x="17462" y="0"/>
                        <a:pt x="11" y="17444"/>
                        <a:pt x="11" y="38965"/>
                      </a:cubicBezTo>
                      <a:cubicBezTo>
                        <a:pt x="0" y="47299"/>
                        <a:pt x="2671" y="55413"/>
                        <a:pt x="7633" y="62109"/>
                      </a:cubicBezTo>
                      <a:lnTo>
                        <a:pt x="5831" y="68828"/>
                      </a:lnTo>
                      <a:lnTo>
                        <a:pt x="3686" y="76834"/>
                      </a:lnTo>
                      <a:lnTo>
                        <a:pt x="3686" y="76834"/>
                      </a:lnTo>
                      <a:lnTo>
                        <a:pt x="11691" y="74688"/>
                      </a:lnTo>
                      <a:lnTo>
                        <a:pt x="19365" y="72633"/>
                      </a:lnTo>
                      <a:cubicBezTo>
                        <a:pt x="25303" y="76106"/>
                        <a:pt x="32059" y="77934"/>
                        <a:pt x="38938" y="77934"/>
                      </a:cubicBezTo>
                      <a:cubicBezTo>
                        <a:pt x="38952" y="77934"/>
                        <a:pt x="38966" y="77934"/>
                        <a:pt x="38980" y="77934"/>
                      </a:cubicBezTo>
                      <a:cubicBezTo>
                        <a:pt x="60501" y="77934"/>
                        <a:pt x="77949" y="60486"/>
                        <a:pt x="77949" y="38965"/>
                      </a:cubicBezTo>
                      <a:cubicBezTo>
                        <a:pt x="77949" y="17444"/>
                        <a:pt x="60501" y="0"/>
                        <a:pt x="38984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2700">
                  <a:solidFill>
                    <a:schemeClr val="bg1"/>
                  </a:solidFill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100" name="Oval 99">
                  <a:extLst>
                    <a:ext uri="{FF2B5EF4-FFF2-40B4-BE49-F238E27FC236}">
                      <a16:creationId xmlns:a16="http://schemas.microsoft.com/office/drawing/2014/main" id="{58A3FAFB-DC05-1480-CA63-74CA2190C7C4}"/>
                    </a:ext>
                  </a:extLst>
                </p:cNvPr>
                <p:cNvSpPr/>
                <p:nvPr/>
              </p:nvSpPr>
              <p:spPr>
                <a:xfrm>
                  <a:off x="4257778" y="2097166"/>
                  <a:ext cx="917397" cy="917397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28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02</a:t>
                  </a: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29F163FF-31CB-24FD-21C7-FE09CA271352}"/>
                  </a:ext>
                </a:extLst>
              </p:cNvPr>
              <p:cNvGrpSpPr/>
              <p:nvPr/>
            </p:nvGrpSpPr>
            <p:grpSpPr>
              <a:xfrm>
                <a:off x="2527803" y="1790050"/>
                <a:ext cx="1538259" cy="1538534"/>
                <a:chOff x="2529282" y="1778327"/>
                <a:chExt cx="1538259" cy="1538534"/>
              </a:xfrm>
            </p:grpSpPr>
            <p:sp>
              <p:nvSpPr>
                <p:cNvPr id="67" name="Google Shape;1129;p46">
                  <a:extLst>
                    <a:ext uri="{FF2B5EF4-FFF2-40B4-BE49-F238E27FC236}">
                      <a16:creationId xmlns:a16="http://schemas.microsoft.com/office/drawing/2014/main" id="{E8E9FBBA-7153-0C51-0E80-1A814E45CEA3}"/>
                    </a:ext>
                  </a:extLst>
                </p:cNvPr>
                <p:cNvSpPr/>
                <p:nvPr/>
              </p:nvSpPr>
              <p:spPr>
                <a:xfrm rot="13500000">
                  <a:off x="2529145" y="1778464"/>
                  <a:ext cx="1538534" cy="15382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949" h="77935" extrusionOk="0">
                      <a:moveTo>
                        <a:pt x="38984" y="0"/>
                      </a:moveTo>
                      <a:cubicBezTo>
                        <a:pt x="17462" y="0"/>
                        <a:pt x="11" y="17444"/>
                        <a:pt x="11" y="38965"/>
                      </a:cubicBezTo>
                      <a:cubicBezTo>
                        <a:pt x="0" y="47299"/>
                        <a:pt x="2671" y="55413"/>
                        <a:pt x="7633" y="62109"/>
                      </a:cubicBezTo>
                      <a:lnTo>
                        <a:pt x="5831" y="68828"/>
                      </a:lnTo>
                      <a:lnTo>
                        <a:pt x="3686" y="76834"/>
                      </a:lnTo>
                      <a:lnTo>
                        <a:pt x="3686" y="76834"/>
                      </a:lnTo>
                      <a:lnTo>
                        <a:pt x="11691" y="74688"/>
                      </a:lnTo>
                      <a:lnTo>
                        <a:pt x="19365" y="72633"/>
                      </a:lnTo>
                      <a:cubicBezTo>
                        <a:pt x="25303" y="76106"/>
                        <a:pt x="32059" y="77934"/>
                        <a:pt x="38938" y="77934"/>
                      </a:cubicBezTo>
                      <a:cubicBezTo>
                        <a:pt x="38952" y="77934"/>
                        <a:pt x="38966" y="77934"/>
                        <a:pt x="38980" y="77934"/>
                      </a:cubicBezTo>
                      <a:cubicBezTo>
                        <a:pt x="60501" y="77934"/>
                        <a:pt x="77949" y="60486"/>
                        <a:pt x="77949" y="38965"/>
                      </a:cubicBezTo>
                      <a:cubicBezTo>
                        <a:pt x="77949" y="17444"/>
                        <a:pt x="60501" y="0"/>
                        <a:pt x="3898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2700">
                  <a:solidFill>
                    <a:schemeClr val="bg1"/>
                  </a:solidFill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3108B7F1-C85B-9D8F-FC58-BCF56F2D9571}"/>
                    </a:ext>
                  </a:extLst>
                </p:cNvPr>
                <p:cNvSpPr/>
                <p:nvPr/>
              </p:nvSpPr>
              <p:spPr>
                <a:xfrm>
                  <a:off x="2831385" y="2097166"/>
                  <a:ext cx="917397" cy="917397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28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01</a:t>
                  </a:r>
                </a:p>
              </p:txBody>
            </p:sp>
          </p:grp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D9C0BE7-A9C5-C28A-0BD2-C7AD0593A900}"/>
                </a:ext>
              </a:extLst>
            </p:cNvPr>
            <p:cNvGrpSpPr/>
            <p:nvPr/>
          </p:nvGrpSpPr>
          <p:grpSpPr>
            <a:xfrm>
              <a:off x="832775" y="3848770"/>
              <a:ext cx="10526449" cy="1528505"/>
              <a:chOff x="834254" y="3837047"/>
              <a:chExt cx="10526449" cy="1528505"/>
            </a:xfrm>
          </p:grpSpPr>
          <p:grpSp>
            <p:nvGrpSpPr>
              <p:cNvPr id="64" name="01 Text">
                <a:extLst>
                  <a:ext uri="{FF2B5EF4-FFF2-40B4-BE49-F238E27FC236}">
                    <a16:creationId xmlns:a16="http://schemas.microsoft.com/office/drawing/2014/main" id="{C6D19EFE-A36E-3D37-A4FC-3F26C7D0030E}"/>
                  </a:ext>
                </a:extLst>
              </p:cNvPr>
              <p:cNvGrpSpPr/>
              <p:nvPr/>
            </p:nvGrpSpPr>
            <p:grpSpPr>
              <a:xfrm>
                <a:off x="834254" y="3837047"/>
                <a:ext cx="1586413" cy="1528505"/>
                <a:chOff x="1728916" y="491100"/>
                <a:chExt cx="1745055" cy="1528505"/>
              </a:xfrm>
            </p:grpSpPr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1D78DD30-6BE3-226F-7488-4F62D04599CB}"/>
                    </a:ext>
                  </a:extLst>
                </p:cNvPr>
                <p:cNvSpPr txBox="1"/>
                <p:nvPr/>
              </p:nvSpPr>
              <p:spPr>
                <a:xfrm>
                  <a:off x="1738429" y="796193"/>
                  <a:ext cx="1726029" cy="122341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amet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,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consectetur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adipisicing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elit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, sed do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eiusmod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tempor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incididunt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ut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aliqua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. </a:t>
                  </a:r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13E67265-4492-588D-004A-7C9BBAA3315B}"/>
                    </a:ext>
                  </a:extLst>
                </p:cNvPr>
                <p:cNvSpPr txBox="1"/>
                <p:nvPr/>
              </p:nvSpPr>
              <p:spPr>
                <a:xfrm>
                  <a:off x="1728916" y="491100"/>
                  <a:ext cx="1745055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Placeholder Title 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8" name="01 Text">
                <a:extLst>
                  <a:ext uri="{FF2B5EF4-FFF2-40B4-BE49-F238E27FC236}">
                    <a16:creationId xmlns:a16="http://schemas.microsoft.com/office/drawing/2014/main" id="{66F59A7D-933B-0351-CBBF-C5849FDCC21B}"/>
                  </a:ext>
                </a:extLst>
              </p:cNvPr>
              <p:cNvGrpSpPr/>
              <p:nvPr/>
            </p:nvGrpSpPr>
            <p:grpSpPr>
              <a:xfrm>
                <a:off x="3074580" y="3837047"/>
                <a:ext cx="1586413" cy="1528505"/>
                <a:chOff x="1728916" y="491100"/>
                <a:chExt cx="1745055" cy="1528505"/>
              </a:xfrm>
            </p:grpSpPr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76EE36BD-1670-252F-3800-7E690340C8AB}"/>
                    </a:ext>
                  </a:extLst>
                </p:cNvPr>
                <p:cNvSpPr txBox="1"/>
                <p:nvPr/>
              </p:nvSpPr>
              <p:spPr>
                <a:xfrm>
                  <a:off x="1738429" y="796193"/>
                  <a:ext cx="1726029" cy="122341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amet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,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consectetur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adipisicing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elit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, sed do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eiusmod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tempor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incididunt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ut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aliqua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. </a:t>
                  </a: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86A430F0-824C-DED7-1ED7-5B2F1ECEC5D3}"/>
                    </a:ext>
                  </a:extLst>
                </p:cNvPr>
                <p:cNvSpPr txBox="1"/>
                <p:nvPr/>
              </p:nvSpPr>
              <p:spPr>
                <a:xfrm>
                  <a:off x="1728916" y="491100"/>
                  <a:ext cx="1745055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Placeholder Title 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3" name="01 Text">
                <a:extLst>
                  <a:ext uri="{FF2B5EF4-FFF2-40B4-BE49-F238E27FC236}">
                    <a16:creationId xmlns:a16="http://schemas.microsoft.com/office/drawing/2014/main" id="{1725C020-436D-BA73-AC0B-ED9529A00931}"/>
                  </a:ext>
                </a:extLst>
              </p:cNvPr>
              <p:cNvGrpSpPr/>
              <p:nvPr/>
            </p:nvGrpSpPr>
            <p:grpSpPr>
              <a:xfrm>
                <a:off x="5304273" y="3837047"/>
                <a:ext cx="1586413" cy="1528505"/>
                <a:chOff x="1728916" y="491100"/>
                <a:chExt cx="1745055" cy="1528505"/>
              </a:xfrm>
            </p:grpSpPr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3E5D4493-3F29-6563-9E2A-F648349B9568}"/>
                    </a:ext>
                  </a:extLst>
                </p:cNvPr>
                <p:cNvSpPr txBox="1"/>
                <p:nvPr/>
              </p:nvSpPr>
              <p:spPr>
                <a:xfrm>
                  <a:off x="1738429" y="796193"/>
                  <a:ext cx="1726029" cy="122341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amet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,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consectetur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adipisicing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elit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, sed do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eiusmod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tempor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incididunt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ut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aliqua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. </a:t>
                  </a: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4319E890-ACFF-4964-1644-0A395B0937C9}"/>
                    </a:ext>
                  </a:extLst>
                </p:cNvPr>
                <p:cNvSpPr txBox="1"/>
                <p:nvPr/>
              </p:nvSpPr>
              <p:spPr>
                <a:xfrm>
                  <a:off x="1728916" y="491100"/>
                  <a:ext cx="1745055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Placeholder Title 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6" name="01 Text">
                <a:extLst>
                  <a:ext uri="{FF2B5EF4-FFF2-40B4-BE49-F238E27FC236}">
                    <a16:creationId xmlns:a16="http://schemas.microsoft.com/office/drawing/2014/main" id="{E527BE43-E7E7-7BCD-AFA0-E88101614AAF}"/>
                  </a:ext>
                </a:extLst>
              </p:cNvPr>
              <p:cNvGrpSpPr/>
              <p:nvPr/>
            </p:nvGrpSpPr>
            <p:grpSpPr>
              <a:xfrm>
                <a:off x="7533966" y="3837047"/>
                <a:ext cx="1586413" cy="1528505"/>
                <a:chOff x="1728916" y="491100"/>
                <a:chExt cx="1745055" cy="1528505"/>
              </a:xfrm>
            </p:grpSpPr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0383BD6A-7A87-735B-70F8-026C66757016}"/>
                    </a:ext>
                  </a:extLst>
                </p:cNvPr>
                <p:cNvSpPr txBox="1"/>
                <p:nvPr/>
              </p:nvSpPr>
              <p:spPr>
                <a:xfrm>
                  <a:off x="1738429" y="796193"/>
                  <a:ext cx="1726029" cy="122341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amet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,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consectetur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adipisicing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elit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, sed do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eiusmod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tempor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incididunt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ut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aliqua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. </a:t>
                  </a: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9D544030-92E4-F0B2-D442-F54062EC5C94}"/>
                    </a:ext>
                  </a:extLst>
                </p:cNvPr>
                <p:cNvSpPr txBox="1"/>
                <p:nvPr/>
              </p:nvSpPr>
              <p:spPr>
                <a:xfrm>
                  <a:off x="1728916" y="491100"/>
                  <a:ext cx="1745055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Placeholder Title 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1" name="01 Text">
                <a:extLst>
                  <a:ext uri="{FF2B5EF4-FFF2-40B4-BE49-F238E27FC236}">
                    <a16:creationId xmlns:a16="http://schemas.microsoft.com/office/drawing/2014/main" id="{7CAFC7FA-4443-3AFE-AA9D-915D6642DA00}"/>
                  </a:ext>
                </a:extLst>
              </p:cNvPr>
              <p:cNvGrpSpPr/>
              <p:nvPr/>
            </p:nvGrpSpPr>
            <p:grpSpPr>
              <a:xfrm>
                <a:off x="9774290" y="3837047"/>
                <a:ext cx="1586413" cy="1528505"/>
                <a:chOff x="1728916" y="491100"/>
                <a:chExt cx="1745055" cy="1528505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41A224D0-701E-B8CD-2D9F-DAC331B8DB17}"/>
                    </a:ext>
                  </a:extLst>
                </p:cNvPr>
                <p:cNvSpPr txBox="1"/>
                <p:nvPr/>
              </p:nvSpPr>
              <p:spPr>
                <a:xfrm>
                  <a:off x="1738429" y="796193"/>
                  <a:ext cx="1726029" cy="122341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amet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,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consectetur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adipisicing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elit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, sed do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eiusmod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tempor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incididunt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ut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aliqua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. </a:t>
                  </a: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9D8EBFEB-9260-D65E-368B-0A49B024E7A1}"/>
                    </a:ext>
                  </a:extLst>
                </p:cNvPr>
                <p:cNvSpPr txBox="1"/>
                <p:nvPr/>
              </p:nvSpPr>
              <p:spPr>
                <a:xfrm>
                  <a:off x="1728916" y="491100"/>
                  <a:ext cx="1745055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Placeholder Title 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14" name="Graphic 4">
            <a:extLst>
              <a:ext uri="{FF2B5EF4-FFF2-40B4-BE49-F238E27FC236}">
                <a16:creationId xmlns:a16="http://schemas.microsoft.com/office/drawing/2014/main" id="{CF51AAE7-F071-B4B7-621A-4E7C422AC294}"/>
              </a:ext>
            </a:extLst>
          </p:cNvPr>
          <p:cNvGrpSpPr/>
          <p:nvPr/>
        </p:nvGrpSpPr>
        <p:grpSpPr>
          <a:xfrm>
            <a:off x="11340363" y="2480719"/>
            <a:ext cx="318876" cy="318876"/>
            <a:chOff x="4942616" y="3771265"/>
            <a:chExt cx="609600" cy="609600"/>
          </a:xfrm>
          <a:effectLst/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166DDC9A-87CB-8DC3-3EAF-9BB2DFAB3986}"/>
                </a:ext>
              </a:extLst>
            </p:cNvPr>
            <p:cNvSpPr/>
            <p:nvPr/>
          </p:nvSpPr>
          <p:spPr>
            <a:xfrm>
              <a:off x="4942616" y="3771265"/>
              <a:ext cx="609600" cy="609600"/>
            </a:xfrm>
            <a:prstGeom prst="roundRect">
              <a:avLst>
                <a:gd name="adj" fmla="val 19273"/>
              </a:avLst>
            </a:prstGeom>
            <a:solidFill>
              <a:schemeClr val="accent5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4061409959">
                    <a:custGeom>
                      <a:avLst/>
                      <a:gdLst>
                        <a:gd name="connsiteX0" fmla="*/ 0 w 1651002"/>
                        <a:gd name="connsiteY0" fmla="*/ 318198 h 1651002"/>
                        <a:gd name="connsiteX1" fmla="*/ 318198 w 1651002"/>
                        <a:gd name="connsiteY1" fmla="*/ 0 h 1651002"/>
                        <a:gd name="connsiteX2" fmla="*/ 825501 w 1651002"/>
                        <a:gd name="connsiteY2" fmla="*/ 0 h 1651002"/>
                        <a:gd name="connsiteX3" fmla="*/ 1332804 w 1651002"/>
                        <a:gd name="connsiteY3" fmla="*/ 0 h 1651002"/>
                        <a:gd name="connsiteX4" fmla="*/ 1651002 w 1651002"/>
                        <a:gd name="connsiteY4" fmla="*/ 318198 h 1651002"/>
                        <a:gd name="connsiteX5" fmla="*/ 1651002 w 1651002"/>
                        <a:gd name="connsiteY5" fmla="*/ 845793 h 1651002"/>
                        <a:gd name="connsiteX6" fmla="*/ 1651002 w 1651002"/>
                        <a:gd name="connsiteY6" fmla="*/ 1332804 h 1651002"/>
                        <a:gd name="connsiteX7" fmla="*/ 1332804 w 1651002"/>
                        <a:gd name="connsiteY7" fmla="*/ 1651002 h 1651002"/>
                        <a:gd name="connsiteX8" fmla="*/ 805209 w 1651002"/>
                        <a:gd name="connsiteY8" fmla="*/ 1651002 h 1651002"/>
                        <a:gd name="connsiteX9" fmla="*/ 318198 w 1651002"/>
                        <a:gd name="connsiteY9" fmla="*/ 1651002 h 1651002"/>
                        <a:gd name="connsiteX10" fmla="*/ 0 w 1651002"/>
                        <a:gd name="connsiteY10" fmla="*/ 1332804 h 1651002"/>
                        <a:gd name="connsiteX11" fmla="*/ 0 w 1651002"/>
                        <a:gd name="connsiteY11" fmla="*/ 805209 h 1651002"/>
                        <a:gd name="connsiteX12" fmla="*/ 0 w 1651002"/>
                        <a:gd name="connsiteY12" fmla="*/ 318198 h 16510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651002" h="1651002" fill="none" extrusionOk="0">
                          <a:moveTo>
                            <a:pt x="0" y="318198"/>
                          </a:moveTo>
                          <a:cubicBezTo>
                            <a:pt x="-29536" y="130757"/>
                            <a:pt x="104311" y="-17490"/>
                            <a:pt x="318198" y="0"/>
                          </a:cubicBezTo>
                          <a:cubicBezTo>
                            <a:pt x="531880" y="-23888"/>
                            <a:pt x="620568" y="-548"/>
                            <a:pt x="825501" y="0"/>
                          </a:cubicBezTo>
                          <a:cubicBezTo>
                            <a:pt x="1030434" y="548"/>
                            <a:pt x="1126919" y="13166"/>
                            <a:pt x="1332804" y="0"/>
                          </a:cubicBezTo>
                          <a:cubicBezTo>
                            <a:pt x="1471332" y="20667"/>
                            <a:pt x="1653840" y="112776"/>
                            <a:pt x="1651002" y="318198"/>
                          </a:cubicBezTo>
                          <a:cubicBezTo>
                            <a:pt x="1669503" y="473991"/>
                            <a:pt x="1631726" y="589871"/>
                            <a:pt x="1651002" y="845793"/>
                          </a:cubicBezTo>
                          <a:cubicBezTo>
                            <a:pt x="1670278" y="1101715"/>
                            <a:pt x="1674227" y="1135386"/>
                            <a:pt x="1651002" y="1332804"/>
                          </a:cubicBezTo>
                          <a:cubicBezTo>
                            <a:pt x="1618659" y="1480864"/>
                            <a:pt x="1538110" y="1674687"/>
                            <a:pt x="1332804" y="1651002"/>
                          </a:cubicBezTo>
                          <a:cubicBezTo>
                            <a:pt x="1154902" y="1627224"/>
                            <a:pt x="979389" y="1676788"/>
                            <a:pt x="805209" y="1651002"/>
                          </a:cubicBezTo>
                          <a:cubicBezTo>
                            <a:pt x="631029" y="1625216"/>
                            <a:pt x="455339" y="1667914"/>
                            <a:pt x="318198" y="1651002"/>
                          </a:cubicBezTo>
                          <a:cubicBezTo>
                            <a:pt x="150559" y="1643202"/>
                            <a:pt x="-1712" y="1546730"/>
                            <a:pt x="0" y="1332804"/>
                          </a:cubicBezTo>
                          <a:cubicBezTo>
                            <a:pt x="-23907" y="1087863"/>
                            <a:pt x="17424" y="933964"/>
                            <a:pt x="0" y="805209"/>
                          </a:cubicBezTo>
                          <a:cubicBezTo>
                            <a:pt x="-17424" y="676455"/>
                            <a:pt x="-9307" y="428835"/>
                            <a:pt x="0" y="318198"/>
                          </a:cubicBezTo>
                          <a:close/>
                        </a:path>
                        <a:path w="1651002" h="1651002" stroke="0" extrusionOk="0">
                          <a:moveTo>
                            <a:pt x="0" y="318198"/>
                          </a:moveTo>
                          <a:cubicBezTo>
                            <a:pt x="-27940" y="143506"/>
                            <a:pt x="135861" y="5494"/>
                            <a:pt x="318198" y="0"/>
                          </a:cubicBezTo>
                          <a:cubicBezTo>
                            <a:pt x="422902" y="-1806"/>
                            <a:pt x="730561" y="19469"/>
                            <a:pt x="835647" y="0"/>
                          </a:cubicBezTo>
                          <a:cubicBezTo>
                            <a:pt x="940733" y="-19469"/>
                            <a:pt x="1097147" y="21593"/>
                            <a:pt x="1332804" y="0"/>
                          </a:cubicBezTo>
                          <a:cubicBezTo>
                            <a:pt x="1497137" y="-4143"/>
                            <a:pt x="1616030" y="128308"/>
                            <a:pt x="1651002" y="318198"/>
                          </a:cubicBezTo>
                          <a:cubicBezTo>
                            <a:pt x="1675859" y="505706"/>
                            <a:pt x="1672120" y="609059"/>
                            <a:pt x="1651002" y="835647"/>
                          </a:cubicBezTo>
                          <a:cubicBezTo>
                            <a:pt x="1629884" y="1062235"/>
                            <a:pt x="1652179" y="1096914"/>
                            <a:pt x="1651002" y="1332804"/>
                          </a:cubicBezTo>
                          <a:cubicBezTo>
                            <a:pt x="1660496" y="1504111"/>
                            <a:pt x="1531928" y="1640873"/>
                            <a:pt x="1332804" y="1651002"/>
                          </a:cubicBezTo>
                          <a:cubicBezTo>
                            <a:pt x="1204608" y="1634869"/>
                            <a:pt x="965169" y="1628523"/>
                            <a:pt x="825501" y="1651002"/>
                          </a:cubicBezTo>
                          <a:cubicBezTo>
                            <a:pt x="685833" y="1673481"/>
                            <a:pt x="451147" y="1633120"/>
                            <a:pt x="318198" y="1651002"/>
                          </a:cubicBezTo>
                          <a:cubicBezTo>
                            <a:pt x="151401" y="1614964"/>
                            <a:pt x="-22223" y="1503906"/>
                            <a:pt x="0" y="1332804"/>
                          </a:cubicBezTo>
                          <a:cubicBezTo>
                            <a:pt x="-11145" y="1214251"/>
                            <a:pt x="16928" y="1072506"/>
                            <a:pt x="0" y="815355"/>
                          </a:cubicBezTo>
                          <a:cubicBezTo>
                            <a:pt x="-16928" y="558204"/>
                            <a:pt x="553" y="460591"/>
                            <a:pt x="0" y="318198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62BC002-55D0-213E-23B1-6E533AA24540}"/>
                </a:ext>
              </a:extLst>
            </p:cNvPr>
            <p:cNvSpPr/>
            <p:nvPr/>
          </p:nvSpPr>
          <p:spPr>
            <a:xfrm>
              <a:off x="5091764" y="3918976"/>
              <a:ext cx="320352" cy="322845"/>
            </a:xfrm>
            <a:custGeom>
              <a:avLst/>
              <a:gdLst>
                <a:gd name="connsiteX0" fmla="*/ 307467 w 415956"/>
                <a:gd name="connsiteY0" fmla="*/ 250698 h 419195"/>
                <a:gd name="connsiteX1" fmla="*/ 272510 w 415956"/>
                <a:gd name="connsiteY1" fmla="*/ 232410 h 419195"/>
                <a:gd name="connsiteX2" fmla="*/ 260699 w 415956"/>
                <a:gd name="connsiteY2" fmla="*/ 234601 h 419195"/>
                <a:gd name="connsiteX3" fmla="*/ 243459 w 415956"/>
                <a:gd name="connsiteY3" fmla="*/ 254413 h 419195"/>
                <a:gd name="connsiteX4" fmla="*/ 232124 w 415956"/>
                <a:gd name="connsiteY4" fmla="*/ 255270 h 419195"/>
                <a:gd name="connsiteX5" fmla="*/ 191167 w 415956"/>
                <a:gd name="connsiteY5" fmla="*/ 227838 h 419195"/>
                <a:gd name="connsiteX6" fmla="*/ 163544 w 415956"/>
                <a:gd name="connsiteY6" fmla="*/ 190691 h 419195"/>
                <a:gd name="connsiteX7" fmla="*/ 166211 w 415956"/>
                <a:gd name="connsiteY7" fmla="*/ 180118 h 419195"/>
                <a:gd name="connsiteX8" fmla="*/ 174403 w 415956"/>
                <a:gd name="connsiteY8" fmla="*/ 171260 h 419195"/>
                <a:gd name="connsiteX9" fmla="*/ 179927 w 415956"/>
                <a:gd name="connsiteY9" fmla="*/ 162783 h 419195"/>
                <a:gd name="connsiteX10" fmla="*/ 179832 w 415956"/>
                <a:gd name="connsiteY10" fmla="*/ 153638 h 419195"/>
                <a:gd name="connsiteX11" fmla="*/ 165259 w 415956"/>
                <a:gd name="connsiteY11" fmla="*/ 114300 h 419195"/>
                <a:gd name="connsiteX12" fmla="*/ 153829 w 415956"/>
                <a:gd name="connsiteY12" fmla="*/ 105156 h 419195"/>
                <a:gd name="connsiteX13" fmla="*/ 143827 w 415956"/>
                <a:gd name="connsiteY13" fmla="*/ 104394 h 419195"/>
                <a:gd name="connsiteX14" fmla="*/ 129730 w 415956"/>
                <a:gd name="connsiteY14" fmla="*/ 110395 h 419195"/>
                <a:gd name="connsiteX15" fmla="*/ 109823 w 415956"/>
                <a:gd name="connsiteY15" fmla="*/ 153162 h 419195"/>
                <a:gd name="connsiteX16" fmla="*/ 129064 w 415956"/>
                <a:gd name="connsiteY16" fmla="*/ 207836 h 419195"/>
                <a:gd name="connsiteX17" fmla="*/ 215170 w 415956"/>
                <a:gd name="connsiteY17" fmla="*/ 289846 h 419195"/>
                <a:gd name="connsiteX18" fmla="*/ 277273 w 415956"/>
                <a:gd name="connsiteY18" fmla="*/ 305276 h 419195"/>
                <a:gd name="connsiteX19" fmla="*/ 313372 w 415956"/>
                <a:gd name="connsiteY19" fmla="*/ 281845 h 419195"/>
                <a:gd name="connsiteX20" fmla="*/ 317373 w 415956"/>
                <a:gd name="connsiteY20" fmla="*/ 257175 h 419195"/>
                <a:gd name="connsiteX21" fmla="*/ 307467 w 415956"/>
                <a:gd name="connsiteY21" fmla="*/ 250698 h 419195"/>
                <a:gd name="connsiteX22" fmla="*/ 307467 w 415956"/>
                <a:gd name="connsiteY22" fmla="*/ 250698 h 419195"/>
                <a:gd name="connsiteX23" fmla="*/ 211741 w 415956"/>
                <a:gd name="connsiteY23" fmla="*/ 374237 h 419195"/>
                <a:gd name="connsiteX24" fmla="*/ 118205 w 415956"/>
                <a:gd name="connsiteY24" fmla="*/ 346139 h 419195"/>
                <a:gd name="connsiteX25" fmla="*/ 52864 w 415956"/>
                <a:gd name="connsiteY25" fmla="*/ 367094 h 419195"/>
                <a:gd name="connsiteX26" fmla="*/ 74104 w 415956"/>
                <a:gd name="connsiteY26" fmla="*/ 303943 h 419195"/>
                <a:gd name="connsiteX27" fmla="*/ 41719 w 415956"/>
                <a:gd name="connsiteY27" fmla="*/ 204311 h 419195"/>
                <a:gd name="connsiteX28" fmla="*/ 211741 w 415956"/>
                <a:gd name="connsiteY28" fmla="*/ 34290 h 419195"/>
                <a:gd name="connsiteX29" fmla="*/ 381762 w 415956"/>
                <a:gd name="connsiteY29" fmla="*/ 204311 h 419195"/>
                <a:gd name="connsiteX30" fmla="*/ 211741 w 415956"/>
                <a:gd name="connsiteY30" fmla="*/ 374237 h 419195"/>
                <a:gd name="connsiteX31" fmla="*/ 211741 w 415956"/>
                <a:gd name="connsiteY31" fmla="*/ 374237 h 419195"/>
                <a:gd name="connsiteX32" fmla="*/ 211741 w 415956"/>
                <a:gd name="connsiteY32" fmla="*/ 0 h 419195"/>
                <a:gd name="connsiteX33" fmla="*/ 7525 w 415956"/>
                <a:gd name="connsiteY33" fmla="*/ 204216 h 419195"/>
                <a:gd name="connsiteX34" fmla="*/ 36862 w 415956"/>
                <a:gd name="connsiteY34" fmla="*/ 309658 h 419195"/>
                <a:gd name="connsiteX35" fmla="*/ 0 w 415956"/>
                <a:gd name="connsiteY35" fmla="*/ 419195 h 419195"/>
                <a:gd name="connsiteX36" fmla="*/ 113062 w 415956"/>
                <a:gd name="connsiteY36" fmla="*/ 383000 h 419195"/>
                <a:gd name="connsiteX37" fmla="*/ 211741 w 415956"/>
                <a:gd name="connsiteY37" fmla="*/ 408432 h 419195"/>
                <a:gd name="connsiteX38" fmla="*/ 415957 w 415956"/>
                <a:gd name="connsiteY38" fmla="*/ 204216 h 419195"/>
                <a:gd name="connsiteX39" fmla="*/ 211741 w 415956"/>
                <a:gd name="connsiteY39" fmla="*/ 0 h 419195"/>
                <a:gd name="connsiteX40" fmla="*/ 211741 w 415956"/>
                <a:gd name="connsiteY40" fmla="*/ 0 h 419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15956" h="419195">
                  <a:moveTo>
                    <a:pt x="307467" y="250698"/>
                  </a:moveTo>
                  <a:cubicBezTo>
                    <a:pt x="302323" y="247936"/>
                    <a:pt x="277177" y="234315"/>
                    <a:pt x="272510" y="232410"/>
                  </a:cubicBezTo>
                  <a:cubicBezTo>
                    <a:pt x="267843" y="230505"/>
                    <a:pt x="264319" y="229458"/>
                    <a:pt x="260699" y="234601"/>
                  </a:cubicBezTo>
                  <a:cubicBezTo>
                    <a:pt x="257080" y="239649"/>
                    <a:pt x="246602" y="251079"/>
                    <a:pt x="243459" y="254413"/>
                  </a:cubicBezTo>
                  <a:cubicBezTo>
                    <a:pt x="240316" y="257746"/>
                    <a:pt x="237268" y="258128"/>
                    <a:pt x="232124" y="255270"/>
                  </a:cubicBezTo>
                  <a:cubicBezTo>
                    <a:pt x="226981" y="252508"/>
                    <a:pt x="210407" y="246317"/>
                    <a:pt x="191167" y="227838"/>
                  </a:cubicBezTo>
                  <a:cubicBezTo>
                    <a:pt x="176213" y="213455"/>
                    <a:pt x="166402" y="196025"/>
                    <a:pt x="163544" y="190691"/>
                  </a:cubicBezTo>
                  <a:cubicBezTo>
                    <a:pt x="160687" y="185357"/>
                    <a:pt x="163544" y="182594"/>
                    <a:pt x="166211" y="180118"/>
                  </a:cubicBezTo>
                  <a:cubicBezTo>
                    <a:pt x="168688" y="177832"/>
                    <a:pt x="171641" y="174212"/>
                    <a:pt x="174403" y="171260"/>
                  </a:cubicBezTo>
                  <a:cubicBezTo>
                    <a:pt x="177070" y="168307"/>
                    <a:pt x="178022" y="166211"/>
                    <a:pt x="179927" y="162783"/>
                  </a:cubicBezTo>
                  <a:cubicBezTo>
                    <a:pt x="181832" y="159353"/>
                    <a:pt x="181070" y="156305"/>
                    <a:pt x="179832" y="153638"/>
                  </a:cubicBezTo>
                  <a:cubicBezTo>
                    <a:pt x="178594" y="150971"/>
                    <a:pt x="169164" y="124968"/>
                    <a:pt x="165259" y="114300"/>
                  </a:cubicBezTo>
                  <a:cubicBezTo>
                    <a:pt x="161258" y="103727"/>
                    <a:pt x="156877" y="105251"/>
                    <a:pt x="153829" y="105156"/>
                  </a:cubicBezTo>
                  <a:cubicBezTo>
                    <a:pt x="150781" y="105061"/>
                    <a:pt x="147352" y="104489"/>
                    <a:pt x="143827" y="104394"/>
                  </a:cubicBezTo>
                  <a:cubicBezTo>
                    <a:pt x="140303" y="104299"/>
                    <a:pt x="134684" y="105346"/>
                    <a:pt x="129730" y="110395"/>
                  </a:cubicBezTo>
                  <a:cubicBezTo>
                    <a:pt x="124777" y="115443"/>
                    <a:pt x="110776" y="127540"/>
                    <a:pt x="109823" y="153162"/>
                  </a:cubicBezTo>
                  <a:cubicBezTo>
                    <a:pt x="108871" y="178784"/>
                    <a:pt x="126587" y="204311"/>
                    <a:pt x="129064" y="207836"/>
                  </a:cubicBezTo>
                  <a:cubicBezTo>
                    <a:pt x="131540" y="211455"/>
                    <a:pt x="162973" y="266986"/>
                    <a:pt x="215170" y="289846"/>
                  </a:cubicBezTo>
                  <a:cubicBezTo>
                    <a:pt x="267367" y="312706"/>
                    <a:pt x="267652" y="305753"/>
                    <a:pt x="277273" y="305276"/>
                  </a:cubicBezTo>
                  <a:cubicBezTo>
                    <a:pt x="286893" y="304800"/>
                    <a:pt x="308610" y="293846"/>
                    <a:pt x="313372" y="281845"/>
                  </a:cubicBezTo>
                  <a:cubicBezTo>
                    <a:pt x="318135" y="269843"/>
                    <a:pt x="318516" y="259366"/>
                    <a:pt x="317373" y="257175"/>
                  </a:cubicBezTo>
                  <a:cubicBezTo>
                    <a:pt x="316039" y="254889"/>
                    <a:pt x="312610" y="253460"/>
                    <a:pt x="307467" y="250698"/>
                  </a:cubicBezTo>
                  <a:lnTo>
                    <a:pt x="307467" y="250698"/>
                  </a:lnTo>
                  <a:close/>
                  <a:moveTo>
                    <a:pt x="211741" y="374237"/>
                  </a:moveTo>
                  <a:cubicBezTo>
                    <a:pt x="177260" y="374237"/>
                    <a:pt x="145066" y="363855"/>
                    <a:pt x="118205" y="346139"/>
                  </a:cubicBezTo>
                  <a:lnTo>
                    <a:pt x="52864" y="367094"/>
                  </a:lnTo>
                  <a:lnTo>
                    <a:pt x="74104" y="303943"/>
                  </a:lnTo>
                  <a:cubicBezTo>
                    <a:pt x="53721" y="275939"/>
                    <a:pt x="41719" y="241459"/>
                    <a:pt x="41719" y="204311"/>
                  </a:cubicBezTo>
                  <a:cubicBezTo>
                    <a:pt x="41719" y="110585"/>
                    <a:pt x="118015" y="34290"/>
                    <a:pt x="211741" y="34290"/>
                  </a:cubicBezTo>
                  <a:cubicBezTo>
                    <a:pt x="305467" y="34290"/>
                    <a:pt x="381762" y="110585"/>
                    <a:pt x="381762" y="204311"/>
                  </a:cubicBezTo>
                  <a:cubicBezTo>
                    <a:pt x="381762" y="297942"/>
                    <a:pt x="305467" y="374237"/>
                    <a:pt x="211741" y="374237"/>
                  </a:cubicBezTo>
                  <a:lnTo>
                    <a:pt x="211741" y="374237"/>
                  </a:lnTo>
                  <a:close/>
                  <a:moveTo>
                    <a:pt x="211741" y="0"/>
                  </a:moveTo>
                  <a:cubicBezTo>
                    <a:pt x="98965" y="0"/>
                    <a:pt x="7525" y="91440"/>
                    <a:pt x="7525" y="204216"/>
                  </a:cubicBezTo>
                  <a:cubicBezTo>
                    <a:pt x="7525" y="242792"/>
                    <a:pt x="18193" y="278892"/>
                    <a:pt x="36862" y="309658"/>
                  </a:cubicBezTo>
                  <a:lnTo>
                    <a:pt x="0" y="419195"/>
                  </a:lnTo>
                  <a:lnTo>
                    <a:pt x="113062" y="383000"/>
                  </a:lnTo>
                  <a:cubicBezTo>
                    <a:pt x="142304" y="399193"/>
                    <a:pt x="175927" y="408432"/>
                    <a:pt x="211741" y="408432"/>
                  </a:cubicBezTo>
                  <a:cubicBezTo>
                    <a:pt x="324517" y="408432"/>
                    <a:pt x="415957" y="316992"/>
                    <a:pt x="415957" y="204216"/>
                  </a:cubicBezTo>
                  <a:cubicBezTo>
                    <a:pt x="415957" y="91440"/>
                    <a:pt x="324517" y="0"/>
                    <a:pt x="211741" y="0"/>
                  </a:cubicBezTo>
                  <a:lnTo>
                    <a:pt x="211741" y="0"/>
                  </a:lnTo>
                  <a:close/>
                </a:path>
              </a:pathLst>
            </a:custGeom>
            <a:solidFill>
              <a:srgbClr val="FFFFFF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2112102424">
                    <a:custGeom>
                      <a:avLst/>
                      <a:gdLst>
                        <a:gd name="connsiteX0" fmla="*/ 641329 w 867621"/>
                        <a:gd name="connsiteY0" fmla="*/ 522915 h 874373"/>
                        <a:gd name="connsiteX1" fmla="*/ 568414 w 867621"/>
                        <a:gd name="connsiteY1" fmla="*/ 484769 h 874373"/>
                        <a:gd name="connsiteX2" fmla="*/ 543778 w 867621"/>
                        <a:gd name="connsiteY2" fmla="*/ 489339 h 874373"/>
                        <a:gd name="connsiteX3" fmla="*/ 507818 w 867621"/>
                        <a:gd name="connsiteY3" fmla="*/ 530664 h 874373"/>
                        <a:gd name="connsiteX4" fmla="*/ 484175 w 867621"/>
                        <a:gd name="connsiteY4" fmla="*/ 532451 h 874373"/>
                        <a:gd name="connsiteX5" fmla="*/ 398745 w 867621"/>
                        <a:gd name="connsiteY5" fmla="*/ 475233 h 874373"/>
                        <a:gd name="connsiteX6" fmla="*/ 341127 w 867621"/>
                        <a:gd name="connsiteY6" fmla="*/ 397750 h 874373"/>
                        <a:gd name="connsiteX7" fmla="*/ 346690 w 867621"/>
                        <a:gd name="connsiteY7" fmla="*/ 375697 h 874373"/>
                        <a:gd name="connsiteX8" fmla="*/ 363778 w 867621"/>
                        <a:gd name="connsiteY8" fmla="*/ 357220 h 874373"/>
                        <a:gd name="connsiteX9" fmla="*/ 375300 w 867621"/>
                        <a:gd name="connsiteY9" fmla="*/ 339539 h 874373"/>
                        <a:gd name="connsiteX10" fmla="*/ 375102 w 867621"/>
                        <a:gd name="connsiteY10" fmla="*/ 320464 h 874373"/>
                        <a:gd name="connsiteX11" fmla="*/ 344705 w 867621"/>
                        <a:gd name="connsiteY11" fmla="*/ 238411 h 874373"/>
                        <a:gd name="connsiteX12" fmla="*/ 320863 w 867621"/>
                        <a:gd name="connsiteY12" fmla="*/ 219338 h 874373"/>
                        <a:gd name="connsiteX13" fmla="*/ 300001 w 867621"/>
                        <a:gd name="connsiteY13" fmla="*/ 217749 h 874373"/>
                        <a:gd name="connsiteX14" fmla="*/ 270597 w 867621"/>
                        <a:gd name="connsiteY14" fmla="*/ 230266 h 874373"/>
                        <a:gd name="connsiteX15" fmla="*/ 229074 w 867621"/>
                        <a:gd name="connsiteY15" fmla="*/ 319471 h 874373"/>
                        <a:gd name="connsiteX16" fmla="*/ 269207 w 867621"/>
                        <a:gd name="connsiteY16" fmla="*/ 433512 h 874373"/>
                        <a:gd name="connsiteX17" fmla="*/ 448811 w 867621"/>
                        <a:gd name="connsiteY17" fmla="*/ 604571 h 874373"/>
                        <a:gd name="connsiteX18" fmla="*/ 578349 w 867621"/>
                        <a:gd name="connsiteY18" fmla="*/ 636756 h 874373"/>
                        <a:gd name="connsiteX19" fmla="*/ 653646 w 867621"/>
                        <a:gd name="connsiteY19" fmla="*/ 587883 h 874373"/>
                        <a:gd name="connsiteX20" fmla="*/ 661991 w 867621"/>
                        <a:gd name="connsiteY20" fmla="*/ 536425 h 874373"/>
                        <a:gd name="connsiteX21" fmla="*/ 641329 w 867621"/>
                        <a:gd name="connsiteY21" fmla="*/ 522915 h 874373"/>
                        <a:gd name="connsiteX22" fmla="*/ 641329 w 867621"/>
                        <a:gd name="connsiteY22" fmla="*/ 522915 h 874373"/>
                        <a:gd name="connsiteX23" fmla="*/ 441659 w 867621"/>
                        <a:gd name="connsiteY23" fmla="*/ 780597 h 874373"/>
                        <a:gd name="connsiteX24" fmla="*/ 246557 w 867621"/>
                        <a:gd name="connsiteY24" fmla="*/ 721989 h 874373"/>
                        <a:gd name="connsiteX25" fmla="*/ 110266 w 867621"/>
                        <a:gd name="connsiteY25" fmla="*/ 765698 h 874373"/>
                        <a:gd name="connsiteX26" fmla="*/ 154569 w 867621"/>
                        <a:gd name="connsiteY26" fmla="*/ 633975 h 874373"/>
                        <a:gd name="connsiteX27" fmla="*/ 87019 w 867621"/>
                        <a:gd name="connsiteY27" fmla="*/ 426159 h 874373"/>
                        <a:gd name="connsiteX28" fmla="*/ 441659 w 867621"/>
                        <a:gd name="connsiteY28" fmla="*/ 71523 h 874373"/>
                        <a:gd name="connsiteX29" fmla="*/ 796297 w 867621"/>
                        <a:gd name="connsiteY29" fmla="*/ 426159 h 874373"/>
                        <a:gd name="connsiteX30" fmla="*/ 441659 w 867621"/>
                        <a:gd name="connsiteY30" fmla="*/ 780597 h 874373"/>
                        <a:gd name="connsiteX31" fmla="*/ 441659 w 867621"/>
                        <a:gd name="connsiteY31" fmla="*/ 780597 h 874373"/>
                        <a:gd name="connsiteX32" fmla="*/ 441659 w 867621"/>
                        <a:gd name="connsiteY32" fmla="*/ 0 h 874373"/>
                        <a:gd name="connsiteX33" fmla="*/ 15696 w 867621"/>
                        <a:gd name="connsiteY33" fmla="*/ 425961 h 874373"/>
                        <a:gd name="connsiteX34" fmla="*/ 76888 w 867621"/>
                        <a:gd name="connsiteY34" fmla="*/ 645896 h 874373"/>
                        <a:gd name="connsiteX35" fmla="*/ 0 w 867621"/>
                        <a:gd name="connsiteY35" fmla="*/ 874373 h 874373"/>
                        <a:gd name="connsiteX36" fmla="*/ 235830 w 867621"/>
                        <a:gd name="connsiteY36" fmla="*/ 798876 h 874373"/>
                        <a:gd name="connsiteX37" fmla="*/ 441659 w 867621"/>
                        <a:gd name="connsiteY37" fmla="*/ 851923 h 874373"/>
                        <a:gd name="connsiteX38" fmla="*/ 867623 w 867621"/>
                        <a:gd name="connsiteY38" fmla="*/ 425961 h 874373"/>
                        <a:gd name="connsiteX39" fmla="*/ 441659 w 867621"/>
                        <a:gd name="connsiteY39" fmla="*/ 0 h 874373"/>
                        <a:gd name="connsiteX40" fmla="*/ 441659 w 867621"/>
                        <a:gd name="connsiteY40" fmla="*/ 0 h 8743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</a:cxnLst>
                      <a:rect l="l" t="t" r="r" b="b"/>
                      <a:pathLst>
                        <a:path w="867621" h="874373" fill="none" extrusionOk="0">
                          <a:moveTo>
                            <a:pt x="641329" y="522915"/>
                          </a:moveTo>
                          <a:cubicBezTo>
                            <a:pt x="632889" y="516290"/>
                            <a:pt x="578549" y="488948"/>
                            <a:pt x="568414" y="484769"/>
                          </a:cubicBezTo>
                          <a:cubicBezTo>
                            <a:pt x="558013" y="479020"/>
                            <a:pt x="550163" y="478524"/>
                            <a:pt x="543778" y="489339"/>
                          </a:cubicBezTo>
                          <a:cubicBezTo>
                            <a:pt x="534906" y="499397"/>
                            <a:pt x="516483" y="523983"/>
                            <a:pt x="507818" y="530664"/>
                          </a:cubicBezTo>
                          <a:cubicBezTo>
                            <a:pt x="501334" y="537370"/>
                            <a:pt x="494757" y="538879"/>
                            <a:pt x="484175" y="532451"/>
                          </a:cubicBezTo>
                          <a:cubicBezTo>
                            <a:pt x="475638" y="524810"/>
                            <a:pt x="439892" y="513535"/>
                            <a:pt x="398745" y="475233"/>
                          </a:cubicBezTo>
                          <a:cubicBezTo>
                            <a:pt x="368981" y="446094"/>
                            <a:pt x="349726" y="409915"/>
                            <a:pt x="341127" y="397750"/>
                          </a:cubicBezTo>
                          <a:cubicBezTo>
                            <a:pt x="334840" y="388488"/>
                            <a:pt x="342192" y="381370"/>
                            <a:pt x="346690" y="375697"/>
                          </a:cubicBezTo>
                          <a:cubicBezTo>
                            <a:pt x="351416" y="372343"/>
                            <a:pt x="357851" y="363513"/>
                            <a:pt x="363778" y="357220"/>
                          </a:cubicBezTo>
                          <a:cubicBezTo>
                            <a:pt x="369162" y="351554"/>
                            <a:pt x="371246" y="346923"/>
                            <a:pt x="375300" y="339539"/>
                          </a:cubicBezTo>
                          <a:cubicBezTo>
                            <a:pt x="379920" y="332921"/>
                            <a:pt x="377807" y="325572"/>
                            <a:pt x="375102" y="320464"/>
                          </a:cubicBezTo>
                          <a:cubicBezTo>
                            <a:pt x="368841" y="314023"/>
                            <a:pt x="353234" y="261056"/>
                            <a:pt x="344705" y="238411"/>
                          </a:cubicBezTo>
                          <a:cubicBezTo>
                            <a:pt x="335880" y="214857"/>
                            <a:pt x="328482" y="218809"/>
                            <a:pt x="320863" y="219338"/>
                          </a:cubicBezTo>
                          <a:cubicBezTo>
                            <a:pt x="314516" y="219684"/>
                            <a:pt x="307760" y="218162"/>
                            <a:pt x="300001" y="217749"/>
                          </a:cubicBezTo>
                          <a:cubicBezTo>
                            <a:pt x="293970" y="217082"/>
                            <a:pt x="279753" y="220631"/>
                            <a:pt x="270597" y="230266"/>
                          </a:cubicBezTo>
                          <a:cubicBezTo>
                            <a:pt x="253489" y="242397"/>
                            <a:pt x="224258" y="259485"/>
                            <a:pt x="229074" y="319471"/>
                          </a:cubicBezTo>
                          <a:cubicBezTo>
                            <a:pt x="228266" y="371181"/>
                            <a:pt x="262876" y="425249"/>
                            <a:pt x="269207" y="433512"/>
                          </a:cubicBezTo>
                          <a:cubicBezTo>
                            <a:pt x="257614" y="440609"/>
                            <a:pt x="315934" y="555900"/>
                            <a:pt x="448811" y="604571"/>
                          </a:cubicBezTo>
                          <a:cubicBezTo>
                            <a:pt x="557117" y="652822"/>
                            <a:pt x="560877" y="638882"/>
                            <a:pt x="578349" y="636756"/>
                          </a:cubicBezTo>
                          <a:cubicBezTo>
                            <a:pt x="594154" y="636590"/>
                            <a:pt x="642411" y="612857"/>
                            <a:pt x="653646" y="587883"/>
                          </a:cubicBezTo>
                          <a:cubicBezTo>
                            <a:pt x="663993" y="562832"/>
                            <a:pt x="664454" y="540294"/>
                            <a:pt x="661991" y="536425"/>
                          </a:cubicBezTo>
                          <a:cubicBezTo>
                            <a:pt x="659804" y="531517"/>
                            <a:pt x="652189" y="530582"/>
                            <a:pt x="641329" y="522915"/>
                          </a:cubicBezTo>
                          <a:lnTo>
                            <a:pt x="641329" y="522915"/>
                          </a:lnTo>
                          <a:close/>
                          <a:moveTo>
                            <a:pt x="441659" y="780597"/>
                          </a:moveTo>
                          <a:cubicBezTo>
                            <a:pt x="366571" y="775550"/>
                            <a:pt x="299393" y="766835"/>
                            <a:pt x="246557" y="721989"/>
                          </a:cubicBezTo>
                          <a:cubicBezTo>
                            <a:pt x="184543" y="744356"/>
                            <a:pt x="165851" y="745813"/>
                            <a:pt x="110266" y="765698"/>
                          </a:cubicBezTo>
                          <a:cubicBezTo>
                            <a:pt x="131991" y="715621"/>
                            <a:pt x="135262" y="700774"/>
                            <a:pt x="154569" y="633975"/>
                          </a:cubicBezTo>
                          <a:cubicBezTo>
                            <a:pt x="100560" y="580363"/>
                            <a:pt x="80990" y="503046"/>
                            <a:pt x="87019" y="426159"/>
                          </a:cubicBezTo>
                          <a:cubicBezTo>
                            <a:pt x="58592" y="212595"/>
                            <a:pt x="215110" y="92282"/>
                            <a:pt x="441659" y="71523"/>
                          </a:cubicBezTo>
                          <a:cubicBezTo>
                            <a:pt x="616021" y="114140"/>
                            <a:pt x="813050" y="185030"/>
                            <a:pt x="796297" y="426159"/>
                          </a:cubicBezTo>
                          <a:cubicBezTo>
                            <a:pt x="820909" y="600774"/>
                            <a:pt x="615962" y="779234"/>
                            <a:pt x="441659" y="780597"/>
                          </a:cubicBezTo>
                          <a:lnTo>
                            <a:pt x="441659" y="780597"/>
                          </a:lnTo>
                          <a:close/>
                          <a:moveTo>
                            <a:pt x="441659" y="0"/>
                          </a:moveTo>
                          <a:cubicBezTo>
                            <a:pt x="214647" y="-24606"/>
                            <a:pt x="21419" y="184393"/>
                            <a:pt x="15696" y="425961"/>
                          </a:cubicBezTo>
                          <a:cubicBezTo>
                            <a:pt x="11615" y="494941"/>
                            <a:pt x="37203" y="578467"/>
                            <a:pt x="76888" y="645896"/>
                          </a:cubicBezTo>
                          <a:cubicBezTo>
                            <a:pt x="56068" y="718890"/>
                            <a:pt x="18809" y="804395"/>
                            <a:pt x="0" y="874373"/>
                          </a:cubicBezTo>
                          <a:cubicBezTo>
                            <a:pt x="85550" y="847564"/>
                            <a:pt x="157984" y="827122"/>
                            <a:pt x="235830" y="798876"/>
                          </a:cubicBezTo>
                          <a:cubicBezTo>
                            <a:pt x="290884" y="849787"/>
                            <a:pt x="371579" y="850968"/>
                            <a:pt x="441659" y="851923"/>
                          </a:cubicBezTo>
                          <a:cubicBezTo>
                            <a:pt x="669994" y="846151"/>
                            <a:pt x="862780" y="670208"/>
                            <a:pt x="867623" y="425961"/>
                          </a:cubicBezTo>
                          <a:cubicBezTo>
                            <a:pt x="894992" y="228415"/>
                            <a:pt x="704605" y="48419"/>
                            <a:pt x="441659" y="0"/>
                          </a:cubicBezTo>
                          <a:lnTo>
                            <a:pt x="441659" y="0"/>
                          </a:lnTo>
                          <a:close/>
                        </a:path>
                        <a:path w="867621" h="874373" stroke="0" extrusionOk="0">
                          <a:moveTo>
                            <a:pt x="641329" y="522915"/>
                          </a:moveTo>
                          <a:cubicBezTo>
                            <a:pt x="631994" y="518081"/>
                            <a:pt x="578917" y="488333"/>
                            <a:pt x="568414" y="484769"/>
                          </a:cubicBezTo>
                          <a:cubicBezTo>
                            <a:pt x="558201" y="481343"/>
                            <a:pt x="551916" y="477455"/>
                            <a:pt x="543778" y="489339"/>
                          </a:cubicBezTo>
                          <a:cubicBezTo>
                            <a:pt x="537001" y="499762"/>
                            <a:pt x="513510" y="522402"/>
                            <a:pt x="507818" y="530664"/>
                          </a:cubicBezTo>
                          <a:cubicBezTo>
                            <a:pt x="499861" y="538076"/>
                            <a:pt x="494560" y="539100"/>
                            <a:pt x="484175" y="532451"/>
                          </a:cubicBezTo>
                          <a:cubicBezTo>
                            <a:pt x="474377" y="518802"/>
                            <a:pt x="440562" y="514463"/>
                            <a:pt x="398745" y="475233"/>
                          </a:cubicBezTo>
                          <a:cubicBezTo>
                            <a:pt x="367952" y="447082"/>
                            <a:pt x="345354" y="406576"/>
                            <a:pt x="341127" y="397750"/>
                          </a:cubicBezTo>
                          <a:cubicBezTo>
                            <a:pt x="336113" y="385857"/>
                            <a:pt x="340652" y="381118"/>
                            <a:pt x="346690" y="375697"/>
                          </a:cubicBezTo>
                          <a:cubicBezTo>
                            <a:pt x="351549" y="370687"/>
                            <a:pt x="358372" y="363826"/>
                            <a:pt x="363778" y="357220"/>
                          </a:cubicBezTo>
                          <a:cubicBezTo>
                            <a:pt x="368757" y="350706"/>
                            <a:pt x="371494" y="346491"/>
                            <a:pt x="375300" y="339539"/>
                          </a:cubicBezTo>
                          <a:cubicBezTo>
                            <a:pt x="380228" y="333372"/>
                            <a:pt x="376624" y="326715"/>
                            <a:pt x="375102" y="320464"/>
                          </a:cubicBezTo>
                          <a:cubicBezTo>
                            <a:pt x="377533" y="313956"/>
                            <a:pt x="349392" y="260466"/>
                            <a:pt x="344705" y="238411"/>
                          </a:cubicBezTo>
                          <a:cubicBezTo>
                            <a:pt x="335773" y="217411"/>
                            <a:pt x="327218" y="219388"/>
                            <a:pt x="320863" y="219338"/>
                          </a:cubicBezTo>
                          <a:cubicBezTo>
                            <a:pt x="314319" y="218902"/>
                            <a:pt x="308048" y="219147"/>
                            <a:pt x="300001" y="217749"/>
                          </a:cubicBezTo>
                          <a:cubicBezTo>
                            <a:pt x="291453" y="218003"/>
                            <a:pt x="278001" y="219445"/>
                            <a:pt x="270597" y="230266"/>
                          </a:cubicBezTo>
                          <a:cubicBezTo>
                            <a:pt x="263402" y="235465"/>
                            <a:pt x="224244" y="265526"/>
                            <a:pt x="229074" y="319471"/>
                          </a:cubicBezTo>
                          <a:cubicBezTo>
                            <a:pt x="227028" y="372644"/>
                            <a:pt x="263252" y="426186"/>
                            <a:pt x="269207" y="433512"/>
                          </a:cubicBezTo>
                          <a:cubicBezTo>
                            <a:pt x="269848" y="441379"/>
                            <a:pt x="335859" y="558768"/>
                            <a:pt x="448811" y="604571"/>
                          </a:cubicBezTo>
                          <a:cubicBezTo>
                            <a:pt x="558950" y="652434"/>
                            <a:pt x="555876" y="637222"/>
                            <a:pt x="578349" y="636756"/>
                          </a:cubicBezTo>
                          <a:cubicBezTo>
                            <a:pt x="603075" y="634333"/>
                            <a:pt x="646292" y="607855"/>
                            <a:pt x="653646" y="587883"/>
                          </a:cubicBezTo>
                          <a:cubicBezTo>
                            <a:pt x="664411" y="562035"/>
                            <a:pt x="664183" y="541386"/>
                            <a:pt x="661991" y="536425"/>
                          </a:cubicBezTo>
                          <a:cubicBezTo>
                            <a:pt x="658072" y="532398"/>
                            <a:pt x="650939" y="527365"/>
                            <a:pt x="641329" y="522915"/>
                          </a:cubicBezTo>
                          <a:lnTo>
                            <a:pt x="641329" y="522915"/>
                          </a:lnTo>
                          <a:close/>
                          <a:moveTo>
                            <a:pt x="441659" y="780597"/>
                          </a:moveTo>
                          <a:cubicBezTo>
                            <a:pt x="364992" y="780751"/>
                            <a:pt x="297227" y="744766"/>
                            <a:pt x="246557" y="721989"/>
                          </a:cubicBezTo>
                          <a:cubicBezTo>
                            <a:pt x="208209" y="737986"/>
                            <a:pt x="161692" y="753153"/>
                            <a:pt x="110266" y="765698"/>
                          </a:cubicBezTo>
                          <a:cubicBezTo>
                            <a:pt x="135667" y="711807"/>
                            <a:pt x="138874" y="661464"/>
                            <a:pt x="154569" y="633975"/>
                          </a:cubicBezTo>
                          <a:cubicBezTo>
                            <a:pt x="106968" y="589333"/>
                            <a:pt x="93453" y="490253"/>
                            <a:pt x="87019" y="426159"/>
                          </a:cubicBezTo>
                          <a:cubicBezTo>
                            <a:pt x="88648" y="198165"/>
                            <a:pt x="209357" y="97795"/>
                            <a:pt x="441659" y="71523"/>
                          </a:cubicBezTo>
                          <a:cubicBezTo>
                            <a:pt x="603612" y="71652"/>
                            <a:pt x="820282" y="250255"/>
                            <a:pt x="796297" y="426159"/>
                          </a:cubicBezTo>
                          <a:cubicBezTo>
                            <a:pt x="774278" y="658611"/>
                            <a:pt x="631172" y="752125"/>
                            <a:pt x="441659" y="780597"/>
                          </a:cubicBezTo>
                          <a:lnTo>
                            <a:pt x="441659" y="780597"/>
                          </a:lnTo>
                          <a:close/>
                          <a:moveTo>
                            <a:pt x="441659" y="0"/>
                          </a:moveTo>
                          <a:cubicBezTo>
                            <a:pt x="215998" y="-26312"/>
                            <a:pt x="-7268" y="208762"/>
                            <a:pt x="15696" y="425961"/>
                          </a:cubicBezTo>
                          <a:cubicBezTo>
                            <a:pt x="12031" y="504026"/>
                            <a:pt x="34186" y="599900"/>
                            <a:pt x="76888" y="645896"/>
                          </a:cubicBezTo>
                          <a:cubicBezTo>
                            <a:pt x="42037" y="731387"/>
                            <a:pt x="38074" y="770254"/>
                            <a:pt x="0" y="874373"/>
                          </a:cubicBezTo>
                          <a:cubicBezTo>
                            <a:pt x="77202" y="860264"/>
                            <a:pt x="168764" y="831918"/>
                            <a:pt x="235830" y="798876"/>
                          </a:cubicBezTo>
                          <a:cubicBezTo>
                            <a:pt x="306484" y="838261"/>
                            <a:pt x="377916" y="855194"/>
                            <a:pt x="441659" y="851923"/>
                          </a:cubicBezTo>
                          <a:cubicBezTo>
                            <a:pt x="676231" y="836918"/>
                            <a:pt x="883100" y="702270"/>
                            <a:pt x="867623" y="425961"/>
                          </a:cubicBezTo>
                          <a:cubicBezTo>
                            <a:pt x="872867" y="197130"/>
                            <a:pt x="647766" y="-13559"/>
                            <a:pt x="441659" y="0"/>
                          </a:cubicBezTo>
                          <a:lnTo>
                            <a:pt x="441659" y="0"/>
                          </a:ln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5" name="Graphic 4">
            <a:extLst>
              <a:ext uri="{FF2B5EF4-FFF2-40B4-BE49-F238E27FC236}">
                <a16:creationId xmlns:a16="http://schemas.microsoft.com/office/drawing/2014/main" id="{B57CFC30-ABFD-420C-9D16-01372CFBBBF7}"/>
              </a:ext>
            </a:extLst>
          </p:cNvPr>
          <p:cNvGrpSpPr/>
          <p:nvPr/>
        </p:nvGrpSpPr>
        <p:grpSpPr>
          <a:xfrm>
            <a:off x="8695215" y="1324527"/>
            <a:ext cx="219454" cy="219454"/>
            <a:chOff x="3796211" y="2808079"/>
            <a:chExt cx="609598" cy="609598"/>
          </a:xfrm>
          <a:effectLst/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8E4DCA5-AD8B-E534-6D80-36F9B27553CF}"/>
                </a:ext>
              </a:extLst>
            </p:cNvPr>
            <p:cNvSpPr/>
            <p:nvPr/>
          </p:nvSpPr>
          <p:spPr>
            <a:xfrm>
              <a:off x="3796211" y="2808079"/>
              <a:ext cx="609598" cy="609598"/>
            </a:xfrm>
            <a:custGeom>
              <a:avLst/>
              <a:gdLst>
                <a:gd name="connsiteX0" fmla="*/ 609598 w 609598"/>
                <a:gd name="connsiteY0" fmla="*/ 304799 h 609598"/>
                <a:gd name="connsiteX1" fmla="*/ 304799 w 609598"/>
                <a:gd name="connsiteY1" fmla="*/ 609598 h 609598"/>
                <a:gd name="connsiteX2" fmla="*/ 0 w 609598"/>
                <a:gd name="connsiteY2" fmla="*/ 304799 h 609598"/>
                <a:gd name="connsiteX3" fmla="*/ 304799 w 609598"/>
                <a:gd name="connsiteY3" fmla="*/ 0 h 609598"/>
                <a:gd name="connsiteX4" fmla="*/ 609598 w 609598"/>
                <a:gd name="connsiteY4" fmla="*/ 304799 h 609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598" h="609598">
                  <a:moveTo>
                    <a:pt x="609598" y="304799"/>
                  </a:moveTo>
                  <a:cubicBezTo>
                    <a:pt x="609598" y="473135"/>
                    <a:pt x="473135" y="609598"/>
                    <a:pt x="304799" y="609598"/>
                  </a:cubicBezTo>
                  <a:cubicBezTo>
                    <a:pt x="136463" y="609598"/>
                    <a:pt x="0" y="473135"/>
                    <a:pt x="0" y="304799"/>
                  </a:cubicBezTo>
                  <a:cubicBezTo>
                    <a:pt x="0" y="136463"/>
                    <a:pt x="136463" y="0"/>
                    <a:pt x="304799" y="0"/>
                  </a:cubicBezTo>
                  <a:cubicBezTo>
                    <a:pt x="473135" y="0"/>
                    <a:pt x="609598" y="136463"/>
                    <a:pt x="609598" y="304799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3687632289">
                    <a:custGeom>
                      <a:avLst/>
                      <a:gdLst>
                        <a:gd name="connsiteX0" fmla="*/ 1136234 w 1136234"/>
                        <a:gd name="connsiteY0" fmla="*/ 568117 h 1136234"/>
                        <a:gd name="connsiteX1" fmla="*/ 568117 w 1136234"/>
                        <a:gd name="connsiteY1" fmla="*/ 1136234 h 1136234"/>
                        <a:gd name="connsiteX2" fmla="*/ 0 w 1136234"/>
                        <a:gd name="connsiteY2" fmla="*/ 568117 h 1136234"/>
                        <a:gd name="connsiteX3" fmla="*/ 568117 w 1136234"/>
                        <a:gd name="connsiteY3" fmla="*/ 0 h 1136234"/>
                        <a:gd name="connsiteX4" fmla="*/ 1136234 w 1136234"/>
                        <a:gd name="connsiteY4" fmla="*/ 568117 h 11362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36234" h="1136234" fill="none" extrusionOk="0">
                          <a:moveTo>
                            <a:pt x="1136234" y="568117"/>
                          </a:moveTo>
                          <a:cubicBezTo>
                            <a:pt x="1197862" y="860415"/>
                            <a:pt x="821755" y="1129781"/>
                            <a:pt x="568117" y="1136234"/>
                          </a:cubicBezTo>
                          <a:cubicBezTo>
                            <a:pt x="245010" y="1144751"/>
                            <a:pt x="4331" y="898823"/>
                            <a:pt x="0" y="568117"/>
                          </a:cubicBezTo>
                          <a:cubicBezTo>
                            <a:pt x="24656" y="255667"/>
                            <a:pt x="269869" y="-32986"/>
                            <a:pt x="568117" y="0"/>
                          </a:cubicBezTo>
                          <a:cubicBezTo>
                            <a:pt x="892942" y="3746"/>
                            <a:pt x="1110761" y="256634"/>
                            <a:pt x="1136234" y="568117"/>
                          </a:cubicBezTo>
                          <a:close/>
                        </a:path>
                        <a:path w="1136234" h="1136234" stroke="0" extrusionOk="0">
                          <a:moveTo>
                            <a:pt x="1136234" y="568117"/>
                          </a:moveTo>
                          <a:cubicBezTo>
                            <a:pt x="1110525" y="818712"/>
                            <a:pt x="829474" y="1163954"/>
                            <a:pt x="568117" y="1136234"/>
                          </a:cubicBezTo>
                          <a:cubicBezTo>
                            <a:pt x="264188" y="1174673"/>
                            <a:pt x="67587" y="861737"/>
                            <a:pt x="0" y="568117"/>
                          </a:cubicBezTo>
                          <a:cubicBezTo>
                            <a:pt x="-42337" y="226052"/>
                            <a:pt x="268967" y="46142"/>
                            <a:pt x="568117" y="0"/>
                          </a:cubicBezTo>
                          <a:cubicBezTo>
                            <a:pt x="871342" y="-53538"/>
                            <a:pt x="1182203" y="296295"/>
                            <a:pt x="1136234" y="568117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5FC08093-0902-E29C-0DC5-DFFE59FAB63C}"/>
                </a:ext>
              </a:extLst>
            </p:cNvPr>
            <p:cNvSpPr/>
            <p:nvPr/>
          </p:nvSpPr>
          <p:spPr>
            <a:xfrm>
              <a:off x="3934001" y="2917485"/>
              <a:ext cx="333974" cy="429211"/>
            </a:xfrm>
            <a:custGeom>
              <a:avLst/>
              <a:gdLst>
                <a:gd name="connsiteX0" fmla="*/ 194951 w 333974"/>
                <a:gd name="connsiteY0" fmla="*/ 311292 h 429211"/>
                <a:gd name="connsiteX1" fmla="*/ 137325 w 333974"/>
                <a:gd name="connsiteY1" fmla="*/ 283860 h 429211"/>
                <a:gd name="connsiteX2" fmla="*/ 71507 w 333974"/>
                <a:gd name="connsiteY2" fmla="*/ 429211 h 429211"/>
                <a:gd name="connsiteX3" fmla="*/ 104368 w 333974"/>
                <a:gd name="connsiteY3" fmla="*/ 201564 h 429211"/>
                <a:gd name="connsiteX4" fmla="*/ 159232 w 333974"/>
                <a:gd name="connsiteY4" fmla="*/ 97360 h 429211"/>
                <a:gd name="connsiteX5" fmla="*/ 183902 w 333974"/>
                <a:gd name="connsiteY5" fmla="*/ 267382 h 429211"/>
                <a:gd name="connsiteX6" fmla="*/ 249720 w 333974"/>
                <a:gd name="connsiteY6" fmla="*/ 69928 h 429211"/>
                <a:gd name="connsiteX7" fmla="*/ 49504 w 333974"/>
                <a:gd name="connsiteY7" fmla="*/ 176894 h 429211"/>
                <a:gd name="connsiteX8" fmla="*/ 60458 w 333974"/>
                <a:gd name="connsiteY8" fmla="*/ 248236 h 429211"/>
                <a:gd name="connsiteX9" fmla="*/ 165 w 333974"/>
                <a:gd name="connsiteY9" fmla="*/ 149557 h 429211"/>
                <a:gd name="connsiteX10" fmla="*/ 145516 w 333974"/>
                <a:gd name="connsiteY10" fmla="*/ 1444 h 429211"/>
                <a:gd name="connsiteX11" fmla="*/ 332016 w 333974"/>
                <a:gd name="connsiteY11" fmla="*/ 119363 h 429211"/>
                <a:gd name="connsiteX12" fmla="*/ 194951 w 333974"/>
                <a:gd name="connsiteY12" fmla="*/ 311292 h 429211"/>
                <a:gd name="connsiteX13" fmla="*/ 194951 w 333974"/>
                <a:gd name="connsiteY13" fmla="*/ 311292 h 429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3974" h="429211">
                  <a:moveTo>
                    <a:pt x="194951" y="311292"/>
                  </a:moveTo>
                  <a:cubicBezTo>
                    <a:pt x="168852" y="309291"/>
                    <a:pt x="157803" y="296337"/>
                    <a:pt x="137325" y="283860"/>
                  </a:cubicBezTo>
                  <a:cubicBezTo>
                    <a:pt x="126085" y="342915"/>
                    <a:pt x="112274" y="399589"/>
                    <a:pt x="71507" y="429211"/>
                  </a:cubicBezTo>
                  <a:cubicBezTo>
                    <a:pt x="58934" y="339867"/>
                    <a:pt x="89985" y="272811"/>
                    <a:pt x="104368" y="201564"/>
                  </a:cubicBezTo>
                  <a:cubicBezTo>
                    <a:pt x="79794" y="160130"/>
                    <a:pt x="107321" y="76786"/>
                    <a:pt x="159232" y="97360"/>
                  </a:cubicBezTo>
                  <a:cubicBezTo>
                    <a:pt x="223050" y="122602"/>
                    <a:pt x="103987" y="251284"/>
                    <a:pt x="183902" y="267382"/>
                  </a:cubicBezTo>
                  <a:cubicBezTo>
                    <a:pt x="267436" y="284145"/>
                    <a:pt x="301440" y="122506"/>
                    <a:pt x="249720" y="69928"/>
                  </a:cubicBezTo>
                  <a:cubicBezTo>
                    <a:pt x="174948" y="-5986"/>
                    <a:pt x="31978" y="68214"/>
                    <a:pt x="49504" y="176894"/>
                  </a:cubicBezTo>
                  <a:cubicBezTo>
                    <a:pt x="53790" y="203469"/>
                    <a:pt x="81222" y="211565"/>
                    <a:pt x="60458" y="248236"/>
                  </a:cubicBezTo>
                  <a:cubicBezTo>
                    <a:pt x="12547" y="237664"/>
                    <a:pt x="-1740" y="199849"/>
                    <a:pt x="165" y="149557"/>
                  </a:cubicBezTo>
                  <a:cubicBezTo>
                    <a:pt x="3117" y="67166"/>
                    <a:pt x="74174" y="9444"/>
                    <a:pt x="145516" y="1444"/>
                  </a:cubicBezTo>
                  <a:cubicBezTo>
                    <a:pt x="235718" y="-8653"/>
                    <a:pt x="320300" y="34590"/>
                    <a:pt x="332016" y="119363"/>
                  </a:cubicBezTo>
                  <a:cubicBezTo>
                    <a:pt x="345160" y="215089"/>
                    <a:pt x="291344" y="318721"/>
                    <a:pt x="194951" y="311292"/>
                  </a:cubicBezTo>
                  <a:lnTo>
                    <a:pt x="194951" y="311292"/>
                  </a:lnTo>
                  <a:close/>
                </a:path>
              </a:pathLst>
            </a:custGeom>
            <a:solidFill>
              <a:schemeClr val="bg2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381775640">
                    <a:custGeom>
                      <a:avLst/>
                      <a:gdLst>
                        <a:gd name="connsiteX0" fmla="*/ 363370 w 622496"/>
                        <a:gd name="connsiteY0" fmla="*/ 580219 h 800009"/>
                        <a:gd name="connsiteX1" fmla="*/ 255960 w 622496"/>
                        <a:gd name="connsiteY1" fmla="*/ 529088 h 800009"/>
                        <a:gd name="connsiteX2" fmla="*/ 133282 w 622496"/>
                        <a:gd name="connsiteY2" fmla="*/ 800009 h 800009"/>
                        <a:gd name="connsiteX3" fmla="*/ 194532 w 622496"/>
                        <a:gd name="connsiteY3" fmla="*/ 375696 h 800009"/>
                        <a:gd name="connsiteX4" fmla="*/ 296793 w 622496"/>
                        <a:gd name="connsiteY4" fmla="*/ 181469 h 800009"/>
                        <a:gd name="connsiteX5" fmla="*/ 342775 w 622496"/>
                        <a:gd name="connsiteY5" fmla="*/ 498374 h 800009"/>
                        <a:gd name="connsiteX6" fmla="*/ 465454 w 622496"/>
                        <a:gd name="connsiteY6" fmla="*/ 130339 h 800009"/>
                        <a:gd name="connsiteX7" fmla="*/ 92270 w 622496"/>
                        <a:gd name="connsiteY7" fmla="*/ 329713 h 800009"/>
                        <a:gd name="connsiteX8" fmla="*/ 112688 w 622496"/>
                        <a:gd name="connsiteY8" fmla="*/ 462688 h 800009"/>
                        <a:gd name="connsiteX9" fmla="*/ 307 w 622496"/>
                        <a:gd name="connsiteY9" fmla="*/ 278760 h 800009"/>
                        <a:gd name="connsiteX10" fmla="*/ 271228 w 622496"/>
                        <a:gd name="connsiteY10" fmla="*/ 2691 h 800009"/>
                        <a:gd name="connsiteX11" fmla="*/ 618846 w 622496"/>
                        <a:gd name="connsiteY11" fmla="*/ 222481 h 800009"/>
                        <a:gd name="connsiteX12" fmla="*/ 363370 w 622496"/>
                        <a:gd name="connsiteY12" fmla="*/ 580219 h 800009"/>
                        <a:gd name="connsiteX13" fmla="*/ 363370 w 622496"/>
                        <a:gd name="connsiteY13" fmla="*/ 580219 h 8000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622496" h="800009" fill="none" extrusionOk="0">
                          <a:moveTo>
                            <a:pt x="363370" y="580219"/>
                          </a:moveTo>
                          <a:cubicBezTo>
                            <a:pt x="313625" y="576237"/>
                            <a:pt x="298848" y="549634"/>
                            <a:pt x="255960" y="529088"/>
                          </a:cubicBezTo>
                          <a:cubicBezTo>
                            <a:pt x="227688" y="660898"/>
                            <a:pt x="222750" y="732235"/>
                            <a:pt x="133282" y="800009"/>
                          </a:cubicBezTo>
                          <a:cubicBezTo>
                            <a:pt x="102398" y="630812"/>
                            <a:pt x="180957" y="504549"/>
                            <a:pt x="194532" y="375696"/>
                          </a:cubicBezTo>
                          <a:cubicBezTo>
                            <a:pt x="134295" y="296387"/>
                            <a:pt x="177657" y="136411"/>
                            <a:pt x="296793" y="181469"/>
                          </a:cubicBezTo>
                          <a:cubicBezTo>
                            <a:pt x="419704" y="239479"/>
                            <a:pt x="184445" y="471787"/>
                            <a:pt x="342775" y="498374"/>
                          </a:cubicBezTo>
                          <a:cubicBezTo>
                            <a:pt x="476001" y="505659"/>
                            <a:pt x="589622" y="244087"/>
                            <a:pt x="465454" y="130339"/>
                          </a:cubicBezTo>
                          <a:cubicBezTo>
                            <a:pt x="293169" y="-19303"/>
                            <a:pt x="85493" y="109125"/>
                            <a:pt x="92270" y="329713"/>
                          </a:cubicBezTo>
                          <a:cubicBezTo>
                            <a:pt x="98842" y="388099"/>
                            <a:pt x="161927" y="388511"/>
                            <a:pt x="112688" y="462688"/>
                          </a:cubicBezTo>
                          <a:cubicBezTo>
                            <a:pt x="37029" y="454848"/>
                            <a:pt x="-17662" y="374683"/>
                            <a:pt x="307" y="278760"/>
                          </a:cubicBezTo>
                          <a:cubicBezTo>
                            <a:pt x="16142" y="130631"/>
                            <a:pt x="140572" y="26510"/>
                            <a:pt x="271228" y="2691"/>
                          </a:cubicBezTo>
                          <a:cubicBezTo>
                            <a:pt x="434926" y="-15209"/>
                            <a:pt x="577448" y="68317"/>
                            <a:pt x="618846" y="222481"/>
                          </a:cubicBezTo>
                          <a:cubicBezTo>
                            <a:pt x="660316" y="397685"/>
                            <a:pt x="581470" y="575838"/>
                            <a:pt x="363370" y="580219"/>
                          </a:cubicBezTo>
                          <a:lnTo>
                            <a:pt x="363370" y="580219"/>
                          </a:lnTo>
                          <a:close/>
                        </a:path>
                        <a:path w="622496" h="800009" stroke="0" extrusionOk="0">
                          <a:moveTo>
                            <a:pt x="363370" y="580219"/>
                          </a:moveTo>
                          <a:cubicBezTo>
                            <a:pt x="314790" y="577550"/>
                            <a:pt x="289382" y="554966"/>
                            <a:pt x="255960" y="529088"/>
                          </a:cubicBezTo>
                          <a:cubicBezTo>
                            <a:pt x="234843" y="615817"/>
                            <a:pt x="210445" y="748132"/>
                            <a:pt x="133282" y="800009"/>
                          </a:cubicBezTo>
                          <a:cubicBezTo>
                            <a:pt x="106614" y="635395"/>
                            <a:pt x="177228" y="489299"/>
                            <a:pt x="194532" y="375696"/>
                          </a:cubicBezTo>
                          <a:cubicBezTo>
                            <a:pt x="149087" y="277267"/>
                            <a:pt x="196825" y="141622"/>
                            <a:pt x="296793" y="181469"/>
                          </a:cubicBezTo>
                          <a:cubicBezTo>
                            <a:pt x="438516" y="232693"/>
                            <a:pt x="203134" y="478606"/>
                            <a:pt x="342775" y="498374"/>
                          </a:cubicBezTo>
                          <a:cubicBezTo>
                            <a:pt x="499707" y="555898"/>
                            <a:pt x="561910" y="233722"/>
                            <a:pt x="465454" y="130339"/>
                          </a:cubicBezTo>
                          <a:cubicBezTo>
                            <a:pt x="298910" y="-10285"/>
                            <a:pt x="28050" y="162539"/>
                            <a:pt x="92270" y="329713"/>
                          </a:cubicBezTo>
                          <a:cubicBezTo>
                            <a:pt x="107814" y="380751"/>
                            <a:pt x="160162" y="396430"/>
                            <a:pt x="112688" y="462688"/>
                          </a:cubicBezTo>
                          <a:cubicBezTo>
                            <a:pt x="19396" y="443730"/>
                            <a:pt x="-17788" y="371801"/>
                            <a:pt x="307" y="278760"/>
                          </a:cubicBezTo>
                          <a:cubicBezTo>
                            <a:pt x="33235" y="136435"/>
                            <a:pt x="158915" y="3820"/>
                            <a:pt x="271228" y="2691"/>
                          </a:cubicBezTo>
                          <a:cubicBezTo>
                            <a:pt x="445160" y="-24835"/>
                            <a:pt x="604440" y="51367"/>
                            <a:pt x="618846" y="222481"/>
                          </a:cubicBezTo>
                          <a:cubicBezTo>
                            <a:pt x="624972" y="368406"/>
                            <a:pt x="553838" y="590528"/>
                            <a:pt x="363370" y="580219"/>
                          </a:cubicBezTo>
                          <a:lnTo>
                            <a:pt x="363370" y="580219"/>
                          </a:ln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0" name="Graphic 4">
            <a:extLst>
              <a:ext uri="{FF2B5EF4-FFF2-40B4-BE49-F238E27FC236}">
                <a16:creationId xmlns:a16="http://schemas.microsoft.com/office/drawing/2014/main" id="{219A8435-C369-1DD6-E651-A03B3800D4B3}"/>
              </a:ext>
            </a:extLst>
          </p:cNvPr>
          <p:cNvGrpSpPr/>
          <p:nvPr/>
        </p:nvGrpSpPr>
        <p:grpSpPr>
          <a:xfrm>
            <a:off x="6735677" y="3392488"/>
            <a:ext cx="402008" cy="402008"/>
            <a:chOff x="4031360" y="1961610"/>
            <a:chExt cx="609600" cy="609600"/>
          </a:xfrm>
          <a:effectLst/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B664871-5BB7-B789-C42F-03937C6B6B34}"/>
                </a:ext>
              </a:extLst>
            </p:cNvPr>
            <p:cNvSpPr/>
            <p:nvPr/>
          </p:nvSpPr>
          <p:spPr>
            <a:xfrm>
              <a:off x="4227955" y="2123344"/>
              <a:ext cx="188499" cy="358235"/>
            </a:xfrm>
            <a:custGeom>
              <a:avLst/>
              <a:gdLst>
                <a:gd name="connsiteX0" fmla="*/ 181261 w 188499"/>
                <a:gd name="connsiteY0" fmla="*/ 203073 h 358235"/>
                <a:gd name="connsiteX1" fmla="*/ 124397 w 188499"/>
                <a:gd name="connsiteY1" fmla="*/ 203073 h 358235"/>
                <a:gd name="connsiteX2" fmla="*/ 124397 w 188499"/>
                <a:gd name="connsiteY2" fmla="*/ 358235 h 358235"/>
                <a:gd name="connsiteX3" fmla="*/ 40100 w 188499"/>
                <a:gd name="connsiteY3" fmla="*/ 358235 h 358235"/>
                <a:gd name="connsiteX4" fmla="*/ 40100 w 188499"/>
                <a:gd name="connsiteY4" fmla="*/ 203073 h 358235"/>
                <a:gd name="connsiteX5" fmla="*/ 0 w 188499"/>
                <a:gd name="connsiteY5" fmla="*/ 203073 h 358235"/>
                <a:gd name="connsiteX6" fmla="*/ 0 w 188499"/>
                <a:gd name="connsiteY6" fmla="*/ 131445 h 358235"/>
                <a:gd name="connsiteX7" fmla="*/ 40100 w 188499"/>
                <a:gd name="connsiteY7" fmla="*/ 131445 h 358235"/>
                <a:gd name="connsiteX8" fmla="*/ 40100 w 188499"/>
                <a:gd name="connsiteY8" fmla="*/ 85058 h 358235"/>
                <a:gd name="connsiteX9" fmla="*/ 125158 w 188499"/>
                <a:gd name="connsiteY9" fmla="*/ 0 h 358235"/>
                <a:gd name="connsiteX10" fmla="*/ 187547 w 188499"/>
                <a:gd name="connsiteY10" fmla="*/ 286 h 358235"/>
                <a:gd name="connsiteX11" fmla="*/ 187547 w 188499"/>
                <a:gd name="connsiteY11" fmla="*/ 69818 h 358235"/>
                <a:gd name="connsiteX12" fmla="*/ 142208 w 188499"/>
                <a:gd name="connsiteY12" fmla="*/ 69818 h 358235"/>
                <a:gd name="connsiteX13" fmla="*/ 124301 w 188499"/>
                <a:gd name="connsiteY13" fmla="*/ 89345 h 358235"/>
                <a:gd name="connsiteX14" fmla="*/ 124301 w 188499"/>
                <a:gd name="connsiteY14" fmla="*/ 131540 h 358235"/>
                <a:gd name="connsiteX15" fmla="*/ 188500 w 188499"/>
                <a:gd name="connsiteY15" fmla="*/ 131540 h 358235"/>
                <a:gd name="connsiteX16" fmla="*/ 181261 w 188499"/>
                <a:gd name="connsiteY16" fmla="*/ 203073 h 35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8499" h="358235">
                  <a:moveTo>
                    <a:pt x="181261" y="203073"/>
                  </a:moveTo>
                  <a:lnTo>
                    <a:pt x="124397" y="203073"/>
                  </a:lnTo>
                  <a:lnTo>
                    <a:pt x="124397" y="358235"/>
                  </a:lnTo>
                  <a:lnTo>
                    <a:pt x="40100" y="358235"/>
                  </a:lnTo>
                  <a:lnTo>
                    <a:pt x="40100" y="203073"/>
                  </a:lnTo>
                  <a:lnTo>
                    <a:pt x="0" y="203073"/>
                  </a:lnTo>
                  <a:lnTo>
                    <a:pt x="0" y="131445"/>
                  </a:lnTo>
                  <a:lnTo>
                    <a:pt x="40100" y="131445"/>
                  </a:lnTo>
                  <a:lnTo>
                    <a:pt x="40100" y="85058"/>
                  </a:lnTo>
                  <a:cubicBezTo>
                    <a:pt x="40100" y="51911"/>
                    <a:pt x="55817" y="0"/>
                    <a:pt x="125158" y="0"/>
                  </a:cubicBezTo>
                  <a:lnTo>
                    <a:pt x="187547" y="286"/>
                  </a:lnTo>
                  <a:lnTo>
                    <a:pt x="187547" y="69818"/>
                  </a:lnTo>
                  <a:lnTo>
                    <a:pt x="142208" y="69818"/>
                  </a:lnTo>
                  <a:cubicBezTo>
                    <a:pt x="134779" y="69818"/>
                    <a:pt x="124301" y="73533"/>
                    <a:pt x="124301" y="89345"/>
                  </a:cubicBezTo>
                  <a:lnTo>
                    <a:pt x="124301" y="131540"/>
                  </a:lnTo>
                  <a:lnTo>
                    <a:pt x="188500" y="131540"/>
                  </a:lnTo>
                  <a:lnTo>
                    <a:pt x="181261" y="203073"/>
                  </a:lnTo>
                  <a:close/>
                </a:path>
              </a:pathLst>
            </a:custGeom>
            <a:solidFill>
              <a:srgbClr val="0A234F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4017065797">
                    <a:custGeom>
                      <a:avLst/>
                      <a:gdLst>
                        <a:gd name="connsiteX0" fmla="*/ 618899 w 643613"/>
                        <a:gd name="connsiteY0" fmla="*/ 693374 h 1223162"/>
                        <a:gd name="connsiteX1" fmla="*/ 424742 w 643613"/>
                        <a:gd name="connsiteY1" fmla="*/ 693374 h 1223162"/>
                        <a:gd name="connsiteX2" fmla="*/ 424742 w 643613"/>
                        <a:gd name="connsiteY2" fmla="*/ 1223162 h 1223162"/>
                        <a:gd name="connsiteX3" fmla="*/ 136917 w 643613"/>
                        <a:gd name="connsiteY3" fmla="*/ 1223162 h 1223162"/>
                        <a:gd name="connsiteX4" fmla="*/ 136917 w 643613"/>
                        <a:gd name="connsiteY4" fmla="*/ 693374 h 1223162"/>
                        <a:gd name="connsiteX5" fmla="*/ 0 w 643613"/>
                        <a:gd name="connsiteY5" fmla="*/ 693374 h 1223162"/>
                        <a:gd name="connsiteX6" fmla="*/ 0 w 643613"/>
                        <a:gd name="connsiteY6" fmla="*/ 448807 h 1223162"/>
                        <a:gd name="connsiteX7" fmla="*/ 136917 w 643613"/>
                        <a:gd name="connsiteY7" fmla="*/ 448807 h 1223162"/>
                        <a:gd name="connsiteX8" fmla="*/ 136917 w 643613"/>
                        <a:gd name="connsiteY8" fmla="*/ 290423 h 1223162"/>
                        <a:gd name="connsiteX9" fmla="*/ 427340 w 643613"/>
                        <a:gd name="connsiteY9" fmla="*/ 0 h 1223162"/>
                        <a:gd name="connsiteX10" fmla="*/ 640362 w 643613"/>
                        <a:gd name="connsiteY10" fmla="*/ 976 h 1223162"/>
                        <a:gd name="connsiteX11" fmla="*/ 640362 w 643613"/>
                        <a:gd name="connsiteY11" fmla="*/ 238387 h 1223162"/>
                        <a:gd name="connsiteX12" fmla="*/ 485556 w 643613"/>
                        <a:gd name="connsiteY12" fmla="*/ 238387 h 1223162"/>
                        <a:gd name="connsiteX13" fmla="*/ 424414 w 643613"/>
                        <a:gd name="connsiteY13" fmla="*/ 305060 h 1223162"/>
                        <a:gd name="connsiteX14" fmla="*/ 424414 w 643613"/>
                        <a:gd name="connsiteY14" fmla="*/ 449131 h 1223162"/>
                        <a:gd name="connsiteX15" fmla="*/ 643616 w 643613"/>
                        <a:gd name="connsiteY15" fmla="*/ 449131 h 1223162"/>
                        <a:gd name="connsiteX16" fmla="*/ 618899 w 643613"/>
                        <a:gd name="connsiteY16" fmla="*/ 693374 h 12231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643613" h="1223162" fill="none" extrusionOk="0">
                          <a:moveTo>
                            <a:pt x="618899" y="693374"/>
                          </a:moveTo>
                          <a:cubicBezTo>
                            <a:pt x="544852" y="698173"/>
                            <a:pt x="498723" y="699810"/>
                            <a:pt x="424742" y="693374"/>
                          </a:cubicBezTo>
                          <a:cubicBezTo>
                            <a:pt x="413510" y="919498"/>
                            <a:pt x="406512" y="1021409"/>
                            <a:pt x="424742" y="1223162"/>
                          </a:cubicBezTo>
                          <a:cubicBezTo>
                            <a:pt x="352297" y="1211148"/>
                            <a:pt x="237221" y="1235410"/>
                            <a:pt x="136917" y="1223162"/>
                          </a:cubicBezTo>
                          <a:cubicBezTo>
                            <a:pt x="162703" y="1059195"/>
                            <a:pt x="121697" y="849069"/>
                            <a:pt x="136917" y="693374"/>
                          </a:cubicBezTo>
                          <a:cubicBezTo>
                            <a:pt x="78585" y="693633"/>
                            <a:pt x="64175" y="694714"/>
                            <a:pt x="0" y="693374"/>
                          </a:cubicBezTo>
                          <a:cubicBezTo>
                            <a:pt x="7496" y="627642"/>
                            <a:pt x="2671" y="563441"/>
                            <a:pt x="0" y="448807"/>
                          </a:cubicBezTo>
                          <a:cubicBezTo>
                            <a:pt x="62833" y="451824"/>
                            <a:pt x="94969" y="443085"/>
                            <a:pt x="136917" y="448807"/>
                          </a:cubicBezTo>
                          <a:cubicBezTo>
                            <a:pt x="141371" y="408438"/>
                            <a:pt x="144054" y="323364"/>
                            <a:pt x="136917" y="290423"/>
                          </a:cubicBezTo>
                          <a:cubicBezTo>
                            <a:pt x="108845" y="170123"/>
                            <a:pt x="204434" y="-25006"/>
                            <a:pt x="427340" y="0"/>
                          </a:cubicBezTo>
                          <a:cubicBezTo>
                            <a:pt x="501644" y="8791"/>
                            <a:pt x="562734" y="-7715"/>
                            <a:pt x="640362" y="976"/>
                          </a:cubicBezTo>
                          <a:cubicBezTo>
                            <a:pt x="632527" y="96876"/>
                            <a:pt x="630211" y="139842"/>
                            <a:pt x="640362" y="238387"/>
                          </a:cubicBezTo>
                          <a:cubicBezTo>
                            <a:pt x="582913" y="236413"/>
                            <a:pt x="545759" y="232896"/>
                            <a:pt x="485556" y="238387"/>
                          </a:cubicBezTo>
                          <a:cubicBezTo>
                            <a:pt x="463814" y="234974"/>
                            <a:pt x="424014" y="252471"/>
                            <a:pt x="424414" y="305060"/>
                          </a:cubicBezTo>
                          <a:cubicBezTo>
                            <a:pt x="420954" y="353114"/>
                            <a:pt x="418541" y="377649"/>
                            <a:pt x="424414" y="449131"/>
                          </a:cubicBezTo>
                          <a:cubicBezTo>
                            <a:pt x="468966" y="445451"/>
                            <a:pt x="564691" y="445710"/>
                            <a:pt x="643616" y="449131"/>
                          </a:cubicBezTo>
                          <a:cubicBezTo>
                            <a:pt x="627405" y="548714"/>
                            <a:pt x="619503" y="590808"/>
                            <a:pt x="618899" y="693374"/>
                          </a:cubicBezTo>
                          <a:close/>
                        </a:path>
                        <a:path w="643613" h="1223162" stroke="0" extrusionOk="0">
                          <a:moveTo>
                            <a:pt x="618899" y="693374"/>
                          </a:moveTo>
                          <a:cubicBezTo>
                            <a:pt x="542790" y="694097"/>
                            <a:pt x="518819" y="685506"/>
                            <a:pt x="424742" y="693374"/>
                          </a:cubicBezTo>
                          <a:cubicBezTo>
                            <a:pt x="421703" y="931276"/>
                            <a:pt x="429028" y="960573"/>
                            <a:pt x="424742" y="1223162"/>
                          </a:cubicBezTo>
                          <a:cubicBezTo>
                            <a:pt x="283677" y="1215992"/>
                            <a:pt x="272570" y="1224364"/>
                            <a:pt x="136917" y="1223162"/>
                          </a:cubicBezTo>
                          <a:cubicBezTo>
                            <a:pt x="111404" y="1036251"/>
                            <a:pt x="130937" y="805919"/>
                            <a:pt x="136917" y="693374"/>
                          </a:cubicBezTo>
                          <a:cubicBezTo>
                            <a:pt x="101639" y="691408"/>
                            <a:pt x="32983" y="699630"/>
                            <a:pt x="0" y="693374"/>
                          </a:cubicBezTo>
                          <a:cubicBezTo>
                            <a:pt x="1568" y="629503"/>
                            <a:pt x="508" y="567728"/>
                            <a:pt x="0" y="448807"/>
                          </a:cubicBezTo>
                          <a:cubicBezTo>
                            <a:pt x="37955" y="443318"/>
                            <a:pt x="109182" y="448612"/>
                            <a:pt x="136917" y="448807"/>
                          </a:cubicBezTo>
                          <a:cubicBezTo>
                            <a:pt x="134356" y="397520"/>
                            <a:pt x="131927" y="363576"/>
                            <a:pt x="136917" y="290423"/>
                          </a:cubicBezTo>
                          <a:cubicBezTo>
                            <a:pt x="146504" y="150946"/>
                            <a:pt x="197996" y="-8343"/>
                            <a:pt x="427340" y="0"/>
                          </a:cubicBezTo>
                          <a:cubicBezTo>
                            <a:pt x="531854" y="4037"/>
                            <a:pt x="567145" y="-3760"/>
                            <a:pt x="640362" y="976"/>
                          </a:cubicBezTo>
                          <a:cubicBezTo>
                            <a:pt x="641560" y="76897"/>
                            <a:pt x="650353" y="160796"/>
                            <a:pt x="640362" y="238387"/>
                          </a:cubicBezTo>
                          <a:cubicBezTo>
                            <a:pt x="606334" y="240147"/>
                            <a:pt x="560368" y="234489"/>
                            <a:pt x="485556" y="238387"/>
                          </a:cubicBezTo>
                          <a:cubicBezTo>
                            <a:pt x="459876" y="244187"/>
                            <a:pt x="430859" y="246503"/>
                            <a:pt x="424414" y="305060"/>
                          </a:cubicBezTo>
                          <a:cubicBezTo>
                            <a:pt x="426363" y="356148"/>
                            <a:pt x="430647" y="393948"/>
                            <a:pt x="424414" y="449131"/>
                          </a:cubicBezTo>
                          <a:cubicBezTo>
                            <a:pt x="502766" y="452595"/>
                            <a:pt x="595349" y="453459"/>
                            <a:pt x="643616" y="449131"/>
                          </a:cubicBezTo>
                          <a:cubicBezTo>
                            <a:pt x="631814" y="547088"/>
                            <a:pt x="618834" y="596876"/>
                            <a:pt x="618899" y="69337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8" name="Graphic 4">
              <a:extLst>
                <a:ext uri="{FF2B5EF4-FFF2-40B4-BE49-F238E27FC236}">
                  <a16:creationId xmlns:a16="http://schemas.microsoft.com/office/drawing/2014/main" id="{0B4AB0D4-7D99-CCB5-AC21-ECFC9225347F}"/>
                </a:ext>
              </a:extLst>
            </p:cNvPr>
            <p:cNvGrpSpPr/>
            <p:nvPr/>
          </p:nvGrpSpPr>
          <p:grpSpPr>
            <a:xfrm>
              <a:off x="4031360" y="1961610"/>
              <a:ext cx="609600" cy="609600"/>
              <a:chOff x="4031360" y="1961610"/>
              <a:chExt cx="609600" cy="609600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BF685113-86D3-C125-A74C-D91816A4F54B}"/>
                  </a:ext>
                </a:extLst>
              </p:cNvPr>
              <p:cNvSpPr/>
              <p:nvPr/>
            </p:nvSpPr>
            <p:spPr>
              <a:xfrm>
                <a:off x="4031360" y="1961610"/>
                <a:ext cx="609600" cy="609600"/>
              </a:xfrm>
              <a:custGeom>
                <a:avLst/>
                <a:gdLst>
                  <a:gd name="connsiteX0" fmla="*/ 609600 w 609600"/>
                  <a:gd name="connsiteY0" fmla="*/ 304800 h 609600"/>
                  <a:gd name="connsiteX1" fmla="*/ 304800 w 609600"/>
                  <a:gd name="connsiteY1" fmla="*/ 609600 h 609600"/>
                  <a:gd name="connsiteX2" fmla="*/ 0 w 609600"/>
                  <a:gd name="connsiteY2" fmla="*/ 304800 h 609600"/>
                  <a:gd name="connsiteX3" fmla="*/ 304800 w 609600"/>
                  <a:gd name="connsiteY3" fmla="*/ 0 h 609600"/>
                  <a:gd name="connsiteX4" fmla="*/ 609600 w 609600"/>
                  <a:gd name="connsiteY4" fmla="*/ 304800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9600" h="609600">
                    <a:moveTo>
                      <a:pt x="609600" y="304800"/>
                    </a:moveTo>
                    <a:cubicBezTo>
                      <a:pt x="609600" y="473136"/>
                      <a:pt x="473136" y="609600"/>
                      <a:pt x="304800" y="609600"/>
                    </a:cubicBezTo>
                    <a:cubicBezTo>
                      <a:pt x="136464" y="609600"/>
                      <a:pt x="0" y="473136"/>
                      <a:pt x="0" y="304800"/>
                    </a:cubicBezTo>
                    <a:cubicBezTo>
                      <a:pt x="0" y="136464"/>
                      <a:pt x="136464" y="0"/>
                      <a:pt x="304800" y="0"/>
                    </a:cubicBezTo>
                    <a:cubicBezTo>
                      <a:pt x="473136" y="0"/>
                      <a:pt x="609600" y="136464"/>
                      <a:pt x="609600" y="3048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3756370433">
                      <a:custGeom>
                        <a:avLst/>
                        <a:gdLst>
                          <a:gd name="connsiteX0" fmla="*/ 2081426 w 2081426"/>
                          <a:gd name="connsiteY0" fmla="*/ 1040713 h 2081426"/>
                          <a:gd name="connsiteX1" fmla="*/ 1040713 w 2081426"/>
                          <a:gd name="connsiteY1" fmla="*/ 2081426 h 2081426"/>
                          <a:gd name="connsiteX2" fmla="*/ 0 w 2081426"/>
                          <a:gd name="connsiteY2" fmla="*/ 1040713 h 2081426"/>
                          <a:gd name="connsiteX3" fmla="*/ 1040713 w 2081426"/>
                          <a:gd name="connsiteY3" fmla="*/ 0 h 2081426"/>
                          <a:gd name="connsiteX4" fmla="*/ 2081426 w 2081426"/>
                          <a:gd name="connsiteY4" fmla="*/ 1040713 h 20814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081426" h="2081426" fill="none" extrusionOk="0">
                            <a:moveTo>
                              <a:pt x="2081426" y="1040713"/>
                            </a:moveTo>
                            <a:cubicBezTo>
                              <a:pt x="2120445" y="1677004"/>
                              <a:pt x="1527568" y="2117395"/>
                              <a:pt x="1040713" y="2081426"/>
                            </a:cubicBezTo>
                            <a:cubicBezTo>
                              <a:pt x="535731" y="2050938"/>
                              <a:pt x="74846" y="1629817"/>
                              <a:pt x="0" y="1040713"/>
                            </a:cubicBezTo>
                            <a:cubicBezTo>
                              <a:pt x="130753" y="408781"/>
                              <a:pt x="466157" y="-14308"/>
                              <a:pt x="1040713" y="0"/>
                            </a:cubicBezTo>
                            <a:cubicBezTo>
                              <a:pt x="1583056" y="67986"/>
                              <a:pt x="2106113" y="559707"/>
                              <a:pt x="2081426" y="1040713"/>
                            </a:cubicBezTo>
                            <a:close/>
                          </a:path>
                          <a:path w="2081426" h="2081426" stroke="0" extrusionOk="0">
                            <a:moveTo>
                              <a:pt x="2081426" y="1040713"/>
                            </a:moveTo>
                            <a:cubicBezTo>
                              <a:pt x="2175926" y="1538093"/>
                              <a:pt x="1570278" y="2115140"/>
                              <a:pt x="1040713" y="2081426"/>
                            </a:cubicBezTo>
                            <a:cubicBezTo>
                              <a:pt x="427784" y="2028201"/>
                              <a:pt x="79371" y="1503460"/>
                              <a:pt x="0" y="1040713"/>
                            </a:cubicBezTo>
                            <a:cubicBezTo>
                              <a:pt x="-110441" y="477950"/>
                              <a:pt x="443186" y="-68121"/>
                              <a:pt x="1040713" y="0"/>
                            </a:cubicBezTo>
                            <a:cubicBezTo>
                              <a:pt x="1629248" y="-12288"/>
                              <a:pt x="1972876" y="556414"/>
                              <a:pt x="2081426" y="1040713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C1DCDC6A-E2D9-29D6-07E3-9DA75FBEDD5A}"/>
                  </a:ext>
                </a:extLst>
              </p:cNvPr>
              <p:cNvSpPr/>
              <p:nvPr/>
            </p:nvSpPr>
            <p:spPr>
              <a:xfrm>
                <a:off x="4241911" y="2087293"/>
                <a:ext cx="188499" cy="358235"/>
              </a:xfrm>
              <a:custGeom>
                <a:avLst/>
                <a:gdLst>
                  <a:gd name="connsiteX0" fmla="*/ 181261 w 188499"/>
                  <a:gd name="connsiteY0" fmla="*/ 203073 h 358235"/>
                  <a:gd name="connsiteX1" fmla="*/ 124397 w 188499"/>
                  <a:gd name="connsiteY1" fmla="*/ 203073 h 358235"/>
                  <a:gd name="connsiteX2" fmla="*/ 124397 w 188499"/>
                  <a:gd name="connsiteY2" fmla="*/ 358235 h 358235"/>
                  <a:gd name="connsiteX3" fmla="*/ 40100 w 188499"/>
                  <a:gd name="connsiteY3" fmla="*/ 358235 h 358235"/>
                  <a:gd name="connsiteX4" fmla="*/ 40100 w 188499"/>
                  <a:gd name="connsiteY4" fmla="*/ 203073 h 358235"/>
                  <a:gd name="connsiteX5" fmla="*/ 0 w 188499"/>
                  <a:gd name="connsiteY5" fmla="*/ 203073 h 358235"/>
                  <a:gd name="connsiteX6" fmla="*/ 0 w 188499"/>
                  <a:gd name="connsiteY6" fmla="*/ 131445 h 358235"/>
                  <a:gd name="connsiteX7" fmla="*/ 40100 w 188499"/>
                  <a:gd name="connsiteY7" fmla="*/ 131445 h 358235"/>
                  <a:gd name="connsiteX8" fmla="*/ 40100 w 188499"/>
                  <a:gd name="connsiteY8" fmla="*/ 85058 h 358235"/>
                  <a:gd name="connsiteX9" fmla="*/ 125158 w 188499"/>
                  <a:gd name="connsiteY9" fmla="*/ 0 h 358235"/>
                  <a:gd name="connsiteX10" fmla="*/ 187547 w 188499"/>
                  <a:gd name="connsiteY10" fmla="*/ 286 h 358235"/>
                  <a:gd name="connsiteX11" fmla="*/ 187547 w 188499"/>
                  <a:gd name="connsiteY11" fmla="*/ 69818 h 358235"/>
                  <a:gd name="connsiteX12" fmla="*/ 142208 w 188499"/>
                  <a:gd name="connsiteY12" fmla="*/ 69818 h 358235"/>
                  <a:gd name="connsiteX13" fmla="*/ 124301 w 188499"/>
                  <a:gd name="connsiteY13" fmla="*/ 89345 h 358235"/>
                  <a:gd name="connsiteX14" fmla="*/ 124301 w 188499"/>
                  <a:gd name="connsiteY14" fmla="*/ 131540 h 358235"/>
                  <a:gd name="connsiteX15" fmla="*/ 188500 w 188499"/>
                  <a:gd name="connsiteY15" fmla="*/ 131540 h 358235"/>
                  <a:gd name="connsiteX16" fmla="*/ 181261 w 188499"/>
                  <a:gd name="connsiteY16" fmla="*/ 203073 h 358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88499" h="358235">
                    <a:moveTo>
                      <a:pt x="181261" y="203073"/>
                    </a:moveTo>
                    <a:lnTo>
                      <a:pt x="124397" y="203073"/>
                    </a:lnTo>
                    <a:lnTo>
                      <a:pt x="124397" y="358235"/>
                    </a:lnTo>
                    <a:lnTo>
                      <a:pt x="40100" y="358235"/>
                    </a:lnTo>
                    <a:lnTo>
                      <a:pt x="40100" y="203073"/>
                    </a:lnTo>
                    <a:lnTo>
                      <a:pt x="0" y="203073"/>
                    </a:lnTo>
                    <a:lnTo>
                      <a:pt x="0" y="131445"/>
                    </a:lnTo>
                    <a:lnTo>
                      <a:pt x="40100" y="131445"/>
                    </a:lnTo>
                    <a:lnTo>
                      <a:pt x="40100" y="85058"/>
                    </a:lnTo>
                    <a:cubicBezTo>
                      <a:pt x="40100" y="51911"/>
                      <a:pt x="55817" y="0"/>
                      <a:pt x="125158" y="0"/>
                    </a:cubicBezTo>
                    <a:lnTo>
                      <a:pt x="187547" y="286"/>
                    </a:lnTo>
                    <a:lnTo>
                      <a:pt x="187547" y="69818"/>
                    </a:lnTo>
                    <a:lnTo>
                      <a:pt x="142208" y="69818"/>
                    </a:lnTo>
                    <a:cubicBezTo>
                      <a:pt x="134779" y="69818"/>
                      <a:pt x="124301" y="73533"/>
                      <a:pt x="124301" y="89345"/>
                    </a:cubicBezTo>
                    <a:lnTo>
                      <a:pt x="124301" y="131540"/>
                    </a:lnTo>
                    <a:lnTo>
                      <a:pt x="188500" y="131540"/>
                    </a:lnTo>
                    <a:lnTo>
                      <a:pt x="181261" y="203073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4187715499">
                      <a:custGeom>
                        <a:avLst/>
                        <a:gdLst>
                          <a:gd name="connsiteX0" fmla="*/ 618899 w 643613"/>
                          <a:gd name="connsiteY0" fmla="*/ 693374 h 1223162"/>
                          <a:gd name="connsiteX1" fmla="*/ 424742 w 643613"/>
                          <a:gd name="connsiteY1" fmla="*/ 693374 h 1223162"/>
                          <a:gd name="connsiteX2" fmla="*/ 424742 w 643613"/>
                          <a:gd name="connsiteY2" fmla="*/ 1223162 h 1223162"/>
                          <a:gd name="connsiteX3" fmla="*/ 136917 w 643613"/>
                          <a:gd name="connsiteY3" fmla="*/ 1223162 h 1223162"/>
                          <a:gd name="connsiteX4" fmla="*/ 136917 w 643613"/>
                          <a:gd name="connsiteY4" fmla="*/ 693374 h 1223162"/>
                          <a:gd name="connsiteX5" fmla="*/ 0 w 643613"/>
                          <a:gd name="connsiteY5" fmla="*/ 693374 h 1223162"/>
                          <a:gd name="connsiteX6" fmla="*/ 0 w 643613"/>
                          <a:gd name="connsiteY6" fmla="*/ 448807 h 1223162"/>
                          <a:gd name="connsiteX7" fmla="*/ 136917 w 643613"/>
                          <a:gd name="connsiteY7" fmla="*/ 448807 h 1223162"/>
                          <a:gd name="connsiteX8" fmla="*/ 136917 w 643613"/>
                          <a:gd name="connsiteY8" fmla="*/ 290423 h 1223162"/>
                          <a:gd name="connsiteX9" fmla="*/ 427340 w 643613"/>
                          <a:gd name="connsiteY9" fmla="*/ 0 h 1223162"/>
                          <a:gd name="connsiteX10" fmla="*/ 640362 w 643613"/>
                          <a:gd name="connsiteY10" fmla="*/ 976 h 1223162"/>
                          <a:gd name="connsiteX11" fmla="*/ 640362 w 643613"/>
                          <a:gd name="connsiteY11" fmla="*/ 238387 h 1223162"/>
                          <a:gd name="connsiteX12" fmla="*/ 485556 w 643613"/>
                          <a:gd name="connsiteY12" fmla="*/ 238387 h 1223162"/>
                          <a:gd name="connsiteX13" fmla="*/ 424414 w 643613"/>
                          <a:gd name="connsiteY13" fmla="*/ 305060 h 1223162"/>
                          <a:gd name="connsiteX14" fmla="*/ 424414 w 643613"/>
                          <a:gd name="connsiteY14" fmla="*/ 449131 h 1223162"/>
                          <a:gd name="connsiteX15" fmla="*/ 643616 w 643613"/>
                          <a:gd name="connsiteY15" fmla="*/ 449131 h 1223162"/>
                          <a:gd name="connsiteX16" fmla="*/ 618899 w 643613"/>
                          <a:gd name="connsiteY16" fmla="*/ 693374 h 12231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643613" h="1223162" fill="none" extrusionOk="0">
                            <a:moveTo>
                              <a:pt x="618899" y="693374"/>
                            </a:moveTo>
                            <a:cubicBezTo>
                              <a:pt x="542706" y="689361"/>
                              <a:pt x="498562" y="686953"/>
                              <a:pt x="424742" y="693374"/>
                            </a:cubicBezTo>
                            <a:cubicBezTo>
                              <a:pt x="438215" y="811919"/>
                              <a:pt x="438133" y="1018274"/>
                              <a:pt x="424742" y="1223162"/>
                            </a:cubicBezTo>
                            <a:cubicBezTo>
                              <a:pt x="300057" y="1225989"/>
                              <a:pt x="214742" y="1223520"/>
                              <a:pt x="136917" y="1223162"/>
                            </a:cubicBezTo>
                            <a:cubicBezTo>
                              <a:pt x="138985" y="1038629"/>
                              <a:pt x="127314" y="938660"/>
                              <a:pt x="136917" y="693374"/>
                            </a:cubicBezTo>
                            <a:cubicBezTo>
                              <a:pt x="107330" y="691111"/>
                              <a:pt x="40459" y="690730"/>
                              <a:pt x="0" y="693374"/>
                            </a:cubicBezTo>
                            <a:cubicBezTo>
                              <a:pt x="-3471" y="572955"/>
                              <a:pt x="792" y="505131"/>
                              <a:pt x="0" y="448807"/>
                            </a:cubicBezTo>
                            <a:cubicBezTo>
                              <a:pt x="31301" y="447670"/>
                              <a:pt x="83944" y="443494"/>
                              <a:pt x="136917" y="448807"/>
                            </a:cubicBezTo>
                            <a:cubicBezTo>
                              <a:pt x="129014" y="391796"/>
                              <a:pt x="143813" y="363120"/>
                              <a:pt x="136917" y="290423"/>
                            </a:cubicBezTo>
                            <a:cubicBezTo>
                              <a:pt x="125336" y="158320"/>
                              <a:pt x="198622" y="9901"/>
                              <a:pt x="427340" y="0"/>
                            </a:cubicBezTo>
                            <a:cubicBezTo>
                              <a:pt x="470921" y="2740"/>
                              <a:pt x="549431" y="-6890"/>
                              <a:pt x="640362" y="976"/>
                            </a:cubicBezTo>
                            <a:cubicBezTo>
                              <a:pt x="630420" y="119649"/>
                              <a:pt x="636754" y="127894"/>
                              <a:pt x="640362" y="238387"/>
                            </a:cubicBezTo>
                            <a:cubicBezTo>
                              <a:pt x="591316" y="244197"/>
                              <a:pt x="534342" y="243987"/>
                              <a:pt x="485556" y="238387"/>
                            </a:cubicBezTo>
                            <a:cubicBezTo>
                              <a:pt x="458607" y="234053"/>
                              <a:pt x="424780" y="252582"/>
                              <a:pt x="424414" y="305060"/>
                            </a:cubicBezTo>
                            <a:cubicBezTo>
                              <a:pt x="418534" y="364355"/>
                              <a:pt x="417885" y="387502"/>
                              <a:pt x="424414" y="449131"/>
                            </a:cubicBezTo>
                            <a:cubicBezTo>
                              <a:pt x="489849" y="453003"/>
                              <a:pt x="582345" y="457851"/>
                              <a:pt x="643616" y="449131"/>
                            </a:cubicBezTo>
                            <a:cubicBezTo>
                              <a:pt x="631670" y="516869"/>
                              <a:pt x="630303" y="642463"/>
                              <a:pt x="618899" y="693374"/>
                            </a:cubicBezTo>
                            <a:close/>
                          </a:path>
                          <a:path w="643613" h="1223162" stroke="0" extrusionOk="0">
                            <a:moveTo>
                              <a:pt x="618899" y="693374"/>
                            </a:moveTo>
                            <a:cubicBezTo>
                              <a:pt x="544272" y="689074"/>
                              <a:pt x="504021" y="686745"/>
                              <a:pt x="424742" y="693374"/>
                            </a:cubicBezTo>
                            <a:cubicBezTo>
                              <a:pt x="418995" y="941601"/>
                              <a:pt x="439722" y="998958"/>
                              <a:pt x="424742" y="1223162"/>
                            </a:cubicBezTo>
                            <a:cubicBezTo>
                              <a:pt x="332709" y="1219491"/>
                              <a:pt x="256871" y="1217785"/>
                              <a:pt x="136917" y="1223162"/>
                            </a:cubicBezTo>
                            <a:cubicBezTo>
                              <a:pt x="153477" y="1075827"/>
                              <a:pt x="129500" y="820753"/>
                              <a:pt x="136917" y="693374"/>
                            </a:cubicBezTo>
                            <a:cubicBezTo>
                              <a:pt x="98438" y="697830"/>
                              <a:pt x="55766" y="693622"/>
                              <a:pt x="0" y="693374"/>
                            </a:cubicBezTo>
                            <a:cubicBezTo>
                              <a:pt x="-10238" y="582654"/>
                              <a:pt x="-2392" y="563059"/>
                              <a:pt x="0" y="448807"/>
                            </a:cubicBezTo>
                            <a:cubicBezTo>
                              <a:pt x="55694" y="452162"/>
                              <a:pt x="87728" y="447172"/>
                              <a:pt x="136917" y="448807"/>
                            </a:cubicBezTo>
                            <a:cubicBezTo>
                              <a:pt x="130689" y="417010"/>
                              <a:pt x="134428" y="331950"/>
                              <a:pt x="136917" y="290423"/>
                            </a:cubicBezTo>
                            <a:cubicBezTo>
                              <a:pt x="129616" y="167937"/>
                              <a:pt x="218383" y="-3092"/>
                              <a:pt x="427340" y="0"/>
                            </a:cubicBezTo>
                            <a:cubicBezTo>
                              <a:pt x="482341" y="7402"/>
                              <a:pt x="593617" y="6195"/>
                              <a:pt x="640362" y="976"/>
                            </a:cubicBezTo>
                            <a:cubicBezTo>
                              <a:pt x="644131" y="50962"/>
                              <a:pt x="643303" y="139667"/>
                              <a:pt x="640362" y="238387"/>
                            </a:cubicBezTo>
                            <a:cubicBezTo>
                              <a:pt x="573909" y="233322"/>
                              <a:pt x="539050" y="233624"/>
                              <a:pt x="485556" y="238387"/>
                            </a:cubicBezTo>
                            <a:cubicBezTo>
                              <a:pt x="453952" y="243578"/>
                              <a:pt x="424879" y="249748"/>
                              <a:pt x="424414" y="305060"/>
                            </a:cubicBezTo>
                            <a:cubicBezTo>
                              <a:pt x="431022" y="367690"/>
                              <a:pt x="421514" y="419493"/>
                              <a:pt x="424414" y="449131"/>
                            </a:cubicBezTo>
                            <a:cubicBezTo>
                              <a:pt x="499628" y="450569"/>
                              <a:pt x="561307" y="444196"/>
                              <a:pt x="643616" y="449131"/>
                            </a:cubicBezTo>
                            <a:cubicBezTo>
                              <a:pt x="637396" y="521143"/>
                              <a:pt x="620970" y="598423"/>
                              <a:pt x="618899" y="693374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9" name="Graphic 4">
            <a:extLst>
              <a:ext uri="{FF2B5EF4-FFF2-40B4-BE49-F238E27FC236}">
                <a16:creationId xmlns:a16="http://schemas.microsoft.com/office/drawing/2014/main" id="{9ABEBD77-FC00-A9C4-A48F-4B4066F34799}"/>
              </a:ext>
            </a:extLst>
          </p:cNvPr>
          <p:cNvGrpSpPr/>
          <p:nvPr/>
        </p:nvGrpSpPr>
        <p:grpSpPr>
          <a:xfrm>
            <a:off x="3258285" y="1402671"/>
            <a:ext cx="226302" cy="226302"/>
            <a:chOff x="5823298" y="1961610"/>
            <a:chExt cx="609600" cy="609600"/>
          </a:xfrm>
          <a:effectLst/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D7DD811B-EB29-BA49-68A1-F0A366E73FED}"/>
                </a:ext>
              </a:extLst>
            </p:cNvPr>
            <p:cNvSpPr/>
            <p:nvPr/>
          </p:nvSpPr>
          <p:spPr>
            <a:xfrm>
              <a:off x="5823298" y="1961610"/>
              <a:ext cx="609600" cy="609600"/>
            </a:xfrm>
            <a:prstGeom prst="roundRect">
              <a:avLst>
                <a:gd name="adj" fmla="val 14742"/>
              </a:avLst>
            </a:prstGeom>
            <a:solidFill>
              <a:schemeClr val="accent5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3505815204">
                    <a:custGeom>
                      <a:avLst/>
                      <a:gdLst>
                        <a:gd name="connsiteX0" fmla="*/ 0 w 1171686"/>
                        <a:gd name="connsiteY0" fmla="*/ 172730 h 1171686"/>
                        <a:gd name="connsiteX1" fmla="*/ 172730 w 1171686"/>
                        <a:gd name="connsiteY1" fmla="*/ 0 h 1171686"/>
                        <a:gd name="connsiteX2" fmla="*/ 585843 w 1171686"/>
                        <a:gd name="connsiteY2" fmla="*/ 0 h 1171686"/>
                        <a:gd name="connsiteX3" fmla="*/ 998956 w 1171686"/>
                        <a:gd name="connsiteY3" fmla="*/ 0 h 1171686"/>
                        <a:gd name="connsiteX4" fmla="*/ 1171686 w 1171686"/>
                        <a:gd name="connsiteY4" fmla="*/ 172730 h 1171686"/>
                        <a:gd name="connsiteX5" fmla="*/ 1171686 w 1171686"/>
                        <a:gd name="connsiteY5" fmla="*/ 561056 h 1171686"/>
                        <a:gd name="connsiteX6" fmla="*/ 1171686 w 1171686"/>
                        <a:gd name="connsiteY6" fmla="*/ 998956 h 1171686"/>
                        <a:gd name="connsiteX7" fmla="*/ 998956 w 1171686"/>
                        <a:gd name="connsiteY7" fmla="*/ 1171686 h 1171686"/>
                        <a:gd name="connsiteX8" fmla="*/ 585843 w 1171686"/>
                        <a:gd name="connsiteY8" fmla="*/ 1171686 h 1171686"/>
                        <a:gd name="connsiteX9" fmla="*/ 172730 w 1171686"/>
                        <a:gd name="connsiteY9" fmla="*/ 1171686 h 1171686"/>
                        <a:gd name="connsiteX10" fmla="*/ 0 w 1171686"/>
                        <a:gd name="connsiteY10" fmla="*/ 998956 h 1171686"/>
                        <a:gd name="connsiteX11" fmla="*/ 0 w 1171686"/>
                        <a:gd name="connsiteY11" fmla="*/ 569318 h 1171686"/>
                        <a:gd name="connsiteX12" fmla="*/ 0 w 1171686"/>
                        <a:gd name="connsiteY12" fmla="*/ 172730 h 11716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171686" h="1171686" fill="none" extrusionOk="0">
                          <a:moveTo>
                            <a:pt x="0" y="172730"/>
                          </a:moveTo>
                          <a:cubicBezTo>
                            <a:pt x="6403" y="66924"/>
                            <a:pt x="98102" y="10491"/>
                            <a:pt x="172730" y="0"/>
                          </a:cubicBezTo>
                          <a:cubicBezTo>
                            <a:pt x="296439" y="-12172"/>
                            <a:pt x="402957" y="14216"/>
                            <a:pt x="585843" y="0"/>
                          </a:cubicBezTo>
                          <a:cubicBezTo>
                            <a:pt x="768729" y="-14216"/>
                            <a:pt x="911771" y="20223"/>
                            <a:pt x="998956" y="0"/>
                          </a:cubicBezTo>
                          <a:cubicBezTo>
                            <a:pt x="1092716" y="2314"/>
                            <a:pt x="1154165" y="82975"/>
                            <a:pt x="1171686" y="172730"/>
                          </a:cubicBezTo>
                          <a:cubicBezTo>
                            <a:pt x="1159974" y="257631"/>
                            <a:pt x="1186222" y="378018"/>
                            <a:pt x="1171686" y="561056"/>
                          </a:cubicBezTo>
                          <a:cubicBezTo>
                            <a:pt x="1157150" y="744094"/>
                            <a:pt x="1175515" y="839390"/>
                            <a:pt x="1171686" y="998956"/>
                          </a:cubicBezTo>
                          <a:cubicBezTo>
                            <a:pt x="1182709" y="1098389"/>
                            <a:pt x="1097263" y="1176661"/>
                            <a:pt x="998956" y="1171686"/>
                          </a:cubicBezTo>
                          <a:cubicBezTo>
                            <a:pt x="815766" y="1170381"/>
                            <a:pt x="785065" y="1180317"/>
                            <a:pt x="585843" y="1171686"/>
                          </a:cubicBezTo>
                          <a:cubicBezTo>
                            <a:pt x="386621" y="1163055"/>
                            <a:pt x="356927" y="1176720"/>
                            <a:pt x="172730" y="1171686"/>
                          </a:cubicBezTo>
                          <a:cubicBezTo>
                            <a:pt x="82883" y="1171297"/>
                            <a:pt x="-4433" y="1074679"/>
                            <a:pt x="0" y="998956"/>
                          </a:cubicBezTo>
                          <a:cubicBezTo>
                            <a:pt x="-5411" y="854281"/>
                            <a:pt x="1582" y="738571"/>
                            <a:pt x="0" y="569318"/>
                          </a:cubicBezTo>
                          <a:cubicBezTo>
                            <a:pt x="-1582" y="400065"/>
                            <a:pt x="-14429" y="304864"/>
                            <a:pt x="0" y="172730"/>
                          </a:cubicBezTo>
                          <a:close/>
                        </a:path>
                        <a:path w="1171686" h="1171686" stroke="0" extrusionOk="0">
                          <a:moveTo>
                            <a:pt x="0" y="172730"/>
                          </a:moveTo>
                          <a:cubicBezTo>
                            <a:pt x="6346" y="77938"/>
                            <a:pt x="76661" y="-3595"/>
                            <a:pt x="172730" y="0"/>
                          </a:cubicBezTo>
                          <a:cubicBezTo>
                            <a:pt x="321091" y="-15867"/>
                            <a:pt x="465223" y="4856"/>
                            <a:pt x="577581" y="0"/>
                          </a:cubicBezTo>
                          <a:cubicBezTo>
                            <a:pt x="689939" y="-4856"/>
                            <a:pt x="788716" y="-2323"/>
                            <a:pt x="998956" y="0"/>
                          </a:cubicBezTo>
                          <a:cubicBezTo>
                            <a:pt x="1108536" y="-4519"/>
                            <a:pt x="1167373" y="71845"/>
                            <a:pt x="1171686" y="172730"/>
                          </a:cubicBezTo>
                          <a:cubicBezTo>
                            <a:pt x="1183979" y="269178"/>
                            <a:pt x="1182875" y="401801"/>
                            <a:pt x="1171686" y="602368"/>
                          </a:cubicBezTo>
                          <a:cubicBezTo>
                            <a:pt x="1160497" y="802935"/>
                            <a:pt x="1159643" y="864265"/>
                            <a:pt x="1171686" y="998956"/>
                          </a:cubicBezTo>
                          <a:cubicBezTo>
                            <a:pt x="1172622" y="1087867"/>
                            <a:pt x="1107024" y="1170758"/>
                            <a:pt x="998956" y="1171686"/>
                          </a:cubicBezTo>
                          <a:cubicBezTo>
                            <a:pt x="914480" y="1188367"/>
                            <a:pt x="747929" y="1176576"/>
                            <a:pt x="577581" y="1171686"/>
                          </a:cubicBezTo>
                          <a:cubicBezTo>
                            <a:pt x="407233" y="1166796"/>
                            <a:pt x="337808" y="1174309"/>
                            <a:pt x="172730" y="1171686"/>
                          </a:cubicBezTo>
                          <a:cubicBezTo>
                            <a:pt x="77053" y="1177389"/>
                            <a:pt x="8012" y="1080996"/>
                            <a:pt x="0" y="998956"/>
                          </a:cubicBezTo>
                          <a:cubicBezTo>
                            <a:pt x="19528" y="907443"/>
                            <a:pt x="-221" y="781116"/>
                            <a:pt x="0" y="594105"/>
                          </a:cubicBezTo>
                          <a:cubicBezTo>
                            <a:pt x="221" y="407094"/>
                            <a:pt x="12567" y="303696"/>
                            <a:pt x="0" y="17273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F474E53-71CE-681B-273D-354515598206}"/>
                </a:ext>
              </a:extLst>
            </p:cNvPr>
            <p:cNvSpPr/>
            <p:nvPr/>
          </p:nvSpPr>
          <p:spPr>
            <a:xfrm>
              <a:off x="5955886" y="2096580"/>
              <a:ext cx="344424" cy="339661"/>
            </a:xfrm>
            <a:custGeom>
              <a:avLst/>
              <a:gdLst>
                <a:gd name="connsiteX0" fmla="*/ 344424 w 344424"/>
                <a:gd name="connsiteY0" fmla="*/ 210693 h 339661"/>
                <a:gd name="connsiteX1" fmla="*/ 344424 w 344424"/>
                <a:gd name="connsiteY1" fmla="*/ 339662 h 339661"/>
                <a:gd name="connsiteX2" fmla="*/ 269653 w 344424"/>
                <a:gd name="connsiteY2" fmla="*/ 339662 h 339661"/>
                <a:gd name="connsiteX3" fmla="*/ 269653 w 344424"/>
                <a:gd name="connsiteY3" fmla="*/ 219361 h 339661"/>
                <a:gd name="connsiteX4" fmla="*/ 231743 w 344424"/>
                <a:gd name="connsiteY4" fmla="*/ 168497 h 339661"/>
                <a:gd name="connsiteX5" fmla="*/ 193358 w 344424"/>
                <a:gd name="connsiteY5" fmla="*/ 195834 h 339661"/>
                <a:gd name="connsiteX6" fmla="*/ 190881 w 344424"/>
                <a:gd name="connsiteY6" fmla="*/ 214027 h 339661"/>
                <a:gd name="connsiteX7" fmla="*/ 190881 w 344424"/>
                <a:gd name="connsiteY7" fmla="*/ 339662 h 339661"/>
                <a:gd name="connsiteX8" fmla="*/ 116110 w 344424"/>
                <a:gd name="connsiteY8" fmla="*/ 339662 h 339661"/>
                <a:gd name="connsiteX9" fmla="*/ 116110 w 344424"/>
                <a:gd name="connsiteY9" fmla="*/ 114776 h 339661"/>
                <a:gd name="connsiteX10" fmla="*/ 190881 w 344424"/>
                <a:gd name="connsiteY10" fmla="*/ 114776 h 339661"/>
                <a:gd name="connsiteX11" fmla="*/ 190881 w 344424"/>
                <a:gd name="connsiteY11" fmla="*/ 146685 h 339661"/>
                <a:gd name="connsiteX12" fmla="*/ 190405 w 344424"/>
                <a:gd name="connsiteY12" fmla="*/ 147447 h 339661"/>
                <a:gd name="connsiteX13" fmla="*/ 190881 w 344424"/>
                <a:gd name="connsiteY13" fmla="*/ 147447 h 339661"/>
                <a:gd name="connsiteX14" fmla="*/ 190881 w 344424"/>
                <a:gd name="connsiteY14" fmla="*/ 146685 h 339661"/>
                <a:gd name="connsiteX15" fmla="*/ 258318 w 344424"/>
                <a:gd name="connsiteY15" fmla="*/ 109538 h 339661"/>
                <a:gd name="connsiteX16" fmla="*/ 344424 w 344424"/>
                <a:gd name="connsiteY16" fmla="*/ 210693 h 339661"/>
                <a:gd name="connsiteX17" fmla="*/ 344424 w 344424"/>
                <a:gd name="connsiteY17" fmla="*/ 210693 h 339661"/>
                <a:gd name="connsiteX18" fmla="*/ 0 w 344424"/>
                <a:gd name="connsiteY18" fmla="*/ 339662 h 339661"/>
                <a:gd name="connsiteX19" fmla="*/ 74771 w 344424"/>
                <a:gd name="connsiteY19" fmla="*/ 339662 h 339661"/>
                <a:gd name="connsiteX20" fmla="*/ 74771 w 344424"/>
                <a:gd name="connsiteY20" fmla="*/ 114776 h 339661"/>
                <a:gd name="connsiteX21" fmla="*/ 0 w 344424"/>
                <a:gd name="connsiteY21" fmla="*/ 114776 h 339661"/>
                <a:gd name="connsiteX22" fmla="*/ 0 w 344424"/>
                <a:gd name="connsiteY22" fmla="*/ 339662 h 339661"/>
                <a:gd name="connsiteX23" fmla="*/ 76962 w 344424"/>
                <a:gd name="connsiteY23" fmla="*/ 38481 h 339661"/>
                <a:gd name="connsiteX24" fmla="*/ 38481 w 344424"/>
                <a:gd name="connsiteY24" fmla="*/ 76962 h 339661"/>
                <a:gd name="connsiteX25" fmla="*/ 0 w 344424"/>
                <a:gd name="connsiteY25" fmla="*/ 38481 h 339661"/>
                <a:gd name="connsiteX26" fmla="*/ 38481 w 344424"/>
                <a:gd name="connsiteY26" fmla="*/ 0 h 339661"/>
                <a:gd name="connsiteX27" fmla="*/ 76962 w 344424"/>
                <a:gd name="connsiteY27" fmla="*/ 38481 h 3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4424" h="339661">
                  <a:moveTo>
                    <a:pt x="344424" y="210693"/>
                  </a:moveTo>
                  <a:lnTo>
                    <a:pt x="344424" y="339662"/>
                  </a:lnTo>
                  <a:lnTo>
                    <a:pt x="269653" y="339662"/>
                  </a:lnTo>
                  <a:lnTo>
                    <a:pt x="269653" y="219361"/>
                  </a:lnTo>
                  <a:cubicBezTo>
                    <a:pt x="269653" y="189167"/>
                    <a:pt x="258890" y="168497"/>
                    <a:pt x="231743" y="168497"/>
                  </a:cubicBezTo>
                  <a:cubicBezTo>
                    <a:pt x="211074" y="168497"/>
                    <a:pt x="198787" y="182404"/>
                    <a:pt x="193358" y="195834"/>
                  </a:cubicBezTo>
                  <a:cubicBezTo>
                    <a:pt x="191357" y="200597"/>
                    <a:pt x="190881" y="207359"/>
                    <a:pt x="190881" y="214027"/>
                  </a:cubicBezTo>
                  <a:lnTo>
                    <a:pt x="190881" y="339662"/>
                  </a:lnTo>
                  <a:lnTo>
                    <a:pt x="116110" y="339662"/>
                  </a:lnTo>
                  <a:cubicBezTo>
                    <a:pt x="116110" y="339662"/>
                    <a:pt x="117158" y="135827"/>
                    <a:pt x="116110" y="114776"/>
                  </a:cubicBezTo>
                  <a:lnTo>
                    <a:pt x="190881" y="114776"/>
                  </a:lnTo>
                  <a:lnTo>
                    <a:pt x="190881" y="146685"/>
                  </a:lnTo>
                  <a:cubicBezTo>
                    <a:pt x="190691" y="146971"/>
                    <a:pt x="190500" y="147161"/>
                    <a:pt x="190405" y="147447"/>
                  </a:cubicBezTo>
                  <a:lnTo>
                    <a:pt x="190881" y="147447"/>
                  </a:lnTo>
                  <a:lnTo>
                    <a:pt x="190881" y="146685"/>
                  </a:lnTo>
                  <a:cubicBezTo>
                    <a:pt x="200787" y="131350"/>
                    <a:pt x="218504" y="109538"/>
                    <a:pt x="258318" y="109538"/>
                  </a:cubicBezTo>
                  <a:cubicBezTo>
                    <a:pt x="307467" y="109442"/>
                    <a:pt x="344424" y="141637"/>
                    <a:pt x="344424" y="210693"/>
                  </a:cubicBezTo>
                  <a:lnTo>
                    <a:pt x="344424" y="210693"/>
                  </a:lnTo>
                  <a:close/>
                  <a:moveTo>
                    <a:pt x="0" y="339662"/>
                  </a:moveTo>
                  <a:lnTo>
                    <a:pt x="74771" y="339662"/>
                  </a:lnTo>
                  <a:lnTo>
                    <a:pt x="74771" y="114776"/>
                  </a:lnTo>
                  <a:lnTo>
                    <a:pt x="0" y="114776"/>
                  </a:lnTo>
                  <a:lnTo>
                    <a:pt x="0" y="339662"/>
                  </a:lnTo>
                  <a:close/>
                  <a:moveTo>
                    <a:pt x="76962" y="38481"/>
                  </a:moveTo>
                  <a:cubicBezTo>
                    <a:pt x="76962" y="59722"/>
                    <a:pt x="59722" y="76962"/>
                    <a:pt x="38481" y="76962"/>
                  </a:cubicBezTo>
                  <a:cubicBezTo>
                    <a:pt x="17240" y="76962"/>
                    <a:pt x="0" y="59722"/>
                    <a:pt x="0" y="38481"/>
                  </a:cubicBezTo>
                  <a:cubicBezTo>
                    <a:pt x="0" y="17240"/>
                    <a:pt x="17240" y="0"/>
                    <a:pt x="38481" y="0"/>
                  </a:cubicBezTo>
                  <a:cubicBezTo>
                    <a:pt x="59722" y="0"/>
                    <a:pt x="76962" y="17145"/>
                    <a:pt x="76962" y="38481"/>
                  </a:cubicBezTo>
                  <a:close/>
                </a:path>
              </a:pathLst>
            </a:custGeom>
            <a:solidFill>
              <a:schemeClr val="bg2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79177957">
                    <a:custGeom>
                      <a:avLst/>
                      <a:gdLst>
                        <a:gd name="connsiteX0" fmla="*/ 662003 w 662003"/>
                        <a:gd name="connsiteY0" fmla="*/ 404964 h 652848"/>
                        <a:gd name="connsiteX1" fmla="*/ 662003 w 662003"/>
                        <a:gd name="connsiteY1" fmla="*/ 652849 h 652848"/>
                        <a:gd name="connsiteX2" fmla="*/ 518288 w 662003"/>
                        <a:gd name="connsiteY2" fmla="*/ 652849 h 652848"/>
                        <a:gd name="connsiteX3" fmla="*/ 518288 w 662003"/>
                        <a:gd name="connsiteY3" fmla="*/ 421624 h 652848"/>
                        <a:gd name="connsiteX4" fmla="*/ 445423 w 662003"/>
                        <a:gd name="connsiteY4" fmla="*/ 323860 h 652848"/>
                        <a:gd name="connsiteX5" fmla="*/ 371645 w 662003"/>
                        <a:gd name="connsiteY5" fmla="*/ 376404 h 652848"/>
                        <a:gd name="connsiteX6" fmla="*/ 366884 w 662003"/>
                        <a:gd name="connsiteY6" fmla="*/ 411372 h 652848"/>
                        <a:gd name="connsiteX7" fmla="*/ 366884 w 662003"/>
                        <a:gd name="connsiteY7" fmla="*/ 652849 h 652848"/>
                        <a:gd name="connsiteX8" fmla="*/ 223170 w 662003"/>
                        <a:gd name="connsiteY8" fmla="*/ 652849 h 652848"/>
                        <a:gd name="connsiteX9" fmla="*/ 223170 w 662003"/>
                        <a:gd name="connsiteY9" fmla="*/ 220606 h 652848"/>
                        <a:gd name="connsiteX10" fmla="*/ 366884 w 662003"/>
                        <a:gd name="connsiteY10" fmla="*/ 220606 h 652848"/>
                        <a:gd name="connsiteX11" fmla="*/ 366884 w 662003"/>
                        <a:gd name="connsiteY11" fmla="*/ 281937 h 652848"/>
                        <a:gd name="connsiteX12" fmla="*/ 365969 w 662003"/>
                        <a:gd name="connsiteY12" fmla="*/ 283401 h 652848"/>
                        <a:gd name="connsiteX13" fmla="*/ 366884 w 662003"/>
                        <a:gd name="connsiteY13" fmla="*/ 283401 h 652848"/>
                        <a:gd name="connsiteX14" fmla="*/ 366884 w 662003"/>
                        <a:gd name="connsiteY14" fmla="*/ 281937 h 652848"/>
                        <a:gd name="connsiteX15" fmla="*/ 496502 w 662003"/>
                        <a:gd name="connsiteY15" fmla="*/ 210538 h 652848"/>
                        <a:gd name="connsiteX16" fmla="*/ 662003 w 662003"/>
                        <a:gd name="connsiteY16" fmla="*/ 404964 h 652848"/>
                        <a:gd name="connsiteX17" fmla="*/ 662003 w 662003"/>
                        <a:gd name="connsiteY17" fmla="*/ 404964 h 652848"/>
                        <a:gd name="connsiteX18" fmla="*/ 0 w 662003"/>
                        <a:gd name="connsiteY18" fmla="*/ 652849 h 652848"/>
                        <a:gd name="connsiteX19" fmla="*/ 143714 w 662003"/>
                        <a:gd name="connsiteY19" fmla="*/ 652849 h 652848"/>
                        <a:gd name="connsiteX20" fmla="*/ 143714 w 662003"/>
                        <a:gd name="connsiteY20" fmla="*/ 220606 h 652848"/>
                        <a:gd name="connsiteX21" fmla="*/ 0 w 662003"/>
                        <a:gd name="connsiteY21" fmla="*/ 220606 h 652848"/>
                        <a:gd name="connsiteX22" fmla="*/ 0 w 662003"/>
                        <a:gd name="connsiteY22" fmla="*/ 652849 h 652848"/>
                        <a:gd name="connsiteX23" fmla="*/ 147925 w 662003"/>
                        <a:gd name="connsiteY23" fmla="*/ 73962 h 652848"/>
                        <a:gd name="connsiteX24" fmla="*/ 73962 w 662003"/>
                        <a:gd name="connsiteY24" fmla="*/ 147925 h 652848"/>
                        <a:gd name="connsiteX25" fmla="*/ 0 w 662003"/>
                        <a:gd name="connsiteY25" fmla="*/ 73962 h 652848"/>
                        <a:gd name="connsiteX26" fmla="*/ 73962 w 662003"/>
                        <a:gd name="connsiteY26" fmla="*/ 0 h 652848"/>
                        <a:gd name="connsiteX27" fmla="*/ 147925 w 662003"/>
                        <a:gd name="connsiteY27" fmla="*/ 73962 h 6528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</a:cxnLst>
                      <a:rect l="l" t="t" r="r" b="b"/>
                      <a:pathLst>
                        <a:path w="662003" h="652848" fill="none" extrusionOk="0">
                          <a:moveTo>
                            <a:pt x="662003" y="404964"/>
                          </a:moveTo>
                          <a:cubicBezTo>
                            <a:pt x="672836" y="505715"/>
                            <a:pt x="650245" y="539357"/>
                            <a:pt x="662003" y="652849"/>
                          </a:cubicBezTo>
                          <a:cubicBezTo>
                            <a:pt x="596982" y="656424"/>
                            <a:pt x="578793" y="652067"/>
                            <a:pt x="518288" y="652849"/>
                          </a:cubicBezTo>
                          <a:cubicBezTo>
                            <a:pt x="529196" y="539550"/>
                            <a:pt x="515421" y="483056"/>
                            <a:pt x="518288" y="421624"/>
                          </a:cubicBezTo>
                          <a:cubicBezTo>
                            <a:pt x="525015" y="372025"/>
                            <a:pt x="500113" y="315929"/>
                            <a:pt x="445423" y="323860"/>
                          </a:cubicBezTo>
                          <a:cubicBezTo>
                            <a:pt x="405483" y="327348"/>
                            <a:pt x="384167" y="348287"/>
                            <a:pt x="371645" y="376404"/>
                          </a:cubicBezTo>
                          <a:cubicBezTo>
                            <a:pt x="369008" y="386090"/>
                            <a:pt x="369239" y="400004"/>
                            <a:pt x="366884" y="411372"/>
                          </a:cubicBezTo>
                          <a:cubicBezTo>
                            <a:pt x="377621" y="521296"/>
                            <a:pt x="355382" y="582475"/>
                            <a:pt x="366884" y="652849"/>
                          </a:cubicBezTo>
                          <a:cubicBezTo>
                            <a:pt x="308373" y="650269"/>
                            <a:pt x="282555" y="650746"/>
                            <a:pt x="223170" y="652849"/>
                          </a:cubicBezTo>
                          <a:cubicBezTo>
                            <a:pt x="227892" y="650746"/>
                            <a:pt x="223790" y="263102"/>
                            <a:pt x="223170" y="220606"/>
                          </a:cubicBezTo>
                          <a:cubicBezTo>
                            <a:pt x="287978" y="214387"/>
                            <a:pt x="312831" y="222372"/>
                            <a:pt x="366884" y="220606"/>
                          </a:cubicBezTo>
                          <a:cubicBezTo>
                            <a:pt x="368321" y="237491"/>
                            <a:pt x="369567" y="251705"/>
                            <a:pt x="366884" y="281937"/>
                          </a:cubicBezTo>
                          <a:cubicBezTo>
                            <a:pt x="366606" y="282575"/>
                            <a:pt x="366078" y="282751"/>
                            <a:pt x="365969" y="283401"/>
                          </a:cubicBezTo>
                          <a:cubicBezTo>
                            <a:pt x="366272" y="283441"/>
                            <a:pt x="366666" y="283355"/>
                            <a:pt x="366884" y="283401"/>
                          </a:cubicBezTo>
                          <a:cubicBezTo>
                            <a:pt x="366899" y="282903"/>
                            <a:pt x="366953" y="282379"/>
                            <a:pt x="366884" y="281937"/>
                          </a:cubicBezTo>
                          <a:cubicBezTo>
                            <a:pt x="397985" y="251971"/>
                            <a:pt x="413372" y="198760"/>
                            <a:pt x="496502" y="210538"/>
                          </a:cubicBezTo>
                          <a:cubicBezTo>
                            <a:pt x="596130" y="215910"/>
                            <a:pt x="655890" y="266419"/>
                            <a:pt x="662003" y="404964"/>
                          </a:cubicBezTo>
                          <a:lnTo>
                            <a:pt x="662003" y="404964"/>
                          </a:lnTo>
                          <a:close/>
                          <a:moveTo>
                            <a:pt x="0" y="652849"/>
                          </a:moveTo>
                          <a:cubicBezTo>
                            <a:pt x="69509" y="658489"/>
                            <a:pt x="75844" y="649442"/>
                            <a:pt x="143714" y="652849"/>
                          </a:cubicBezTo>
                          <a:cubicBezTo>
                            <a:pt x="152098" y="472515"/>
                            <a:pt x="125635" y="426962"/>
                            <a:pt x="143714" y="220606"/>
                          </a:cubicBezTo>
                          <a:cubicBezTo>
                            <a:pt x="107584" y="225168"/>
                            <a:pt x="59387" y="227223"/>
                            <a:pt x="0" y="220606"/>
                          </a:cubicBezTo>
                          <a:cubicBezTo>
                            <a:pt x="-3916" y="311750"/>
                            <a:pt x="17879" y="438731"/>
                            <a:pt x="0" y="652849"/>
                          </a:cubicBezTo>
                          <a:close/>
                          <a:moveTo>
                            <a:pt x="147925" y="73962"/>
                          </a:moveTo>
                          <a:cubicBezTo>
                            <a:pt x="149256" y="117090"/>
                            <a:pt x="123330" y="150773"/>
                            <a:pt x="73962" y="147925"/>
                          </a:cubicBezTo>
                          <a:cubicBezTo>
                            <a:pt x="42267" y="145288"/>
                            <a:pt x="-4781" y="119681"/>
                            <a:pt x="0" y="73962"/>
                          </a:cubicBezTo>
                          <a:cubicBezTo>
                            <a:pt x="-2376" y="34375"/>
                            <a:pt x="34131" y="-93"/>
                            <a:pt x="73962" y="0"/>
                          </a:cubicBezTo>
                          <a:cubicBezTo>
                            <a:pt x="116938" y="-8395"/>
                            <a:pt x="153931" y="36824"/>
                            <a:pt x="147925" y="73962"/>
                          </a:cubicBezTo>
                          <a:close/>
                        </a:path>
                        <a:path w="662003" h="652848" stroke="0" extrusionOk="0">
                          <a:moveTo>
                            <a:pt x="662003" y="404964"/>
                          </a:moveTo>
                          <a:cubicBezTo>
                            <a:pt x="669336" y="508707"/>
                            <a:pt x="652537" y="581998"/>
                            <a:pt x="662003" y="652849"/>
                          </a:cubicBezTo>
                          <a:cubicBezTo>
                            <a:pt x="630239" y="655224"/>
                            <a:pt x="582820" y="655962"/>
                            <a:pt x="518288" y="652849"/>
                          </a:cubicBezTo>
                          <a:cubicBezTo>
                            <a:pt x="512353" y="561066"/>
                            <a:pt x="507135" y="521564"/>
                            <a:pt x="518288" y="421624"/>
                          </a:cubicBezTo>
                          <a:cubicBezTo>
                            <a:pt x="515138" y="361839"/>
                            <a:pt x="505366" y="323282"/>
                            <a:pt x="445423" y="323860"/>
                          </a:cubicBezTo>
                          <a:cubicBezTo>
                            <a:pt x="406102" y="322854"/>
                            <a:pt x="381924" y="351647"/>
                            <a:pt x="371645" y="376404"/>
                          </a:cubicBezTo>
                          <a:cubicBezTo>
                            <a:pt x="364958" y="385691"/>
                            <a:pt x="365863" y="397380"/>
                            <a:pt x="366884" y="411372"/>
                          </a:cubicBezTo>
                          <a:cubicBezTo>
                            <a:pt x="371734" y="508525"/>
                            <a:pt x="376437" y="581064"/>
                            <a:pt x="366884" y="652849"/>
                          </a:cubicBezTo>
                          <a:cubicBezTo>
                            <a:pt x="301554" y="659121"/>
                            <a:pt x="294757" y="646345"/>
                            <a:pt x="223170" y="652849"/>
                          </a:cubicBezTo>
                          <a:cubicBezTo>
                            <a:pt x="221074" y="657979"/>
                            <a:pt x="227098" y="255836"/>
                            <a:pt x="223170" y="220606"/>
                          </a:cubicBezTo>
                          <a:cubicBezTo>
                            <a:pt x="269567" y="222996"/>
                            <a:pt x="308876" y="218015"/>
                            <a:pt x="366884" y="220606"/>
                          </a:cubicBezTo>
                          <a:cubicBezTo>
                            <a:pt x="366959" y="245046"/>
                            <a:pt x="366608" y="262179"/>
                            <a:pt x="366884" y="281937"/>
                          </a:cubicBezTo>
                          <a:cubicBezTo>
                            <a:pt x="366468" y="282551"/>
                            <a:pt x="366129" y="282890"/>
                            <a:pt x="365969" y="283401"/>
                          </a:cubicBezTo>
                          <a:cubicBezTo>
                            <a:pt x="366209" y="283422"/>
                            <a:pt x="366652" y="283382"/>
                            <a:pt x="366884" y="283401"/>
                          </a:cubicBezTo>
                          <a:cubicBezTo>
                            <a:pt x="366841" y="282685"/>
                            <a:pt x="366891" y="282345"/>
                            <a:pt x="366884" y="281937"/>
                          </a:cubicBezTo>
                          <a:cubicBezTo>
                            <a:pt x="375608" y="254929"/>
                            <a:pt x="428463" y="202608"/>
                            <a:pt x="496502" y="210538"/>
                          </a:cubicBezTo>
                          <a:cubicBezTo>
                            <a:pt x="587002" y="212700"/>
                            <a:pt x="669150" y="286691"/>
                            <a:pt x="662003" y="404964"/>
                          </a:cubicBezTo>
                          <a:lnTo>
                            <a:pt x="662003" y="404964"/>
                          </a:lnTo>
                          <a:close/>
                          <a:moveTo>
                            <a:pt x="0" y="652849"/>
                          </a:moveTo>
                          <a:cubicBezTo>
                            <a:pt x="58883" y="646192"/>
                            <a:pt x="91367" y="655175"/>
                            <a:pt x="143714" y="652849"/>
                          </a:cubicBezTo>
                          <a:cubicBezTo>
                            <a:pt x="146225" y="542211"/>
                            <a:pt x="152175" y="370753"/>
                            <a:pt x="143714" y="220606"/>
                          </a:cubicBezTo>
                          <a:cubicBezTo>
                            <a:pt x="81125" y="215489"/>
                            <a:pt x="48569" y="214896"/>
                            <a:pt x="0" y="220606"/>
                          </a:cubicBezTo>
                          <a:cubicBezTo>
                            <a:pt x="-2566" y="324321"/>
                            <a:pt x="-19454" y="479311"/>
                            <a:pt x="0" y="652849"/>
                          </a:cubicBezTo>
                          <a:close/>
                          <a:moveTo>
                            <a:pt x="147925" y="73962"/>
                          </a:moveTo>
                          <a:cubicBezTo>
                            <a:pt x="141841" y="108856"/>
                            <a:pt x="114137" y="145851"/>
                            <a:pt x="73962" y="147925"/>
                          </a:cubicBezTo>
                          <a:cubicBezTo>
                            <a:pt x="29382" y="149301"/>
                            <a:pt x="6083" y="120898"/>
                            <a:pt x="0" y="73962"/>
                          </a:cubicBezTo>
                          <a:cubicBezTo>
                            <a:pt x="4302" y="37991"/>
                            <a:pt x="28399" y="4705"/>
                            <a:pt x="73962" y="0"/>
                          </a:cubicBezTo>
                          <a:cubicBezTo>
                            <a:pt x="117835" y="-7015"/>
                            <a:pt x="150354" y="40776"/>
                            <a:pt x="147925" y="73962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68B0C04-EE88-1E8B-C461-C88B52EAF02A}"/>
              </a:ext>
            </a:extLst>
          </p:cNvPr>
          <p:cNvGrpSpPr/>
          <p:nvPr/>
        </p:nvGrpSpPr>
        <p:grpSpPr>
          <a:xfrm>
            <a:off x="834808" y="2150394"/>
            <a:ext cx="353216" cy="353216"/>
            <a:chOff x="2625872" y="2151767"/>
            <a:chExt cx="1869928" cy="1869928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42815311-F887-98D2-C61C-F6E675BEF11E}"/>
                </a:ext>
              </a:extLst>
            </p:cNvPr>
            <p:cNvSpPr/>
            <p:nvPr/>
          </p:nvSpPr>
          <p:spPr>
            <a:xfrm>
              <a:off x="2625872" y="2151767"/>
              <a:ext cx="1869928" cy="1869928"/>
            </a:xfrm>
            <a:custGeom>
              <a:avLst/>
              <a:gdLst>
                <a:gd name="connsiteX0" fmla="*/ 609600 w 609600"/>
                <a:gd name="connsiteY0" fmla="*/ 304800 h 609600"/>
                <a:gd name="connsiteX1" fmla="*/ 304800 w 609600"/>
                <a:gd name="connsiteY1" fmla="*/ 609600 h 609600"/>
                <a:gd name="connsiteX2" fmla="*/ 0 w 609600"/>
                <a:gd name="connsiteY2" fmla="*/ 304800 h 609600"/>
                <a:gd name="connsiteX3" fmla="*/ 304800 w 609600"/>
                <a:gd name="connsiteY3" fmla="*/ 0 h 609600"/>
                <a:gd name="connsiteX4" fmla="*/ 609600 w 609600"/>
                <a:gd name="connsiteY4" fmla="*/ 3048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" h="609600">
                  <a:moveTo>
                    <a:pt x="609600" y="304800"/>
                  </a:moveTo>
                  <a:cubicBezTo>
                    <a:pt x="609600" y="473136"/>
                    <a:pt x="473136" y="609600"/>
                    <a:pt x="304800" y="609600"/>
                  </a:cubicBezTo>
                  <a:cubicBezTo>
                    <a:pt x="136464" y="609600"/>
                    <a:pt x="0" y="473136"/>
                    <a:pt x="0" y="304800"/>
                  </a:cubicBezTo>
                  <a:cubicBezTo>
                    <a:pt x="0" y="136464"/>
                    <a:pt x="136464" y="0"/>
                    <a:pt x="304800" y="0"/>
                  </a:cubicBezTo>
                  <a:cubicBezTo>
                    <a:pt x="473136" y="0"/>
                    <a:pt x="609600" y="136464"/>
                    <a:pt x="609600" y="30480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2748348 w 2748348"/>
                        <a:gd name="connsiteY0" fmla="*/ 1374174 h 2748348"/>
                        <a:gd name="connsiteX1" fmla="*/ 1374174 w 2748348"/>
                        <a:gd name="connsiteY1" fmla="*/ 2748348 h 2748348"/>
                        <a:gd name="connsiteX2" fmla="*/ 0 w 2748348"/>
                        <a:gd name="connsiteY2" fmla="*/ 1374174 h 2748348"/>
                        <a:gd name="connsiteX3" fmla="*/ 1374174 w 2748348"/>
                        <a:gd name="connsiteY3" fmla="*/ 0 h 2748348"/>
                        <a:gd name="connsiteX4" fmla="*/ 2748348 w 2748348"/>
                        <a:gd name="connsiteY4" fmla="*/ 1374174 h 27483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748348" h="2748348" fill="none" extrusionOk="0">
                          <a:moveTo>
                            <a:pt x="2748348" y="1374174"/>
                          </a:moveTo>
                          <a:cubicBezTo>
                            <a:pt x="2851481" y="2145342"/>
                            <a:pt x="2192896" y="2625303"/>
                            <a:pt x="1374174" y="2748348"/>
                          </a:cubicBezTo>
                          <a:cubicBezTo>
                            <a:pt x="458595" y="2724360"/>
                            <a:pt x="-71197" y="2200139"/>
                            <a:pt x="0" y="1374174"/>
                          </a:cubicBezTo>
                          <a:cubicBezTo>
                            <a:pt x="-3382" y="582984"/>
                            <a:pt x="505228" y="152885"/>
                            <a:pt x="1374174" y="0"/>
                          </a:cubicBezTo>
                          <a:cubicBezTo>
                            <a:pt x="2220417" y="48880"/>
                            <a:pt x="2778292" y="622440"/>
                            <a:pt x="2748348" y="1374174"/>
                          </a:cubicBezTo>
                          <a:close/>
                        </a:path>
                        <a:path w="2748348" h="2748348" stroke="0" extrusionOk="0">
                          <a:moveTo>
                            <a:pt x="2748348" y="1374174"/>
                          </a:moveTo>
                          <a:cubicBezTo>
                            <a:pt x="2593679" y="2037704"/>
                            <a:pt x="2068452" y="2772614"/>
                            <a:pt x="1374174" y="2748348"/>
                          </a:cubicBezTo>
                          <a:cubicBezTo>
                            <a:pt x="796454" y="2786498"/>
                            <a:pt x="-143437" y="2137668"/>
                            <a:pt x="0" y="1374174"/>
                          </a:cubicBezTo>
                          <a:cubicBezTo>
                            <a:pt x="-21865" y="636592"/>
                            <a:pt x="585307" y="165449"/>
                            <a:pt x="1374174" y="0"/>
                          </a:cubicBezTo>
                          <a:cubicBezTo>
                            <a:pt x="2093171" y="-21850"/>
                            <a:pt x="2886425" y="681214"/>
                            <a:pt x="2748348" y="137417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B1A9B02F-6DAF-1D39-370E-E58D3F148D79}"/>
                </a:ext>
              </a:extLst>
            </p:cNvPr>
            <p:cNvGrpSpPr/>
            <p:nvPr/>
          </p:nvGrpSpPr>
          <p:grpSpPr>
            <a:xfrm>
              <a:off x="2769887" y="2285228"/>
              <a:ext cx="1496438" cy="1551730"/>
              <a:chOff x="2426500" y="2280039"/>
              <a:chExt cx="1496438" cy="1551730"/>
            </a:xfrm>
          </p:grpSpPr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22ACD864-E663-EA3E-F628-46EAED6013E7}"/>
                  </a:ext>
                </a:extLst>
              </p:cNvPr>
              <p:cNvSpPr/>
              <p:nvPr/>
            </p:nvSpPr>
            <p:spPr>
              <a:xfrm rot="18850946" flipH="1">
                <a:off x="2794380" y="2350915"/>
                <a:ext cx="767464" cy="625712"/>
              </a:xfrm>
              <a:custGeom>
                <a:avLst/>
                <a:gdLst>
                  <a:gd name="connsiteX0" fmla="*/ 181246 w 767464"/>
                  <a:gd name="connsiteY0" fmla="*/ 196448 h 625712"/>
                  <a:gd name="connsiteX1" fmla="*/ 0 w 767464"/>
                  <a:gd name="connsiteY1" fmla="*/ 625712 h 625712"/>
                  <a:gd name="connsiteX2" fmla="*/ 243740 w 767464"/>
                  <a:gd name="connsiteY2" fmla="*/ 617677 h 625712"/>
                  <a:gd name="connsiteX3" fmla="*/ 351863 w 767464"/>
                  <a:gd name="connsiteY3" fmla="*/ 362861 h 625712"/>
                  <a:gd name="connsiteX4" fmla="*/ 713021 w 767464"/>
                  <a:gd name="connsiteY4" fmla="*/ 249803 h 625712"/>
                  <a:gd name="connsiteX5" fmla="*/ 767464 w 767464"/>
                  <a:gd name="connsiteY5" fmla="*/ 265491 h 625712"/>
                  <a:gd name="connsiteX6" fmla="*/ 760174 w 767464"/>
                  <a:gd name="connsiteY6" fmla="*/ 10105 h 625712"/>
                  <a:gd name="connsiteX7" fmla="*/ 636397 w 767464"/>
                  <a:gd name="connsiteY7" fmla="*/ 0 h 625712"/>
                  <a:gd name="connsiteX8" fmla="*/ 181246 w 767464"/>
                  <a:gd name="connsiteY8" fmla="*/ 196448 h 625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67464" h="625712">
                    <a:moveTo>
                      <a:pt x="181246" y="196448"/>
                    </a:moveTo>
                    <a:cubicBezTo>
                      <a:pt x="59136" y="322093"/>
                      <a:pt x="2956" y="471092"/>
                      <a:pt x="0" y="625712"/>
                    </a:cubicBezTo>
                    <a:lnTo>
                      <a:pt x="243740" y="617677"/>
                    </a:lnTo>
                    <a:cubicBezTo>
                      <a:pt x="244002" y="550863"/>
                      <a:pt x="264170" y="453094"/>
                      <a:pt x="351863" y="362861"/>
                    </a:cubicBezTo>
                    <a:cubicBezTo>
                      <a:pt x="448196" y="263740"/>
                      <a:pt x="584667" y="225848"/>
                      <a:pt x="713021" y="249803"/>
                    </a:cubicBezTo>
                    <a:lnTo>
                      <a:pt x="767464" y="265491"/>
                    </a:lnTo>
                    <a:lnTo>
                      <a:pt x="760174" y="10105"/>
                    </a:lnTo>
                    <a:lnTo>
                      <a:pt x="636397" y="0"/>
                    </a:lnTo>
                    <a:cubicBezTo>
                      <a:pt x="470771" y="2363"/>
                      <a:pt x="306049" y="68032"/>
                      <a:pt x="181246" y="19644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4B1B6FFC-382B-9CF7-489E-56376034047F}"/>
                  </a:ext>
                </a:extLst>
              </p:cNvPr>
              <p:cNvSpPr/>
              <p:nvPr/>
            </p:nvSpPr>
            <p:spPr>
              <a:xfrm rot="18850946" flipH="1">
                <a:off x="2469623" y="2833275"/>
                <a:ext cx="510835" cy="597082"/>
              </a:xfrm>
              <a:custGeom>
                <a:avLst/>
                <a:gdLst>
                  <a:gd name="connsiteX0" fmla="*/ 0 w 510835"/>
                  <a:gd name="connsiteY0" fmla="*/ 0 h 597082"/>
                  <a:gd name="connsiteX1" fmla="*/ 7294 w 510835"/>
                  <a:gd name="connsiteY1" fmla="*/ 255520 h 597082"/>
                  <a:gd name="connsiteX2" fmla="*/ 8945 w 510835"/>
                  <a:gd name="connsiteY2" fmla="*/ 255996 h 597082"/>
                  <a:gd name="connsiteX3" fmla="*/ 145140 w 510835"/>
                  <a:gd name="connsiteY3" fmla="*/ 344242 h 597082"/>
                  <a:gd name="connsiteX4" fmla="*/ 261050 w 510835"/>
                  <a:gd name="connsiteY4" fmla="*/ 552730 h 597082"/>
                  <a:gd name="connsiteX5" fmla="*/ 266315 w 510835"/>
                  <a:gd name="connsiteY5" fmla="*/ 597082 h 597082"/>
                  <a:gd name="connsiteX6" fmla="*/ 510835 w 510835"/>
                  <a:gd name="connsiteY6" fmla="*/ 597082 h 597082"/>
                  <a:gd name="connsiteX7" fmla="*/ 500056 w 510835"/>
                  <a:gd name="connsiteY7" fmla="*/ 499485 h 597082"/>
                  <a:gd name="connsiteX8" fmla="*/ 317241 w 510835"/>
                  <a:gd name="connsiteY8" fmla="*/ 167773 h 597082"/>
                  <a:gd name="connsiteX9" fmla="*/ 100908 w 510835"/>
                  <a:gd name="connsiteY9" fmla="*/ 28396 h 597082"/>
                  <a:gd name="connsiteX10" fmla="*/ 0 w 510835"/>
                  <a:gd name="connsiteY10" fmla="*/ 0 h 597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10835" h="597082">
                    <a:moveTo>
                      <a:pt x="0" y="0"/>
                    </a:moveTo>
                    <a:lnTo>
                      <a:pt x="7294" y="255520"/>
                    </a:lnTo>
                    <a:lnTo>
                      <a:pt x="8945" y="255996"/>
                    </a:lnTo>
                    <a:cubicBezTo>
                      <a:pt x="58216" y="275483"/>
                      <a:pt x="104644" y="304885"/>
                      <a:pt x="145140" y="344242"/>
                    </a:cubicBezTo>
                    <a:cubicBezTo>
                      <a:pt x="205768" y="403164"/>
                      <a:pt x="244476" y="476150"/>
                      <a:pt x="261050" y="552730"/>
                    </a:cubicBezTo>
                    <a:lnTo>
                      <a:pt x="266315" y="597082"/>
                    </a:lnTo>
                    <a:lnTo>
                      <a:pt x="510835" y="597082"/>
                    </a:lnTo>
                    <a:lnTo>
                      <a:pt x="500056" y="499485"/>
                    </a:lnTo>
                    <a:cubicBezTo>
                      <a:pt x="474571" y="377433"/>
                      <a:pt x="413554" y="261376"/>
                      <a:pt x="317241" y="167773"/>
                    </a:cubicBezTo>
                    <a:cubicBezTo>
                      <a:pt x="253033" y="105372"/>
                      <a:pt x="179296" y="58936"/>
                      <a:pt x="100908" y="2839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D766C735-40EB-7E8C-C4B9-A8EBF5A6D408}"/>
                  </a:ext>
                </a:extLst>
              </p:cNvPr>
              <p:cNvSpPr/>
              <p:nvPr/>
            </p:nvSpPr>
            <p:spPr>
              <a:xfrm rot="18850946" flipH="1">
                <a:off x="3243466" y="2809200"/>
                <a:ext cx="643564" cy="715381"/>
              </a:xfrm>
              <a:custGeom>
                <a:avLst/>
                <a:gdLst>
                  <a:gd name="connsiteX0" fmla="*/ 425889 w 643564"/>
                  <a:gd name="connsiteY0" fmla="*/ 0 h 715381"/>
                  <a:gd name="connsiteX1" fmla="*/ 0 w 643564"/>
                  <a:gd name="connsiteY1" fmla="*/ 438220 h 715381"/>
                  <a:gd name="connsiteX2" fmla="*/ 69807 w 643564"/>
                  <a:gd name="connsiteY2" fmla="*/ 520435 h 715381"/>
                  <a:gd name="connsiteX3" fmla="*/ 631791 w 643564"/>
                  <a:gd name="connsiteY3" fmla="*/ 703073 h 715381"/>
                  <a:gd name="connsiteX4" fmla="*/ 643564 w 643564"/>
                  <a:gd name="connsiteY4" fmla="*/ 699229 h 715381"/>
                  <a:gd name="connsiteX5" fmla="*/ 636435 w 643564"/>
                  <a:gd name="connsiteY5" fmla="*/ 449489 h 715381"/>
                  <a:gd name="connsiteX6" fmla="*/ 583195 w 643564"/>
                  <a:gd name="connsiteY6" fmla="*/ 466349 h 715381"/>
                  <a:gd name="connsiteX7" fmla="*/ 328900 w 643564"/>
                  <a:gd name="connsiteY7" fmla="*/ 417734 h 715381"/>
                  <a:gd name="connsiteX8" fmla="*/ 584793 w 643564"/>
                  <a:gd name="connsiteY8" fmla="*/ 154433 h 715381"/>
                  <a:gd name="connsiteX9" fmla="*/ 425889 w 643564"/>
                  <a:gd name="connsiteY9" fmla="*/ 0 h 715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3564" h="715381">
                    <a:moveTo>
                      <a:pt x="425889" y="0"/>
                    </a:moveTo>
                    <a:lnTo>
                      <a:pt x="0" y="438220"/>
                    </a:lnTo>
                    <a:cubicBezTo>
                      <a:pt x="19207" y="464670"/>
                      <a:pt x="39319" y="490804"/>
                      <a:pt x="69807" y="520435"/>
                    </a:cubicBezTo>
                    <a:cubicBezTo>
                      <a:pt x="235716" y="681675"/>
                      <a:pt x="439009" y="744280"/>
                      <a:pt x="631791" y="703073"/>
                    </a:cubicBezTo>
                    <a:lnTo>
                      <a:pt x="643564" y="699229"/>
                    </a:lnTo>
                    <a:lnTo>
                      <a:pt x="636435" y="449489"/>
                    </a:lnTo>
                    <a:lnTo>
                      <a:pt x="583195" y="466349"/>
                    </a:lnTo>
                    <a:cubicBezTo>
                      <a:pt x="474309" y="488925"/>
                      <a:pt x="377989" y="452719"/>
                      <a:pt x="328900" y="417734"/>
                    </a:cubicBezTo>
                    <a:lnTo>
                      <a:pt x="584793" y="154433"/>
                    </a:lnTo>
                    <a:lnTo>
                      <a:pt x="42588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C48B1622-8B87-62DD-3BB7-DDF2E30C9A9B}"/>
                  </a:ext>
                </a:extLst>
              </p:cNvPr>
              <p:cNvSpPr/>
              <p:nvPr/>
            </p:nvSpPr>
            <p:spPr>
              <a:xfrm rot="18850946" flipH="1">
                <a:off x="2930535" y="3267148"/>
                <a:ext cx="484929" cy="644314"/>
              </a:xfrm>
              <a:custGeom>
                <a:avLst/>
                <a:gdLst>
                  <a:gd name="connsiteX0" fmla="*/ 239791 w 484929"/>
                  <a:gd name="connsiteY0" fmla="*/ 0 h 644314"/>
                  <a:gd name="connsiteX1" fmla="*/ 241412 w 484929"/>
                  <a:gd name="connsiteY1" fmla="*/ 13649 h 644314"/>
                  <a:gd name="connsiteX2" fmla="*/ 129654 w 484929"/>
                  <a:gd name="connsiteY2" fmla="*/ 300629 h 644314"/>
                  <a:gd name="connsiteX3" fmla="*/ 62052 w 484929"/>
                  <a:gd name="connsiteY3" fmla="*/ 358563 h 644314"/>
                  <a:gd name="connsiteX4" fmla="*/ 0 w 484929"/>
                  <a:gd name="connsiteY4" fmla="*/ 393343 h 644314"/>
                  <a:gd name="connsiteX5" fmla="*/ 7164 w 484929"/>
                  <a:gd name="connsiteY5" fmla="*/ 644314 h 644314"/>
                  <a:gd name="connsiteX6" fmla="*/ 90197 w 484929"/>
                  <a:gd name="connsiteY6" fmla="*/ 617208 h 644314"/>
                  <a:gd name="connsiteX7" fmla="*/ 301482 w 484929"/>
                  <a:gd name="connsiteY7" fmla="*/ 467025 h 644314"/>
                  <a:gd name="connsiteX8" fmla="*/ 484863 w 484929"/>
                  <a:gd name="connsiteY8" fmla="*/ 6454 h 644314"/>
                  <a:gd name="connsiteX9" fmla="*/ 484151 w 484929"/>
                  <a:gd name="connsiteY9" fmla="*/ 0 h 644314"/>
                  <a:gd name="connsiteX10" fmla="*/ 239791 w 484929"/>
                  <a:gd name="connsiteY10" fmla="*/ 0 h 644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84929" h="644314">
                    <a:moveTo>
                      <a:pt x="239791" y="0"/>
                    </a:moveTo>
                    <a:lnTo>
                      <a:pt x="241412" y="13649"/>
                    </a:lnTo>
                    <a:cubicBezTo>
                      <a:pt x="243804" y="117399"/>
                      <a:pt x="206720" y="221331"/>
                      <a:pt x="129654" y="300629"/>
                    </a:cubicBezTo>
                    <a:cubicBezTo>
                      <a:pt x="107357" y="323571"/>
                      <a:pt x="84731" y="342722"/>
                      <a:pt x="62052" y="358563"/>
                    </a:cubicBezTo>
                    <a:lnTo>
                      <a:pt x="0" y="393343"/>
                    </a:lnTo>
                    <a:lnTo>
                      <a:pt x="7164" y="644314"/>
                    </a:lnTo>
                    <a:lnTo>
                      <a:pt x="90197" y="617208"/>
                    </a:lnTo>
                    <a:cubicBezTo>
                      <a:pt x="164862" y="584032"/>
                      <a:pt x="236312" y="534082"/>
                      <a:pt x="301482" y="467025"/>
                    </a:cubicBezTo>
                    <a:cubicBezTo>
                      <a:pt x="426285" y="338608"/>
                      <a:pt x="487227" y="172080"/>
                      <a:pt x="484863" y="6454"/>
                    </a:cubicBezTo>
                    <a:lnTo>
                      <a:pt x="484151" y="0"/>
                    </a:lnTo>
                    <a:lnTo>
                      <a:pt x="23979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36137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1B634-F77F-B4D7-AE23-061133719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SWOT Analysis for </a:t>
            </a:r>
            <a:r>
              <a:rPr lang="en-CA" b="0" dirty="0"/>
              <a:t>Social Media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C70CBB-2F73-7D73-0832-39BD4545D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0CE20A-9574-2037-E845-7B27A98DC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B8B476-FE9F-A452-4ABE-B51870F3FE87}"/>
              </a:ext>
            </a:extLst>
          </p:cNvPr>
          <p:cNvGrpSpPr/>
          <p:nvPr/>
        </p:nvGrpSpPr>
        <p:grpSpPr>
          <a:xfrm>
            <a:off x="545180" y="1709950"/>
            <a:ext cx="11095836" cy="4294056"/>
            <a:chOff x="312337" y="1468307"/>
            <a:chExt cx="11669557" cy="4516085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1FDB7896-2BB8-7CF7-5403-AAFE55F2EE04}"/>
                </a:ext>
              </a:extLst>
            </p:cNvPr>
            <p:cNvGrpSpPr/>
            <p:nvPr/>
          </p:nvGrpSpPr>
          <p:grpSpPr>
            <a:xfrm>
              <a:off x="312337" y="1468307"/>
              <a:ext cx="2523684" cy="4516085"/>
              <a:chOff x="312337" y="1471620"/>
              <a:chExt cx="2523684" cy="4516085"/>
            </a:xfrm>
          </p:grpSpPr>
          <p:sp>
            <p:nvSpPr>
              <p:cNvPr id="52" name="Rectangle: Rounded Corners 51">
                <a:extLst>
                  <a:ext uri="{FF2B5EF4-FFF2-40B4-BE49-F238E27FC236}">
                    <a16:creationId xmlns:a16="http://schemas.microsoft.com/office/drawing/2014/main" id="{B7949B82-501A-179F-7E58-DF8750BC246B}"/>
                  </a:ext>
                </a:extLst>
              </p:cNvPr>
              <p:cNvSpPr/>
              <p:nvPr/>
            </p:nvSpPr>
            <p:spPr>
              <a:xfrm>
                <a:off x="312337" y="1471620"/>
                <a:ext cx="2517506" cy="2517506"/>
              </a:xfrm>
              <a:prstGeom prst="roundRect">
                <a:avLst>
                  <a:gd name="adj" fmla="val 11748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854B3A4-C764-D9B0-05C2-AE090968DA32}"/>
                  </a:ext>
                </a:extLst>
              </p:cNvPr>
              <p:cNvSpPr txBox="1"/>
              <p:nvPr/>
            </p:nvSpPr>
            <p:spPr>
              <a:xfrm>
                <a:off x="791989" y="1485637"/>
                <a:ext cx="1566583" cy="1672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9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rPr>
                  <a:t>S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3247B04-9C3F-13E1-0607-FFDCEA95379A}"/>
                  </a:ext>
                </a:extLst>
              </p:cNvPr>
              <p:cNvSpPr txBox="1"/>
              <p:nvPr/>
            </p:nvSpPr>
            <p:spPr>
              <a:xfrm>
                <a:off x="314539" y="4233379"/>
                <a:ext cx="2521482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D07D8119-498E-ADCB-E457-E93052115D10}"/>
                  </a:ext>
                </a:extLst>
              </p:cNvPr>
              <p:cNvSpPr txBox="1"/>
              <p:nvPr/>
            </p:nvSpPr>
            <p:spPr>
              <a:xfrm>
                <a:off x="840908" y="3172364"/>
                <a:ext cx="1468745" cy="4207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bg2"/>
                    </a:solidFill>
                  </a:rPr>
                  <a:t>Strengths</a:t>
                </a:r>
                <a:endParaRPr lang="en-IN" sz="20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27981A1-A4F2-45BD-866E-A53B851F6BB5}"/>
                </a:ext>
              </a:extLst>
            </p:cNvPr>
            <p:cNvGrpSpPr/>
            <p:nvPr/>
          </p:nvGrpSpPr>
          <p:grpSpPr>
            <a:xfrm>
              <a:off x="3361695" y="1468307"/>
              <a:ext cx="2519416" cy="4516085"/>
              <a:chOff x="3360538" y="1488554"/>
              <a:chExt cx="2519416" cy="4516085"/>
            </a:xfrm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9EFF9A4A-442E-E73D-67E3-9FD030E2A20C}"/>
                  </a:ext>
                </a:extLst>
              </p:cNvPr>
              <p:cNvSpPr/>
              <p:nvPr/>
            </p:nvSpPr>
            <p:spPr>
              <a:xfrm>
                <a:off x="3360538" y="1488554"/>
                <a:ext cx="2517506" cy="2517506"/>
              </a:xfrm>
              <a:prstGeom prst="roundRect">
                <a:avLst>
                  <a:gd name="adj" fmla="val 10613"/>
                </a:avLst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8D70DDDA-1D1E-99D7-64A4-F648153486AD}"/>
                  </a:ext>
                </a:extLst>
              </p:cNvPr>
              <p:cNvGrpSpPr/>
              <p:nvPr/>
            </p:nvGrpSpPr>
            <p:grpSpPr>
              <a:xfrm>
                <a:off x="3367009" y="1502571"/>
                <a:ext cx="2512945" cy="4502068"/>
                <a:chOff x="3367009" y="1502571"/>
                <a:chExt cx="2512945" cy="4502068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41160FBD-81E6-9A7B-FCCE-610C053BD632}"/>
                    </a:ext>
                  </a:extLst>
                </p:cNvPr>
                <p:cNvSpPr txBox="1"/>
                <p:nvPr/>
              </p:nvSpPr>
              <p:spPr>
                <a:xfrm>
                  <a:off x="3840190" y="1502571"/>
                  <a:ext cx="1566582" cy="167259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9600" b="1" dirty="0">
                      <a:solidFill>
                        <a:schemeClr val="bg2"/>
                      </a:solidFill>
                      <a:latin typeface="+mj-lt"/>
                    </a:rPr>
                    <a:t>W</a:t>
                  </a:r>
                  <a:endParaRPr kumimoji="0" lang="en-CA" sz="9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E8C1CA1B-FBFA-F0ED-2E95-39EAB7E521C6}"/>
                    </a:ext>
                  </a:extLst>
                </p:cNvPr>
                <p:cNvSpPr txBox="1"/>
                <p:nvPr/>
              </p:nvSpPr>
              <p:spPr>
                <a:xfrm>
                  <a:off x="3367009" y="4250313"/>
                  <a:ext cx="2512945" cy="175432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exercitation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ullamco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laboris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nisi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aliquip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ex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commodo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consequat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34BCE61B-EC97-0CE4-7D82-4C0FBFA1365C}"/>
                    </a:ext>
                  </a:extLst>
                </p:cNvPr>
                <p:cNvSpPr txBox="1"/>
                <p:nvPr/>
              </p:nvSpPr>
              <p:spPr>
                <a:xfrm>
                  <a:off x="3696074" y="3189299"/>
                  <a:ext cx="1854814" cy="4207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2"/>
                      </a:solidFill>
                    </a:rPr>
                    <a:t>Weaknesses</a:t>
                  </a:r>
                  <a:endParaRPr lang="en-IN" sz="20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0E0A940-EBC3-6FDF-FBCB-5E784067559F}"/>
                </a:ext>
              </a:extLst>
            </p:cNvPr>
            <p:cNvGrpSpPr/>
            <p:nvPr/>
          </p:nvGrpSpPr>
          <p:grpSpPr>
            <a:xfrm>
              <a:off x="6412946" y="1468307"/>
              <a:ext cx="2517506" cy="4516085"/>
              <a:chOff x="6411124" y="1468307"/>
              <a:chExt cx="2517506" cy="4516085"/>
            </a:xfrm>
          </p:grpSpPr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id="{E7D07602-0469-2E27-900E-BC5DC955F2F0}"/>
                  </a:ext>
                </a:extLst>
              </p:cNvPr>
              <p:cNvSpPr/>
              <p:nvPr/>
            </p:nvSpPr>
            <p:spPr>
              <a:xfrm>
                <a:off x="6411124" y="1468307"/>
                <a:ext cx="2517506" cy="2517506"/>
              </a:xfrm>
              <a:prstGeom prst="roundRect">
                <a:avLst>
                  <a:gd name="adj" fmla="val 11748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0EEA853-A4DC-A978-DAF2-3CB39589B85E}"/>
                  </a:ext>
                </a:extLst>
              </p:cNvPr>
              <p:cNvSpPr txBox="1"/>
              <p:nvPr/>
            </p:nvSpPr>
            <p:spPr>
              <a:xfrm>
                <a:off x="6890776" y="1482324"/>
                <a:ext cx="1566583" cy="1672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9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rPr>
                  <a:t>O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FC45A9F-B975-9A26-5DD4-FD658196C091}"/>
                  </a:ext>
                </a:extLst>
              </p:cNvPr>
              <p:cNvSpPr txBox="1"/>
              <p:nvPr/>
            </p:nvSpPr>
            <p:spPr>
              <a:xfrm>
                <a:off x="6422400" y="4230066"/>
                <a:ext cx="2503334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7504C16-ABA4-FF3F-FC4B-FDC3CEB21186}"/>
                  </a:ext>
                </a:extLst>
              </p:cNvPr>
              <p:cNvSpPr txBox="1"/>
              <p:nvPr/>
            </p:nvSpPr>
            <p:spPr>
              <a:xfrm>
                <a:off x="6670794" y="3169051"/>
                <a:ext cx="2006543" cy="4207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bg2"/>
                    </a:solidFill>
                  </a:rPr>
                  <a:t>Opportunities</a:t>
                </a:r>
                <a:endParaRPr lang="en-IN" sz="20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769B4D0-54D6-C5A4-FCCD-D03A5792C041}"/>
                </a:ext>
              </a:extLst>
            </p:cNvPr>
            <p:cNvGrpSpPr/>
            <p:nvPr/>
          </p:nvGrpSpPr>
          <p:grpSpPr>
            <a:xfrm>
              <a:off x="9461812" y="1468307"/>
              <a:ext cx="2520082" cy="4516085"/>
              <a:chOff x="9461812" y="1468307"/>
              <a:chExt cx="2520082" cy="4516085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71976DB1-054D-9457-5E61-429871D81DF2}"/>
                  </a:ext>
                </a:extLst>
              </p:cNvPr>
              <p:cNvSpPr/>
              <p:nvPr/>
            </p:nvSpPr>
            <p:spPr>
              <a:xfrm>
                <a:off x="9461812" y="1468307"/>
                <a:ext cx="2517506" cy="2517506"/>
              </a:xfrm>
              <a:prstGeom prst="roundRect">
                <a:avLst>
                  <a:gd name="adj" fmla="val 11370"/>
                </a:avLst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7228A9A-C9F8-4AF7-D06B-53FF6F6CDDC7}"/>
                  </a:ext>
                </a:extLst>
              </p:cNvPr>
              <p:cNvSpPr txBox="1"/>
              <p:nvPr/>
            </p:nvSpPr>
            <p:spPr>
              <a:xfrm>
                <a:off x="9941710" y="1482324"/>
                <a:ext cx="1566583" cy="1672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9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rPr>
                  <a:t>T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8466D79-AF19-7FCB-3AC3-743A680BF00C}"/>
                  </a:ext>
                </a:extLst>
              </p:cNvPr>
              <p:cNvSpPr txBox="1"/>
              <p:nvPr/>
            </p:nvSpPr>
            <p:spPr>
              <a:xfrm>
                <a:off x="9468109" y="4230066"/>
                <a:ext cx="2513785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4A3BD94-1FAB-AC22-4E6F-0F2010B56210}"/>
                  </a:ext>
                </a:extLst>
              </p:cNvPr>
              <p:cNvSpPr txBox="1"/>
              <p:nvPr/>
            </p:nvSpPr>
            <p:spPr>
              <a:xfrm>
                <a:off x="10131400" y="3169051"/>
                <a:ext cx="1187202" cy="4207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bg2"/>
                    </a:solidFill>
                  </a:rPr>
                  <a:t>Threats</a:t>
                </a:r>
                <a:endParaRPr lang="en-IN" sz="2000" dirty="0">
                  <a:solidFill>
                    <a:schemeClr val="bg2"/>
                  </a:solidFill>
                </a:endParaRPr>
              </a:p>
            </p:txBody>
          </p:sp>
        </p:grpSp>
      </p:grp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998914E8-8792-C373-06D9-471617791D20}"/>
              </a:ext>
            </a:extLst>
          </p:cNvPr>
          <p:cNvSpPr/>
          <p:nvPr/>
        </p:nvSpPr>
        <p:spPr>
          <a:xfrm rot="19019134">
            <a:off x="7714490" y="-309690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B62924B-16C2-3952-76CF-4867BB217DEE}"/>
              </a:ext>
            </a:extLst>
          </p:cNvPr>
          <p:cNvSpPr/>
          <p:nvPr/>
        </p:nvSpPr>
        <p:spPr>
          <a:xfrm rot="19019134">
            <a:off x="2449103" y="6318844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grpSp>
        <p:nvGrpSpPr>
          <p:cNvPr id="7" name="Graphic 4">
            <a:extLst>
              <a:ext uri="{FF2B5EF4-FFF2-40B4-BE49-F238E27FC236}">
                <a16:creationId xmlns:a16="http://schemas.microsoft.com/office/drawing/2014/main" id="{AA5D9A94-343B-AC37-B59C-C5401E3CDEE5}"/>
              </a:ext>
            </a:extLst>
          </p:cNvPr>
          <p:cNvGrpSpPr/>
          <p:nvPr/>
        </p:nvGrpSpPr>
        <p:grpSpPr>
          <a:xfrm>
            <a:off x="11479129" y="1177012"/>
            <a:ext cx="318876" cy="318876"/>
            <a:chOff x="4942616" y="3771265"/>
            <a:chExt cx="609600" cy="609600"/>
          </a:xfrm>
          <a:effectLst/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69E362B0-A69A-BF9D-4B99-61E23C966587}"/>
                </a:ext>
              </a:extLst>
            </p:cNvPr>
            <p:cNvSpPr/>
            <p:nvPr/>
          </p:nvSpPr>
          <p:spPr>
            <a:xfrm>
              <a:off x="4942616" y="3771265"/>
              <a:ext cx="609600" cy="609600"/>
            </a:xfrm>
            <a:prstGeom prst="roundRect">
              <a:avLst>
                <a:gd name="adj" fmla="val 19273"/>
              </a:avLst>
            </a:prstGeom>
            <a:solidFill>
              <a:schemeClr val="accent5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4061409959">
                    <a:custGeom>
                      <a:avLst/>
                      <a:gdLst>
                        <a:gd name="connsiteX0" fmla="*/ 0 w 1651002"/>
                        <a:gd name="connsiteY0" fmla="*/ 318198 h 1651002"/>
                        <a:gd name="connsiteX1" fmla="*/ 318198 w 1651002"/>
                        <a:gd name="connsiteY1" fmla="*/ 0 h 1651002"/>
                        <a:gd name="connsiteX2" fmla="*/ 825501 w 1651002"/>
                        <a:gd name="connsiteY2" fmla="*/ 0 h 1651002"/>
                        <a:gd name="connsiteX3" fmla="*/ 1332804 w 1651002"/>
                        <a:gd name="connsiteY3" fmla="*/ 0 h 1651002"/>
                        <a:gd name="connsiteX4" fmla="*/ 1651002 w 1651002"/>
                        <a:gd name="connsiteY4" fmla="*/ 318198 h 1651002"/>
                        <a:gd name="connsiteX5" fmla="*/ 1651002 w 1651002"/>
                        <a:gd name="connsiteY5" fmla="*/ 845793 h 1651002"/>
                        <a:gd name="connsiteX6" fmla="*/ 1651002 w 1651002"/>
                        <a:gd name="connsiteY6" fmla="*/ 1332804 h 1651002"/>
                        <a:gd name="connsiteX7" fmla="*/ 1332804 w 1651002"/>
                        <a:gd name="connsiteY7" fmla="*/ 1651002 h 1651002"/>
                        <a:gd name="connsiteX8" fmla="*/ 805209 w 1651002"/>
                        <a:gd name="connsiteY8" fmla="*/ 1651002 h 1651002"/>
                        <a:gd name="connsiteX9" fmla="*/ 318198 w 1651002"/>
                        <a:gd name="connsiteY9" fmla="*/ 1651002 h 1651002"/>
                        <a:gd name="connsiteX10" fmla="*/ 0 w 1651002"/>
                        <a:gd name="connsiteY10" fmla="*/ 1332804 h 1651002"/>
                        <a:gd name="connsiteX11" fmla="*/ 0 w 1651002"/>
                        <a:gd name="connsiteY11" fmla="*/ 805209 h 1651002"/>
                        <a:gd name="connsiteX12" fmla="*/ 0 w 1651002"/>
                        <a:gd name="connsiteY12" fmla="*/ 318198 h 16510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651002" h="1651002" fill="none" extrusionOk="0">
                          <a:moveTo>
                            <a:pt x="0" y="318198"/>
                          </a:moveTo>
                          <a:cubicBezTo>
                            <a:pt x="-29536" y="130757"/>
                            <a:pt x="104311" y="-17490"/>
                            <a:pt x="318198" y="0"/>
                          </a:cubicBezTo>
                          <a:cubicBezTo>
                            <a:pt x="531880" y="-23888"/>
                            <a:pt x="620568" y="-548"/>
                            <a:pt x="825501" y="0"/>
                          </a:cubicBezTo>
                          <a:cubicBezTo>
                            <a:pt x="1030434" y="548"/>
                            <a:pt x="1126919" y="13166"/>
                            <a:pt x="1332804" y="0"/>
                          </a:cubicBezTo>
                          <a:cubicBezTo>
                            <a:pt x="1471332" y="20667"/>
                            <a:pt x="1653840" y="112776"/>
                            <a:pt x="1651002" y="318198"/>
                          </a:cubicBezTo>
                          <a:cubicBezTo>
                            <a:pt x="1669503" y="473991"/>
                            <a:pt x="1631726" y="589871"/>
                            <a:pt x="1651002" y="845793"/>
                          </a:cubicBezTo>
                          <a:cubicBezTo>
                            <a:pt x="1670278" y="1101715"/>
                            <a:pt x="1674227" y="1135386"/>
                            <a:pt x="1651002" y="1332804"/>
                          </a:cubicBezTo>
                          <a:cubicBezTo>
                            <a:pt x="1618659" y="1480864"/>
                            <a:pt x="1538110" y="1674687"/>
                            <a:pt x="1332804" y="1651002"/>
                          </a:cubicBezTo>
                          <a:cubicBezTo>
                            <a:pt x="1154902" y="1627224"/>
                            <a:pt x="979389" y="1676788"/>
                            <a:pt x="805209" y="1651002"/>
                          </a:cubicBezTo>
                          <a:cubicBezTo>
                            <a:pt x="631029" y="1625216"/>
                            <a:pt x="455339" y="1667914"/>
                            <a:pt x="318198" y="1651002"/>
                          </a:cubicBezTo>
                          <a:cubicBezTo>
                            <a:pt x="150559" y="1643202"/>
                            <a:pt x="-1712" y="1546730"/>
                            <a:pt x="0" y="1332804"/>
                          </a:cubicBezTo>
                          <a:cubicBezTo>
                            <a:pt x="-23907" y="1087863"/>
                            <a:pt x="17424" y="933964"/>
                            <a:pt x="0" y="805209"/>
                          </a:cubicBezTo>
                          <a:cubicBezTo>
                            <a:pt x="-17424" y="676455"/>
                            <a:pt x="-9307" y="428835"/>
                            <a:pt x="0" y="318198"/>
                          </a:cubicBezTo>
                          <a:close/>
                        </a:path>
                        <a:path w="1651002" h="1651002" stroke="0" extrusionOk="0">
                          <a:moveTo>
                            <a:pt x="0" y="318198"/>
                          </a:moveTo>
                          <a:cubicBezTo>
                            <a:pt x="-27940" y="143506"/>
                            <a:pt x="135861" y="5494"/>
                            <a:pt x="318198" y="0"/>
                          </a:cubicBezTo>
                          <a:cubicBezTo>
                            <a:pt x="422902" y="-1806"/>
                            <a:pt x="730561" y="19469"/>
                            <a:pt x="835647" y="0"/>
                          </a:cubicBezTo>
                          <a:cubicBezTo>
                            <a:pt x="940733" y="-19469"/>
                            <a:pt x="1097147" y="21593"/>
                            <a:pt x="1332804" y="0"/>
                          </a:cubicBezTo>
                          <a:cubicBezTo>
                            <a:pt x="1497137" y="-4143"/>
                            <a:pt x="1616030" y="128308"/>
                            <a:pt x="1651002" y="318198"/>
                          </a:cubicBezTo>
                          <a:cubicBezTo>
                            <a:pt x="1675859" y="505706"/>
                            <a:pt x="1672120" y="609059"/>
                            <a:pt x="1651002" y="835647"/>
                          </a:cubicBezTo>
                          <a:cubicBezTo>
                            <a:pt x="1629884" y="1062235"/>
                            <a:pt x="1652179" y="1096914"/>
                            <a:pt x="1651002" y="1332804"/>
                          </a:cubicBezTo>
                          <a:cubicBezTo>
                            <a:pt x="1660496" y="1504111"/>
                            <a:pt x="1531928" y="1640873"/>
                            <a:pt x="1332804" y="1651002"/>
                          </a:cubicBezTo>
                          <a:cubicBezTo>
                            <a:pt x="1204608" y="1634869"/>
                            <a:pt x="965169" y="1628523"/>
                            <a:pt x="825501" y="1651002"/>
                          </a:cubicBezTo>
                          <a:cubicBezTo>
                            <a:pt x="685833" y="1673481"/>
                            <a:pt x="451147" y="1633120"/>
                            <a:pt x="318198" y="1651002"/>
                          </a:cubicBezTo>
                          <a:cubicBezTo>
                            <a:pt x="151401" y="1614964"/>
                            <a:pt x="-22223" y="1503906"/>
                            <a:pt x="0" y="1332804"/>
                          </a:cubicBezTo>
                          <a:cubicBezTo>
                            <a:pt x="-11145" y="1214251"/>
                            <a:pt x="16928" y="1072506"/>
                            <a:pt x="0" y="815355"/>
                          </a:cubicBezTo>
                          <a:cubicBezTo>
                            <a:pt x="-16928" y="558204"/>
                            <a:pt x="553" y="460591"/>
                            <a:pt x="0" y="318198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34753B8-F298-1EC7-11D5-EC87BEE2BC5A}"/>
                </a:ext>
              </a:extLst>
            </p:cNvPr>
            <p:cNvSpPr/>
            <p:nvPr/>
          </p:nvSpPr>
          <p:spPr>
            <a:xfrm>
              <a:off x="5091764" y="3918976"/>
              <a:ext cx="320352" cy="322845"/>
            </a:xfrm>
            <a:custGeom>
              <a:avLst/>
              <a:gdLst>
                <a:gd name="connsiteX0" fmla="*/ 307467 w 415956"/>
                <a:gd name="connsiteY0" fmla="*/ 250698 h 419195"/>
                <a:gd name="connsiteX1" fmla="*/ 272510 w 415956"/>
                <a:gd name="connsiteY1" fmla="*/ 232410 h 419195"/>
                <a:gd name="connsiteX2" fmla="*/ 260699 w 415956"/>
                <a:gd name="connsiteY2" fmla="*/ 234601 h 419195"/>
                <a:gd name="connsiteX3" fmla="*/ 243459 w 415956"/>
                <a:gd name="connsiteY3" fmla="*/ 254413 h 419195"/>
                <a:gd name="connsiteX4" fmla="*/ 232124 w 415956"/>
                <a:gd name="connsiteY4" fmla="*/ 255270 h 419195"/>
                <a:gd name="connsiteX5" fmla="*/ 191167 w 415956"/>
                <a:gd name="connsiteY5" fmla="*/ 227838 h 419195"/>
                <a:gd name="connsiteX6" fmla="*/ 163544 w 415956"/>
                <a:gd name="connsiteY6" fmla="*/ 190691 h 419195"/>
                <a:gd name="connsiteX7" fmla="*/ 166211 w 415956"/>
                <a:gd name="connsiteY7" fmla="*/ 180118 h 419195"/>
                <a:gd name="connsiteX8" fmla="*/ 174403 w 415956"/>
                <a:gd name="connsiteY8" fmla="*/ 171260 h 419195"/>
                <a:gd name="connsiteX9" fmla="*/ 179927 w 415956"/>
                <a:gd name="connsiteY9" fmla="*/ 162783 h 419195"/>
                <a:gd name="connsiteX10" fmla="*/ 179832 w 415956"/>
                <a:gd name="connsiteY10" fmla="*/ 153638 h 419195"/>
                <a:gd name="connsiteX11" fmla="*/ 165259 w 415956"/>
                <a:gd name="connsiteY11" fmla="*/ 114300 h 419195"/>
                <a:gd name="connsiteX12" fmla="*/ 153829 w 415956"/>
                <a:gd name="connsiteY12" fmla="*/ 105156 h 419195"/>
                <a:gd name="connsiteX13" fmla="*/ 143827 w 415956"/>
                <a:gd name="connsiteY13" fmla="*/ 104394 h 419195"/>
                <a:gd name="connsiteX14" fmla="*/ 129730 w 415956"/>
                <a:gd name="connsiteY14" fmla="*/ 110395 h 419195"/>
                <a:gd name="connsiteX15" fmla="*/ 109823 w 415956"/>
                <a:gd name="connsiteY15" fmla="*/ 153162 h 419195"/>
                <a:gd name="connsiteX16" fmla="*/ 129064 w 415956"/>
                <a:gd name="connsiteY16" fmla="*/ 207836 h 419195"/>
                <a:gd name="connsiteX17" fmla="*/ 215170 w 415956"/>
                <a:gd name="connsiteY17" fmla="*/ 289846 h 419195"/>
                <a:gd name="connsiteX18" fmla="*/ 277273 w 415956"/>
                <a:gd name="connsiteY18" fmla="*/ 305276 h 419195"/>
                <a:gd name="connsiteX19" fmla="*/ 313372 w 415956"/>
                <a:gd name="connsiteY19" fmla="*/ 281845 h 419195"/>
                <a:gd name="connsiteX20" fmla="*/ 317373 w 415956"/>
                <a:gd name="connsiteY20" fmla="*/ 257175 h 419195"/>
                <a:gd name="connsiteX21" fmla="*/ 307467 w 415956"/>
                <a:gd name="connsiteY21" fmla="*/ 250698 h 419195"/>
                <a:gd name="connsiteX22" fmla="*/ 307467 w 415956"/>
                <a:gd name="connsiteY22" fmla="*/ 250698 h 419195"/>
                <a:gd name="connsiteX23" fmla="*/ 211741 w 415956"/>
                <a:gd name="connsiteY23" fmla="*/ 374237 h 419195"/>
                <a:gd name="connsiteX24" fmla="*/ 118205 w 415956"/>
                <a:gd name="connsiteY24" fmla="*/ 346139 h 419195"/>
                <a:gd name="connsiteX25" fmla="*/ 52864 w 415956"/>
                <a:gd name="connsiteY25" fmla="*/ 367094 h 419195"/>
                <a:gd name="connsiteX26" fmla="*/ 74104 w 415956"/>
                <a:gd name="connsiteY26" fmla="*/ 303943 h 419195"/>
                <a:gd name="connsiteX27" fmla="*/ 41719 w 415956"/>
                <a:gd name="connsiteY27" fmla="*/ 204311 h 419195"/>
                <a:gd name="connsiteX28" fmla="*/ 211741 w 415956"/>
                <a:gd name="connsiteY28" fmla="*/ 34290 h 419195"/>
                <a:gd name="connsiteX29" fmla="*/ 381762 w 415956"/>
                <a:gd name="connsiteY29" fmla="*/ 204311 h 419195"/>
                <a:gd name="connsiteX30" fmla="*/ 211741 w 415956"/>
                <a:gd name="connsiteY30" fmla="*/ 374237 h 419195"/>
                <a:gd name="connsiteX31" fmla="*/ 211741 w 415956"/>
                <a:gd name="connsiteY31" fmla="*/ 374237 h 419195"/>
                <a:gd name="connsiteX32" fmla="*/ 211741 w 415956"/>
                <a:gd name="connsiteY32" fmla="*/ 0 h 419195"/>
                <a:gd name="connsiteX33" fmla="*/ 7525 w 415956"/>
                <a:gd name="connsiteY33" fmla="*/ 204216 h 419195"/>
                <a:gd name="connsiteX34" fmla="*/ 36862 w 415956"/>
                <a:gd name="connsiteY34" fmla="*/ 309658 h 419195"/>
                <a:gd name="connsiteX35" fmla="*/ 0 w 415956"/>
                <a:gd name="connsiteY35" fmla="*/ 419195 h 419195"/>
                <a:gd name="connsiteX36" fmla="*/ 113062 w 415956"/>
                <a:gd name="connsiteY36" fmla="*/ 383000 h 419195"/>
                <a:gd name="connsiteX37" fmla="*/ 211741 w 415956"/>
                <a:gd name="connsiteY37" fmla="*/ 408432 h 419195"/>
                <a:gd name="connsiteX38" fmla="*/ 415957 w 415956"/>
                <a:gd name="connsiteY38" fmla="*/ 204216 h 419195"/>
                <a:gd name="connsiteX39" fmla="*/ 211741 w 415956"/>
                <a:gd name="connsiteY39" fmla="*/ 0 h 419195"/>
                <a:gd name="connsiteX40" fmla="*/ 211741 w 415956"/>
                <a:gd name="connsiteY40" fmla="*/ 0 h 419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15956" h="419195">
                  <a:moveTo>
                    <a:pt x="307467" y="250698"/>
                  </a:moveTo>
                  <a:cubicBezTo>
                    <a:pt x="302323" y="247936"/>
                    <a:pt x="277177" y="234315"/>
                    <a:pt x="272510" y="232410"/>
                  </a:cubicBezTo>
                  <a:cubicBezTo>
                    <a:pt x="267843" y="230505"/>
                    <a:pt x="264319" y="229458"/>
                    <a:pt x="260699" y="234601"/>
                  </a:cubicBezTo>
                  <a:cubicBezTo>
                    <a:pt x="257080" y="239649"/>
                    <a:pt x="246602" y="251079"/>
                    <a:pt x="243459" y="254413"/>
                  </a:cubicBezTo>
                  <a:cubicBezTo>
                    <a:pt x="240316" y="257746"/>
                    <a:pt x="237268" y="258128"/>
                    <a:pt x="232124" y="255270"/>
                  </a:cubicBezTo>
                  <a:cubicBezTo>
                    <a:pt x="226981" y="252508"/>
                    <a:pt x="210407" y="246317"/>
                    <a:pt x="191167" y="227838"/>
                  </a:cubicBezTo>
                  <a:cubicBezTo>
                    <a:pt x="176213" y="213455"/>
                    <a:pt x="166402" y="196025"/>
                    <a:pt x="163544" y="190691"/>
                  </a:cubicBezTo>
                  <a:cubicBezTo>
                    <a:pt x="160687" y="185357"/>
                    <a:pt x="163544" y="182594"/>
                    <a:pt x="166211" y="180118"/>
                  </a:cubicBezTo>
                  <a:cubicBezTo>
                    <a:pt x="168688" y="177832"/>
                    <a:pt x="171641" y="174212"/>
                    <a:pt x="174403" y="171260"/>
                  </a:cubicBezTo>
                  <a:cubicBezTo>
                    <a:pt x="177070" y="168307"/>
                    <a:pt x="178022" y="166211"/>
                    <a:pt x="179927" y="162783"/>
                  </a:cubicBezTo>
                  <a:cubicBezTo>
                    <a:pt x="181832" y="159353"/>
                    <a:pt x="181070" y="156305"/>
                    <a:pt x="179832" y="153638"/>
                  </a:cubicBezTo>
                  <a:cubicBezTo>
                    <a:pt x="178594" y="150971"/>
                    <a:pt x="169164" y="124968"/>
                    <a:pt x="165259" y="114300"/>
                  </a:cubicBezTo>
                  <a:cubicBezTo>
                    <a:pt x="161258" y="103727"/>
                    <a:pt x="156877" y="105251"/>
                    <a:pt x="153829" y="105156"/>
                  </a:cubicBezTo>
                  <a:cubicBezTo>
                    <a:pt x="150781" y="105061"/>
                    <a:pt x="147352" y="104489"/>
                    <a:pt x="143827" y="104394"/>
                  </a:cubicBezTo>
                  <a:cubicBezTo>
                    <a:pt x="140303" y="104299"/>
                    <a:pt x="134684" y="105346"/>
                    <a:pt x="129730" y="110395"/>
                  </a:cubicBezTo>
                  <a:cubicBezTo>
                    <a:pt x="124777" y="115443"/>
                    <a:pt x="110776" y="127540"/>
                    <a:pt x="109823" y="153162"/>
                  </a:cubicBezTo>
                  <a:cubicBezTo>
                    <a:pt x="108871" y="178784"/>
                    <a:pt x="126587" y="204311"/>
                    <a:pt x="129064" y="207836"/>
                  </a:cubicBezTo>
                  <a:cubicBezTo>
                    <a:pt x="131540" y="211455"/>
                    <a:pt x="162973" y="266986"/>
                    <a:pt x="215170" y="289846"/>
                  </a:cubicBezTo>
                  <a:cubicBezTo>
                    <a:pt x="267367" y="312706"/>
                    <a:pt x="267652" y="305753"/>
                    <a:pt x="277273" y="305276"/>
                  </a:cubicBezTo>
                  <a:cubicBezTo>
                    <a:pt x="286893" y="304800"/>
                    <a:pt x="308610" y="293846"/>
                    <a:pt x="313372" y="281845"/>
                  </a:cubicBezTo>
                  <a:cubicBezTo>
                    <a:pt x="318135" y="269843"/>
                    <a:pt x="318516" y="259366"/>
                    <a:pt x="317373" y="257175"/>
                  </a:cubicBezTo>
                  <a:cubicBezTo>
                    <a:pt x="316039" y="254889"/>
                    <a:pt x="312610" y="253460"/>
                    <a:pt x="307467" y="250698"/>
                  </a:cubicBezTo>
                  <a:lnTo>
                    <a:pt x="307467" y="250698"/>
                  </a:lnTo>
                  <a:close/>
                  <a:moveTo>
                    <a:pt x="211741" y="374237"/>
                  </a:moveTo>
                  <a:cubicBezTo>
                    <a:pt x="177260" y="374237"/>
                    <a:pt x="145066" y="363855"/>
                    <a:pt x="118205" y="346139"/>
                  </a:cubicBezTo>
                  <a:lnTo>
                    <a:pt x="52864" y="367094"/>
                  </a:lnTo>
                  <a:lnTo>
                    <a:pt x="74104" y="303943"/>
                  </a:lnTo>
                  <a:cubicBezTo>
                    <a:pt x="53721" y="275939"/>
                    <a:pt x="41719" y="241459"/>
                    <a:pt x="41719" y="204311"/>
                  </a:cubicBezTo>
                  <a:cubicBezTo>
                    <a:pt x="41719" y="110585"/>
                    <a:pt x="118015" y="34290"/>
                    <a:pt x="211741" y="34290"/>
                  </a:cubicBezTo>
                  <a:cubicBezTo>
                    <a:pt x="305467" y="34290"/>
                    <a:pt x="381762" y="110585"/>
                    <a:pt x="381762" y="204311"/>
                  </a:cubicBezTo>
                  <a:cubicBezTo>
                    <a:pt x="381762" y="297942"/>
                    <a:pt x="305467" y="374237"/>
                    <a:pt x="211741" y="374237"/>
                  </a:cubicBezTo>
                  <a:lnTo>
                    <a:pt x="211741" y="374237"/>
                  </a:lnTo>
                  <a:close/>
                  <a:moveTo>
                    <a:pt x="211741" y="0"/>
                  </a:moveTo>
                  <a:cubicBezTo>
                    <a:pt x="98965" y="0"/>
                    <a:pt x="7525" y="91440"/>
                    <a:pt x="7525" y="204216"/>
                  </a:cubicBezTo>
                  <a:cubicBezTo>
                    <a:pt x="7525" y="242792"/>
                    <a:pt x="18193" y="278892"/>
                    <a:pt x="36862" y="309658"/>
                  </a:cubicBezTo>
                  <a:lnTo>
                    <a:pt x="0" y="419195"/>
                  </a:lnTo>
                  <a:lnTo>
                    <a:pt x="113062" y="383000"/>
                  </a:lnTo>
                  <a:cubicBezTo>
                    <a:pt x="142304" y="399193"/>
                    <a:pt x="175927" y="408432"/>
                    <a:pt x="211741" y="408432"/>
                  </a:cubicBezTo>
                  <a:cubicBezTo>
                    <a:pt x="324517" y="408432"/>
                    <a:pt x="415957" y="316992"/>
                    <a:pt x="415957" y="204216"/>
                  </a:cubicBezTo>
                  <a:cubicBezTo>
                    <a:pt x="415957" y="91440"/>
                    <a:pt x="324517" y="0"/>
                    <a:pt x="211741" y="0"/>
                  </a:cubicBezTo>
                  <a:lnTo>
                    <a:pt x="211741" y="0"/>
                  </a:lnTo>
                  <a:close/>
                </a:path>
              </a:pathLst>
            </a:custGeom>
            <a:solidFill>
              <a:srgbClr val="FFFFFF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2112102424">
                    <a:custGeom>
                      <a:avLst/>
                      <a:gdLst>
                        <a:gd name="connsiteX0" fmla="*/ 641329 w 867621"/>
                        <a:gd name="connsiteY0" fmla="*/ 522915 h 874373"/>
                        <a:gd name="connsiteX1" fmla="*/ 568414 w 867621"/>
                        <a:gd name="connsiteY1" fmla="*/ 484769 h 874373"/>
                        <a:gd name="connsiteX2" fmla="*/ 543778 w 867621"/>
                        <a:gd name="connsiteY2" fmla="*/ 489339 h 874373"/>
                        <a:gd name="connsiteX3" fmla="*/ 507818 w 867621"/>
                        <a:gd name="connsiteY3" fmla="*/ 530664 h 874373"/>
                        <a:gd name="connsiteX4" fmla="*/ 484175 w 867621"/>
                        <a:gd name="connsiteY4" fmla="*/ 532451 h 874373"/>
                        <a:gd name="connsiteX5" fmla="*/ 398745 w 867621"/>
                        <a:gd name="connsiteY5" fmla="*/ 475233 h 874373"/>
                        <a:gd name="connsiteX6" fmla="*/ 341127 w 867621"/>
                        <a:gd name="connsiteY6" fmla="*/ 397750 h 874373"/>
                        <a:gd name="connsiteX7" fmla="*/ 346690 w 867621"/>
                        <a:gd name="connsiteY7" fmla="*/ 375697 h 874373"/>
                        <a:gd name="connsiteX8" fmla="*/ 363778 w 867621"/>
                        <a:gd name="connsiteY8" fmla="*/ 357220 h 874373"/>
                        <a:gd name="connsiteX9" fmla="*/ 375300 w 867621"/>
                        <a:gd name="connsiteY9" fmla="*/ 339539 h 874373"/>
                        <a:gd name="connsiteX10" fmla="*/ 375102 w 867621"/>
                        <a:gd name="connsiteY10" fmla="*/ 320464 h 874373"/>
                        <a:gd name="connsiteX11" fmla="*/ 344705 w 867621"/>
                        <a:gd name="connsiteY11" fmla="*/ 238411 h 874373"/>
                        <a:gd name="connsiteX12" fmla="*/ 320863 w 867621"/>
                        <a:gd name="connsiteY12" fmla="*/ 219338 h 874373"/>
                        <a:gd name="connsiteX13" fmla="*/ 300001 w 867621"/>
                        <a:gd name="connsiteY13" fmla="*/ 217749 h 874373"/>
                        <a:gd name="connsiteX14" fmla="*/ 270597 w 867621"/>
                        <a:gd name="connsiteY14" fmla="*/ 230266 h 874373"/>
                        <a:gd name="connsiteX15" fmla="*/ 229074 w 867621"/>
                        <a:gd name="connsiteY15" fmla="*/ 319471 h 874373"/>
                        <a:gd name="connsiteX16" fmla="*/ 269207 w 867621"/>
                        <a:gd name="connsiteY16" fmla="*/ 433512 h 874373"/>
                        <a:gd name="connsiteX17" fmla="*/ 448811 w 867621"/>
                        <a:gd name="connsiteY17" fmla="*/ 604571 h 874373"/>
                        <a:gd name="connsiteX18" fmla="*/ 578349 w 867621"/>
                        <a:gd name="connsiteY18" fmla="*/ 636756 h 874373"/>
                        <a:gd name="connsiteX19" fmla="*/ 653646 w 867621"/>
                        <a:gd name="connsiteY19" fmla="*/ 587883 h 874373"/>
                        <a:gd name="connsiteX20" fmla="*/ 661991 w 867621"/>
                        <a:gd name="connsiteY20" fmla="*/ 536425 h 874373"/>
                        <a:gd name="connsiteX21" fmla="*/ 641329 w 867621"/>
                        <a:gd name="connsiteY21" fmla="*/ 522915 h 874373"/>
                        <a:gd name="connsiteX22" fmla="*/ 641329 w 867621"/>
                        <a:gd name="connsiteY22" fmla="*/ 522915 h 874373"/>
                        <a:gd name="connsiteX23" fmla="*/ 441659 w 867621"/>
                        <a:gd name="connsiteY23" fmla="*/ 780597 h 874373"/>
                        <a:gd name="connsiteX24" fmla="*/ 246557 w 867621"/>
                        <a:gd name="connsiteY24" fmla="*/ 721989 h 874373"/>
                        <a:gd name="connsiteX25" fmla="*/ 110266 w 867621"/>
                        <a:gd name="connsiteY25" fmla="*/ 765698 h 874373"/>
                        <a:gd name="connsiteX26" fmla="*/ 154569 w 867621"/>
                        <a:gd name="connsiteY26" fmla="*/ 633975 h 874373"/>
                        <a:gd name="connsiteX27" fmla="*/ 87019 w 867621"/>
                        <a:gd name="connsiteY27" fmla="*/ 426159 h 874373"/>
                        <a:gd name="connsiteX28" fmla="*/ 441659 w 867621"/>
                        <a:gd name="connsiteY28" fmla="*/ 71523 h 874373"/>
                        <a:gd name="connsiteX29" fmla="*/ 796297 w 867621"/>
                        <a:gd name="connsiteY29" fmla="*/ 426159 h 874373"/>
                        <a:gd name="connsiteX30" fmla="*/ 441659 w 867621"/>
                        <a:gd name="connsiteY30" fmla="*/ 780597 h 874373"/>
                        <a:gd name="connsiteX31" fmla="*/ 441659 w 867621"/>
                        <a:gd name="connsiteY31" fmla="*/ 780597 h 874373"/>
                        <a:gd name="connsiteX32" fmla="*/ 441659 w 867621"/>
                        <a:gd name="connsiteY32" fmla="*/ 0 h 874373"/>
                        <a:gd name="connsiteX33" fmla="*/ 15696 w 867621"/>
                        <a:gd name="connsiteY33" fmla="*/ 425961 h 874373"/>
                        <a:gd name="connsiteX34" fmla="*/ 76888 w 867621"/>
                        <a:gd name="connsiteY34" fmla="*/ 645896 h 874373"/>
                        <a:gd name="connsiteX35" fmla="*/ 0 w 867621"/>
                        <a:gd name="connsiteY35" fmla="*/ 874373 h 874373"/>
                        <a:gd name="connsiteX36" fmla="*/ 235830 w 867621"/>
                        <a:gd name="connsiteY36" fmla="*/ 798876 h 874373"/>
                        <a:gd name="connsiteX37" fmla="*/ 441659 w 867621"/>
                        <a:gd name="connsiteY37" fmla="*/ 851923 h 874373"/>
                        <a:gd name="connsiteX38" fmla="*/ 867623 w 867621"/>
                        <a:gd name="connsiteY38" fmla="*/ 425961 h 874373"/>
                        <a:gd name="connsiteX39" fmla="*/ 441659 w 867621"/>
                        <a:gd name="connsiteY39" fmla="*/ 0 h 874373"/>
                        <a:gd name="connsiteX40" fmla="*/ 441659 w 867621"/>
                        <a:gd name="connsiteY40" fmla="*/ 0 h 8743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</a:cxnLst>
                      <a:rect l="l" t="t" r="r" b="b"/>
                      <a:pathLst>
                        <a:path w="867621" h="874373" fill="none" extrusionOk="0">
                          <a:moveTo>
                            <a:pt x="641329" y="522915"/>
                          </a:moveTo>
                          <a:cubicBezTo>
                            <a:pt x="632889" y="516290"/>
                            <a:pt x="578549" y="488948"/>
                            <a:pt x="568414" y="484769"/>
                          </a:cubicBezTo>
                          <a:cubicBezTo>
                            <a:pt x="558013" y="479020"/>
                            <a:pt x="550163" y="478524"/>
                            <a:pt x="543778" y="489339"/>
                          </a:cubicBezTo>
                          <a:cubicBezTo>
                            <a:pt x="534906" y="499397"/>
                            <a:pt x="516483" y="523983"/>
                            <a:pt x="507818" y="530664"/>
                          </a:cubicBezTo>
                          <a:cubicBezTo>
                            <a:pt x="501334" y="537370"/>
                            <a:pt x="494757" y="538879"/>
                            <a:pt x="484175" y="532451"/>
                          </a:cubicBezTo>
                          <a:cubicBezTo>
                            <a:pt x="475638" y="524810"/>
                            <a:pt x="439892" y="513535"/>
                            <a:pt x="398745" y="475233"/>
                          </a:cubicBezTo>
                          <a:cubicBezTo>
                            <a:pt x="368981" y="446094"/>
                            <a:pt x="349726" y="409915"/>
                            <a:pt x="341127" y="397750"/>
                          </a:cubicBezTo>
                          <a:cubicBezTo>
                            <a:pt x="334840" y="388488"/>
                            <a:pt x="342192" y="381370"/>
                            <a:pt x="346690" y="375697"/>
                          </a:cubicBezTo>
                          <a:cubicBezTo>
                            <a:pt x="351416" y="372343"/>
                            <a:pt x="357851" y="363513"/>
                            <a:pt x="363778" y="357220"/>
                          </a:cubicBezTo>
                          <a:cubicBezTo>
                            <a:pt x="369162" y="351554"/>
                            <a:pt x="371246" y="346923"/>
                            <a:pt x="375300" y="339539"/>
                          </a:cubicBezTo>
                          <a:cubicBezTo>
                            <a:pt x="379920" y="332921"/>
                            <a:pt x="377807" y="325572"/>
                            <a:pt x="375102" y="320464"/>
                          </a:cubicBezTo>
                          <a:cubicBezTo>
                            <a:pt x="368841" y="314023"/>
                            <a:pt x="353234" y="261056"/>
                            <a:pt x="344705" y="238411"/>
                          </a:cubicBezTo>
                          <a:cubicBezTo>
                            <a:pt x="335880" y="214857"/>
                            <a:pt x="328482" y="218809"/>
                            <a:pt x="320863" y="219338"/>
                          </a:cubicBezTo>
                          <a:cubicBezTo>
                            <a:pt x="314516" y="219684"/>
                            <a:pt x="307760" y="218162"/>
                            <a:pt x="300001" y="217749"/>
                          </a:cubicBezTo>
                          <a:cubicBezTo>
                            <a:pt x="293970" y="217082"/>
                            <a:pt x="279753" y="220631"/>
                            <a:pt x="270597" y="230266"/>
                          </a:cubicBezTo>
                          <a:cubicBezTo>
                            <a:pt x="253489" y="242397"/>
                            <a:pt x="224258" y="259485"/>
                            <a:pt x="229074" y="319471"/>
                          </a:cubicBezTo>
                          <a:cubicBezTo>
                            <a:pt x="228266" y="371181"/>
                            <a:pt x="262876" y="425249"/>
                            <a:pt x="269207" y="433512"/>
                          </a:cubicBezTo>
                          <a:cubicBezTo>
                            <a:pt x="257614" y="440609"/>
                            <a:pt x="315934" y="555900"/>
                            <a:pt x="448811" y="604571"/>
                          </a:cubicBezTo>
                          <a:cubicBezTo>
                            <a:pt x="557117" y="652822"/>
                            <a:pt x="560877" y="638882"/>
                            <a:pt x="578349" y="636756"/>
                          </a:cubicBezTo>
                          <a:cubicBezTo>
                            <a:pt x="594154" y="636590"/>
                            <a:pt x="642411" y="612857"/>
                            <a:pt x="653646" y="587883"/>
                          </a:cubicBezTo>
                          <a:cubicBezTo>
                            <a:pt x="663993" y="562832"/>
                            <a:pt x="664454" y="540294"/>
                            <a:pt x="661991" y="536425"/>
                          </a:cubicBezTo>
                          <a:cubicBezTo>
                            <a:pt x="659804" y="531517"/>
                            <a:pt x="652189" y="530582"/>
                            <a:pt x="641329" y="522915"/>
                          </a:cubicBezTo>
                          <a:lnTo>
                            <a:pt x="641329" y="522915"/>
                          </a:lnTo>
                          <a:close/>
                          <a:moveTo>
                            <a:pt x="441659" y="780597"/>
                          </a:moveTo>
                          <a:cubicBezTo>
                            <a:pt x="366571" y="775550"/>
                            <a:pt x="299393" y="766835"/>
                            <a:pt x="246557" y="721989"/>
                          </a:cubicBezTo>
                          <a:cubicBezTo>
                            <a:pt x="184543" y="744356"/>
                            <a:pt x="165851" y="745813"/>
                            <a:pt x="110266" y="765698"/>
                          </a:cubicBezTo>
                          <a:cubicBezTo>
                            <a:pt x="131991" y="715621"/>
                            <a:pt x="135262" y="700774"/>
                            <a:pt x="154569" y="633975"/>
                          </a:cubicBezTo>
                          <a:cubicBezTo>
                            <a:pt x="100560" y="580363"/>
                            <a:pt x="80990" y="503046"/>
                            <a:pt x="87019" y="426159"/>
                          </a:cubicBezTo>
                          <a:cubicBezTo>
                            <a:pt x="58592" y="212595"/>
                            <a:pt x="215110" y="92282"/>
                            <a:pt x="441659" y="71523"/>
                          </a:cubicBezTo>
                          <a:cubicBezTo>
                            <a:pt x="616021" y="114140"/>
                            <a:pt x="813050" y="185030"/>
                            <a:pt x="796297" y="426159"/>
                          </a:cubicBezTo>
                          <a:cubicBezTo>
                            <a:pt x="820909" y="600774"/>
                            <a:pt x="615962" y="779234"/>
                            <a:pt x="441659" y="780597"/>
                          </a:cubicBezTo>
                          <a:lnTo>
                            <a:pt x="441659" y="780597"/>
                          </a:lnTo>
                          <a:close/>
                          <a:moveTo>
                            <a:pt x="441659" y="0"/>
                          </a:moveTo>
                          <a:cubicBezTo>
                            <a:pt x="214647" y="-24606"/>
                            <a:pt x="21419" y="184393"/>
                            <a:pt x="15696" y="425961"/>
                          </a:cubicBezTo>
                          <a:cubicBezTo>
                            <a:pt x="11615" y="494941"/>
                            <a:pt x="37203" y="578467"/>
                            <a:pt x="76888" y="645896"/>
                          </a:cubicBezTo>
                          <a:cubicBezTo>
                            <a:pt x="56068" y="718890"/>
                            <a:pt x="18809" y="804395"/>
                            <a:pt x="0" y="874373"/>
                          </a:cubicBezTo>
                          <a:cubicBezTo>
                            <a:pt x="85550" y="847564"/>
                            <a:pt x="157984" y="827122"/>
                            <a:pt x="235830" y="798876"/>
                          </a:cubicBezTo>
                          <a:cubicBezTo>
                            <a:pt x="290884" y="849787"/>
                            <a:pt x="371579" y="850968"/>
                            <a:pt x="441659" y="851923"/>
                          </a:cubicBezTo>
                          <a:cubicBezTo>
                            <a:pt x="669994" y="846151"/>
                            <a:pt x="862780" y="670208"/>
                            <a:pt x="867623" y="425961"/>
                          </a:cubicBezTo>
                          <a:cubicBezTo>
                            <a:pt x="894992" y="228415"/>
                            <a:pt x="704605" y="48419"/>
                            <a:pt x="441659" y="0"/>
                          </a:cubicBezTo>
                          <a:lnTo>
                            <a:pt x="441659" y="0"/>
                          </a:lnTo>
                          <a:close/>
                        </a:path>
                        <a:path w="867621" h="874373" stroke="0" extrusionOk="0">
                          <a:moveTo>
                            <a:pt x="641329" y="522915"/>
                          </a:moveTo>
                          <a:cubicBezTo>
                            <a:pt x="631994" y="518081"/>
                            <a:pt x="578917" y="488333"/>
                            <a:pt x="568414" y="484769"/>
                          </a:cubicBezTo>
                          <a:cubicBezTo>
                            <a:pt x="558201" y="481343"/>
                            <a:pt x="551916" y="477455"/>
                            <a:pt x="543778" y="489339"/>
                          </a:cubicBezTo>
                          <a:cubicBezTo>
                            <a:pt x="537001" y="499762"/>
                            <a:pt x="513510" y="522402"/>
                            <a:pt x="507818" y="530664"/>
                          </a:cubicBezTo>
                          <a:cubicBezTo>
                            <a:pt x="499861" y="538076"/>
                            <a:pt x="494560" y="539100"/>
                            <a:pt x="484175" y="532451"/>
                          </a:cubicBezTo>
                          <a:cubicBezTo>
                            <a:pt x="474377" y="518802"/>
                            <a:pt x="440562" y="514463"/>
                            <a:pt x="398745" y="475233"/>
                          </a:cubicBezTo>
                          <a:cubicBezTo>
                            <a:pt x="367952" y="447082"/>
                            <a:pt x="345354" y="406576"/>
                            <a:pt x="341127" y="397750"/>
                          </a:cubicBezTo>
                          <a:cubicBezTo>
                            <a:pt x="336113" y="385857"/>
                            <a:pt x="340652" y="381118"/>
                            <a:pt x="346690" y="375697"/>
                          </a:cubicBezTo>
                          <a:cubicBezTo>
                            <a:pt x="351549" y="370687"/>
                            <a:pt x="358372" y="363826"/>
                            <a:pt x="363778" y="357220"/>
                          </a:cubicBezTo>
                          <a:cubicBezTo>
                            <a:pt x="368757" y="350706"/>
                            <a:pt x="371494" y="346491"/>
                            <a:pt x="375300" y="339539"/>
                          </a:cubicBezTo>
                          <a:cubicBezTo>
                            <a:pt x="380228" y="333372"/>
                            <a:pt x="376624" y="326715"/>
                            <a:pt x="375102" y="320464"/>
                          </a:cubicBezTo>
                          <a:cubicBezTo>
                            <a:pt x="377533" y="313956"/>
                            <a:pt x="349392" y="260466"/>
                            <a:pt x="344705" y="238411"/>
                          </a:cubicBezTo>
                          <a:cubicBezTo>
                            <a:pt x="335773" y="217411"/>
                            <a:pt x="327218" y="219388"/>
                            <a:pt x="320863" y="219338"/>
                          </a:cubicBezTo>
                          <a:cubicBezTo>
                            <a:pt x="314319" y="218902"/>
                            <a:pt x="308048" y="219147"/>
                            <a:pt x="300001" y="217749"/>
                          </a:cubicBezTo>
                          <a:cubicBezTo>
                            <a:pt x="291453" y="218003"/>
                            <a:pt x="278001" y="219445"/>
                            <a:pt x="270597" y="230266"/>
                          </a:cubicBezTo>
                          <a:cubicBezTo>
                            <a:pt x="263402" y="235465"/>
                            <a:pt x="224244" y="265526"/>
                            <a:pt x="229074" y="319471"/>
                          </a:cubicBezTo>
                          <a:cubicBezTo>
                            <a:pt x="227028" y="372644"/>
                            <a:pt x="263252" y="426186"/>
                            <a:pt x="269207" y="433512"/>
                          </a:cubicBezTo>
                          <a:cubicBezTo>
                            <a:pt x="269848" y="441379"/>
                            <a:pt x="335859" y="558768"/>
                            <a:pt x="448811" y="604571"/>
                          </a:cubicBezTo>
                          <a:cubicBezTo>
                            <a:pt x="558950" y="652434"/>
                            <a:pt x="555876" y="637222"/>
                            <a:pt x="578349" y="636756"/>
                          </a:cubicBezTo>
                          <a:cubicBezTo>
                            <a:pt x="603075" y="634333"/>
                            <a:pt x="646292" y="607855"/>
                            <a:pt x="653646" y="587883"/>
                          </a:cubicBezTo>
                          <a:cubicBezTo>
                            <a:pt x="664411" y="562035"/>
                            <a:pt x="664183" y="541386"/>
                            <a:pt x="661991" y="536425"/>
                          </a:cubicBezTo>
                          <a:cubicBezTo>
                            <a:pt x="658072" y="532398"/>
                            <a:pt x="650939" y="527365"/>
                            <a:pt x="641329" y="522915"/>
                          </a:cubicBezTo>
                          <a:lnTo>
                            <a:pt x="641329" y="522915"/>
                          </a:lnTo>
                          <a:close/>
                          <a:moveTo>
                            <a:pt x="441659" y="780597"/>
                          </a:moveTo>
                          <a:cubicBezTo>
                            <a:pt x="364992" y="780751"/>
                            <a:pt x="297227" y="744766"/>
                            <a:pt x="246557" y="721989"/>
                          </a:cubicBezTo>
                          <a:cubicBezTo>
                            <a:pt x="208209" y="737986"/>
                            <a:pt x="161692" y="753153"/>
                            <a:pt x="110266" y="765698"/>
                          </a:cubicBezTo>
                          <a:cubicBezTo>
                            <a:pt x="135667" y="711807"/>
                            <a:pt x="138874" y="661464"/>
                            <a:pt x="154569" y="633975"/>
                          </a:cubicBezTo>
                          <a:cubicBezTo>
                            <a:pt x="106968" y="589333"/>
                            <a:pt x="93453" y="490253"/>
                            <a:pt x="87019" y="426159"/>
                          </a:cubicBezTo>
                          <a:cubicBezTo>
                            <a:pt x="88648" y="198165"/>
                            <a:pt x="209357" y="97795"/>
                            <a:pt x="441659" y="71523"/>
                          </a:cubicBezTo>
                          <a:cubicBezTo>
                            <a:pt x="603612" y="71652"/>
                            <a:pt x="820282" y="250255"/>
                            <a:pt x="796297" y="426159"/>
                          </a:cubicBezTo>
                          <a:cubicBezTo>
                            <a:pt x="774278" y="658611"/>
                            <a:pt x="631172" y="752125"/>
                            <a:pt x="441659" y="780597"/>
                          </a:cubicBezTo>
                          <a:lnTo>
                            <a:pt x="441659" y="780597"/>
                          </a:lnTo>
                          <a:close/>
                          <a:moveTo>
                            <a:pt x="441659" y="0"/>
                          </a:moveTo>
                          <a:cubicBezTo>
                            <a:pt x="215998" y="-26312"/>
                            <a:pt x="-7268" y="208762"/>
                            <a:pt x="15696" y="425961"/>
                          </a:cubicBezTo>
                          <a:cubicBezTo>
                            <a:pt x="12031" y="504026"/>
                            <a:pt x="34186" y="599900"/>
                            <a:pt x="76888" y="645896"/>
                          </a:cubicBezTo>
                          <a:cubicBezTo>
                            <a:pt x="42037" y="731387"/>
                            <a:pt x="38074" y="770254"/>
                            <a:pt x="0" y="874373"/>
                          </a:cubicBezTo>
                          <a:cubicBezTo>
                            <a:pt x="77202" y="860264"/>
                            <a:pt x="168764" y="831918"/>
                            <a:pt x="235830" y="798876"/>
                          </a:cubicBezTo>
                          <a:cubicBezTo>
                            <a:pt x="306484" y="838261"/>
                            <a:pt x="377916" y="855194"/>
                            <a:pt x="441659" y="851923"/>
                          </a:cubicBezTo>
                          <a:cubicBezTo>
                            <a:pt x="676231" y="836918"/>
                            <a:pt x="883100" y="702270"/>
                            <a:pt x="867623" y="425961"/>
                          </a:cubicBezTo>
                          <a:cubicBezTo>
                            <a:pt x="872867" y="197130"/>
                            <a:pt x="647766" y="-13559"/>
                            <a:pt x="441659" y="0"/>
                          </a:cubicBezTo>
                          <a:lnTo>
                            <a:pt x="441659" y="0"/>
                          </a:ln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" name="Graphic 4">
            <a:extLst>
              <a:ext uri="{FF2B5EF4-FFF2-40B4-BE49-F238E27FC236}">
                <a16:creationId xmlns:a16="http://schemas.microsoft.com/office/drawing/2014/main" id="{BBD6D462-CFBD-3B92-9D19-84EE5E254E96}"/>
              </a:ext>
            </a:extLst>
          </p:cNvPr>
          <p:cNvGrpSpPr/>
          <p:nvPr/>
        </p:nvGrpSpPr>
        <p:grpSpPr>
          <a:xfrm>
            <a:off x="8774376" y="4463862"/>
            <a:ext cx="219454" cy="219454"/>
            <a:chOff x="3796211" y="2808079"/>
            <a:chExt cx="609598" cy="609598"/>
          </a:xfrm>
          <a:effectLst/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563EF4B-3072-BD41-D5AB-234BB916759E}"/>
                </a:ext>
              </a:extLst>
            </p:cNvPr>
            <p:cNvSpPr/>
            <p:nvPr/>
          </p:nvSpPr>
          <p:spPr>
            <a:xfrm>
              <a:off x="3796211" y="2808079"/>
              <a:ext cx="609598" cy="609598"/>
            </a:xfrm>
            <a:custGeom>
              <a:avLst/>
              <a:gdLst>
                <a:gd name="connsiteX0" fmla="*/ 609598 w 609598"/>
                <a:gd name="connsiteY0" fmla="*/ 304799 h 609598"/>
                <a:gd name="connsiteX1" fmla="*/ 304799 w 609598"/>
                <a:gd name="connsiteY1" fmla="*/ 609598 h 609598"/>
                <a:gd name="connsiteX2" fmla="*/ 0 w 609598"/>
                <a:gd name="connsiteY2" fmla="*/ 304799 h 609598"/>
                <a:gd name="connsiteX3" fmla="*/ 304799 w 609598"/>
                <a:gd name="connsiteY3" fmla="*/ 0 h 609598"/>
                <a:gd name="connsiteX4" fmla="*/ 609598 w 609598"/>
                <a:gd name="connsiteY4" fmla="*/ 304799 h 609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598" h="609598">
                  <a:moveTo>
                    <a:pt x="609598" y="304799"/>
                  </a:moveTo>
                  <a:cubicBezTo>
                    <a:pt x="609598" y="473135"/>
                    <a:pt x="473135" y="609598"/>
                    <a:pt x="304799" y="609598"/>
                  </a:cubicBezTo>
                  <a:cubicBezTo>
                    <a:pt x="136463" y="609598"/>
                    <a:pt x="0" y="473135"/>
                    <a:pt x="0" y="304799"/>
                  </a:cubicBezTo>
                  <a:cubicBezTo>
                    <a:pt x="0" y="136463"/>
                    <a:pt x="136463" y="0"/>
                    <a:pt x="304799" y="0"/>
                  </a:cubicBezTo>
                  <a:cubicBezTo>
                    <a:pt x="473135" y="0"/>
                    <a:pt x="609598" y="136463"/>
                    <a:pt x="609598" y="304799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3687632289">
                    <a:custGeom>
                      <a:avLst/>
                      <a:gdLst>
                        <a:gd name="connsiteX0" fmla="*/ 1136234 w 1136234"/>
                        <a:gd name="connsiteY0" fmla="*/ 568117 h 1136234"/>
                        <a:gd name="connsiteX1" fmla="*/ 568117 w 1136234"/>
                        <a:gd name="connsiteY1" fmla="*/ 1136234 h 1136234"/>
                        <a:gd name="connsiteX2" fmla="*/ 0 w 1136234"/>
                        <a:gd name="connsiteY2" fmla="*/ 568117 h 1136234"/>
                        <a:gd name="connsiteX3" fmla="*/ 568117 w 1136234"/>
                        <a:gd name="connsiteY3" fmla="*/ 0 h 1136234"/>
                        <a:gd name="connsiteX4" fmla="*/ 1136234 w 1136234"/>
                        <a:gd name="connsiteY4" fmla="*/ 568117 h 11362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36234" h="1136234" fill="none" extrusionOk="0">
                          <a:moveTo>
                            <a:pt x="1136234" y="568117"/>
                          </a:moveTo>
                          <a:cubicBezTo>
                            <a:pt x="1197862" y="860415"/>
                            <a:pt x="821755" y="1129781"/>
                            <a:pt x="568117" y="1136234"/>
                          </a:cubicBezTo>
                          <a:cubicBezTo>
                            <a:pt x="245010" y="1144751"/>
                            <a:pt x="4331" y="898823"/>
                            <a:pt x="0" y="568117"/>
                          </a:cubicBezTo>
                          <a:cubicBezTo>
                            <a:pt x="24656" y="255667"/>
                            <a:pt x="269869" y="-32986"/>
                            <a:pt x="568117" y="0"/>
                          </a:cubicBezTo>
                          <a:cubicBezTo>
                            <a:pt x="892942" y="3746"/>
                            <a:pt x="1110761" y="256634"/>
                            <a:pt x="1136234" y="568117"/>
                          </a:cubicBezTo>
                          <a:close/>
                        </a:path>
                        <a:path w="1136234" h="1136234" stroke="0" extrusionOk="0">
                          <a:moveTo>
                            <a:pt x="1136234" y="568117"/>
                          </a:moveTo>
                          <a:cubicBezTo>
                            <a:pt x="1110525" y="818712"/>
                            <a:pt x="829474" y="1163954"/>
                            <a:pt x="568117" y="1136234"/>
                          </a:cubicBezTo>
                          <a:cubicBezTo>
                            <a:pt x="264188" y="1174673"/>
                            <a:pt x="67587" y="861737"/>
                            <a:pt x="0" y="568117"/>
                          </a:cubicBezTo>
                          <a:cubicBezTo>
                            <a:pt x="-42337" y="226052"/>
                            <a:pt x="268967" y="46142"/>
                            <a:pt x="568117" y="0"/>
                          </a:cubicBezTo>
                          <a:cubicBezTo>
                            <a:pt x="871342" y="-53538"/>
                            <a:pt x="1182203" y="296295"/>
                            <a:pt x="1136234" y="568117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417E9E8-F36B-7126-8696-155F436ECB96}"/>
                </a:ext>
              </a:extLst>
            </p:cNvPr>
            <p:cNvSpPr/>
            <p:nvPr/>
          </p:nvSpPr>
          <p:spPr>
            <a:xfrm>
              <a:off x="3934001" y="2917485"/>
              <a:ext cx="333974" cy="429211"/>
            </a:xfrm>
            <a:custGeom>
              <a:avLst/>
              <a:gdLst>
                <a:gd name="connsiteX0" fmla="*/ 194951 w 333974"/>
                <a:gd name="connsiteY0" fmla="*/ 311292 h 429211"/>
                <a:gd name="connsiteX1" fmla="*/ 137325 w 333974"/>
                <a:gd name="connsiteY1" fmla="*/ 283860 h 429211"/>
                <a:gd name="connsiteX2" fmla="*/ 71507 w 333974"/>
                <a:gd name="connsiteY2" fmla="*/ 429211 h 429211"/>
                <a:gd name="connsiteX3" fmla="*/ 104368 w 333974"/>
                <a:gd name="connsiteY3" fmla="*/ 201564 h 429211"/>
                <a:gd name="connsiteX4" fmla="*/ 159232 w 333974"/>
                <a:gd name="connsiteY4" fmla="*/ 97360 h 429211"/>
                <a:gd name="connsiteX5" fmla="*/ 183902 w 333974"/>
                <a:gd name="connsiteY5" fmla="*/ 267382 h 429211"/>
                <a:gd name="connsiteX6" fmla="*/ 249720 w 333974"/>
                <a:gd name="connsiteY6" fmla="*/ 69928 h 429211"/>
                <a:gd name="connsiteX7" fmla="*/ 49504 w 333974"/>
                <a:gd name="connsiteY7" fmla="*/ 176894 h 429211"/>
                <a:gd name="connsiteX8" fmla="*/ 60458 w 333974"/>
                <a:gd name="connsiteY8" fmla="*/ 248236 h 429211"/>
                <a:gd name="connsiteX9" fmla="*/ 165 w 333974"/>
                <a:gd name="connsiteY9" fmla="*/ 149557 h 429211"/>
                <a:gd name="connsiteX10" fmla="*/ 145516 w 333974"/>
                <a:gd name="connsiteY10" fmla="*/ 1444 h 429211"/>
                <a:gd name="connsiteX11" fmla="*/ 332016 w 333974"/>
                <a:gd name="connsiteY11" fmla="*/ 119363 h 429211"/>
                <a:gd name="connsiteX12" fmla="*/ 194951 w 333974"/>
                <a:gd name="connsiteY12" fmla="*/ 311292 h 429211"/>
                <a:gd name="connsiteX13" fmla="*/ 194951 w 333974"/>
                <a:gd name="connsiteY13" fmla="*/ 311292 h 429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3974" h="429211">
                  <a:moveTo>
                    <a:pt x="194951" y="311292"/>
                  </a:moveTo>
                  <a:cubicBezTo>
                    <a:pt x="168852" y="309291"/>
                    <a:pt x="157803" y="296337"/>
                    <a:pt x="137325" y="283860"/>
                  </a:cubicBezTo>
                  <a:cubicBezTo>
                    <a:pt x="126085" y="342915"/>
                    <a:pt x="112274" y="399589"/>
                    <a:pt x="71507" y="429211"/>
                  </a:cubicBezTo>
                  <a:cubicBezTo>
                    <a:pt x="58934" y="339867"/>
                    <a:pt x="89985" y="272811"/>
                    <a:pt x="104368" y="201564"/>
                  </a:cubicBezTo>
                  <a:cubicBezTo>
                    <a:pt x="79794" y="160130"/>
                    <a:pt x="107321" y="76786"/>
                    <a:pt x="159232" y="97360"/>
                  </a:cubicBezTo>
                  <a:cubicBezTo>
                    <a:pt x="223050" y="122602"/>
                    <a:pt x="103987" y="251284"/>
                    <a:pt x="183902" y="267382"/>
                  </a:cubicBezTo>
                  <a:cubicBezTo>
                    <a:pt x="267436" y="284145"/>
                    <a:pt x="301440" y="122506"/>
                    <a:pt x="249720" y="69928"/>
                  </a:cubicBezTo>
                  <a:cubicBezTo>
                    <a:pt x="174948" y="-5986"/>
                    <a:pt x="31978" y="68214"/>
                    <a:pt x="49504" y="176894"/>
                  </a:cubicBezTo>
                  <a:cubicBezTo>
                    <a:pt x="53790" y="203469"/>
                    <a:pt x="81222" y="211565"/>
                    <a:pt x="60458" y="248236"/>
                  </a:cubicBezTo>
                  <a:cubicBezTo>
                    <a:pt x="12547" y="237664"/>
                    <a:pt x="-1740" y="199849"/>
                    <a:pt x="165" y="149557"/>
                  </a:cubicBezTo>
                  <a:cubicBezTo>
                    <a:pt x="3117" y="67166"/>
                    <a:pt x="74174" y="9444"/>
                    <a:pt x="145516" y="1444"/>
                  </a:cubicBezTo>
                  <a:cubicBezTo>
                    <a:pt x="235718" y="-8653"/>
                    <a:pt x="320300" y="34590"/>
                    <a:pt x="332016" y="119363"/>
                  </a:cubicBezTo>
                  <a:cubicBezTo>
                    <a:pt x="345160" y="215089"/>
                    <a:pt x="291344" y="318721"/>
                    <a:pt x="194951" y="311292"/>
                  </a:cubicBezTo>
                  <a:lnTo>
                    <a:pt x="194951" y="311292"/>
                  </a:lnTo>
                  <a:close/>
                </a:path>
              </a:pathLst>
            </a:custGeom>
            <a:solidFill>
              <a:schemeClr val="bg2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381775640">
                    <a:custGeom>
                      <a:avLst/>
                      <a:gdLst>
                        <a:gd name="connsiteX0" fmla="*/ 363370 w 622496"/>
                        <a:gd name="connsiteY0" fmla="*/ 580219 h 800009"/>
                        <a:gd name="connsiteX1" fmla="*/ 255960 w 622496"/>
                        <a:gd name="connsiteY1" fmla="*/ 529088 h 800009"/>
                        <a:gd name="connsiteX2" fmla="*/ 133282 w 622496"/>
                        <a:gd name="connsiteY2" fmla="*/ 800009 h 800009"/>
                        <a:gd name="connsiteX3" fmla="*/ 194532 w 622496"/>
                        <a:gd name="connsiteY3" fmla="*/ 375696 h 800009"/>
                        <a:gd name="connsiteX4" fmla="*/ 296793 w 622496"/>
                        <a:gd name="connsiteY4" fmla="*/ 181469 h 800009"/>
                        <a:gd name="connsiteX5" fmla="*/ 342775 w 622496"/>
                        <a:gd name="connsiteY5" fmla="*/ 498374 h 800009"/>
                        <a:gd name="connsiteX6" fmla="*/ 465454 w 622496"/>
                        <a:gd name="connsiteY6" fmla="*/ 130339 h 800009"/>
                        <a:gd name="connsiteX7" fmla="*/ 92270 w 622496"/>
                        <a:gd name="connsiteY7" fmla="*/ 329713 h 800009"/>
                        <a:gd name="connsiteX8" fmla="*/ 112688 w 622496"/>
                        <a:gd name="connsiteY8" fmla="*/ 462688 h 800009"/>
                        <a:gd name="connsiteX9" fmla="*/ 307 w 622496"/>
                        <a:gd name="connsiteY9" fmla="*/ 278760 h 800009"/>
                        <a:gd name="connsiteX10" fmla="*/ 271228 w 622496"/>
                        <a:gd name="connsiteY10" fmla="*/ 2691 h 800009"/>
                        <a:gd name="connsiteX11" fmla="*/ 618846 w 622496"/>
                        <a:gd name="connsiteY11" fmla="*/ 222481 h 800009"/>
                        <a:gd name="connsiteX12" fmla="*/ 363370 w 622496"/>
                        <a:gd name="connsiteY12" fmla="*/ 580219 h 800009"/>
                        <a:gd name="connsiteX13" fmla="*/ 363370 w 622496"/>
                        <a:gd name="connsiteY13" fmla="*/ 580219 h 8000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622496" h="800009" fill="none" extrusionOk="0">
                          <a:moveTo>
                            <a:pt x="363370" y="580219"/>
                          </a:moveTo>
                          <a:cubicBezTo>
                            <a:pt x="313625" y="576237"/>
                            <a:pt x="298848" y="549634"/>
                            <a:pt x="255960" y="529088"/>
                          </a:cubicBezTo>
                          <a:cubicBezTo>
                            <a:pt x="227688" y="660898"/>
                            <a:pt x="222750" y="732235"/>
                            <a:pt x="133282" y="800009"/>
                          </a:cubicBezTo>
                          <a:cubicBezTo>
                            <a:pt x="102398" y="630812"/>
                            <a:pt x="180957" y="504549"/>
                            <a:pt x="194532" y="375696"/>
                          </a:cubicBezTo>
                          <a:cubicBezTo>
                            <a:pt x="134295" y="296387"/>
                            <a:pt x="177657" y="136411"/>
                            <a:pt x="296793" y="181469"/>
                          </a:cubicBezTo>
                          <a:cubicBezTo>
                            <a:pt x="419704" y="239479"/>
                            <a:pt x="184445" y="471787"/>
                            <a:pt x="342775" y="498374"/>
                          </a:cubicBezTo>
                          <a:cubicBezTo>
                            <a:pt x="476001" y="505659"/>
                            <a:pt x="589622" y="244087"/>
                            <a:pt x="465454" y="130339"/>
                          </a:cubicBezTo>
                          <a:cubicBezTo>
                            <a:pt x="293169" y="-19303"/>
                            <a:pt x="85493" y="109125"/>
                            <a:pt x="92270" y="329713"/>
                          </a:cubicBezTo>
                          <a:cubicBezTo>
                            <a:pt x="98842" y="388099"/>
                            <a:pt x="161927" y="388511"/>
                            <a:pt x="112688" y="462688"/>
                          </a:cubicBezTo>
                          <a:cubicBezTo>
                            <a:pt x="37029" y="454848"/>
                            <a:pt x="-17662" y="374683"/>
                            <a:pt x="307" y="278760"/>
                          </a:cubicBezTo>
                          <a:cubicBezTo>
                            <a:pt x="16142" y="130631"/>
                            <a:pt x="140572" y="26510"/>
                            <a:pt x="271228" y="2691"/>
                          </a:cubicBezTo>
                          <a:cubicBezTo>
                            <a:pt x="434926" y="-15209"/>
                            <a:pt x="577448" y="68317"/>
                            <a:pt x="618846" y="222481"/>
                          </a:cubicBezTo>
                          <a:cubicBezTo>
                            <a:pt x="660316" y="397685"/>
                            <a:pt x="581470" y="575838"/>
                            <a:pt x="363370" y="580219"/>
                          </a:cubicBezTo>
                          <a:lnTo>
                            <a:pt x="363370" y="580219"/>
                          </a:lnTo>
                          <a:close/>
                        </a:path>
                        <a:path w="622496" h="800009" stroke="0" extrusionOk="0">
                          <a:moveTo>
                            <a:pt x="363370" y="580219"/>
                          </a:moveTo>
                          <a:cubicBezTo>
                            <a:pt x="314790" y="577550"/>
                            <a:pt x="289382" y="554966"/>
                            <a:pt x="255960" y="529088"/>
                          </a:cubicBezTo>
                          <a:cubicBezTo>
                            <a:pt x="234843" y="615817"/>
                            <a:pt x="210445" y="748132"/>
                            <a:pt x="133282" y="800009"/>
                          </a:cubicBezTo>
                          <a:cubicBezTo>
                            <a:pt x="106614" y="635395"/>
                            <a:pt x="177228" y="489299"/>
                            <a:pt x="194532" y="375696"/>
                          </a:cubicBezTo>
                          <a:cubicBezTo>
                            <a:pt x="149087" y="277267"/>
                            <a:pt x="196825" y="141622"/>
                            <a:pt x="296793" y="181469"/>
                          </a:cubicBezTo>
                          <a:cubicBezTo>
                            <a:pt x="438516" y="232693"/>
                            <a:pt x="203134" y="478606"/>
                            <a:pt x="342775" y="498374"/>
                          </a:cubicBezTo>
                          <a:cubicBezTo>
                            <a:pt x="499707" y="555898"/>
                            <a:pt x="561910" y="233722"/>
                            <a:pt x="465454" y="130339"/>
                          </a:cubicBezTo>
                          <a:cubicBezTo>
                            <a:pt x="298910" y="-10285"/>
                            <a:pt x="28050" y="162539"/>
                            <a:pt x="92270" y="329713"/>
                          </a:cubicBezTo>
                          <a:cubicBezTo>
                            <a:pt x="107814" y="380751"/>
                            <a:pt x="160162" y="396430"/>
                            <a:pt x="112688" y="462688"/>
                          </a:cubicBezTo>
                          <a:cubicBezTo>
                            <a:pt x="19396" y="443730"/>
                            <a:pt x="-17788" y="371801"/>
                            <a:pt x="307" y="278760"/>
                          </a:cubicBezTo>
                          <a:cubicBezTo>
                            <a:pt x="33235" y="136435"/>
                            <a:pt x="158915" y="3820"/>
                            <a:pt x="271228" y="2691"/>
                          </a:cubicBezTo>
                          <a:cubicBezTo>
                            <a:pt x="445160" y="-24835"/>
                            <a:pt x="604440" y="51367"/>
                            <a:pt x="618846" y="222481"/>
                          </a:cubicBezTo>
                          <a:cubicBezTo>
                            <a:pt x="624972" y="368406"/>
                            <a:pt x="553838" y="590528"/>
                            <a:pt x="363370" y="580219"/>
                          </a:cubicBezTo>
                          <a:lnTo>
                            <a:pt x="363370" y="580219"/>
                          </a:ln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aphic 4">
            <a:extLst>
              <a:ext uri="{FF2B5EF4-FFF2-40B4-BE49-F238E27FC236}">
                <a16:creationId xmlns:a16="http://schemas.microsoft.com/office/drawing/2014/main" id="{F574E6FE-95A8-84F6-F5FD-E01526CA977B}"/>
              </a:ext>
            </a:extLst>
          </p:cNvPr>
          <p:cNvGrpSpPr/>
          <p:nvPr/>
        </p:nvGrpSpPr>
        <p:grpSpPr>
          <a:xfrm>
            <a:off x="6690566" y="1516392"/>
            <a:ext cx="402008" cy="402008"/>
            <a:chOff x="4031360" y="1961610"/>
            <a:chExt cx="609600" cy="609600"/>
          </a:xfrm>
          <a:effectLst/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25015D6-648E-C8EE-1D2A-C75CF4318944}"/>
                </a:ext>
              </a:extLst>
            </p:cNvPr>
            <p:cNvSpPr/>
            <p:nvPr/>
          </p:nvSpPr>
          <p:spPr>
            <a:xfrm>
              <a:off x="4227955" y="2123344"/>
              <a:ext cx="188499" cy="358235"/>
            </a:xfrm>
            <a:custGeom>
              <a:avLst/>
              <a:gdLst>
                <a:gd name="connsiteX0" fmla="*/ 181261 w 188499"/>
                <a:gd name="connsiteY0" fmla="*/ 203073 h 358235"/>
                <a:gd name="connsiteX1" fmla="*/ 124397 w 188499"/>
                <a:gd name="connsiteY1" fmla="*/ 203073 h 358235"/>
                <a:gd name="connsiteX2" fmla="*/ 124397 w 188499"/>
                <a:gd name="connsiteY2" fmla="*/ 358235 h 358235"/>
                <a:gd name="connsiteX3" fmla="*/ 40100 w 188499"/>
                <a:gd name="connsiteY3" fmla="*/ 358235 h 358235"/>
                <a:gd name="connsiteX4" fmla="*/ 40100 w 188499"/>
                <a:gd name="connsiteY4" fmla="*/ 203073 h 358235"/>
                <a:gd name="connsiteX5" fmla="*/ 0 w 188499"/>
                <a:gd name="connsiteY5" fmla="*/ 203073 h 358235"/>
                <a:gd name="connsiteX6" fmla="*/ 0 w 188499"/>
                <a:gd name="connsiteY6" fmla="*/ 131445 h 358235"/>
                <a:gd name="connsiteX7" fmla="*/ 40100 w 188499"/>
                <a:gd name="connsiteY7" fmla="*/ 131445 h 358235"/>
                <a:gd name="connsiteX8" fmla="*/ 40100 w 188499"/>
                <a:gd name="connsiteY8" fmla="*/ 85058 h 358235"/>
                <a:gd name="connsiteX9" fmla="*/ 125158 w 188499"/>
                <a:gd name="connsiteY9" fmla="*/ 0 h 358235"/>
                <a:gd name="connsiteX10" fmla="*/ 187547 w 188499"/>
                <a:gd name="connsiteY10" fmla="*/ 286 h 358235"/>
                <a:gd name="connsiteX11" fmla="*/ 187547 w 188499"/>
                <a:gd name="connsiteY11" fmla="*/ 69818 h 358235"/>
                <a:gd name="connsiteX12" fmla="*/ 142208 w 188499"/>
                <a:gd name="connsiteY12" fmla="*/ 69818 h 358235"/>
                <a:gd name="connsiteX13" fmla="*/ 124301 w 188499"/>
                <a:gd name="connsiteY13" fmla="*/ 89345 h 358235"/>
                <a:gd name="connsiteX14" fmla="*/ 124301 w 188499"/>
                <a:gd name="connsiteY14" fmla="*/ 131540 h 358235"/>
                <a:gd name="connsiteX15" fmla="*/ 188500 w 188499"/>
                <a:gd name="connsiteY15" fmla="*/ 131540 h 358235"/>
                <a:gd name="connsiteX16" fmla="*/ 181261 w 188499"/>
                <a:gd name="connsiteY16" fmla="*/ 203073 h 35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8499" h="358235">
                  <a:moveTo>
                    <a:pt x="181261" y="203073"/>
                  </a:moveTo>
                  <a:lnTo>
                    <a:pt x="124397" y="203073"/>
                  </a:lnTo>
                  <a:lnTo>
                    <a:pt x="124397" y="358235"/>
                  </a:lnTo>
                  <a:lnTo>
                    <a:pt x="40100" y="358235"/>
                  </a:lnTo>
                  <a:lnTo>
                    <a:pt x="40100" y="203073"/>
                  </a:lnTo>
                  <a:lnTo>
                    <a:pt x="0" y="203073"/>
                  </a:lnTo>
                  <a:lnTo>
                    <a:pt x="0" y="131445"/>
                  </a:lnTo>
                  <a:lnTo>
                    <a:pt x="40100" y="131445"/>
                  </a:lnTo>
                  <a:lnTo>
                    <a:pt x="40100" y="85058"/>
                  </a:lnTo>
                  <a:cubicBezTo>
                    <a:pt x="40100" y="51911"/>
                    <a:pt x="55817" y="0"/>
                    <a:pt x="125158" y="0"/>
                  </a:cubicBezTo>
                  <a:lnTo>
                    <a:pt x="187547" y="286"/>
                  </a:lnTo>
                  <a:lnTo>
                    <a:pt x="187547" y="69818"/>
                  </a:lnTo>
                  <a:lnTo>
                    <a:pt x="142208" y="69818"/>
                  </a:lnTo>
                  <a:cubicBezTo>
                    <a:pt x="134779" y="69818"/>
                    <a:pt x="124301" y="73533"/>
                    <a:pt x="124301" y="89345"/>
                  </a:cubicBezTo>
                  <a:lnTo>
                    <a:pt x="124301" y="131540"/>
                  </a:lnTo>
                  <a:lnTo>
                    <a:pt x="188500" y="131540"/>
                  </a:lnTo>
                  <a:lnTo>
                    <a:pt x="181261" y="203073"/>
                  </a:lnTo>
                  <a:close/>
                </a:path>
              </a:pathLst>
            </a:custGeom>
            <a:solidFill>
              <a:srgbClr val="0A234F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4017065797">
                    <a:custGeom>
                      <a:avLst/>
                      <a:gdLst>
                        <a:gd name="connsiteX0" fmla="*/ 618899 w 643613"/>
                        <a:gd name="connsiteY0" fmla="*/ 693374 h 1223162"/>
                        <a:gd name="connsiteX1" fmla="*/ 424742 w 643613"/>
                        <a:gd name="connsiteY1" fmla="*/ 693374 h 1223162"/>
                        <a:gd name="connsiteX2" fmla="*/ 424742 w 643613"/>
                        <a:gd name="connsiteY2" fmla="*/ 1223162 h 1223162"/>
                        <a:gd name="connsiteX3" fmla="*/ 136917 w 643613"/>
                        <a:gd name="connsiteY3" fmla="*/ 1223162 h 1223162"/>
                        <a:gd name="connsiteX4" fmla="*/ 136917 w 643613"/>
                        <a:gd name="connsiteY4" fmla="*/ 693374 h 1223162"/>
                        <a:gd name="connsiteX5" fmla="*/ 0 w 643613"/>
                        <a:gd name="connsiteY5" fmla="*/ 693374 h 1223162"/>
                        <a:gd name="connsiteX6" fmla="*/ 0 w 643613"/>
                        <a:gd name="connsiteY6" fmla="*/ 448807 h 1223162"/>
                        <a:gd name="connsiteX7" fmla="*/ 136917 w 643613"/>
                        <a:gd name="connsiteY7" fmla="*/ 448807 h 1223162"/>
                        <a:gd name="connsiteX8" fmla="*/ 136917 w 643613"/>
                        <a:gd name="connsiteY8" fmla="*/ 290423 h 1223162"/>
                        <a:gd name="connsiteX9" fmla="*/ 427340 w 643613"/>
                        <a:gd name="connsiteY9" fmla="*/ 0 h 1223162"/>
                        <a:gd name="connsiteX10" fmla="*/ 640362 w 643613"/>
                        <a:gd name="connsiteY10" fmla="*/ 976 h 1223162"/>
                        <a:gd name="connsiteX11" fmla="*/ 640362 w 643613"/>
                        <a:gd name="connsiteY11" fmla="*/ 238387 h 1223162"/>
                        <a:gd name="connsiteX12" fmla="*/ 485556 w 643613"/>
                        <a:gd name="connsiteY12" fmla="*/ 238387 h 1223162"/>
                        <a:gd name="connsiteX13" fmla="*/ 424414 w 643613"/>
                        <a:gd name="connsiteY13" fmla="*/ 305060 h 1223162"/>
                        <a:gd name="connsiteX14" fmla="*/ 424414 w 643613"/>
                        <a:gd name="connsiteY14" fmla="*/ 449131 h 1223162"/>
                        <a:gd name="connsiteX15" fmla="*/ 643616 w 643613"/>
                        <a:gd name="connsiteY15" fmla="*/ 449131 h 1223162"/>
                        <a:gd name="connsiteX16" fmla="*/ 618899 w 643613"/>
                        <a:gd name="connsiteY16" fmla="*/ 693374 h 12231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643613" h="1223162" fill="none" extrusionOk="0">
                          <a:moveTo>
                            <a:pt x="618899" y="693374"/>
                          </a:moveTo>
                          <a:cubicBezTo>
                            <a:pt x="544852" y="698173"/>
                            <a:pt x="498723" y="699810"/>
                            <a:pt x="424742" y="693374"/>
                          </a:cubicBezTo>
                          <a:cubicBezTo>
                            <a:pt x="413510" y="919498"/>
                            <a:pt x="406512" y="1021409"/>
                            <a:pt x="424742" y="1223162"/>
                          </a:cubicBezTo>
                          <a:cubicBezTo>
                            <a:pt x="352297" y="1211148"/>
                            <a:pt x="237221" y="1235410"/>
                            <a:pt x="136917" y="1223162"/>
                          </a:cubicBezTo>
                          <a:cubicBezTo>
                            <a:pt x="162703" y="1059195"/>
                            <a:pt x="121697" y="849069"/>
                            <a:pt x="136917" y="693374"/>
                          </a:cubicBezTo>
                          <a:cubicBezTo>
                            <a:pt x="78585" y="693633"/>
                            <a:pt x="64175" y="694714"/>
                            <a:pt x="0" y="693374"/>
                          </a:cubicBezTo>
                          <a:cubicBezTo>
                            <a:pt x="7496" y="627642"/>
                            <a:pt x="2671" y="563441"/>
                            <a:pt x="0" y="448807"/>
                          </a:cubicBezTo>
                          <a:cubicBezTo>
                            <a:pt x="62833" y="451824"/>
                            <a:pt x="94969" y="443085"/>
                            <a:pt x="136917" y="448807"/>
                          </a:cubicBezTo>
                          <a:cubicBezTo>
                            <a:pt x="141371" y="408438"/>
                            <a:pt x="144054" y="323364"/>
                            <a:pt x="136917" y="290423"/>
                          </a:cubicBezTo>
                          <a:cubicBezTo>
                            <a:pt x="108845" y="170123"/>
                            <a:pt x="204434" y="-25006"/>
                            <a:pt x="427340" y="0"/>
                          </a:cubicBezTo>
                          <a:cubicBezTo>
                            <a:pt x="501644" y="8791"/>
                            <a:pt x="562734" y="-7715"/>
                            <a:pt x="640362" y="976"/>
                          </a:cubicBezTo>
                          <a:cubicBezTo>
                            <a:pt x="632527" y="96876"/>
                            <a:pt x="630211" y="139842"/>
                            <a:pt x="640362" y="238387"/>
                          </a:cubicBezTo>
                          <a:cubicBezTo>
                            <a:pt x="582913" y="236413"/>
                            <a:pt x="545759" y="232896"/>
                            <a:pt x="485556" y="238387"/>
                          </a:cubicBezTo>
                          <a:cubicBezTo>
                            <a:pt x="463814" y="234974"/>
                            <a:pt x="424014" y="252471"/>
                            <a:pt x="424414" y="305060"/>
                          </a:cubicBezTo>
                          <a:cubicBezTo>
                            <a:pt x="420954" y="353114"/>
                            <a:pt x="418541" y="377649"/>
                            <a:pt x="424414" y="449131"/>
                          </a:cubicBezTo>
                          <a:cubicBezTo>
                            <a:pt x="468966" y="445451"/>
                            <a:pt x="564691" y="445710"/>
                            <a:pt x="643616" y="449131"/>
                          </a:cubicBezTo>
                          <a:cubicBezTo>
                            <a:pt x="627405" y="548714"/>
                            <a:pt x="619503" y="590808"/>
                            <a:pt x="618899" y="693374"/>
                          </a:cubicBezTo>
                          <a:close/>
                        </a:path>
                        <a:path w="643613" h="1223162" stroke="0" extrusionOk="0">
                          <a:moveTo>
                            <a:pt x="618899" y="693374"/>
                          </a:moveTo>
                          <a:cubicBezTo>
                            <a:pt x="542790" y="694097"/>
                            <a:pt x="518819" y="685506"/>
                            <a:pt x="424742" y="693374"/>
                          </a:cubicBezTo>
                          <a:cubicBezTo>
                            <a:pt x="421703" y="931276"/>
                            <a:pt x="429028" y="960573"/>
                            <a:pt x="424742" y="1223162"/>
                          </a:cubicBezTo>
                          <a:cubicBezTo>
                            <a:pt x="283677" y="1215992"/>
                            <a:pt x="272570" y="1224364"/>
                            <a:pt x="136917" y="1223162"/>
                          </a:cubicBezTo>
                          <a:cubicBezTo>
                            <a:pt x="111404" y="1036251"/>
                            <a:pt x="130937" y="805919"/>
                            <a:pt x="136917" y="693374"/>
                          </a:cubicBezTo>
                          <a:cubicBezTo>
                            <a:pt x="101639" y="691408"/>
                            <a:pt x="32983" y="699630"/>
                            <a:pt x="0" y="693374"/>
                          </a:cubicBezTo>
                          <a:cubicBezTo>
                            <a:pt x="1568" y="629503"/>
                            <a:pt x="508" y="567728"/>
                            <a:pt x="0" y="448807"/>
                          </a:cubicBezTo>
                          <a:cubicBezTo>
                            <a:pt x="37955" y="443318"/>
                            <a:pt x="109182" y="448612"/>
                            <a:pt x="136917" y="448807"/>
                          </a:cubicBezTo>
                          <a:cubicBezTo>
                            <a:pt x="134356" y="397520"/>
                            <a:pt x="131927" y="363576"/>
                            <a:pt x="136917" y="290423"/>
                          </a:cubicBezTo>
                          <a:cubicBezTo>
                            <a:pt x="146504" y="150946"/>
                            <a:pt x="197996" y="-8343"/>
                            <a:pt x="427340" y="0"/>
                          </a:cubicBezTo>
                          <a:cubicBezTo>
                            <a:pt x="531854" y="4037"/>
                            <a:pt x="567145" y="-3760"/>
                            <a:pt x="640362" y="976"/>
                          </a:cubicBezTo>
                          <a:cubicBezTo>
                            <a:pt x="641560" y="76897"/>
                            <a:pt x="650353" y="160796"/>
                            <a:pt x="640362" y="238387"/>
                          </a:cubicBezTo>
                          <a:cubicBezTo>
                            <a:pt x="606334" y="240147"/>
                            <a:pt x="560368" y="234489"/>
                            <a:pt x="485556" y="238387"/>
                          </a:cubicBezTo>
                          <a:cubicBezTo>
                            <a:pt x="459876" y="244187"/>
                            <a:pt x="430859" y="246503"/>
                            <a:pt x="424414" y="305060"/>
                          </a:cubicBezTo>
                          <a:cubicBezTo>
                            <a:pt x="426363" y="356148"/>
                            <a:pt x="430647" y="393948"/>
                            <a:pt x="424414" y="449131"/>
                          </a:cubicBezTo>
                          <a:cubicBezTo>
                            <a:pt x="502766" y="452595"/>
                            <a:pt x="595349" y="453459"/>
                            <a:pt x="643616" y="449131"/>
                          </a:cubicBezTo>
                          <a:cubicBezTo>
                            <a:pt x="631814" y="547088"/>
                            <a:pt x="618834" y="596876"/>
                            <a:pt x="618899" y="69337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7" name="Graphic 4">
              <a:extLst>
                <a:ext uri="{FF2B5EF4-FFF2-40B4-BE49-F238E27FC236}">
                  <a16:creationId xmlns:a16="http://schemas.microsoft.com/office/drawing/2014/main" id="{4BB337D0-6124-B7BD-D51A-43FABA9F6DA4}"/>
                </a:ext>
              </a:extLst>
            </p:cNvPr>
            <p:cNvGrpSpPr/>
            <p:nvPr/>
          </p:nvGrpSpPr>
          <p:grpSpPr>
            <a:xfrm>
              <a:off x="4031360" y="1961610"/>
              <a:ext cx="609600" cy="609600"/>
              <a:chOff x="4031360" y="1961610"/>
              <a:chExt cx="609600" cy="609600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EF6B6B6C-E501-0908-CB06-826B196D5C99}"/>
                  </a:ext>
                </a:extLst>
              </p:cNvPr>
              <p:cNvSpPr/>
              <p:nvPr/>
            </p:nvSpPr>
            <p:spPr>
              <a:xfrm>
                <a:off x="4031360" y="1961610"/>
                <a:ext cx="609600" cy="609600"/>
              </a:xfrm>
              <a:custGeom>
                <a:avLst/>
                <a:gdLst>
                  <a:gd name="connsiteX0" fmla="*/ 609600 w 609600"/>
                  <a:gd name="connsiteY0" fmla="*/ 304800 h 609600"/>
                  <a:gd name="connsiteX1" fmla="*/ 304800 w 609600"/>
                  <a:gd name="connsiteY1" fmla="*/ 609600 h 609600"/>
                  <a:gd name="connsiteX2" fmla="*/ 0 w 609600"/>
                  <a:gd name="connsiteY2" fmla="*/ 304800 h 609600"/>
                  <a:gd name="connsiteX3" fmla="*/ 304800 w 609600"/>
                  <a:gd name="connsiteY3" fmla="*/ 0 h 609600"/>
                  <a:gd name="connsiteX4" fmla="*/ 609600 w 609600"/>
                  <a:gd name="connsiteY4" fmla="*/ 304800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9600" h="609600">
                    <a:moveTo>
                      <a:pt x="609600" y="304800"/>
                    </a:moveTo>
                    <a:cubicBezTo>
                      <a:pt x="609600" y="473136"/>
                      <a:pt x="473136" y="609600"/>
                      <a:pt x="304800" y="609600"/>
                    </a:cubicBezTo>
                    <a:cubicBezTo>
                      <a:pt x="136464" y="609600"/>
                      <a:pt x="0" y="473136"/>
                      <a:pt x="0" y="304800"/>
                    </a:cubicBezTo>
                    <a:cubicBezTo>
                      <a:pt x="0" y="136464"/>
                      <a:pt x="136464" y="0"/>
                      <a:pt x="304800" y="0"/>
                    </a:cubicBezTo>
                    <a:cubicBezTo>
                      <a:pt x="473136" y="0"/>
                      <a:pt x="609600" y="136464"/>
                      <a:pt x="609600" y="3048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3756370433">
                      <a:custGeom>
                        <a:avLst/>
                        <a:gdLst>
                          <a:gd name="connsiteX0" fmla="*/ 2081426 w 2081426"/>
                          <a:gd name="connsiteY0" fmla="*/ 1040713 h 2081426"/>
                          <a:gd name="connsiteX1" fmla="*/ 1040713 w 2081426"/>
                          <a:gd name="connsiteY1" fmla="*/ 2081426 h 2081426"/>
                          <a:gd name="connsiteX2" fmla="*/ 0 w 2081426"/>
                          <a:gd name="connsiteY2" fmla="*/ 1040713 h 2081426"/>
                          <a:gd name="connsiteX3" fmla="*/ 1040713 w 2081426"/>
                          <a:gd name="connsiteY3" fmla="*/ 0 h 2081426"/>
                          <a:gd name="connsiteX4" fmla="*/ 2081426 w 2081426"/>
                          <a:gd name="connsiteY4" fmla="*/ 1040713 h 20814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081426" h="2081426" fill="none" extrusionOk="0">
                            <a:moveTo>
                              <a:pt x="2081426" y="1040713"/>
                            </a:moveTo>
                            <a:cubicBezTo>
                              <a:pt x="2120445" y="1677004"/>
                              <a:pt x="1527568" y="2117395"/>
                              <a:pt x="1040713" y="2081426"/>
                            </a:cubicBezTo>
                            <a:cubicBezTo>
                              <a:pt x="535731" y="2050938"/>
                              <a:pt x="74846" y="1629817"/>
                              <a:pt x="0" y="1040713"/>
                            </a:cubicBezTo>
                            <a:cubicBezTo>
                              <a:pt x="130753" y="408781"/>
                              <a:pt x="466157" y="-14308"/>
                              <a:pt x="1040713" y="0"/>
                            </a:cubicBezTo>
                            <a:cubicBezTo>
                              <a:pt x="1583056" y="67986"/>
                              <a:pt x="2106113" y="559707"/>
                              <a:pt x="2081426" y="1040713"/>
                            </a:cubicBezTo>
                            <a:close/>
                          </a:path>
                          <a:path w="2081426" h="2081426" stroke="0" extrusionOk="0">
                            <a:moveTo>
                              <a:pt x="2081426" y="1040713"/>
                            </a:moveTo>
                            <a:cubicBezTo>
                              <a:pt x="2175926" y="1538093"/>
                              <a:pt x="1570278" y="2115140"/>
                              <a:pt x="1040713" y="2081426"/>
                            </a:cubicBezTo>
                            <a:cubicBezTo>
                              <a:pt x="427784" y="2028201"/>
                              <a:pt x="79371" y="1503460"/>
                              <a:pt x="0" y="1040713"/>
                            </a:cubicBezTo>
                            <a:cubicBezTo>
                              <a:pt x="-110441" y="477950"/>
                              <a:pt x="443186" y="-68121"/>
                              <a:pt x="1040713" y="0"/>
                            </a:cubicBezTo>
                            <a:cubicBezTo>
                              <a:pt x="1629248" y="-12288"/>
                              <a:pt x="1972876" y="556414"/>
                              <a:pt x="2081426" y="1040713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5B0ECF95-4693-0523-B243-1C5C0AD94D50}"/>
                  </a:ext>
                </a:extLst>
              </p:cNvPr>
              <p:cNvSpPr/>
              <p:nvPr/>
            </p:nvSpPr>
            <p:spPr>
              <a:xfrm>
                <a:off x="4241911" y="2087293"/>
                <a:ext cx="188499" cy="358235"/>
              </a:xfrm>
              <a:custGeom>
                <a:avLst/>
                <a:gdLst>
                  <a:gd name="connsiteX0" fmla="*/ 181261 w 188499"/>
                  <a:gd name="connsiteY0" fmla="*/ 203073 h 358235"/>
                  <a:gd name="connsiteX1" fmla="*/ 124397 w 188499"/>
                  <a:gd name="connsiteY1" fmla="*/ 203073 h 358235"/>
                  <a:gd name="connsiteX2" fmla="*/ 124397 w 188499"/>
                  <a:gd name="connsiteY2" fmla="*/ 358235 h 358235"/>
                  <a:gd name="connsiteX3" fmla="*/ 40100 w 188499"/>
                  <a:gd name="connsiteY3" fmla="*/ 358235 h 358235"/>
                  <a:gd name="connsiteX4" fmla="*/ 40100 w 188499"/>
                  <a:gd name="connsiteY4" fmla="*/ 203073 h 358235"/>
                  <a:gd name="connsiteX5" fmla="*/ 0 w 188499"/>
                  <a:gd name="connsiteY5" fmla="*/ 203073 h 358235"/>
                  <a:gd name="connsiteX6" fmla="*/ 0 w 188499"/>
                  <a:gd name="connsiteY6" fmla="*/ 131445 h 358235"/>
                  <a:gd name="connsiteX7" fmla="*/ 40100 w 188499"/>
                  <a:gd name="connsiteY7" fmla="*/ 131445 h 358235"/>
                  <a:gd name="connsiteX8" fmla="*/ 40100 w 188499"/>
                  <a:gd name="connsiteY8" fmla="*/ 85058 h 358235"/>
                  <a:gd name="connsiteX9" fmla="*/ 125158 w 188499"/>
                  <a:gd name="connsiteY9" fmla="*/ 0 h 358235"/>
                  <a:gd name="connsiteX10" fmla="*/ 187547 w 188499"/>
                  <a:gd name="connsiteY10" fmla="*/ 286 h 358235"/>
                  <a:gd name="connsiteX11" fmla="*/ 187547 w 188499"/>
                  <a:gd name="connsiteY11" fmla="*/ 69818 h 358235"/>
                  <a:gd name="connsiteX12" fmla="*/ 142208 w 188499"/>
                  <a:gd name="connsiteY12" fmla="*/ 69818 h 358235"/>
                  <a:gd name="connsiteX13" fmla="*/ 124301 w 188499"/>
                  <a:gd name="connsiteY13" fmla="*/ 89345 h 358235"/>
                  <a:gd name="connsiteX14" fmla="*/ 124301 w 188499"/>
                  <a:gd name="connsiteY14" fmla="*/ 131540 h 358235"/>
                  <a:gd name="connsiteX15" fmla="*/ 188500 w 188499"/>
                  <a:gd name="connsiteY15" fmla="*/ 131540 h 358235"/>
                  <a:gd name="connsiteX16" fmla="*/ 181261 w 188499"/>
                  <a:gd name="connsiteY16" fmla="*/ 203073 h 358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88499" h="358235">
                    <a:moveTo>
                      <a:pt x="181261" y="203073"/>
                    </a:moveTo>
                    <a:lnTo>
                      <a:pt x="124397" y="203073"/>
                    </a:lnTo>
                    <a:lnTo>
                      <a:pt x="124397" y="358235"/>
                    </a:lnTo>
                    <a:lnTo>
                      <a:pt x="40100" y="358235"/>
                    </a:lnTo>
                    <a:lnTo>
                      <a:pt x="40100" y="203073"/>
                    </a:lnTo>
                    <a:lnTo>
                      <a:pt x="0" y="203073"/>
                    </a:lnTo>
                    <a:lnTo>
                      <a:pt x="0" y="131445"/>
                    </a:lnTo>
                    <a:lnTo>
                      <a:pt x="40100" y="131445"/>
                    </a:lnTo>
                    <a:lnTo>
                      <a:pt x="40100" y="85058"/>
                    </a:lnTo>
                    <a:cubicBezTo>
                      <a:pt x="40100" y="51911"/>
                      <a:pt x="55817" y="0"/>
                      <a:pt x="125158" y="0"/>
                    </a:cubicBezTo>
                    <a:lnTo>
                      <a:pt x="187547" y="286"/>
                    </a:lnTo>
                    <a:lnTo>
                      <a:pt x="187547" y="69818"/>
                    </a:lnTo>
                    <a:lnTo>
                      <a:pt x="142208" y="69818"/>
                    </a:lnTo>
                    <a:cubicBezTo>
                      <a:pt x="134779" y="69818"/>
                      <a:pt x="124301" y="73533"/>
                      <a:pt x="124301" y="89345"/>
                    </a:cubicBezTo>
                    <a:lnTo>
                      <a:pt x="124301" y="131540"/>
                    </a:lnTo>
                    <a:lnTo>
                      <a:pt x="188500" y="131540"/>
                    </a:lnTo>
                    <a:lnTo>
                      <a:pt x="181261" y="203073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4187715499">
                      <a:custGeom>
                        <a:avLst/>
                        <a:gdLst>
                          <a:gd name="connsiteX0" fmla="*/ 618899 w 643613"/>
                          <a:gd name="connsiteY0" fmla="*/ 693374 h 1223162"/>
                          <a:gd name="connsiteX1" fmla="*/ 424742 w 643613"/>
                          <a:gd name="connsiteY1" fmla="*/ 693374 h 1223162"/>
                          <a:gd name="connsiteX2" fmla="*/ 424742 w 643613"/>
                          <a:gd name="connsiteY2" fmla="*/ 1223162 h 1223162"/>
                          <a:gd name="connsiteX3" fmla="*/ 136917 w 643613"/>
                          <a:gd name="connsiteY3" fmla="*/ 1223162 h 1223162"/>
                          <a:gd name="connsiteX4" fmla="*/ 136917 w 643613"/>
                          <a:gd name="connsiteY4" fmla="*/ 693374 h 1223162"/>
                          <a:gd name="connsiteX5" fmla="*/ 0 w 643613"/>
                          <a:gd name="connsiteY5" fmla="*/ 693374 h 1223162"/>
                          <a:gd name="connsiteX6" fmla="*/ 0 w 643613"/>
                          <a:gd name="connsiteY6" fmla="*/ 448807 h 1223162"/>
                          <a:gd name="connsiteX7" fmla="*/ 136917 w 643613"/>
                          <a:gd name="connsiteY7" fmla="*/ 448807 h 1223162"/>
                          <a:gd name="connsiteX8" fmla="*/ 136917 w 643613"/>
                          <a:gd name="connsiteY8" fmla="*/ 290423 h 1223162"/>
                          <a:gd name="connsiteX9" fmla="*/ 427340 w 643613"/>
                          <a:gd name="connsiteY9" fmla="*/ 0 h 1223162"/>
                          <a:gd name="connsiteX10" fmla="*/ 640362 w 643613"/>
                          <a:gd name="connsiteY10" fmla="*/ 976 h 1223162"/>
                          <a:gd name="connsiteX11" fmla="*/ 640362 w 643613"/>
                          <a:gd name="connsiteY11" fmla="*/ 238387 h 1223162"/>
                          <a:gd name="connsiteX12" fmla="*/ 485556 w 643613"/>
                          <a:gd name="connsiteY12" fmla="*/ 238387 h 1223162"/>
                          <a:gd name="connsiteX13" fmla="*/ 424414 w 643613"/>
                          <a:gd name="connsiteY13" fmla="*/ 305060 h 1223162"/>
                          <a:gd name="connsiteX14" fmla="*/ 424414 w 643613"/>
                          <a:gd name="connsiteY14" fmla="*/ 449131 h 1223162"/>
                          <a:gd name="connsiteX15" fmla="*/ 643616 w 643613"/>
                          <a:gd name="connsiteY15" fmla="*/ 449131 h 1223162"/>
                          <a:gd name="connsiteX16" fmla="*/ 618899 w 643613"/>
                          <a:gd name="connsiteY16" fmla="*/ 693374 h 12231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643613" h="1223162" fill="none" extrusionOk="0">
                            <a:moveTo>
                              <a:pt x="618899" y="693374"/>
                            </a:moveTo>
                            <a:cubicBezTo>
                              <a:pt x="542706" y="689361"/>
                              <a:pt x="498562" y="686953"/>
                              <a:pt x="424742" y="693374"/>
                            </a:cubicBezTo>
                            <a:cubicBezTo>
                              <a:pt x="438215" y="811919"/>
                              <a:pt x="438133" y="1018274"/>
                              <a:pt x="424742" y="1223162"/>
                            </a:cubicBezTo>
                            <a:cubicBezTo>
                              <a:pt x="300057" y="1225989"/>
                              <a:pt x="214742" y="1223520"/>
                              <a:pt x="136917" y="1223162"/>
                            </a:cubicBezTo>
                            <a:cubicBezTo>
                              <a:pt x="138985" y="1038629"/>
                              <a:pt x="127314" y="938660"/>
                              <a:pt x="136917" y="693374"/>
                            </a:cubicBezTo>
                            <a:cubicBezTo>
                              <a:pt x="107330" y="691111"/>
                              <a:pt x="40459" y="690730"/>
                              <a:pt x="0" y="693374"/>
                            </a:cubicBezTo>
                            <a:cubicBezTo>
                              <a:pt x="-3471" y="572955"/>
                              <a:pt x="792" y="505131"/>
                              <a:pt x="0" y="448807"/>
                            </a:cubicBezTo>
                            <a:cubicBezTo>
                              <a:pt x="31301" y="447670"/>
                              <a:pt x="83944" y="443494"/>
                              <a:pt x="136917" y="448807"/>
                            </a:cubicBezTo>
                            <a:cubicBezTo>
                              <a:pt x="129014" y="391796"/>
                              <a:pt x="143813" y="363120"/>
                              <a:pt x="136917" y="290423"/>
                            </a:cubicBezTo>
                            <a:cubicBezTo>
                              <a:pt x="125336" y="158320"/>
                              <a:pt x="198622" y="9901"/>
                              <a:pt x="427340" y="0"/>
                            </a:cubicBezTo>
                            <a:cubicBezTo>
                              <a:pt x="470921" y="2740"/>
                              <a:pt x="549431" y="-6890"/>
                              <a:pt x="640362" y="976"/>
                            </a:cubicBezTo>
                            <a:cubicBezTo>
                              <a:pt x="630420" y="119649"/>
                              <a:pt x="636754" y="127894"/>
                              <a:pt x="640362" y="238387"/>
                            </a:cubicBezTo>
                            <a:cubicBezTo>
                              <a:pt x="591316" y="244197"/>
                              <a:pt x="534342" y="243987"/>
                              <a:pt x="485556" y="238387"/>
                            </a:cubicBezTo>
                            <a:cubicBezTo>
                              <a:pt x="458607" y="234053"/>
                              <a:pt x="424780" y="252582"/>
                              <a:pt x="424414" y="305060"/>
                            </a:cubicBezTo>
                            <a:cubicBezTo>
                              <a:pt x="418534" y="364355"/>
                              <a:pt x="417885" y="387502"/>
                              <a:pt x="424414" y="449131"/>
                            </a:cubicBezTo>
                            <a:cubicBezTo>
                              <a:pt x="489849" y="453003"/>
                              <a:pt x="582345" y="457851"/>
                              <a:pt x="643616" y="449131"/>
                            </a:cubicBezTo>
                            <a:cubicBezTo>
                              <a:pt x="631670" y="516869"/>
                              <a:pt x="630303" y="642463"/>
                              <a:pt x="618899" y="693374"/>
                            </a:cubicBezTo>
                            <a:close/>
                          </a:path>
                          <a:path w="643613" h="1223162" stroke="0" extrusionOk="0">
                            <a:moveTo>
                              <a:pt x="618899" y="693374"/>
                            </a:moveTo>
                            <a:cubicBezTo>
                              <a:pt x="544272" y="689074"/>
                              <a:pt x="504021" y="686745"/>
                              <a:pt x="424742" y="693374"/>
                            </a:cubicBezTo>
                            <a:cubicBezTo>
                              <a:pt x="418995" y="941601"/>
                              <a:pt x="439722" y="998958"/>
                              <a:pt x="424742" y="1223162"/>
                            </a:cubicBezTo>
                            <a:cubicBezTo>
                              <a:pt x="332709" y="1219491"/>
                              <a:pt x="256871" y="1217785"/>
                              <a:pt x="136917" y="1223162"/>
                            </a:cubicBezTo>
                            <a:cubicBezTo>
                              <a:pt x="153477" y="1075827"/>
                              <a:pt x="129500" y="820753"/>
                              <a:pt x="136917" y="693374"/>
                            </a:cubicBezTo>
                            <a:cubicBezTo>
                              <a:pt x="98438" y="697830"/>
                              <a:pt x="55766" y="693622"/>
                              <a:pt x="0" y="693374"/>
                            </a:cubicBezTo>
                            <a:cubicBezTo>
                              <a:pt x="-10238" y="582654"/>
                              <a:pt x="-2392" y="563059"/>
                              <a:pt x="0" y="448807"/>
                            </a:cubicBezTo>
                            <a:cubicBezTo>
                              <a:pt x="55694" y="452162"/>
                              <a:pt x="87728" y="447172"/>
                              <a:pt x="136917" y="448807"/>
                            </a:cubicBezTo>
                            <a:cubicBezTo>
                              <a:pt x="130689" y="417010"/>
                              <a:pt x="134428" y="331950"/>
                              <a:pt x="136917" y="290423"/>
                            </a:cubicBezTo>
                            <a:cubicBezTo>
                              <a:pt x="129616" y="167937"/>
                              <a:pt x="218383" y="-3092"/>
                              <a:pt x="427340" y="0"/>
                            </a:cubicBezTo>
                            <a:cubicBezTo>
                              <a:pt x="482341" y="7402"/>
                              <a:pt x="593617" y="6195"/>
                              <a:pt x="640362" y="976"/>
                            </a:cubicBezTo>
                            <a:cubicBezTo>
                              <a:pt x="644131" y="50962"/>
                              <a:pt x="643303" y="139667"/>
                              <a:pt x="640362" y="238387"/>
                            </a:cubicBezTo>
                            <a:cubicBezTo>
                              <a:pt x="573909" y="233322"/>
                              <a:pt x="539050" y="233624"/>
                              <a:pt x="485556" y="238387"/>
                            </a:cubicBezTo>
                            <a:cubicBezTo>
                              <a:pt x="453952" y="243578"/>
                              <a:pt x="424879" y="249748"/>
                              <a:pt x="424414" y="305060"/>
                            </a:cubicBezTo>
                            <a:cubicBezTo>
                              <a:pt x="431022" y="367690"/>
                              <a:pt x="421514" y="419493"/>
                              <a:pt x="424414" y="449131"/>
                            </a:cubicBezTo>
                            <a:cubicBezTo>
                              <a:pt x="499628" y="450569"/>
                              <a:pt x="561307" y="444196"/>
                              <a:pt x="643616" y="449131"/>
                            </a:cubicBezTo>
                            <a:cubicBezTo>
                              <a:pt x="637396" y="521143"/>
                              <a:pt x="620970" y="598423"/>
                              <a:pt x="618899" y="693374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0" name="Graphic 4">
            <a:extLst>
              <a:ext uri="{FF2B5EF4-FFF2-40B4-BE49-F238E27FC236}">
                <a16:creationId xmlns:a16="http://schemas.microsoft.com/office/drawing/2014/main" id="{02932804-BD4A-726F-DD06-9D3B0C66BF75}"/>
              </a:ext>
            </a:extLst>
          </p:cNvPr>
          <p:cNvGrpSpPr/>
          <p:nvPr/>
        </p:nvGrpSpPr>
        <p:grpSpPr>
          <a:xfrm>
            <a:off x="4071631" y="1186469"/>
            <a:ext cx="226302" cy="226302"/>
            <a:chOff x="5823298" y="1961610"/>
            <a:chExt cx="609600" cy="609600"/>
          </a:xfrm>
          <a:effectLst/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BE213920-2FB8-7187-B8C3-FDE625DEE5FE}"/>
                </a:ext>
              </a:extLst>
            </p:cNvPr>
            <p:cNvSpPr/>
            <p:nvPr/>
          </p:nvSpPr>
          <p:spPr>
            <a:xfrm>
              <a:off x="5823298" y="1961610"/>
              <a:ext cx="609600" cy="609600"/>
            </a:xfrm>
            <a:prstGeom prst="roundRect">
              <a:avLst>
                <a:gd name="adj" fmla="val 14742"/>
              </a:avLst>
            </a:prstGeom>
            <a:solidFill>
              <a:schemeClr val="accent5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3505815204">
                    <a:custGeom>
                      <a:avLst/>
                      <a:gdLst>
                        <a:gd name="connsiteX0" fmla="*/ 0 w 1171686"/>
                        <a:gd name="connsiteY0" fmla="*/ 172730 h 1171686"/>
                        <a:gd name="connsiteX1" fmla="*/ 172730 w 1171686"/>
                        <a:gd name="connsiteY1" fmla="*/ 0 h 1171686"/>
                        <a:gd name="connsiteX2" fmla="*/ 585843 w 1171686"/>
                        <a:gd name="connsiteY2" fmla="*/ 0 h 1171686"/>
                        <a:gd name="connsiteX3" fmla="*/ 998956 w 1171686"/>
                        <a:gd name="connsiteY3" fmla="*/ 0 h 1171686"/>
                        <a:gd name="connsiteX4" fmla="*/ 1171686 w 1171686"/>
                        <a:gd name="connsiteY4" fmla="*/ 172730 h 1171686"/>
                        <a:gd name="connsiteX5" fmla="*/ 1171686 w 1171686"/>
                        <a:gd name="connsiteY5" fmla="*/ 561056 h 1171686"/>
                        <a:gd name="connsiteX6" fmla="*/ 1171686 w 1171686"/>
                        <a:gd name="connsiteY6" fmla="*/ 998956 h 1171686"/>
                        <a:gd name="connsiteX7" fmla="*/ 998956 w 1171686"/>
                        <a:gd name="connsiteY7" fmla="*/ 1171686 h 1171686"/>
                        <a:gd name="connsiteX8" fmla="*/ 585843 w 1171686"/>
                        <a:gd name="connsiteY8" fmla="*/ 1171686 h 1171686"/>
                        <a:gd name="connsiteX9" fmla="*/ 172730 w 1171686"/>
                        <a:gd name="connsiteY9" fmla="*/ 1171686 h 1171686"/>
                        <a:gd name="connsiteX10" fmla="*/ 0 w 1171686"/>
                        <a:gd name="connsiteY10" fmla="*/ 998956 h 1171686"/>
                        <a:gd name="connsiteX11" fmla="*/ 0 w 1171686"/>
                        <a:gd name="connsiteY11" fmla="*/ 569318 h 1171686"/>
                        <a:gd name="connsiteX12" fmla="*/ 0 w 1171686"/>
                        <a:gd name="connsiteY12" fmla="*/ 172730 h 11716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171686" h="1171686" fill="none" extrusionOk="0">
                          <a:moveTo>
                            <a:pt x="0" y="172730"/>
                          </a:moveTo>
                          <a:cubicBezTo>
                            <a:pt x="6403" y="66924"/>
                            <a:pt x="98102" y="10491"/>
                            <a:pt x="172730" y="0"/>
                          </a:cubicBezTo>
                          <a:cubicBezTo>
                            <a:pt x="296439" y="-12172"/>
                            <a:pt x="402957" y="14216"/>
                            <a:pt x="585843" y="0"/>
                          </a:cubicBezTo>
                          <a:cubicBezTo>
                            <a:pt x="768729" y="-14216"/>
                            <a:pt x="911771" y="20223"/>
                            <a:pt x="998956" y="0"/>
                          </a:cubicBezTo>
                          <a:cubicBezTo>
                            <a:pt x="1092716" y="2314"/>
                            <a:pt x="1154165" y="82975"/>
                            <a:pt x="1171686" y="172730"/>
                          </a:cubicBezTo>
                          <a:cubicBezTo>
                            <a:pt x="1159974" y="257631"/>
                            <a:pt x="1186222" y="378018"/>
                            <a:pt x="1171686" y="561056"/>
                          </a:cubicBezTo>
                          <a:cubicBezTo>
                            <a:pt x="1157150" y="744094"/>
                            <a:pt x="1175515" y="839390"/>
                            <a:pt x="1171686" y="998956"/>
                          </a:cubicBezTo>
                          <a:cubicBezTo>
                            <a:pt x="1182709" y="1098389"/>
                            <a:pt x="1097263" y="1176661"/>
                            <a:pt x="998956" y="1171686"/>
                          </a:cubicBezTo>
                          <a:cubicBezTo>
                            <a:pt x="815766" y="1170381"/>
                            <a:pt x="785065" y="1180317"/>
                            <a:pt x="585843" y="1171686"/>
                          </a:cubicBezTo>
                          <a:cubicBezTo>
                            <a:pt x="386621" y="1163055"/>
                            <a:pt x="356927" y="1176720"/>
                            <a:pt x="172730" y="1171686"/>
                          </a:cubicBezTo>
                          <a:cubicBezTo>
                            <a:pt x="82883" y="1171297"/>
                            <a:pt x="-4433" y="1074679"/>
                            <a:pt x="0" y="998956"/>
                          </a:cubicBezTo>
                          <a:cubicBezTo>
                            <a:pt x="-5411" y="854281"/>
                            <a:pt x="1582" y="738571"/>
                            <a:pt x="0" y="569318"/>
                          </a:cubicBezTo>
                          <a:cubicBezTo>
                            <a:pt x="-1582" y="400065"/>
                            <a:pt x="-14429" y="304864"/>
                            <a:pt x="0" y="172730"/>
                          </a:cubicBezTo>
                          <a:close/>
                        </a:path>
                        <a:path w="1171686" h="1171686" stroke="0" extrusionOk="0">
                          <a:moveTo>
                            <a:pt x="0" y="172730"/>
                          </a:moveTo>
                          <a:cubicBezTo>
                            <a:pt x="6346" y="77938"/>
                            <a:pt x="76661" y="-3595"/>
                            <a:pt x="172730" y="0"/>
                          </a:cubicBezTo>
                          <a:cubicBezTo>
                            <a:pt x="321091" y="-15867"/>
                            <a:pt x="465223" y="4856"/>
                            <a:pt x="577581" y="0"/>
                          </a:cubicBezTo>
                          <a:cubicBezTo>
                            <a:pt x="689939" y="-4856"/>
                            <a:pt x="788716" y="-2323"/>
                            <a:pt x="998956" y="0"/>
                          </a:cubicBezTo>
                          <a:cubicBezTo>
                            <a:pt x="1108536" y="-4519"/>
                            <a:pt x="1167373" y="71845"/>
                            <a:pt x="1171686" y="172730"/>
                          </a:cubicBezTo>
                          <a:cubicBezTo>
                            <a:pt x="1183979" y="269178"/>
                            <a:pt x="1182875" y="401801"/>
                            <a:pt x="1171686" y="602368"/>
                          </a:cubicBezTo>
                          <a:cubicBezTo>
                            <a:pt x="1160497" y="802935"/>
                            <a:pt x="1159643" y="864265"/>
                            <a:pt x="1171686" y="998956"/>
                          </a:cubicBezTo>
                          <a:cubicBezTo>
                            <a:pt x="1172622" y="1087867"/>
                            <a:pt x="1107024" y="1170758"/>
                            <a:pt x="998956" y="1171686"/>
                          </a:cubicBezTo>
                          <a:cubicBezTo>
                            <a:pt x="914480" y="1188367"/>
                            <a:pt x="747929" y="1176576"/>
                            <a:pt x="577581" y="1171686"/>
                          </a:cubicBezTo>
                          <a:cubicBezTo>
                            <a:pt x="407233" y="1166796"/>
                            <a:pt x="337808" y="1174309"/>
                            <a:pt x="172730" y="1171686"/>
                          </a:cubicBezTo>
                          <a:cubicBezTo>
                            <a:pt x="77053" y="1177389"/>
                            <a:pt x="8012" y="1080996"/>
                            <a:pt x="0" y="998956"/>
                          </a:cubicBezTo>
                          <a:cubicBezTo>
                            <a:pt x="19528" y="907443"/>
                            <a:pt x="-221" y="781116"/>
                            <a:pt x="0" y="594105"/>
                          </a:cubicBezTo>
                          <a:cubicBezTo>
                            <a:pt x="221" y="407094"/>
                            <a:pt x="12567" y="303696"/>
                            <a:pt x="0" y="17273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AF5642E-6623-13F2-DBAD-48862E6C2161}"/>
                </a:ext>
              </a:extLst>
            </p:cNvPr>
            <p:cNvSpPr/>
            <p:nvPr/>
          </p:nvSpPr>
          <p:spPr>
            <a:xfrm>
              <a:off x="5955886" y="2096580"/>
              <a:ext cx="344424" cy="339661"/>
            </a:xfrm>
            <a:custGeom>
              <a:avLst/>
              <a:gdLst>
                <a:gd name="connsiteX0" fmla="*/ 344424 w 344424"/>
                <a:gd name="connsiteY0" fmla="*/ 210693 h 339661"/>
                <a:gd name="connsiteX1" fmla="*/ 344424 w 344424"/>
                <a:gd name="connsiteY1" fmla="*/ 339662 h 339661"/>
                <a:gd name="connsiteX2" fmla="*/ 269653 w 344424"/>
                <a:gd name="connsiteY2" fmla="*/ 339662 h 339661"/>
                <a:gd name="connsiteX3" fmla="*/ 269653 w 344424"/>
                <a:gd name="connsiteY3" fmla="*/ 219361 h 339661"/>
                <a:gd name="connsiteX4" fmla="*/ 231743 w 344424"/>
                <a:gd name="connsiteY4" fmla="*/ 168497 h 339661"/>
                <a:gd name="connsiteX5" fmla="*/ 193358 w 344424"/>
                <a:gd name="connsiteY5" fmla="*/ 195834 h 339661"/>
                <a:gd name="connsiteX6" fmla="*/ 190881 w 344424"/>
                <a:gd name="connsiteY6" fmla="*/ 214027 h 339661"/>
                <a:gd name="connsiteX7" fmla="*/ 190881 w 344424"/>
                <a:gd name="connsiteY7" fmla="*/ 339662 h 339661"/>
                <a:gd name="connsiteX8" fmla="*/ 116110 w 344424"/>
                <a:gd name="connsiteY8" fmla="*/ 339662 h 339661"/>
                <a:gd name="connsiteX9" fmla="*/ 116110 w 344424"/>
                <a:gd name="connsiteY9" fmla="*/ 114776 h 339661"/>
                <a:gd name="connsiteX10" fmla="*/ 190881 w 344424"/>
                <a:gd name="connsiteY10" fmla="*/ 114776 h 339661"/>
                <a:gd name="connsiteX11" fmla="*/ 190881 w 344424"/>
                <a:gd name="connsiteY11" fmla="*/ 146685 h 339661"/>
                <a:gd name="connsiteX12" fmla="*/ 190405 w 344424"/>
                <a:gd name="connsiteY12" fmla="*/ 147447 h 339661"/>
                <a:gd name="connsiteX13" fmla="*/ 190881 w 344424"/>
                <a:gd name="connsiteY13" fmla="*/ 147447 h 339661"/>
                <a:gd name="connsiteX14" fmla="*/ 190881 w 344424"/>
                <a:gd name="connsiteY14" fmla="*/ 146685 h 339661"/>
                <a:gd name="connsiteX15" fmla="*/ 258318 w 344424"/>
                <a:gd name="connsiteY15" fmla="*/ 109538 h 339661"/>
                <a:gd name="connsiteX16" fmla="*/ 344424 w 344424"/>
                <a:gd name="connsiteY16" fmla="*/ 210693 h 339661"/>
                <a:gd name="connsiteX17" fmla="*/ 344424 w 344424"/>
                <a:gd name="connsiteY17" fmla="*/ 210693 h 339661"/>
                <a:gd name="connsiteX18" fmla="*/ 0 w 344424"/>
                <a:gd name="connsiteY18" fmla="*/ 339662 h 339661"/>
                <a:gd name="connsiteX19" fmla="*/ 74771 w 344424"/>
                <a:gd name="connsiteY19" fmla="*/ 339662 h 339661"/>
                <a:gd name="connsiteX20" fmla="*/ 74771 w 344424"/>
                <a:gd name="connsiteY20" fmla="*/ 114776 h 339661"/>
                <a:gd name="connsiteX21" fmla="*/ 0 w 344424"/>
                <a:gd name="connsiteY21" fmla="*/ 114776 h 339661"/>
                <a:gd name="connsiteX22" fmla="*/ 0 w 344424"/>
                <a:gd name="connsiteY22" fmla="*/ 339662 h 339661"/>
                <a:gd name="connsiteX23" fmla="*/ 76962 w 344424"/>
                <a:gd name="connsiteY23" fmla="*/ 38481 h 339661"/>
                <a:gd name="connsiteX24" fmla="*/ 38481 w 344424"/>
                <a:gd name="connsiteY24" fmla="*/ 76962 h 339661"/>
                <a:gd name="connsiteX25" fmla="*/ 0 w 344424"/>
                <a:gd name="connsiteY25" fmla="*/ 38481 h 339661"/>
                <a:gd name="connsiteX26" fmla="*/ 38481 w 344424"/>
                <a:gd name="connsiteY26" fmla="*/ 0 h 339661"/>
                <a:gd name="connsiteX27" fmla="*/ 76962 w 344424"/>
                <a:gd name="connsiteY27" fmla="*/ 38481 h 3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4424" h="339661">
                  <a:moveTo>
                    <a:pt x="344424" y="210693"/>
                  </a:moveTo>
                  <a:lnTo>
                    <a:pt x="344424" y="339662"/>
                  </a:lnTo>
                  <a:lnTo>
                    <a:pt x="269653" y="339662"/>
                  </a:lnTo>
                  <a:lnTo>
                    <a:pt x="269653" y="219361"/>
                  </a:lnTo>
                  <a:cubicBezTo>
                    <a:pt x="269653" y="189167"/>
                    <a:pt x="258890" y="168497"/>
                    <a:pt x="231743" y="168497"/>
                  </a:cubicBezTo>
                  <a:cubicBezTo>
                    <a:pt x="211074" y="168497"/>
                    <a:pt x="198787" y="182404"/>
                    <a:pt x="193358" y="195834"/>
                  </a:cubicBezTo>
                  <a:cubicBezTo>
                    <a:pt x="191357" y="200597"/>
                    <a:pt x="190881" y="207359"/>
                    <a:pt x="190881" y="214027"/>
                  </a:cubicBezTo>
                  <a:lnTo>
                    <a:pt x="190881" y="339662"/>
                  </a:lnTo>
                  <a:lnTo>
                    <a:pt x="116110" y="339662"/>
                  </a:lnTo>
                  <a:cubicBezTo>
                    <a:pt x="116110" y="339662"/>
                    <a:pt x="117158" y="135827"/>
                    <a:pt x="116110" y="114776"/>
                  </a:cubicBezTo>
                  <a:lnTo>
                    <a:pt x="190881" y="114776"/>
                  </a:lnTo>
                  <a:lnTo>
                    <a:pt x="190881" y="146685"/>
                  </a:lnTo>
                  <a:cubicBezTo>
                    <a:pt x="190691" y="146971"/>
                    <a:pt x="190500" y="147161"/>
                    <a:pt x="190405" y="147447"/>
                  </a:cubicBezTo>
                  <a:lnTo>
                    <a:pt x="190881" y="147447"/>
                  </a:lnTo>
                  <a:lnTo>
                    <a:pt x="190881" y="146685"/>
                  </a:lnTo>
                  <a:cubicBezTo>
                    <a:pt x="200787" y="131350"/>
                    <a:pt x="218504" y="109538"/>
                    <a:pt x="258318" y="109538"/>
                  </a:cubicBezTo>
                  <a:cubicBezTo>
                    <a:pt x="307467" y="109442"/>
                    <a:pt x="344424" y="141637"/>
                    <a:pt x="344424" y="210693"/>
                  </a:cubicBezTo>
                  <a:lnTo>
                    <a:pt x="344424" y="210693"/>
                  </a:lnTo>
                  <a:close/>
                  <a:moveTo>
                    <a:pt x="0" y="339662"/>
                  </a:moveTo>
                  <a:lnTo>
                    <a:pt x="74771" y="339662"/>
                  </a:lnTo>
                  <a:lnTo>
                    <a:pt x="74771" y="114776"/>
                  </a:lnTo>
                  <a:lnTo>
                    <a:pt x="0" y="114776"/>
                  </a:lnTo>
                  <a:lnTo>
                    <a:pt x="0" y="339662"/>
                  </a:lnTo>
                  <a:close/>
                  <a:moveTo>
                    <a:pt x="76962" y="38481"/>
                  </a:moveTo>
                  <a:cubicBezTo>
                    <a:pt x="76962" y="59722"/>
                    <a:pt x="59722" y="76962"/>
                    <a:pt x="38481" y="76962"/>
                  </a:cubicBezTo>
                  <a:cubicBezTo>
                    <a:pt x="17240" y="76962"/>
                    <a:pt x="0" y="59722"/>
                    <a:pt x="0" y="38481"/>
                  </a:cubicBezTo>
                  <a:cubicBezTo>
                    <a:pt x="0" y="17240"/>
                    <a:pt x="17240" y="0"/>
                    <a:pt x="38481" y="0"/>
                  </a:cubicBezTo>
                  <a:cubicBezTo>
                    <a:pt x="59722" y="0"/>
                    <a:pt x="76962" y="17145"/>
                    <a:pt x="76962" y="38481"/>
                  </a:cubicBezTo>
                  <a:close/>
                </a:path>
              </a:pathLst>
            </a:custGeom>
            <a:solidFill>
              <a:schemeClr val="bg2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79177957">
                    <a:custGeom>
                      <a:avLst/>
                      <a:gdLst>
                        <a:gd name="connsiteX0" fmla="*/ 662003 w 662003"/>
                        <a:gd name="connsiteY0" fmla="*/ 404964 h 652848"/>
                        <a:gd name="connsiteX1" fmla="*/ 662003 w 662003"/>
                        <a:gd name="connsiteY1" fmla="*/ 652849 h 652848"/>
                        <a:gd name="connsiteX2" fmla="*/ 518288 w 662003"/>
                        <a:gd name="connsiteY2" fmla="*/ 652849 h 652848"/>
                        <a:gd name="connsiteX3" fmla="*/ 518288 w 662003"/>
                        <a:gd name="connsiteY3" fmla="*/ 421624 h 652848"/>
                        <a:gd name="connsiteX4" fmla="*/ 445423 w 662003"/>
                        <a:gd name="connsiteY4" fmla="*/ 323860 h 652848"/>
                        <a:gd name="connsiteX5" fmla="*/ 371645 w 662003"/>
                        <a:gd name="connsiteY5" fmla="*/ 376404 h 652848"/>
                        <a:gd name="connsiteX6" fmla="*/ 366884 w 662003"/>
                        <a:gd name="connsiteY6" fmla="*/ 411372 h 652848"/>
                        <a:gd name="connsiteX7" fmla="*/ 366884 w 662003"/>
                        <a:gd name="connsiteY7" fmla="*/ 652849 h 652848"/>
                        <a:gd name="connsiteX8" fmla="*/ 223170 w 662003"/>
                        <a:gd name="connsiteY8" fmla="*/ 652849 h 652848"/>
                        <a:gd name="connsiteX9" fmla="*/ 223170 w 662003"/>
                        <a:gd name="connsiteY9" fmla="*/ 220606 h 652848"/>
                        <a:gd name="connsiteX10" fmla="*/ 366884 w 662003"/>
                        <a:gd name="connsiteY10" fmla="*/ 220606 h 652848"/>
                        <a:gd name="connsiteX11" fmla="*/ 366884 w 662003"/>
                        <a:gd name="connsiteY11" fmla="*/ 281937 h 652848"/>
                        <a:gd name="connsiteX12" fmla="*/ 365969 w 662003"/>
                        <a:gd name="connsiteY12" fmla="*/ 283401 h 652848"/>
                        <a:gd name="connsiteX13" fmla="*/ 366884 w 662003"/>
                        <a:gd name="connsiteY13" fmla="*/ 283401 h 652848"/>
                        <a:gd name="connsiteX14" fmla="*/ 366884 w 662003"/>
                        <a:gd name="connsiteY14" fmla="*/ 281937 h 652848"/>
                        <a:gd name="connsiteX15" fmla="*/ 496502 w 662003"/>
                        <a:gd name="connsiteY15" fmla="*/ 210538 h 652848"/>
                        <a:gd name="connsiteX16" fmla="*/ 662003 w 662003"/>
                        <a:gd name="connsiteY16" fmla="*/ 404964 h 652848"/>
                        <a:gd name="connsiteX17" fmla="*/ 662003 w 662003"/>
                        <a:gd name="connsiteY17" fmla="*/ 404964 h 652848"/>
                        <a:gd name="connsiteX18" fmla="*/ 0 w 662003"/>
                        <a:gd name="connsiteY18" fmla="*/ 652849 h 652848"/>
                        <a:gd name="connsiteX19" fmla="*/ 143714 w 662003"/>
                        <a:gd name="connsiteY19" fmla="*/ 652849 h 652848"/>
                        <a:gd name="connsiteX20" fmla="*/ 143714 w 662003"/>
                        <a:gd name="connsiteY20" fmla="*/ 220606 h 652848"/>
                        <a:gd name="connsiteX21" fmla="*/ 0 w 662003"/>
                        <a:gd name="connsiteY21" fmla="*/ 220606 h 652848"/>
                        <a:gd name="connsiteX22" fmla="*/ 0 w 662003"/>
                        <a:gd name="connsiteY22" fmla="*/ 652849 h 652848"/>
                        <a:gd name="connsiteX23" fmla="*/ 147925 w 662003"/>
                        <a:gd name="connsiteY23" fmla="*/ 73962 h 652848"/>
                        <a:gd name="connsiteX24" fmla="*/ 73962 w 662003"/>
                        <a:gd name="connsiteY24" fmla="*/ 147925 h 652848"/>
                        <a:gd name="connsiteX25" fmla="*/ 0 w 662003"/>
                        <a:gd name="connsiteY25" fmla="*/ 73962 h 652848"/>
                        <a:gd name="connsiteX26" fmla="*/ 73962 w 662003"/>
                        <a:gd name="connsiteY26" fmla="*/ 0 h 652848"/>
                        <a:gd name="connsiteX27" fmla="*/ 147925 w 662003"/>
                        <a:gd name="connsiteY27" fmla="*/ 73962 h 6528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</a:cxnLst>
                      <a:rect l="l" t="t" r="r" b="b"/>
                      <a:pathLst>
                        <a:path w="662003" h="652848" fill="none" extrusionOk="0">
                          <a:moveTo>
                            <a:pt x="662003" y="404964"/>
                          </a:moveTo>
                          <a:cubicBezTo>
                            <a:pt x="672836" y="505715"/>
                            <a:pt x="650245" y="539357"/>
                            <a:pt x="662003" y="652849"/>
                          </a:cubicBezTo>
                          <a:cubicBezTo>
                            <a:pt x="596982" y="656424"/>
                            <a:pt x="578793" y="652067"/>
                            <a:pt x="518288" y="652849"/>
                          </a:cubicBezTo>
                          <a:cubicBezTo>
                            <a:pt x="529196" y="539550"/>
                            <a:pt x="515421" y="483056"/>
                            <a:pt x="518288" y="421624"/>
                          </a:cubicBezTo>
                          <a:cubicBezTo>
                            <a:pt x="525015" y="372025"/>
                            <a:pt x="500113" y="315929"/>
                            <a:pt x="445423" y="323860"/>
                          </a:cubicBezTo>
                          <a:cubicBezTo>
                            <a:pt x="405483" y="327348"/>
                            <a:pt x="384167" y="348287"/>
                            <a:pt x="371645" y="376404"/>
                          </a:cubicBezTo>
                          <a:cubicBezTo>
                            <a:pt x="369008" y="386090"/>
                            <a:pt x="369239" y="400004"/>
                            <a:pt x="366884" y="411372"/>
                          </a:cubicBezTo>
                          <a:cubicBezTo>
                            <a:pt x="377621" y="521296"/>
                            <a:pt x="355382" y="582475"/>
                            <a:pt x="366884" y="652849"/>
                          </a:cubicBezTo>
                          <a:cubicBezTo>
                            <a:pt x="308373" y="650269"/>
                            <a:pt x="282555" y="650746"/>
                            <a:pt x="223170" y="652849"/>
                          </a:cubicBezTo>
                          <a:cubicBezTo>
                            <a:pt x="227892" y="650746"/>
                            <a:pt x="223790" y="263102"/>
                            <a:pt x="223170" y="220606"/>
                          </a:cubicBezTo>
                          <a:cubicBezTo>
                            <a:pt x="287978" y="214387"/>
                            <a:pt x="312831" y="222372"/>
                            <a:pt x="366884" y="220606"/>
                          </a:cubicBezTo>
                          <a:cubicBezTo>
                            <a:pt x="368321" y="237491"/>
                            <a:pt x="369567" y="251705"/>
                            <a:pt x="366884" y="281937"/>
                          </a:cubicBezTo>
                          <a:cubicBezTo>
                            <a:pt x="366606" y="282575"/>
                            <a:pt x="366078" y="282751"/>
                            <a:pt x="365969" y="283401"/>
                          </a:cubicBezTo>
                          <a:cubicBezTo>
                            <a:pt x="366272" y="283441"/>
                            <a:pt x="366666" y="283355"/>
                            <a:pt x="366884" y="283401"/>
                          </a:cubicBezTo>
                          <a:cubicBezTo>
                            <a:pt x="366899" y="282903"/>
                            <a:pt x="366953" y="282379"/>
                            <a:pt x="366884" y="281937"/>
                          </a:cubicBezTo>
                          <a:cubicBezTo>
                            <a:pt x="397985" y="251971"/>
                            <a:pt x="413372" y="198760"/>
                            <a:pt x="496502" y="210538"/>
                          </a:cubicBezTo>
                          <a:cubicBezTo>
                            <a:pt x="596130" y="215910"/>
                            <a:pt x="655890" y="266419"/>
                            <a:pt x="662003" y="404964"/>
                          </a:cubicBezTo>
                          <a:lnTo>
                            <a:pt x="662003" y="404964"/>
                          </a:lnTo>
                          <a:close/>
                          <a:moveTo>
                            <a:pt x="0" y="652849"/>
                          </a:moveTo>
                          <a:cubicBezTo>
                            <a:pt x="69509" y="658489"/>
                            <a:pt x="75844" y="649442"/>
                            <a:pt x="143714" y="652849"/>
                          </a:cubicBezTo>
                          <a:cubicBezTo>
                            <a:pt x="152098" y="472515"/>
                            <a:pt x="125635" y="426962"/>
                            <a:pt x="143714" y="220606"/>
                          </a:cubicBezTo>
                          <a:cubicBezTo>
                            <a:pt x="107584" y="225168"/>
                            <a:pt x="59387" y="227223"/>
                            <a:pt x="0" y="220606"/>
                          </a:cubicBezTo>
                          <a:cubicBezTo>
                            <a:pt x="-3916" y="311750"/>
                            <a:pt x="17879" y="438731"/>
                            <a:pt x="0" y="652849"/>
                          </a:cubicBezTo>
                          <a:close/>
                          <a:moveTo>
                            <a:pt x="147925" y="73962"/>
                          </a:moveTo>
                          <a:cubicBezTo>
                            <a:pt x="149256" y="117090"/>
                            <a:pt x="123330" y="150773"/>
                            <a:pt x="73962" y="147925"/>
                          </a:cubicBezTo>
                          <a:cubicBezTo>
                            <a:pt x="42267" y="145288"/>
                            <a:pt x="-4781" y="119681"/>
                            <a:pt x="0" y="73962"/>
                          </a:cubicBezTo>
                          <a:cubicBezTo>
                            <a:pt x="-2376" y="34375"/>
                            <a:pt x="34131" y="-93"/>
                            <a:pt x="73962" y="0"/>
                          </a:cubicBezTo>
                          <a:cubicBezTo>
                            <a:pt x="116938" y="-8395"/>
                            <a:pt x="153931" y="36824"/>
                            <a:pt x="147925" y="73962"/>
                          </a:cubicBezTo>
                          <a:close/>
                        </a:path>
                        <a:path w="662003" h="652848" stroke="0" extrusionOk="0">
                          <a:moveTo>
                            <a:pt x="662003" y="404964"/>
                          </a:moveTo>
                          <a:cubicBezTo>
                            <a:pt x="669336" y="508707"/>
                            <a:pt x="652537" y="581998"/>
                            <a:pt x="662003" y="652849"/>
                          </a:cubicBezTo>
                          <a:cubicBezTo>
                            <a:pt x="630239" y="655224"/>
                            <a:pt x="582820" y="655962"/>
                            <a:pt x="518288" y="652849"/>
                          </a:cubicBezTo>
                          <a:cubicBezTo>
                            <a:pt x="512353" y="561066"/>
                            <a:pt x="507135" y="521564"/>
                            <a:pt x="518288" y="421624"/>
                          </a:cubicBezTo>
                          <a:cubicBezTo>
                            <a:pt x="515138" y="361839"/>
                            <a:pt x="505366" y="323282"/>
                            <a:pt x="445423" y="323860"/>
                          </a:cubicBezTo>
                          <a:cubicBezTo>
                            <a:pt x="406102" y="322854"/>
                            <a:pt x="381924" y="351647"/>
                            <a:pt x="371645" y="376404"/>
                          </a:cubicBezTo>
                          <a:cubicBezTo>
                            <a:pt x="364958" y="385691"/>
                            <a:pt x="365863" y="397380"/>
                            <a:pt x="366884" y="411372"/>
                          </a:cubicBezTo>
                          <a:cubicBezTo>
                            <a:pt x="371734" y="508525"/>
                            <a:pt x="376437" y="581064"/>
                            <a:pt x="366884" y="652849"/>
                          </a:cubicBezTo>
                          <a:cubicBezTo>
                            <a:pt x="301554" y="659121"/>
                            <a:pt x="294757" y="646345"/>
                            <a:pt x="223170" y="652849"/>
                          </a:cubicBezTo>
                          <a:cubicBezTo>
                            <a:pt x="221074" y="657979"/>
                            <a:pt x="227098" y="255836"/>
                            <a:pt x="223170" y="220606"/>
                          </a:cubicBezTo>
                          <a:cubicBezTo>
                            <a:pt x="269567" y="222996"/>
                            <a:pt x="308876" y="218015"/>
                            <a:pt x="366884" y="220606"/>
                          </a:cubicBezTo>
                          <a:cubicBezTo>
                            <a:pt x="366959" y="245046"/>
                            <a:pt x="366608" y="262179"/>
                            <a:pt x="366884" y="281937"/>
                          </a:cubicBezTo>
                          <a:cubicBezTo>
                            <a:pt x="366468" y="282551"/>
                            <a:pt x="366129" y="282890"/>
                            <a:pt x="365969" y="283401"/>
                          </a:cubicBezTo>
                          <a:cubicBezTo>
                            <a:pt x="366209" y="283422"/>
                            <a:pt x="366652" y="283382"/>
                            <a:pt x="366884" y="283401"/>
                          </a:cubicBezTo>
                          <a:cubicBezTo>
                            <a:pt x="366841" y="282685"/>
                            <a:pt x="366891" y="282345"/>
                            <a:pt x="366884" y="281937"/>
                          </a:cubicBezTo>
                          <a:cubicBezTo>
                            <a:pt x="375608" y="254929"/>
                            <a:pt x="428463" y="202608"/>
                            <a:pt x="496502" y="210538"/>
                          </a:cubicBezTo>
                          <a:cubicBezTo>
                            <a:pt x="587002" y="212700"/>
                            <a:pt x="669150" y="286691"/>
                            <a:pt x="662003" y="404964"/>
                          </a:cubicBezTo>
                          <a:lnTo>
                            <a:pt x="662003" y="404964"/>
                          </a:lnTo>
                          <a:close/>
                          <a:moveTo>
                            <a:pt x="0" y="652849"/>
                          </a:moveTo>
                          <a:cubicBezTo>
                            <a:pt x="58883" y="646192"/>
                            <a:pt x="91367" y="655175"/>
                            <a:pt x="143714" y="652849"/>
                          </a:cubicBezTo>
                          <a:cubicBezTo>
                            <a:pt x="146225" y="542211"/>
                            <a:pt x="152175" y="370753"/>
                            <a:pt x="143714" y="220606"/>
                          </a:cubicBezTo>
                          <a:cubicBezTo>
                            <a:pt x="81125" y="215489"/>
                            <a:pt x="48569" y="214896"/>
                            <a:pt x="0" y="220606"/>
                          </a:cubicBezTo>
                          <a:cubicBezTo>
                            <a:pt x="-2566" y="324321"/>
                            <a:pt x="-19454" y="479311"/>
                            <a:pt x="0" y="652849"/>
                          </a:cubicBezTo>
                          <a:close/>
                          <a:moveTo>
                            <a:pt x="147925" y="73962"/>
                          </a:moveTo>
                          <a:cubicBezTo>
                            <a:pt x="141841" y="108856"/>
                            <a:pt x="114137" y="145851"/>
                            <a:pt x="73962" y="147925"/>
                          </a:cubicBezTo>
                          <a:cubicBezTo>
                            <a:pt x="29382" y="149301"/>
                            <a:pt x="6083" y="120898"/>
                            <a:pt x="0" y="73962"/>
                          </a:cubicBezTo>
                          <a:cubicBezTo>
                            <a:pt x="4302" y="37991"/>
                            <a:pt x="28399" y="4705"/>
                            <a:pt x="73962" y="0"/>
                          </a:cubicBezTo>
                          <a:cubicBezTo>
                            <a:pt x="117835" y="-7015"/>
                            <a:pt x="150354" y="40776"/>
                            <a:pt x="147925" y="73962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8748D11-0A05-4B47-4430-7E05D1017317}"/>
              </a:ext>
            </a:extLst>
          </p:cNvPr>
          <p:cNvGrpSpPr/>
          <p:nvPr/>
        </p:nvGrpSpPr>
        <p:grpSpPr>
          <a:xfrm>
            <a:off x="2934364" y="4359133"/>
            <a:ext cx="353216" cy="353216"/>
            <a:chOff x="2625872" y="2151767"/>
            <a:chExt cx="1869928" cy="1869928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9409293-F9D7-2BEB-4881-CC3550E674AA}"/>
                </a:ext>
              </a:extLst>
            </p:cNvPr>
            <p:cNvSpPr/>
            <p:nvPr/>
          </p:nvSpPr>
          <p:spPr>
            <a:xfrm>
              <a:off x="2625872" y="2151767"/>
              <a:ext cx="1869928" cy="1869928"/>
            </a:xfrm>
            <a:custGeom>
              <a:avLst/>
              <a:gdLst>
                <a:gd name="connsiteX0" fmla="*/ 609600 w 609600"/>
                <a:gd name="connsiteY0" fmla="*/ 304800 h 609600"/>
                <a:gd name="connsiteX1" fmla="*/ 304800 w 609600"/>
                <a:gd name="connsiteY1" fmla="*/ 609600 h 609600"/>
                <a:gd name="connsiteX2" fmla="*/ 0 w 609600"/>
                <a:gd name="connsiteY2" fmla="*/ 304800 h 609600"/>
                <a:gd name="connsiteX3" fmla="*/ 304800 w 609600"/>
                <a:gd name="connsiteY3" fmla="*/ 0 h 609600"/>
                <a:gd name="connsiteX4" fmla="*/ 609600 w 609600"/>
                <a:gd name="connsiteY4" fmla="*/ 3048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" h="609600">
                  <a:moveTo>
                    <a:pt x="609600" y="304800"/>
                  </a:moveTo>
                  <a:cubicBezTo>
                    <a:pt x="609600" y="473136"/>
                    <a:pt x="473136" y="609600"/>
                    <a:pt x="304800" y="609600"/>
                  </a:cubicBezTo>
                  <a:cubicBezTo>
                    <a:pt x="136464" y="609600"/>
                    <a:pt x="0" y="473136"/>
                    <a:pt x="0" y="304800"/>
                  </a:cubicBezTo>
                  <a:cubicBezTo>
                    <a:pt x="0" y="136464"/>
                    <a:pt x="136464" y="0"/>
                    <a:pt x="304800" y="0"/>
                  </a:cubicBezTo>
                  <a:cubicBezTo>
                    <a:pt x="473136" y="0"/>
                    <a:pt x="609600" y="136464"/>
                    <a:pt x="609600" y="30480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2748348 w 2748348"/>
                        <a:gd name="connsiteY0" fmla="*/ 1374174 h 2748348"/>
                        <a:gd name="connsiteX1" fmla="*/ 1374174 w 2748348"/>
                        <a:gd name="connsiteY1" fmla="*/ 2748348 h 2748348"/>
                        <a:gd name="connsiteX2" fmla="*/ 0 w 2748348"/>
                        <a:gd name="connsiteY2" fmla="*/ 1374174 h 2748348"/>
                        <a:gd name="connsiteX3" fmla="*/ 1374174 w 2748348"/>
                        <a:gd name="connsiteY3" fmla="*/ 0 h 2748348"/>
                        <a:gd name="connsiteX4" fmla="*/ 2748348 w 2748348"/>
                        <a:gd name="connsiteY4" fmla="*/ 1374174 h 27483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748348" h="2748348" fill="none" extrusionOk="0">
                          <a:moveTo>
                            <a:pt x="2748348" y="1374174"/>
                          </a:moveTo>
                          <a:cubicBezTo>
                            <a:pt x="2851481" y="2145342"/>
                            <a:pt x="2192896" y="2625303"/>
                            <a:pt x="1374174" y="2748348"/>
                          </a:cubicBezTo>
                          <a:cubicBezTo>
                            <a:pt x="458595" y="2724360"/>
                            <a:pt x="-71197" y="2200139"/>
                            <a:pt x="0" y="1374174"/>
                          </a:cubicBezTo>
                          <a:cubicBezTo>
                            <a:pt x="-3382" y="582984"/>
                            <a:pt x="505228" y="152885"/>
                            <a:pt x="1374174" y="0"/>
                          </a:cubicBezTo>
                          <a:cubicBezTo>
                            <a:pt x="2220417" y="48880"/>
                            <a:pt x="2778292" y="622440"/>
                            <a:pt x="2748348" y="1374174"/>
                          </a:cubicBezTo>
                          <a:close/>
                        </a:path>
                        <a:path w="2748348" h="2748348" stroke="0" extrusionOk="0">
                          <a:moveTo>
                            <a:pt x="2748348" y="1374174"/>
                          </a:moveTo>
                          <a:cubicBezTo>
                            <a:pt x="2593679" y="2037704"/>
                            <a:pt x="2068452" y="2772614"/>
                            <a:pt x="1374174" y="2748348"/>
                          </a:cubicBezTo>
                          <a:cubicBezTo>
                            <a:pt x="796454" y="2786498"/>
                            <a:pt x="-143437" y="2137668"/>
                            <a:pt x="0" y="1374174"/>
                          </a:cubicBezTo>
                          <a:cubicBezTo>
                            <a:pt x="-21865" y="636592"/>
                            <a:pt x="585307" y="165449"/>
                            <a:pt x="1374174" y="0"/>
                          </a:cubicBezTo>
                          <a:cubicBezTo>
                            <a:pt x="2093171" y="-21850"/>
                            <a:pt x="2886425" y="681214"/>
                            <a:pt x="2748348" y="137417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01CFA4DE-649A-92E2-62E8-F42F05740F0C}"/>
                </a:ext>
              </a:extLst>
            </p:cNvPr>
            <p:cNvGrpSpPr/>
            <p:nvPr/>
          </p:nvGrpSpPr>
          <p:grpSpPr>
            <a:xfrm>
              <a:off x="2769887" y="2285228"/>
              <a:ext cx="1496438" cy="1551730"/>
              <a:chOff x="2426500" y="2280039"/>
              <a:chExt cx="1496438" cy="1551730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3EDB7A97-30C0-BF58-17B4-4F335E7ECD84}"/>
                  </a:ext>
                </a:extLst>
              </p:cNvPr>
              <p:cNvSpPr/>
              <p:nvPr/>
            </p:nvSpPr>
            <p:spPr>
              <a:xfrm rot="18850946" flipH="1">
                <a:off x="2794380" y="2350915"/>
                <a:ext cx="767464" cy="625712"/>
              </a:xfrm>
              <a:custGeom>
                <a:avLst/>
                <a:gdLst>
                  <a:gd name="connsiteX0" fmla="*/ 181246 w 767464"/>
                  <a:gd name="connsiteY0" fmla="*/ 196448 h 625712"/>
                  <a:gd name="connsiteX1" fmla="*/ 0 w 767464"/>
                  <a:gd name="connsiteY1" fmla="*/ 625712 h 625712"/>
                  <a:gd name="connsiteX2" fmla="*/ 243740 w 767464"/>
                  <a:gd name="connsiteY2" fmla="*/ 617677 h 625712"/>
                  <a:gd name="connsiteX3" fmla="*/ 351863 w 767464"/>
                  <a:gd name="connsiteY3" fmla="*/ 362861 h 625712"/>
                  <a:gd name="connsiteX4" fmla="*/ 713021 w 767464"/>
                  <a:gd name="connsiteY4" fmla="*/ 249803 h 625712"/>
                  <a:gd name="connsiteX5" fmla="*/ 767464 w 767464"/>
                  <a:gd name="connsiteY5" fmla="*/ 265491 h 625712"/>
                  <a:gd name="connsiteX6" fmla="*/ 760174 w 767464"/>
                  <a:gd name="connsiteY6" fmla="*/ 10105 h 625712"/>
                  <a:gd name="connsiteX7" fmla="*/ 636397 w 767464"/>
                  <a:gd name="connsiteY7" fmla="*/ 0 h 625712"/>
                  <a:gd name="connsiteX8" fmla="*/ 181246 w 767464"/>
                  <a:gd name="connsiteY8" fmla="*/ 196448 h 625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67464" h="625712">
                    <a:moveTo>
                      <a:pt x="181246" y="196448"/>
                    </a:moveTo>
                    <a:cubicBezTo>
                      <a:pt x="59136" y="322093"/>
                      <a:pt x="2956" y="471092"/>
                      <a:pt x="0" y="625712"/>
                    </a:cubicBezTo>
                    <a:lnTo>
                      <a:pt x="243740" y="617677"/>
                    </a:lnTo>
                    <a:cubicBezTo>
                      <a:pt x="244002" y="550863"/>
                      <a:pt x="264170" y="453094"/>
                      <a:pt x="351863" y="362861"/>
                    </a:cubicBezTo>
                    <a:cubicBezTo>
                      <a:pt x="448196" y="263740"/>
                      <a:pt x="584667" y="225848"/>
                      <a:pt x="713021" y="249803"/>
                    </a:cubicBezTo>
                    <a:lnTo>
                      <a:pt x="767464" y="265491"/>
                    </a:lnTo>
                    <a:lnTo>
                      <a:pt x="760174" y="10105"/>
                    </a:lnTo>
                    <a:lnTo>
                      <a:pt x="636397" y="0"/>
                    </a:lnTo>
                    <a:cubicBezTo>
                      <a:pt x="470771" y="2363"/>
                      <a:pt x="306049" y="68032"/>
                      <a:pt x="181246" y="19644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49C6CE72-4E29-0465-965B-60BA436949D5}"/>
                  </a:ext>
                </a:extLst>
              </p:cNvPr>
              <p:cNvSpPr/>
              <p:nvPr/>
            </p:nvSpPr>
            <p:spPr>
              <a:xfrm rot="18850946" flipH="1">
                <a:off x="2469623" y="2833275"/>
                <a:ext cx="510835" cy="597082"/>
              </a:xfrm>
              <a:custGeom>
                <a:avLst/>
                <a:gdLst>
                  <a:gd name="connsiteX0" fmla="*/ 0 w 510835"/>
                  <a:gd name="connsiteY0" fmla="*/ 0 h 597082"/>
                  <a:gd name="connsiteX1" fmla="*/ 7294 w 510835"/>
                  <a:gd name="connsiteY1" fmla="*/ 255520 h 597082"/>
                  <a:gd name="connsiteX2" fmla="*/ 8945 w 510835"/>
                  <a:gd name="connsiteY2" fmla="*/ 255996 h 597082"/>
                  <a:gd name="connsiteX3" fmla="*/ 145140 w 510835"/>
                  <a:gd name="connsiteY3" fmla="*/ 344242 h 597082"/>
                  <a:gd name="connsiteX4" fmla="*/ 261050 w 510835"/>
                  <a:gd name="connsiteY4" fmla="*/ 552730 h 597082"/>
                  <a:gd name="connsiteX5" fmla="*/ 266315 w 510835"/>
                  <a:gd name="connsiteY5" fmla="*/ 597082 h 597082"/>
                  <a:gd name="connsiteX6" fmla="*/ 510835 w 510835"/>
                  <a:gd name="connsiteY6" fmla="*/ 597082 h 597082"/>
                  <a:gd name="connsiteX7" fmla="*/ 500056 w 510835"/>
                  <a:gd name="connsiteY7" fmla="*/ 499485 h 597082"/>
                  <a:gd name="connsiteX8" fmla="*/ 317241 w 510835"/>
                  <a:gd name="connsiteY8" fmla="*/ 167773 h 597082"/>
                  <a:gd name="connsiteX9" fmla="*/ 100908 w 510835"/>
                  <a:gd name="connsiteY9" fmla="*/ 28396 h 597082"/>
                  <a:gd name="connsiteX10" fmla="*/ 0 w 510835"/>
                  <a:gd name="connsiteY10" fmla="*/ 0 h 597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10835" h="597082">
                    <a:moveTo>
                      <a:pt x="0" y="0"/>
                    </a:moveTo>
                    <a:lnTo>
                      <a:pt x="7294" y="255520"/>
                    </a:lnTo>
                    <a:lnTo>
                      <a:pt x="8945" y="255996"/>
                    </a:lnTo>
                    <a:cubicBezTo>
                      <a:pt x="58216" y="275483"/>
                      <a:pt x="104644" y="304885"/>
                      <a:pt x="145140" y="344242"/>
                    </a:cubicBezTo>
                    <a:cubicBezTo>
                      <a:pt x="205768" y="403164"/>
                      <a:pt x="244476" y="476150"/>
                      <a:pt x="261050" y="552730"/>
                    </a:cubicBezTo>
                    <a:lnTo>
                      <a:pt x="266315" y="597082"/>
                    </a:lnTo>
                    <a:lnTo>
                      <a:pt x="510835" y="597082"/>
                    </a:lnTo>
                    <a:lnTo>
                      <a:pt x="500056" y="499485"/>
                    </a:lnTo>
                    <a:cubicBezTo>
                      <a:pt x="474571" y="377433"/>
                      <a:pt x="413554" y="261376"/>
                      <a:pt x="317241" y="167773"/>
                    </a:cubicBezTo>
                    <a:cubicBezTo>
                      <a:pt x="253033" y="105372"/>
                      <a:pt x="179296" y="58936"/>
                      <a:pt x="100908" y="2839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EC831267-3281-34B8-F9D0-7F651AED412C}"/>
                  </a:ext>
                </a:extLst>
              </p:cNvPr>
              <p:cNvSpPr/>
              <p:nvPr/>
            </p:nvSpPr>
            <p:spPr>
              <a:xfrm rot="18850946" flipH="1">
                <a:off x="3243466" y="2809200"/>
                <a:ext cx="643564" cy="715381"/>
              </a:xfrm>
              <a:custGeom>
                <a:avLst/>
                <a:gdLst>
                  <a:gd name="connsiteX0" fmla="*/ 425889 w 643564"/>
                  <a:gd name="connsiteY0" fmla="*/ 0 h 715381"/>
                  <a:gd name="connsiteX1" fmla="*/ 0 w 643564"/>
                  <a:gd name="connsiteY1" fmla="*/ 438220 h 715381"/>
                  <a:gd name="connsiteX2" fmla="*/ 69807 w 643564"/>
                  <a:gd name="connsiteY2" fmla="*/ 520435 h 715381"/>
                  <a:gd name="connsiteX3" fmla="*/ 631791 w 643564"/>
                  <a:gd name="connsiteY3" fmla="*/ 703073 h 715381"/>
                  <a:gd name="connsiteX4" fmla="*/ 643564 w 643564"/>
                  <a:gd name="connsiteY4" fmla="*/ 699229 h 715381"/>
                  <a:gd name="connsiteX5" fmla="*/ 636435 w 643564"/>
                  <a:gd name="connsiteY5" fmla="*/ 449489 h 715381"/>
                  <a:gd name="connsiteX6" fmla="*/ 583195 w 643564"/>
                  <a:gd name="connsiteY6" fmla="*/ 466349 h 715381"/>
                  <a:gd name="connsiteX7" fmla="*/ 328900 w 643564"/>
                  <a:gd name="connsiteY7" fmla="*/ 417734 h 715381"/>
                  <a:gd name="connsiteX8" fmla="*/ 584793 w 643564"/>
                  <a:gd name="connsiteY8" fmla="*/ 154433 h 715381"/>
                  <a:gd name="connsiteX9" fmla="*/ 425889 w 643564"/>
                  <a:gd name="connsiteY9" fmla="*/ 0 h 715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3564" h="715381">
                    <a:moveTo>
                      <a:pt x="425889" y="0"/>
                    </a:moveTo>
                    <a:lnTo>
                      <a:pt x="0" y="438220"/>
                    </a:lnTo>
                    <a:cubicBezTo>
                      <a:pt x="19207" y="464670"/>
                      <a:pt x="39319" y="490804"/>
                      <a:pt x="69807" y="520435"/>
                    </a:cubicBezTo>
                    <a:cubicBezTo>
                      <a:pt x="235716" y="681675"/>
                      <a:pt x="439009" y="744280"/>
                      <a:pt x="631791" y="703073"/>
                    </a:cubicBezTo>
                    <a:lnTo>
                      <a:pt x="643564" y="699229"/>
                    </a:lnTo>
                    <a:lnTo>
                      <a:pt x="636435" y="449489"/>
                    </a:lnTo>
                    <a:lnTo>
                      <a:pt x="583195" y="466349"/>
                    </a:lnTo>
                    <a:cubicBezTo>
                      <a:pt x="474309" y="488925"/>
                      <a:pt x="377989" y="452719"/>
                      <a:pt x="328900" y="417734"/>
                    </a:cubicBezTo>
                    <a:lnTo>
                      <a:pt x="584793" y="154433"/>
                    </a:lnTo>
                    <a:lnTo>
                      <a:pt x="42588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7AB70AD9-73D7-16DE-9112-6AB3907810CF}"/>
                  </a:ext>
                </a:extLst>
              </p:cNvPr>
              <p:cNvSpPr/>
              <p:nvPr/>
            </p:nvSpPr>
            <p:spPr>
              <a:xfrm rot="18850946" flipH="1">
                <a:off x="2930535" y="3267148"/>
                <a:ext cx="484929" cy="644314"/>
              </a:xfrm>
              <a:custGeom>
                <a:avLst/>
                <a:gdLst>
                  <a:gd name="connsiteX0" fmla="*/ 239791 w 484929"/>
                  <a:gd name="connsiteY0" fmla="*/ 0 h 644314"/>
                  <a:gd name="connsiteX1" fmla="*/ 241412 w 484929"/>
                  <a:gd name="connsiteY1" fmla="*/ 13649 h 644314"/>
                  <a:gd name="connsiteX2" fmla="*/ 129654 w 484929"/>
                  <a:gd name="connsiteY2" fmla="*/ 300629 h 644314"/>
                  <a:gd name="connsiteX3" fmla="*/ 62052 w 484929"/>
                  <a:gd name="connsiteY3" fmla="*/ 358563 h 644314"/>
                  <a:gd name="connsiteX4" fmla="*/ 0 w 484929"/>
                  <a:gd name="connsiteY4" fmla="*/ 393343 h 644314"/>
                  <a:gd name="connsiteX5" fmla="*/ 7164 w 484929"/>
                  <a:gd name="connsiteY5" fmla="*/ 644314 h 644314"/>
                  <a:gd name="connsiteX6" fmla="*/ 90197 w 484929"/>
                  <a:gd name="connsiteY6" fmla="*/ 617208 h 644314"/>
                  <a:gd name="connsiteX7" fmla="*/ 301482 w 484929"/>
                  <a:gd name="connsiteY7" fmla="*/ 467025 h 644314"/>
                  <a:gd name="connsiteX8" fmla="*/ 484863 w 484929"/>
                  <a:gd name="connsiteY8" fmla="*/ 6454 h 644314"/>
                  <a:gd name="connsiteX9" fmla="*/ 484151 w 484929"/>
                  <a:gd name="connsiteY9" fmla="*/ 0 h 644314"/>
                  <a:gd name="connsiteX10" fmla="*/ 239791 w 484929"/>
                  <a:gd name="connsiteY10" fmla="*/ 0 h 644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84929" h="644314">
                    <a:moveTo>
                      <a:pt x="239791" y="0"/>
                    </a:moveTo>
                    <a:lnTo>
                      <a:pt x="241412" y="13649"/>
                    </a:lnTo>
                    <a:cubicBezTo>
                      <a:pt x="243804" y="117399"/>
                      <a:pt x="206720" y="221331"/>
                      <a:pt x="129654" y="300629"/>
                    </a:cubicBezTo>
                    <a:cubicBezTo>
                      <a:pt x="107357" y="323571"/>
                      <a:pt x="84731" y="342722"/>
                      <a:pt x="62052" y="358563"/>
                    </a:cubicBezTo>
                    <a:lnTo>
                      <a:pt x="0" y="393343"/>
                    </a:lnTo>
                    <a:lnTo>
                      <a:pt x="7164" y="644314"/>
                    </a:lnTo>
                    <a:lnTo>
                      <a:pt x="90197" y="617208"/>
                    </a:lnTo>
                    <a:cubicBezTo>
                      <a:pt x="164862" y="584032"/>
                      <a:pt x="236312" y="534082"/>
                      <a:pt x="301482" y="467025"/>
                    </a:cubicBezTo>
                    <a:cubicBezTo>
                      <a:pt x="426285" y="338608"/>
                      <a:pt x="487227" y="172080"/>
                      <a:pt x="484863" y="6454"/>
                    </a:cubicBezTo>
                    <a:lnTo>
                      <a:pt x="484151" y="0"/>
                    </a:lnTo>
                    <a:lnTo>
                      <a:pt x="23979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13917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1AD52-9508-9223-40D6-0CE76EB4C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Target Audience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F3F187-D966-8DF1-4BFA-AA57CFF30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C4737F-E47D-58BF-2AED-DC8C1583B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AE98B50-22D5-CD05-861A-87EE327B405E}"/>
              </a:ext>
            </a:extLst>
          </p:cNvPr>
          <p:cNvGrpSpPr/>
          <p:nvPr/>
        </p:nvGrpSpPr>
        <p:grpSpPr>
          <a:xfrm>
            <a:off x="5444997" y="1188461"/>
            <a:ext cx="6266961" cy="5212818"/>
            <a:chOff x="257407" y="1605409"/>
            <a:chExt cx="6266961" cy="5212818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90A4766D-8F19-EA3F-1B82-EF540FCF2C12}"/>
                </a:ext>
              </a:extLst>
            </p:cNvPr>
            <p:cNvGrpSpPr/>
            <p:nvPr/>
          </p:nvGrpSpPr>
          <p:grpSpPr>
            <a:xfrm>
              <a:off x="257407" y="1624484"/>
              <a:ext cx="2632409" cy="5193743"/>
              <a:chOff x="257407" y="1624484"/>
              <a:chExt cx="2632409" cy="5193743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C79EAFC3-B613-1F0D-2410-6087252DCB80}"/>
                  </a:ext>
                </a:extLst>
              </p:cNvPr>
              <p:cNvGrpSpPr/>
              <p:nvPr/>
            </p:nvGrpSpPr>
            <p:grpSpPr>
              <a:xfrm>
                <a:off x="847445" y="1624484"/>
                <a:ext cx="2042371" cy="3025950"/>
                <a:chOff x="2860810" y="844445"/>
                <a:chExt cx="2197904" cy="3256385"/>
              </a:xfrm>
            </p:grpSpPr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9109A3E6-D986-1673-AC64-C6616715478A}"/>
                    </a:ext>
                  </a:extLst>
                </p:cNvPr>
                <p:cNvSpPr/>
                <p:nvPr/>
              </p:nvSpPr>
              <p:spPr>
                <a:xfrm>
                  <a:off x="4137962" y="844445"/>
                  <a:ext cx="920752" cy="1883356"/>
                </a:xfrm>
                <a:custGeom>
                  <a:avLst/>
                  <a:gdLst>
                    <a:gd name="connsiteX0" fmla="*/ 209550 w 419100"/>
                    <a:gd name="connsiteY0" fmla="*/ 171450 h 857250"/>
                    <a:gd name="connsiteX1" fmla="*/ 272415 w 419100"/>
                    <a:gd name="connsiteY1" fmla="*/ 179070 h 857250"/>
                    <a:gd name="connsiteX2" fmla="*/ 352425 w 419100"/>
                    <a:gd name="connsiteY2" fmla="*/ 220980 h 857250"/>
                    <a:gd name="connsiteX3" fmla="*/ 363855 w 419100"/>
                    <a:gd name="connsiteY3" fmla="*/ 241935 h 857250"/>
                    <a:gd name="connsiteX4" fmla="*/ 417195 w 419100"/>
                    <a:gd name="connsiteY4" fmla="*/ 468630 h 857250"/>
                    <a:gd name="connsiteX5" fmla="*/ 419100 w 419100"/>
                    <a:gd name="connsiteY5" fmla="*/ 478155 h 857250"/>
                    <a:gd name="connsiteX6" fmla="*/ 381000 w 419100"/>
                    <a:gd name="connsiteY6" fmla="*/ 516255 h 857250"/>
                    <a:gd name="connsiteX7" fmla="*/ 344805 w 419100"/>
                    <a:gd name="connsiteY7" fmla="*/ 487680 h 857250"/>
                    <a:gd name="connsiteX8" fmla="*/ 304800 w 419100"/>
                    <a:gd name="connsiteY8" fmla="*/ 321945 h 857250"/>
                    <a:gd name="connsiteX9" fmla="*/ 304800 w 419100"/>
                    <a:gd name="connsiteY9" fmla="*/ 857250 h 857250"/>
                    <a:gd name="connsiteX10" fmla="*/ 228600 w 419100"/>
                    <a:gd name="connsiteY10" fmla="*/ 857250 h 857250"/>
                    <a:gd name="connsiteX11" fmla="*/ 228600 w 419100"/>
                    <a:gd name="connsiteY11" fmla="*/ 514350 h 857250"/>
                    <a:gd name="connsiteX12" fmla="*/ 190500 w 419100"/>
                    <a:gd name="connsiteY12" fmla="*/ 514350 h 857250"/>
                    <a:gd name="connsiteX13" fmla="*/ 190500 w 419100"/>
                    <a:gd name="connsiteY13" fmla="*/ 857250 h 857250"/>
                    <a:gd name="connsiteX14" fmla="*/ 114300 w 419100"/>
                    <a:gd name="connsiteY14" fmla="*/ 857250 h 857250"/>
                    <a:gd name="connsiteX15" fmla="*/ 114300 w 419100"/>
                    <a:gd name="connsiteY15" fmla="*/ 323850 h 857250"/>
                    <a:gd name="connsiteX16" fmla="*/ 74295 w 419100"/>
                    <a:gd name="connsiteY16" fmla="*/ 489585 h 857250"/>
                    <a:gd name="connsiteX17" fmla="*/ 38100 w 419100"/>
                    <a:gd name="connsiteY17" fmla="*/ 518160 h 857250"/>
                    <a:gd name="connsiteX18" fmla="*/ 0 w 419100"/>
                    <a:gd name="connsiteY18" fmla="*/ 480060 h 857250"/>
                    <a:gd name="connsiteX19" fmla="*/ 1905 w 419100"/>
                    <a:gd name="connsiteY19" fmla="*/ 470535 h 857250"/>
                    <a:gd name="connsiteX20" fmla="*/ 55245 w 419100"/>
                    <a:gd name="connsiteY20" fmla="*/ 243840 h 857250"/>
                    <a:gd name="connsiteX21" fmla="*/ 66675 w 419100"/>
                    <a:gd name="connsiteY21" fmla="*/ 222885 h 857250"/>
                    <a:gd name="connsiteX22" fmla="*/ 146685 w 419100"/>
                    <a:gd name="connsiteY22" fmla="*/ 180975 h 857250"/>
                    <a:gd name="connsiteX23" fmla="*/ 209550 w 419100"/>
                    <a:gd name="connsiteY23" fmla="*/ 171450 h 857250"/>
                    <a:gd name="connsiteX24" fmla="*/ 209550 w 419100"/>
                    <a:gd name="connsiteY24" fmla="*/ 0 h 857250"/>
                    <a:gd name="connsiteX25" fmla="*/ 285750 w 419100"/>
                    <a:gd name="connsiteY25" fmla="*/ 76200 h 857250"/>
                    <a:gd name="connsiteX26" fmla="*/ 209550 w 419100"/>
                    <a:gd name="connsiteY26" fmla="*/ 152400 h 857250"/>
                    <a:gd name="connsiteX27" fmla="*/ 133350 w 419100"/>
                    <a:gd name="connsiteY27" fmla="*/ 76200 h 857250"/>
                    <a:gd name="connsiteX28" fmla="*/ 209550 w 419100"/>
                    <a:gd name="connsiteY28" fmla="*/ 0 h 857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419100" h="857250">
                      <a:moveTo>
                        <a:pt x="209550" y="171450"/>
                      </a:moveTo>
                      <a:cubicBezTo>
                        <a:pt x="230505" y="171450"/>
                        <a:pt x="251460" y="175260"/>
                        <a:pt x="272415" y="179070"/>
                      </a:cubicBezTo>
                      <a:cubicBezTo>
                        <a:pt x="302895" y="188595"/>
                        <a:pt x="329565" y="201930"/>
                        <a:pt x="352425" y="220980"/>
                      </a:cubicBezTo>
                      <a:cubicBezTo>
                        <a:pt x="358140" y="226695"/>
                        <a:pt x="361950" y="234315"/>
                        <a:pt x="363855" y="241935"/>
                      </a:cubicBezTo>
                      <a:lnTo>
                        <a:pt x="417195" y="468630"/>
                      </a:lnTo>
                      <a:cubicBezTo>
                        <a:pt x="417195" y="470535"/>
                        <a:pt x="419100" y="474345"/>
                        <a:pt x="419100" y="478155"/>
                      </a:cubicBezTo>
                      <a:cubicBezTo>
                        <a:pt x="419100" y="499110"/>
                        <a:pt x="401955" y="516255"/>
                        <a:pt x="381000" y="516255"/>
                      </a:cubicBezTo>
                      <a:cubicBezTo>
                        <a:pt x="363855" y="516255"/>
                        <a:pt x="348615" y="502920"/>
                        <a:pt x="344805" y="487680"/>
                      </a:cubicBezTo>
                      <a:lnTo>
                        <a:pt x="304800" y="321945"/>
                      </a:lnTo>
                      <a:lnTo>
                        <a:pt x="304800" y="857250"/>
                      </a:lnTo>
                      <a:lnTo>
                        <a:pt x="228600" y="857250"/>
                      </a:lnTo>
                      <a:lnTo>
                        <a:pt x="228600" y="514350"/>
                      </a:lnTo>
                      <a:lnTo>
                        <a:pt x="190500" y="514350"/>
                      </a:lnTo>
                      <a:lnTo>
                        <a:pt x="190500" y="857250"/>
                      </a:lnTo>
                      <a:lnTo>
                        <a:pt x="114300" y="857250"/>
                      </a:lnTo>
                      <a:lnTo>
                        <a:pt x="114300" y="323850"/>
                      </a:lnTo>
                      <a:lnTo>
                        <a:pt x="74295" y="489585"/>
                      </a:lnTo>
                      <a:cubicBezTo>
                        <a:pt x="70485" y="504825"/>
                        <a:pt x="55245" y="518160"/>
                        <a:pt x="38100" y="518160"/>
                      </a:cubicBezTo>
                      <a:cubicBezTo>
                        <a:pt x="17145" y="518160"/>
                        <a:pt x="0" y="501015"/>
                        <a:pt x="0" y="480060"/>
                      </a:cubicBezTo>
                      <a:cubicBezTo>
                        <a:pt x="0" y="476250"/>
                        <a:pt x="1905" y="472440"/>
                        <a:pt x="1905" y="470535"/>
                      </a:cubicBezTo>
                      <a:lnTo>
                        <a:pt x="55245" y="243840"/>
                      </a:lnTo>
                      <a:cubicBezTo>
                        <a:pt x="57150" y="236220"/>
                        <a:pt x="60960" y="228600"/>
                        <a:pt x="66675" y="222885"/>
                      </a:cubicBezTo>
                      <a:cubicBezTo>
                        <a:pt x="89535" y="203835"/>
                        <a:pt x="116205" y="188595"/>
                        <a:pt x="146685" y="180975"/>
                      </a:cubicBezTo>
                      <a:cubicBezTo>
                        <a:pt x="167640" y="175260"/>
                        <a:pt x="188595" y="171450"/>
                        <a:pt x="209550" y="171450"/>
                      </a:cubicBezTo>
                      <a:close/>
                      <a:moveTo>
                        <a:pt x="209550" y="0"/>
                      </a:moveTo>
                      <a:cubicBezTo>
                        <a:pt x="251634" y="0"/>
                        <a:pt x="285750" y="34116"/>
                        <a:pt x="285750" y="76200"/>
                      </a:cubicBezTo>
                      <a:cubicBezTo>
                        <a:pt x="285750" y="118284"/>
                        <a:pt x="251634" y="152400"/>
                        <a:pt x="209550" y="152400"/>
                      </a:cubicBezTo>
                      <a:cubicBezTo>
                        <a:pt x="167466" y="152400"/>
                        <a:pt x="133350" y="118284"/>
                        <a:pt x="133350" y="76200"/>
                      </a:cubicBezTo>
                      <a:cubicBezTo>
                        <a:pt x="133350" y="34116"/>
                        <a:pt x="167466" y="0"/>
                        <a:pt x="20955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8" name="Rectangle: Rounded Corners 27">
                  <a:extLst>
                    <a:ext uri="{FF2B5EF4-FFF2-40B4-BE49-F238E27FC236}">
                      <a16:creationId xmlns:a16="http://schemas.microsoft.com/office/drawing/2014/main" id="{1294A5DC-DA88-9C93-81B3-E8F1ACE792BE}"/>
                    </a:ext>
                  </a:extLst>
                </p:cNvPr>
                <p:cNvSpPr/>
                <p:nvPr/>
              </p:nvSpPr>
              <p:spPr>
                <a:xfrm>
                  <a:off x="2860810" y="2710464"/>
                  <a:ext cx="2197904" cy="1390366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bg2"/>
                      </a:solidFill>
                      <a:latin typeface="+mj-lt"/>
                    </a:rPr>
                    <a:t>15.05M</a:t>
                  </a:r>
                  <a:endParaRPr lang="en-CA" sz="28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D9508A5B-FABC-7A1F-079B-24CBFF109320}"/>
                  </a:ext>
                </a:extLst>
              </p:cNvPr>
              <p:cNvGrpSpPr/>
              <p:nvPr/>
            </p:nvGrpSpPr>
            <p:grpSpPr>
              <a:xfrm>
                <a:off x="257407" y="4870631"/>
                <a:ext cx="2632408" cy="1947596"/>
                <a:chOff x="2972651" y="4220616"/>
                <a:chExt cx="2832874" cy="2095911"/>
              </a:xfrm>
            </p:grpSpPr>
            <p:sp>
              <p:nvSpPr>
                <p:cNvPr id="25" name="Google Shape;1722;p16">
                  <a:extLst>
                    <a:ext uri="{FF2B5EF4-FFF2-40B4-BE49-F238E27FC236}">
                      <a16:creationId xmlns:a16="http://schemas.microsoft.com/office/drawing/2014/main" id="{D26903AA-B250-6FE8-8C27-BFE778A0D1C9}"/>
                    </a:ext>
                  </a:extLst>
                </p:cNvPr>
                <p:cNvSpPr txBox="1"/>
                <p:nvPr/>
              </p:nvSpPr>
              <p:spPr>
                <a:xfrm>
                  <a:off x="3518850" y="4220616"/>
                  <a:ext cx="2286675" cy="43816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/>
                <a:p>
                  <a:pPr marL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</a:rPr>
                    <a:t>Lorem ipsum dolor</a:t>
                  </a:r>
                  <a:endParaRPr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40968178-53A1-A93D-0C2F-9455CDB7DBA0}"/>
                    </a:ext>
                  </a:extLst>
                </p:cNvPr>
                <p:cNvSpPr txBox="1"/>
                <p:nvPr/>
              </p:nvSpPr>
              <p:spPr>
                <a:xfrm>
                  <a:off x="2972651" y="4577650"/>
                  <a:ext cx="2832874" cy="17388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</a:t>
                  </a:r>
                </a:p>
                <a:p>
                  <a:pPr algn="r"/>
                  <a:endParaRPr lang="en-CA" sz="11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  <a:p>
                  <a:pPr algn="r"/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 </a:t>
                  </a:r>
                </a:p>
              </p:txBody>
            </p:sp>
          </p:grp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3FC2E780-1E64-3692-70D6-D794DC36C312}"/>
                </a:ext>
              </a:extLst>
            </p:cNvPr>
            <p:cNvGrpSpPr/>
            <p:nvPr/>
          </p:nvGrpSpPr>
          <p:grpSpPr>
            <a:xfrm>
              <a:off x="3891960" y="1605409"/>
              <a:ext cx="2632408" cy="5212818"/>
              <a:chOff x="3891960" y="1605409"/>
              <a:chExt cx="2632408" cy="5212818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0DA0FD3C-045F-CE94-5230-42A3524F6793}"/>
                  </a:ext>
                </a:extLst>
              </p:cNvPr>
              <p:cNvGrpSpPr/>
              <p:nvPr/>
            </p:nvGrpSpPr>
            <p:grpSpPr>
              <a:xfrm>
                <a:off x="3891960" y="1605409"/>
                <a:ext cx="2042372" cy="3045025"/>
                <a:chOff x="6743434" y="823917"/>
                <a:chExt cx="2197905" cy="3276912"/>
              </a:xfrm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D1FF4E2D-5282-23B4-0A05-DC99ADB88A2F}"/>
                    </a:ext>
                  </a:extLst>
                </p:cNvPr>
                <p:cNvSpPr/>
                <p:nvPr/>
              </p:nvSpPr>
              <p:spPr>
                <a:xfrm>
                  <a:off x="6743434" y="823917"/>
                  <a:ext cx="923032" cy="1883356"/>
                </a:xfrm>
                <a:custGeom>
                  <a:avLst/>
                  <a:gdLst>
                    <a:gd name="connsiteX0" fmla="*/ 211016 w 420137"/>
                    <a:gd name="connsiteY0" fmla="*/ 171450 h 857250"/>
                    <a:gd name="connsiteX1" fmla="*/ 254831 w 420137"/>
                    <a:gd name="connsiteY1" fmla="*/ 175260 h 857250"/>
                    <a:gd name="connsiteX2" fmla="*/ 334841 w 420137"/>
                    <a:gd name="connsiteY2" fmla="*/ 207645 h 857250"/>
                    <a:gd name="connsiteX3" fmla="*/ 350081 w 420137"/>
                    <a:gd name="connsiteY3" fmla="*/ 228600 h 857250"/>
                    <a:gd name="connsiteX4" fmla="*/ 418661 w 420137"/>
                    <a:gd name="connsiteY4" fmla="*/ 464820 h 857250"/>
                    <a:gd name="connsiteX5" fmla="*/ 393896 w 420137"/>
                    <a:gd name="connsiteY5" fmla="*/ 512445 h 857250"/>
                    <a:gd name="connsiteX6" fmla="*/ 382466 w 420137"/>
                    <a:gd name="connsiteY6" fmla="*/ 514350 h 857250"/>
                    <a:gd name="connsiteX7" fmla="*/ 346271 w 420137"/>
                    <a:gd name="connsiteY7" fmla="*/ 487680 h 857250"/>
                    <a:gd name="connsiteX8" fmla="*/ 287216 w 420137"/>
                    <a:gd name="connsiteY8" fmla="*/ 287655 h 857250"/>
                    <a:gd name="connsiteX9" fmla="*/ 287216 w 420137"/>
                    <a:gd name="connsiteY9" fmla="*/ 354330 h 857250"/>
                    <a:gd name="connsiteX10" fmla="*/ 357701 w 420137"/>
                    <a:gd name="connsiteY10" fmla="*/ 590550 h 857250"/>
                    <a:gd name="connsiteX11" fmla="*/ 306266 w 420137"/>
                    <a:gd name="connsiteY11" fmla="*/ 590550 h 857250"/>
                    <a:gd name="connsiteX12" fmla="*/ 306266 w 420137"/>
                    <a:gd name="connsiteY12" fmla="*/ 857250 h 857250"/>
                    <a:gd name="connsiteX13" fmla="*/ 230066 w 420137"/>
                    <a:gd name="connsiteY13" fmla="*/ 857250 h 857250"/>
                    <a:gd name="connsiteX14" fmla="*/ 230066 w 420137"/>
                    <a:gd name="connsiteY14" fmla="*/ 590550 h 857250"/>
                    <a:gd name="connsiteX15" fmla="*/ 191966 w 420137"/>
                    <a:gd name="connsiteY15" fmla="*/ 590550 h 857250"/>
                    <a:gd name="connsiteX16" fmla="*/ 191966 w 420137"/>
                    <a:gd name="connsiteY16" fmla="*/ 857250 h 857250"/>
                    <a:gd name="connsiteX17" fmla="*/ 115766 w 420137"/>
                    <a:gd name="connsiteY17" fmla="*/ 857250 h 857250"/>
                    <a:gd name="connsiteX18" fmla="*/ 115766 w 420137"/>
                    <a:gd name="connsiteY18" fmla="*/ 590550 h 857250"/>
                    <a:gd name="connsiteX19" fmla="*/ 64331 w 420137"/>
                    <a:gd name="connsiteY19" fmla="*/ 590550 h 857250"/>
                    <a:gd name="connsiteX20" fmla="*/ 134816 w 420137"/>
                    <a:gd name="connsiteY20" fmla="*/ 354330 h 857250"/>
                    <a:gd name="connsiteX21" fmla="*/ 134816 w 420137"/>
                    <a:gd name="connsiteY21" fmla="*/ 287655 h 857250"/>
                    <a:gd name="connsiteX22" fmla="*/ 75761 w 420137"/>
                    <a:gd name="connsiteY22" fmla="*/ 487680 h 857250"/>
                    <a:gd name="connsiteX23" fmla="*/ 39566 w 420137"/>
                    <a:gd name="connsiteY23" fmla="*/ 514350 h 857250"/>
                    <a:gd name="connsiteX24" fmla="*/ 28136 w 420137"/>
                    <a:gd name="connsiteY24" fmla="*/ 512445 h 857250"/>
                    <a:gd name="connsiteX25" fmla="*/ 1466 w 420137"/>
                    <a:gd name="connsiteY25" fmla="*/ 464820 h 857250"/>
                    <a:gd name="connsiteX26" fmla="*/ 71951 w 420137"/>
                    <a:gd name="connsiteY26" fmla="*/ 228600 h 857250"/>
                    <a:gd name="connsiteX27" fmla="*/ 87191 w 420137"/>
                    <a:gd name="connsiteY27" fmla="*/ 207645 h 857250"/>
                    <a:gd name="connsiteX28" fmla="*/ 167201 w 420137"/>
                    <a:gd name="connsiteY28" fmla="*/ 175260 h 857250"/>
                    <a:gd name="connsiteX29" fmla="*/ 211016 w 420137"/>
                    <a:gd name="connsiteY29" fmla="*/ 171450 h 857250"/>
                    <a:gd name="connsiteX30" fmla="*/ 211016 w 420137"/>
                    <a:gd name="connsiteY30" fmla="*/ 0 h 857250"/>
                    <a:gd name="connsiteX31" fmla="*/ 287216 w 420137"/>
                    <a:gd name="connsiteY31" fmla="*/ 76200 h 857250"/>
                    <a:gd name="connsiteX32" fmla="*/ 211016 w 420137"/>
                    <a:gd name="connsiteY32" fmla="*/ 152400 h 857250"/>
                    <a:gd name="connsiteX33" fmla="*/ 134816 w 420137"/>
                    <a:gd name="connsiteY33" fmla="*/ 76200 h 857250"/>
                    <a:gd name="connsiteX34" fmla="*/ 211016 w 420137"/>
                    <a:gd name="connsiteY34" fmla="*/ 0 h 857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420137" h="857250">
                      <a:moveTo>
                        <a:pt x="211016" y="171450"/>
                      </a:moveTo>
                      <a:cubicBezTo>
                        <a:pt x="226256" y="171450"/>
                        <a:pt x="239591" y="173355"/>
                        <a:pt x="254831" y="175260"/>
                      </a:cubicBezTo>
                      <a:cubicBezTo>
                        <a:pt x="285311" y="182880"/>
                        <a:pt x="311981" y="192405"/>
                        <a:pt x="334841" y="207645"/>
                      </a:cubicBezTo>
                      <a:cubicBezTo>
                        <a:pt x="342461" y="211455"/>
                        <a:pt x="348176" y="219075"/>
                        <a:pt x="350081" y="228600"/>
                      </a:cubicBezTo>
                      <a:lnTo>
                        <a:pt x="418661" y="464820"/>
                      </a:lnTo>
                      <a:cubicBezTo>
                        <a:pt x="424376" y="485775"/>
                        <a:pt x="412946" y="506730"/>
                        <a:pt x="393896" y="512445"/>
                      </a:cubicBezTo>
                      <a:cubicBezTo>
                        <a:pt x="390086" y="514350"/>
                        <a:pt x="386276" y="514350"/>
                        <a:pt x="382466" y="514350"/>
                      </a:cubicBezTo>
                      <a:cubicBezTo>
                        <a:pt x="367226" y="514350"/>
                        <a:pt x="351986" y="504825"/>
                        <a:pt x="346271" y="487680"/>
                      </a:cubicBezTo>
                      <a:lnTo>
                        <a:pt x="287216" y="287655"/>
                      </a:lnTo>
                      <a:lnTo>
                        <a:pt x="287216" y="354330"/>
                      </a:lnTo>
                      <a:lnTo>
                        <a:pt x="357701" y="590550"/>
                      </a:lnTo>
                      <a:lnTo>
                        <a:pt x="306266" y="590550"/>
                      </a:lnTo>
                      <a:lnTo>
                        <a:pt x="306266" y="857250"/>
                      </a:lnTo>
                      <a:lnTo>
                        <a:pt x="230066" y="857250"/>
                      </a:lnTo>
                      <a:lnTo>
                        <a:pt x="230066" y="590550"/>
                      </a:lnTo>
                      <a:lnTo>
                        <a:pt x="191966" y="590550"/>
                      </a:lnTo>
                      <a:lnTo>
                        <a:pt x="191966" y="857250"/>
                      </a:lnTo>
                      <a:lnTo>
                        <a:pt x="115766" y="857250"/>
                      </a:lnTo>
                      <a:lnTo>
                        <a:pt x="115766" y="590550"/>
                      </a:lnTo>
                      <a:lnTo>
                        <a:pt x="64331" y="590550"/>
                      </a:lnTo>
                      <a:lnTo>
                        <a:pt x="134816" y="354330"/>
                      </a:lnTo>
                      <a:lnTo>
                        <a:pt x="134816" y="287655"/>
                      </a:lnTo>
                      <a:lnTo>
                        <a:pt x="75761" y="487680"/>
                      </a:lnTo>
                      <a:cubicBezTo>
                        <a:pt x="71951" y="502920"/>
                        <a:pt x="56711" y="514350"/>
                        <a:pt x="39566" y="514350"/>
                      </a:cubicBezTo>
                      <a:cubicBezTo>
                        <a:pt x="35756" y="514350"/>
                        <a:pt x="31946" y="514350"/>
                        <a:pt x="28136" y="512445"/>
                      </a:cubicBezTo>
                      <a:cubicBezTo>
                        <a:pt x="7181" y="506730"/>
                        <a:pt x="-4249" y="485775"/>
                        <a:pt x="1466" y="464820"/>
                      </a:cubicBezTo>
                      <a:lnTo>
                        <a:pt x="71951" y="228600"/>
                      </a:lnTo>
                      <a:cubicBezTo>
                        <a:pt x="73856" y="219075"/>
                        <a:pt x="79571" y="213360"/>
                        <a:pt x="87191" y="207645"/>
                      </a:cubicBezTo>
                      <a:cubicBezTo>
                        <a:pt x="110051" y="192405"/>
                        <a:pt x="136721" y="180975"/>
                        <a:pt x="167201" y="175260"/>
                      </a:cubicBezTo>
                      <a:cubicBezTo>
                        <a:pt x="182441" y="173355"/>
                        <a:pt x="195776" y="171450"/>
                        <a:pt x="211016" y="171450"/>
                      </a:cubicBezTo>
                      <a:close/>
                      <a:moveTo>
                        <a:pt x="211016" y="0"/>
                      </a:moveTo>
                      <a:cubicBezTo>
                        <a:pt x="253100" y="0"/>
                        <a:pt x="287216" y="34116"/>
                        <a:pt x="287216" y="76200"/>
                      </a:cubicBezTo>
                      <a:cubicBezTo>
                        <a:pt x="287216" y="118284"/>
                        <a:pt x="253100" y="152400"/>
                        <a:pt x="211016" y="152400"/>
                      </a:cubicBezTo>
                      <a:cubicBezTo>
                        <a:pt x="168932" y="152400"/>
                        <a:pt x="134816" y="118284"/>
                        <a:pt x="134816" y="76200"/>
                      </a:cubicBezTo>
                      <a:cubicBezTo>
                        <a:pt x="134816" y="34116"/>
                        <a:pt x="168932" y="0"/>
                        <a:pt x="21101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6" name="Rectangle: Rounded Corners 15">
                  <a:extLst>
                    <a:ext uri="{FF2B5EF4-FFF2-40B4-BE49-F238E27FC236}">
                      <a16:creationId xmlns:a16="http://schemas.microsoft.com/office/drawing/2014/main" id="{88476774-CCAB-CE48-F58D-7993A1E51586}"/>
                    </a:ext>
                  </a:extLst>
                </p:cNvPr>
                <p:cNvSpPr/>
                <p:nvPr/>
              </p:nvSpPr>
              <p:spPr>
                <a:xfrm>
                  <a:off x="6743435" y="2710463"/>
                  <a:ext cx="2197904" cy="1390366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bg2"/>
                      </a:solidFill>
                      <a:latin typeface="+mj-lt"/>
                    </a:rPr>
                    <a:t>12.03M</a:t>
                  </a:r>
                  <a:endParaRPr lang="en-CA" sz="28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1B4CC0B-0BB3-9195-6B49-E62809557E8D}"/>
                  </a:ext>
                </a:extLst>
              </p:cNvPr>
              <p:cNvGrpSpPr/>
              <p:nvPr/>
            </p:nvGrpSpPr>
            <p:grpSpPr>
              <a:xfrm>
                <a:off x="3891960" y="4870631"/>
                <a:ext cx="2632408" cy="1947596"/>
                <a:chOff x="3068561" y="4220616"/>
                <a:chExt cx="2832874" cy="2095911"/>
              </a:xfrm>
            </p:grpSpPr>
            <p:sp>
              <p:nvSpPr>
                <p:cNvPr id="13" name="Google Shape;1722;p16">
                  <a:extLst>
                    <a:ext uri="{FF2B5EF4-FFF2-40B4-BE49-F238E27FC236}">
                      <a16:creationId xmlns:a16="http://schemas.microsoft.com/office/drawing/2014/main" id="{615A5DB3-A2C9-8D8D-0CFB-42DBD91B0929}"/>
                    </a:ext>
                  </a:extLst>
                </p:cNvPr>
                <p:cNvSpPr txBox="1"/>
                <p:nvPr/>
              </p:nvSpPr>
              <p:spPr>
                <a:xfrm>
                  <a:off x="3068561" y="4220616"/>
                  <a:ext cx="2454896" cy="43816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/>
                <a:p>
                  <a:pPr marL="0" lvl="0" indent="0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</a:rPr>
                    <a:t>Lorem ipsum dolor</a:t>
                  </a:r>
                  <a:endParaRPr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5B192ABC-2BD7-536C-6467-0A8D1B2A9996}"/>
                    </a:ext>
                  </a:extLst>
                </p:cNvPr>
                <p:cNvSpPr txBox="1"/>
                <p:nvPr/>
              </p:nvSpPr>
              <p:spPr>
                <a:xfrm>
                  <a:off x="3068561" y="4577650"/>
                  <a:ext cx="2832874" cy="17388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</a:t>
                  </a:r>
                </a:p>
                <a:p>
                  <a:endParaRPr lang="en-CA" sz="11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  <a:p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5B3C1BE-05AB-EC14-EFCC-BB3E1100AE8B}"/>
              </a:ext>
            </a:extLst>
          </p:cNvPr>
          <p:cNvGrpSpPr/>
          <p:nvPr/>
        </p:nvGrpSpPr>
        <p:grpSpPr>
          <a:xfrm>
            <a:off x="427139" y="1084857"/>
            <a:ext cx="5138329" cy="5433088"/>
            <a:chOff x="7418326" y="805592"/>
            <a:chExt cx="5499344" cy="5814828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F45AE829-802E-1CCC-5E89-27A47123577B}"/>
                </a:ext>
              </a:extLst>
            </p:cNvPr>
            <p:cNvGrpSpPr/>
            <p:nvPr/>
          </p:nvGrpSpPr>
          <p:grpSpPr>
            <a:xfrm>
              <a:off x="7418326" y="805592"/>
              <a:ext cx="5499339" cy="1263711"/>
              <a:chOff x="7353772" y="587545"/>
              <a:chExt cx="6385855" cy="1467427"/>
            </a:xfrm>
          </p:grpSpPr>
          <p:sp>
            <p:nvSpPr>
              <p:cNvPr id="35" name="Google Shape;1722;p16">
                <a:extLst>
                  <a:ext uri="{FF2B5EF4-FFF2-40B4-BE49-F238E27FC236}">
                    <a16:creationId xmlns:a16="http://schemas.microsoft.com/office/drawing/2014/main" id="{1778BCBC-307D-8AFC-B044-E9DD4DCDC533}"/>
                  </a:ext>
                </a:extLst>
              </p:cNvPr>
              <p:cNvSpPr txBox="1"/>
              <p:nvPr/>
            </p:nvSpPr>
            <p:spPr>
              <a:xfrm>
                <a:off x="7353774" y="905983"/>
                <a:ext cx="1745460" cy="4071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kumimoji="0" lang="en-CA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rPr>
                  <a:t>GEOGRAPHIC</a:t>
                </a:r>
                <a:endParaRPr lang="en-CA" sz="11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Roboto"/>
                  <a:cs typeface="Roboto"/>
                  <a:sym typeface="Roboto"/>
                </a:endParaRPr>
              </a:p>
            </p:txBody>
          </p:sp>
          <p:graphicFrame>
            <p:nvGraphicFramePr>
              <p:cNvPr id="52" name="Chart 51">
                <a:extLst>
                  <a:ext uri="{FF2B5EF4-FFF2-40B4-BE49-F238E27FC236}">
                    <a16:creationId xmlns:a16="http://schemas.microsoft.com/office/drawing/2014/main" id="{40D3D4EA-0AFA-A14C-844A-74CF50CBEEC7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13507318"/>
                  </p:ext>
                </p:extLst>
              </p:nvPr>
            </p:nvGraphicFramePr>
            <p:xfrm>
              <a:off x="11844459" y="587545"/>
              <a:ext cx="1895168" cy="146742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68374CC-4FBA-AB99-C659-FEEDE26621FD}"/>
                  </a:ext>
                </a:extLst>
              </p:cNvPr>
              <p:cNvSpPr txBox="1"/>
              <p:nvPr/>
            </p:nvSpPr>
            <p:spPr>
              <a:xfrm flipH="1">
                <a:off x="7353772" y="1400780"/>
                <a:ext cx="4722368" cy="4590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CF0334AA-E488-5225-B6DD-CFEB3429DD53}"/>
                </a:ext>
              </a:extLst>
            </p:cNvPr>
            <p:cNvGrpSpPr/>
            <p:nvPr/>
          </p:nvGrpSpPr>
          <p:grpSpPr>
            <a:xfrm>
              <a:off x="7418336" y="1943371"/>
              <a:ext cx="5499334" cy="1263711"/>
              <a:chOff x="7353772" y="587545"/>
              <a:chExt cx="6385845" cy="1467427"/>
            </a:xfrm>
          </p:grpSpPr>
          <p:sp>
            <p:nvSpPr>
              <p:cNvPr id="61" name="Google Shape;1722;p16">
                <a:extLst>
                  <a:ext uri="{FF2B5EF4-FFF2-40B4-BE49-F238E27FC236}">
                    <a16:creationId xmlns:a16="http://schemas.microsoft.com/office/drawing/2014/main" id="{B9C2AB65-9BF5-B91C-994E-E88EE6A2C0EE}"/>
                  </a:ext>
                </a:extLst>
              </p:cNvPr>
              <p:cNvSpPr txBox="1"/>
              <p:nvPr/>
            </p:nvSpPr>
            <p:spPr>
              <a:xfrm>
                <a:off x="7353774" y="905983"/>
                <a:ext cx="1745460" cy="4071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kumimoji="0" lang="en-CA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rPr>
                  <a:t>SOCIOGRAPHIC</a:t>
                </a:r>
                <a:endParaRPr lang="en-CA" sz="11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Roboto"/>
                  <a:cs typeface="Roboto"/>
                  <a:sym typeface="Roboto"/>
                </a:endParaRPr>
              </a:p>
            </p:txBody>
          </p:sp>
          <p:graphicFrame>
            <p:nvGraphicFramePr>
              <p:cNvPr id="58" name="Chart 57">
                <a:extLst>
                  <a:ext uri="{FF2B5EF4-FFF2-40B4-BE49-F238E27FC236}">
                    <a16:creationId xmlns:a16="http://schemas.microsoft.com/office/drawing/2014/main" id="{80C5CCE5-6895-C704-B09B-55DD99D98D58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9123460"/>
                  </p:ext>
                </p:extLst>
              </p:nvPr>
            </p:nvGraphicFramePr>
            <p:xfrm>
              <a:off x="11844448" y="587545"/>
              <a:ext cx="1895169" cy="146742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9C3FB0EF-B5E7-90EB-CFA7-6106FAB44255}"/>
                  </a:ext>
                </a:extLst>
              </p:cNvPr>
              <p:cNvSpPr txBox="1"/>
              <p:nvPr/>
            </p:nvSpPr>
            <p:spPr>
              <a:xfrm flipH="1">
                <a:off x="7353772" y="1400780"/>
                <a:ext cx="4722368" cy="4590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C663F2D7-7E7D-852A-FBE9-5F73BBD8A412}"/>
                </a:ext>
              </a:extLst>
            </p:cNvPr>
            <p:cNvGrpSpPr/>
            <p:nvPr/>
          </p:nvGrpSpPr>
          <p:grpSpPr>
            <a:xfrm>
              <a:off x="7418332" y="3081150"/>
              <a:ext cx="5499332" cy="1263711"/>
              <a:chOff x="7353772" y="587545"/>
              <a:chExt cx="6385842" cy="1467427"/>
            </a:xfrm>
          </p:grpSpPr>
          <p:sp>
            <p:nvSpPr>
              <p:cNvPr id="67" name="Google Shape;1722;p16">
                <a:extLst>
                  <a:ext uri="{FF2B5EF4-FFF2-40B4-BE49-F238E27FC236}">
                    <a16:creationId xmlns:a16="http://schemas.microsoft.com/office/drawing/2014/main" id="{DA32806A-BB05-8870-2A91-33F65064FEAE}"/>
                  </a:ext>
                </a:extLst>
              </p:cNvPr>
              <p:cNvSpPr txBox="1"/>
              <p:nvPr/>
            </p:nvSpPr>
            <p:spPr>
              <a:xfrm>
                <a:off x="7353774" y="905983"/>
                <a:ext cx="1745460" cy="4071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kumimoji="0" lang="en-CA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rPr>
                  <a:t>DEMOGRAPHIC</a:t>
                </a:r>
                <a:endParaRPr lang="en-CA" sz="11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Roboto"/>
                  <a:cs typeface="Roboto"/>
                  <a:sym typeface="Roboto"/>
                </a:endParaRPr>
              </a:p>
            </p:txBody>
          </p:sp>
          <p:graphicFrame>
            <p:nvGraphicFramePr>
              <p:cNvPr id="64" name="Chart 63">
                <a:extLst>
                  <a:ext uri="{FF2B5EF4-FFF2-40B4-BE49-F238E27FC236}">
                    <a16:creationId xmlns:a16="http://schemas.microsoft.com/office/drawing/2014/main" id="{FED6D909-CF58-08BC-B4FF-1EEFE7647A50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745119666"/>
                  </p:ext>
                </p:extLst>
              </p:nvPr>
            </p:nvGraphicFramePr>
            <p:xfrm>
              <a:off x="11844446" y="587545"/>
              <a:ext cx="1895168" cy="146742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F78E49BA-1691-760C-C86F-495657BB3348}"/>
                  </a:ext>
                </a:extLst>
              </p:cNvPr>
              <p:cNvSpPr txBox="1"/>
              <p:nvPr/>
            </p:nvSpPr>
            <p:spPr>
              <a:xfrm flipH="1">
                <a:off x="7353772" y="1400780"/>
                <a:ext cx="4722367" cy="4590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4C950D48-D656-22C8-A932-95DA8C7CFD14}"/>
                </a:ext>
              </a:extLst>
            </p:cNvPr>
            <p:cNvGrpSpPr/>
            <p:nvPr/>
          </p:nvGrpSpPr>
          <p:grpSpPr>
            <a:xfrm>
              <a:off x="7418332" y="4218929"/>
              <a:ext cx="5499332" cy="1263711"/>
              <a:chOff x="7353772" y="587545"/>
              <a:chExt cx="6385842" cy="1467427"/>
            </a:xfrm>
          </p:grpSpPr>
          <p:sp>
            <p:nvSpPr>
              <p:cNvPr id="73" name="Google Shape;1722;p16">
                <a:extLst>
                  <a:ext uri="{FF2B5EF4-FFF2-40B4-BE49-F238E27FC236}">
                    <a16:creationId xmlns:a16="http://schemas.microsoft.com/office/drawing/2014/main" id="{8971DFDB-6BCF-A3C6-6ED0-A68A68CD0760}"/>
                  </a:ext>
                </a:extLst>
              </p:cNvPr>
              <p:cNvSpPr txBox="1"/>
              <p:nvPr/>
            </p:nvSpPr>
            <p:spPr>
              <a:xfrm>
                <a:off x="7353774" y="905983"/>
                <a:ext cx="1745460" cy="4071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kumimoji="0" lang="en-CA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rPr>
                  <a:t>BEHAVIORAL</a:t>
                </a:r>
                <a:endParaRPr lang="en-CA" sz="11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Roboto"/>
                  <a:cs typeface="Roboto"/>
                  <a:sym typeface="Roboto"/>
                </a:endParaRPr>
              </a:p>
            </p:txBody>
          </p:sp>
          <p:graphicFrame>
            <p:nvGraphicFramePr>
              <p:cNvPr id="70" name="Chart 69">
                <a:extLst>
                  <a:ext uri="{FF2B5EF4-FFF2-40B4-BE49-F238E27FC236}">
                    <a16:creationId xmlns:a16="http://schemas.microsoft.com/office/drawing/2014/main" id="{18CD986A-03D4-89FB-2E46-549EB3CEACDF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433620925"/>
                  </p:ext>
                </p:extLst>
              </p:nvPr>
            </p:nvGraphicFramePr>
            <p:xfrm>
              <a:off x="11844446" y="587545"/>
              <a:ext cx="1895168" cy="146742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CE05F846-C772-3037-3326-031A2977CB80}"/>
                  </a:ext>
                </a:extLst>
              </p:cNvPr>
              <p:cNvSpPr txBox="1"/>
              <p:nvPr/>
            </p:nvSpPr>
            <p:spPr>
              <a:xfrm flipH="1">
                <a:off x="7353772" y="1400780"/>
                <a:ext cx="4722367" cy="4590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7CD1DACB-1A3E-019C-5798-6B6F8A63CA86}"/>
                </a:ext>
              </a:extLst>
            </p:cNvPr>
            <p:cNvGrpSpPr/>
            <p:nvPr/>
          </p:nvGrpSpPr>
          <p:grpSpPr>
            <a:xfrm>
              <a:off x="7418332" y="5356709"/>
              <a:ext cx="5499332" cy="1263711"/>
              <a:chOff x="7353772" y="587545"/>
              <a:chExt cx="6385842" cy="1467427"/>
            </a:xfrm>
          </p:grpSpPr>
          <p:sp>
            <p:nvSpPr>
              <p:cNvPr id="79" name="Google Shape;1722;p16">
                <a:extLst>
                  <a:ext uri="{FF2B5EF4-FFF2-40B4-BE49-F238E27FC236}">
                    <a16:creationId xmlns:a16="http://schemas.microsoft.com/office/drawing/2014/main" id="{C7E21466-88AE-F995-6EAB-943420020588}"/>
                  </a:ext>
                </a:extLst>
              </p:cNvPr>
              <p:cNvSpPr txBox="1"/>
              <p:nvPr/>
            </p:nvSpPr>
            <p:spPr>
              <a:xfrm>
                <a:off x="7353774" y="905983"/>
                <a:ext cx="1745460" cy="4071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kumimoji="0" lang="en-CA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rPr>
                  <a:t>PSYCHOGRAPHIC</a:t>
                </a:r>
                <a:endParaRPr lang="en-CA" sz="11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Roboto"/>
                  <a:cs typeface="Roboto"/>
                  <a:sym typeface="Roboto"/>
                </a:endParaRPr>
              </a:p>
            </p:txBody>
          </p:sp>
          <p:graphicFrame>
            <p:nvGraphicFramePr>
              <p:cNvPr id="76" name="Chart 75">
                <a:extLst>
                  <a:ext uri="{FF2B5EF4-FFF2-40B4-BE49-F238E27FC236}">
                    <a16:creationId xmlns:a16="http://schemas.microsoft.com/office/drawing/2014/main" id="{A8B7AE28-DFE5-4BB8-AC07-EDA9799BD1D9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246749404"/>
                  </p:ext>
                </p:extLst>
              </p:nvPr>
            </p:nvGraphicFramePr>
            <p:xfrm>
              <a:off x="11844446" y="587545"/>
              <a:ext cx="1895168" cy="146742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7928EF4B-FEF0-9A40-C3A0-6FAFA5ABCDDE}"/>
                  </a:ext>
                </a:extLst>
              </p:cNvPr>
              <p:cNvSpPr txBox="1"/>
              <p:nvPr/>
            </p:nvSpPr>
            <p:spPr>
              <a:xfrm flipH="1">
                <a:off x="7353772" y="1400780"/>
                <a:ext cx="4722367" cy="4590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</p:grp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DACE7D3-8FAD-65FC-70BC-A525ED970287}"/>
              </a:ext>
            </a:extLst>
          </p:cNvPr>
          <p:cNvSpPr/>
          <p:nvPr/>
        </p:nvSpPr>
        <p:spPr>
          <a:xfrm rot="19019134">
            <a:off x="7322183" y="-364319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B8F0A55-7BF9-8EA7-8A5E-1A947F81610C}"/>
              </a:ext>
            </a:extLst>
          </p:cNvPr>
          <p:cNvSpPr/>
          <p:nvPr/>
        </p:nvSpPr>
        <p:spPr>
          <a:xfrm rot="19019134">
            <a:off x="5672946" y="2129195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grpSp>
        <p:nvGrpSpPr>
          <p:cNvPr id="9" name="Graphic 4">
            <a:extLst>
              <a:ext uri="{FF2B5EF4-FFF2-40B4-BE49-F238E27FC236}">
                <a16:creationId xmlns:a16="http://schemas.microsoft.com/office/drawing/2014/main" id="{CB2927DC-7AF7-AC6C-B3CC-339923214785}"/>
              </a:ext>
            </a:extLst>
          </p:cNvPr>
          <p:cNvGrpSpPr/>
          <p:nvPr/>
        </p:nvGrpSpPr>
        <p:grpSpPr>
          <a:xfrm>
            <a:off x="3952211" y="5374966"/>
            <a:ext cx="318876" cy="318876"/>
            <a:chOff x="4942616" y="3771265"/>
            <a:chExt cx="609600" cy="609600"/>
          </a:xfrm>
          <a:effectLst/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4B5AD595-7C0B-FDCF-54A2-481631C31444}"/>
                </a:ext>
              </a:extLst>
            </p:cNvPr>
            <p:cNvSpPr/>
            <p:nvPr/>
          </p:nvSpPr>
          <p:spPr>
            <a:xfrm>
              <a:off x="4942616" y="3771265"/>
              <a:ext cx="609600" cy="609600"/>
            </a:xfrm>
            <a:prstGeom prst="roundRect">
              <a:avLst>
                <a:gd name="adj" fmla="val 19273"/>
              </a:avLst>
            </a:prstGeom>
            <a:solidFill>
              <a:schemeClr val="accent5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4061409959">
                    <a:custGeom>
                      <a:avLst/>
                      <a:gdLst>
                        <a:gd name="connsiteX0" fmla="*/ 0 w 1651002"/>
                        <a:gd name="connsiteY0" fmla="*/ 318198 h 1651002"/>
                        <a:gd name="connsiteX1" fmla="*/ 318198 w 1651002"/>
                        <a:gd name="connsiteY1" fmla="*/ 0 h 1651002"/>
                        <a:gd name="connsiteX2" fmla="*/ 825501 w 1651002"/>
                        <a:gd name="connsiteY2" fmla="*/ 0 h 1651002"/>
                        <a:gd name="connsiteX3" fmla="*/ 1332804 w 1651002"/>
                        <a:gd name="connsiteY3" fmla="*/ 0 h 1651002"/>
                        <a:gd name="connsiteX4" fmla="*/ 1651002 w 1651002"/>
                        <a:gd name="connsiteY4" fmla="*/ 318198 h 1651002"/>
                        <a:gd name="connsiteX5" fmla="*/ 1651002 w 1651002"/>
                        <a:gd name="connsiteY5" fmla="*/ 845793 h 1651002"/>
                        <a:gd name="connsiteX6" fmla="*/ 1651002 w 1651002"/>
                        <a:gd name="connsiteY6" fmla="*/ 1332804 h 1651002"/>
                        <a:gd name="connsiteX7" fmla="*/ 1332804 w 1651002"/>
                        <a:gd name="connsiteY7" fmla="*/ 1651002 h 1651002"/>
                        <a:gd name="connsiteX8" fmla="*/ 805209 w 1651002"/>
                        <a:gd name="connsiteY8" fmla="*/ 1651002 h 1651002"/>
                        <a:gd name="connsiteX9" fmla="*/ 318198 w 1651002"/>
                        <a:gd name="connsiteY9" fmla="*/ 1651002 h 1651002"/>
                        <a:gd name="connsiteX10" fmla="*/ 0 w 1651002"/>
                        <a:gd name="connsiteY10" fmla="*/ 1332804 h 1651002"/>
                        <a:gd name="connsiteX11" fmla="*/ 0 w 1651002"/>
                        <a:gd name="connsiteY11" fmla="*/ 805209 h 1651002"/>
                        <a:gd name="connsiteX12" fmla="*/ 0 w 1651002"/>
                        <a:gd name="connsiteY12" fmla="*/ 318198 h 16510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651002" h="1651002" fill="none" extrusionOk="0">
                          <a:moveTo>
                            <a:pt x="0" y="318198"/>
                          </a:moveTo>
                          <a:cubicBezTo>
                            <a:pt x="-29536" y="130757"/>
                            <a:pt x="104311" y="-17490"/>
                            <a:pt x="318198" y="0"/>
                          </a:cubicBezTo>
                          <a:cubicBezTo>
                            <a:pt x="531880" y="-23888"/>
                            <a:pt x="620568" y="-548"/>
                            <a:pt x="825501" y="0"/>
                          </a:cubicBezTo>
                          <a:cubicBezTo>
                            <a:pt x="1030434" y="548"/>
                            <a:pt x="1126919" y="13166"/>
                            <a:pt x="1332804" y="0"/>
                          </a:cubicBezTo>
                          <a:cubicBezTo>
                            <a:pt x="1471332" y="20667"/>
                            <a:pt x="1653840" y="112776"/>
                            <a:pt x="1651002" y="318198"/>
                          </a:cubicBezTo>
                          <a:cubicBezTo>
                            <a:pt x="1669503" y="473991"/>
                            <a:pt x="1631726" y="589871"/>
                            <a:pt x="1651002" y="845793"/>
                          </a:cubicBezTo>
                          <a:cubicBezTo>
                            <a:pt x="1670278" y="1101715"/>
                            <a:pt x="1674227" y="1135386"/>
                            <a:pt x="1651002" y="1332804"/>
                          </a:cubicBezTo>
                          <a:cubicBezTo>
                            <a:pt x="1618659" y="1480864"/>
                            <a:pt x="1538110" y="1674687"/>
                            <a:pt x="1332804" y="1651002"/>
                          </a:cubicBezTo>
                          <a:cubicBezTo>
                            <a:pt x="1154902" y="1627224"/>
                            <a:pt x="979389" y="1676788"/>
                            <a:pt x="805209" y="1651002"/>
                          </a:cubicBezTo>
                          <a:cubicBezTo>
                            <a:pt x="631029" y="1625216"/>
                            <a:pt x="455339" y="1667914"/>
                            <a:pt x="318198" y="1651002"/>
                          </a:cubicBezTo>
                          <a:cubicBezTo>
                            <a:pt x="150559" y="1643202"/>
                            <a:pt x="-1712" y="1546730"/>
                            <a:pt x="0" y="1332804"/>
                          </a:cubicBezTo>
                          <a:cubicBezTo>
                            <a:pt x="-23907" y="1087863"/>
                            <a:pt x="17424" y="933964"/>
                            <a:pt x="0" y="805209"/>
                          </a:cubicBezTo>
                          <a:cubicBezTo>
                            <a:pt x="-17424" y="676455"/>
                            <a:pt x="-9307" y="428835"/>
                            <a:pt x="0" y="318198"/>
                          </a:cubicBezTo>
                          <a:close/>
                        </a:path>
                        <a:path w="1651002" h="1651002" stroke="0" extrusionOk="0">
                          <a:moveTo>
                            <a:pt x="0" y="318198"/>
                          </a:moveTo>
                          <a:cubicBezTo>
                            <a:pt x="-27940" y="143506"/>
                            <a:pt x="135861" y="5494"/>
                            <a:pt x="318198" y="0"/>
                          </a:cubicBezTo>
                          <a:cubicBezTo>
                            <a:pt x="422902" y="-1806"/>
                            <a:pt x="730561" y="19469"/>
                            <a:pt x="835647" y="0"/>
                          </a:cubicBezTo>
                          <a:cubicBezTo>
                            <a:pt x="940733" y="-19469"/>
                            <a:pt x="1097147" y="21593"/>
                            <a:pt x="1332804" y="0"/>
                          </a:cubicBezTo>
                          <a:cubicBezTo>
                            <a:pt x="1497137" y="-4143"/>
                            <a:pt x="1616030" y="128308"/>
                            <a:pt x="1651002" y="318198"/>
                          </a:cubicBezTo>
                          <a:cubicBezTo>
                            <a:pt x="1675859" y="505706"/>
                            <a:pt x="1672120" y="609059"/>
                            <a:pt x="1651002" y="835647"/>
                          </a:cubicBezTo>
                          <a:cubicBezTo>
                            <a:pt x="1629884" y="1062235"/>
                            <a:pt x="1652179" y="1096914"/>
                            <a:pt x="1651002" y="1332804"/>
                          </a:cubicBezTo>
                          <a:cubicBezTo>
                            <a:pt x="1660496" y="1504111"/>
                            <a:pt x="1531928" y="1640873"/>
                            <a:pt x="1332804" y="1651002"/>
                          </a:cubicBezTo>
                          <a:cubicBezTo>
                            <a:pt x="1204608" y="1634869"/>
                            <a:pt x="965169" y="1628523"/>
                            <a:pt x="825501" y="1651002"/>
                          </a:cubicBezTo>
                          <a:cubicBezTo>
                            <a:pt x="685833" y="1673481"/>
                            <a:pt x="451147" y="1633120"/>
                            <a:pt x="318198" y="1651002"/>
                          </a:cubicBezTo>
                          <a:cubicBezTo>
                            <a:pt x="151401" y="1614964"/>
                            <a:pt x="-22223" y="1503906"/>
                            <a:pt x="0" y="1332804"/>
                          </a:cubicBezTo>
                          <a:cubicBezTo>
                            <a:pt x="-11145" y="1214251"/>
                            <a:pt x="16928" y="1072506"/>
                            <a:pt x="0" y="815355"/>
                          </a:cubicBezTo>
                          <a:cubicBezTo>
                            <a:pt x="-16928" y="558204"/>
                            <a:pt x="553" y="460591"/>
                            <a:pt x="0" y="318198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C1C0141-5109-2200-46EA-7B6D7F5B6BBD}"/>
                </a:ext>
              </a:extLst>
            </p:cNvPr>
            <p:cNvSpPr/>
            <p:nvPr/>
          </p:nvSpPr>
          <p:spPr>
            <a:xfrm>
              <a:off x="5091764" y="3918976"/>
              <a:ext cx="320352" cy="322845"/>
            </a:xfrm>
            <a:custGeom>
              <a:avLst/>
              <a:gdLst>
                <a:gd name="connsiteX0" fmla="*/ 307467 w 415956"/>
                <a:gd name="connsiteY0" fmla="*/ 250698 h 419195"/>
                <a:gd name="connsiteX1" fmla="*/ 272510 w 415956"/>
                <a:gd name="connsiteY1" fmla="*/ 232410 h 419195"/>
                <a:gd name="connsiteX2" fmla="*/ 260699 w 415956"/>
                <a:gd name="connsiteY2" fmla="*/ 234601 h 419195"/>
                <a:gd name="connsiteX3" fmla="*/ 243459 w 415956"/>
                <a:gd name="connsiteY3" fmla="*/ 254413 h 419195"/>
                <a:gd name="connsiteX4" fmla="*/ 232124 w 415956"/>
                <a:gd name="connsiteY4" fmla="*/ 255270 h 419195"/>
                <a:gd name="connsiteX5" fmla="*/ 191167 w 415956"/>
                <a:gd name="connsiteY5" fmla="*/ 227838 h 419195"/>
                <a:gd name="connsiteX6" fmla="*/ 163544 w 415956"/>
                <a:gd name="connsiteY6" fmla="*/ 190691 h 419195"/>
                <a:gd name="connsiteX7" fmla="*/ 166211 w 415956"/>
                <a:gd name="connsiteY7" fmla="*/ 180118 h 419195"/>
                <a:gd name="connsiteX8" fmla="*/ 174403 w 415956"/>
                <a:gd name="connsiteY8" fmla="*/ 171260 h 419195"/>
                <a:gd name="connsiteX9" fmla="*/ 179927 w 415956"/>
                <a:gd name="connsiteY9" fmla="*/ 162783 h 419195"/>
                <a:gd name="connsiteX10" fmla="*/ 179832 w 415956"/>
                <a:gd name="connsiteY10" fmla="*/ 153638 h 419195"/>
                <a:gd name="connsiteX11" fmla="*/ 165259 w 415956"/>
                <a:gd name="connsiteY11" fmla="*/ 114300 h 419195"/>
                <a:gd name="connsiteX12" fmla="*/ 153829 w 415956"/>
                <a:gd name="connsiteY12" fmla="*/ 105156 h 419195"/>
                <a:gd name="connsiteX13" fmla="*/ 143827 w 415956"/>
                <a:gd name="connsiteY13" fmla="*/ 104394 h 419195"/>
                <a:gd name="connsiteX14" fmla="*/ 129730 w 415956"/>
                <a:gd name="connsiteY14" fmla="*/ 110395 h 419195"/>
                <a:gd name="connsiteX15" fmla="*/ 109823 w 415956"/>
                <a:gd name="connsiteY15" fmla="*/ 153162 h 419195"/>
                <a:gd name="connsiteX16" fmla="*/ 129064 w 415956"/>
                <a:gd name="connsiteY16" fmla="*/ 207836 h 419195"/>
                <a:gd name="connsiteX17" fmla="*/ 215170 w 415956"/>
                <a:gd name="connsiteY17" fmla="*/ 289846 h 419195"/>
                <a:gd name="connsiteX18" fmla="*/ 277273 w 415956"/>
                <a:gd name="connsiteY18" fmla="*/ 305276 h 419195"/>
                <a:gd name="connsiteX19" fmla="*/ 313372 w 415956"/>
                <a:gd name="connsiteY19" fmla="*/ 281845 h 419195"/>
                <a:gd name="connsiteX20" fmla="*/ 317373 w 415956"/>
                <a:gd name="connsiteY20" fmla="*/ 257175 h 419195"/>
                <a:gd name="connsiteX21" fmla="*/ 307467 w 415956"/>
                <a:gd name="connsiteY21" fmla="*/ 250698 h 419195"/>
                <a:gd name="connsiteX22" fmla="*/ 307467 w 415956"/>
                <a:gd name="connsiteY22" fmla="*/ 250698 h 419195"/>
                <a:gd name="connsiteX23" fmla="*/ 211741 w 415956"/>
                <a:gd name="connsiteY23" fmla="*/ 374237 h 419195"/>
                <a:gd name="connsiteX24" fmla="*/ 118205 w 415956"/>
                <a:gd name="connsiteY24" fmla="*/ 346139 h 419195"/>
                <a:gd name="connsiteX25" fmla="*/ 52864 w 415956"/>
                <a:gd name="connsiteY25" fmla="*/ 367094 h 419195"/>
                <a:gd name="connsiteX26" fmla="*/ 74104 w 415956"/>
                <a:gd name="connsiteY26" fmla="*/ 303943 h 419195"/>
                <a:gd name="connsiteX27" fmla="*/ 41719 w 415956"/>
                <a:gd name="connsiteY27" fmla="*/ 204311 h 419195"/>
                <a:gd name="connsiteX28" fmla="*/ 211741 w 415956"/>
                <a:gd name="connsiteY28" fmla="*/ 34290 h 419195"/>
                <a:gd name="connsiteX29" fmla="*/ 381762 w 415956"/>
                <a:gd name="connsiteY29" fmla="*/ 204311 h 419195"/>
                <a:gd name="connsiteX30" fmla="*/ 211741 w 415956"/>
                <a:gd name="connsiteY30" fmla="*/ 374237 h 419195"/>
                <a:gd name="connsiteX31" fmla="*/ 211741 w 415956"/>
                <a:gd name="connsiteY31" fmla="*/ 374237 h 419195"/>
                <a:gd name="connsiteX32" fmla="*/ 211741 w 415956"/>
                <a:gd name="connsiteY32" fmla="*/ 0 h 419195"/>
                <a:gd name="connsiteX33" fmla="*/ 7525 w 415956"/>
                <a:gd name="connsiteY33" fmla="*/ 204216 h 419195"/>
                <a:gd name="connsiteX34" fmla="*/ 36862 w 415956"/>
                <a:gd name="connsiteY34" fmla="*/ 309658 h 419195"/>
                <a:gd name="connsiteX35" fmla="*/ 0 w 415956"/>
                <a:gd name="connsiteY35" fmla="*/ 419195 h 419195"/>
                <a:gd name="connsiteX36" fmla="*/ 113062 w 415956"/>
                <a:gd name="connsiteY36" fmla="*/ 383000 h 419195"/>
                <a:gd name="connsiteX37" fmla="*/ 211741 w 415956"/>
                <a:gd name="connsiteY37" fmla="*/ 408432 h 419195"/>
                <a:gd name="connsiteX38" fmla="*/ 415957 w 415956"/>
                <a:gd name="connsiteY38" fmla="*/ 204216 h 419195"/>
                <a:gd name="connsiteX39" fmla="*/ 211741 w 415956"/>
                <a:gd name="connsiteY39" fmla="*/ 0 h 419195"/>
                <a:gd name="connsiteX40" fmla="*/ 211741 w 415956"/>
                <a:gd name="connsiteY40" fmla="*/ 0 h 419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15956" h="419195">
                  <a:moveTo>
                    <a:pt x="307467" y="250698"/>
                  </a:moveTo>
                  <a:cubicBezTo>
                    <a:pt x="302323" y="247936"/>
                    <a:pt x="277177" y="234315"/>
                    <a:pt x="272510" y="232410"/>
                  </a:cubicBezTo>
                  <a:cubicBezTo>
                    <a:pt x="267843" y="230505"/>
                    <a:pt x="264319" y="229458"/>
                    <a:pt x="260699" y="234601"/>
                  </a:cubicBezTo>
                  <a:cubicBezTo>
                    <a:pt x="257080" y="239649"/>
                    <a:pt x="246602" y="251079"/>
                    <a:pt x="243459" y="254413"/>
                  </a:cubicBezTo>
                  <a:cubicBezTo>
                    <a:pt x="240316" y="257746"/>
                    <a:pt x="237268" y="258128"/>
                    <a:pt x="232124" y="255270"/>
                  </a:cubicBezTo>
                  <a:cubicBezTo>
                    <a:pt x="226981" y="252508"/>
                    <a:pt x="210407" y="246317"/>
                    <a:pt x="191167" y="227838"/>
                  </a:cubicBezTo>
                  <a:cubicBezTo>
                    <a:pt x="176213" y="213455"/>
                    <a:pt x="166402" y="196025"/>
                    <a:pt x="163544" y="190691"/>
                  </a:cubicBezTo>
                  <a:cubicBezTo>
                    <a:pt x="160687" y="185357"/>
                    <a:pt x="163544" y="182594"/>
                    <a:pt x="166211" y="180118"/>
                  </a:cubicBezTo>
                  <a:cubicBezTo>
                    <a:pt x="168688" y="177832"/>
                    <a:pt x="171641" y="174212"/>
                    <a:pt x="174403" y="171260"/>
                  </a:cubicBezTo>
                  <a:cubicBezTo>
                    <a:pt x="177070" y="168307"/>
                    <a:pt x="178022" y="166211"/>
                    <a:pt x="179927" y="162783"/>
                  </a:cubicBezTo>
                  <a:cubicBezTo>
                    <a:pt x="181832" y="159353"/>
                    <a:pt x="181070" y="156305"/>
                    <a:pt x="179832" y="153638"/>
                  </a:cubicBezTo>
                  <a:cubicBezTo>
                    <a:pt x="178594" y="150971"/>
                    <a:pt x="169164" y="124968"/>
                    <a:pt x="165259" y="114300"/>
                  </a:cubicBezTo>
                  <a:cubicBezTo>
                    <a:pt x="161258" y="103727"/>
                    <a:pt x="156877" y="105251"/>
                    <a:pt x="153829" y="105156"/>
                  </a:cubicBezTo>
                  <a:cubicBezTo>
                    <a:pt x="150781" y="105061"/>
                    <a:pt x="147352" y="104489"/>
                    <a:pt x="143827" y="104394"/>
                  </a:cubicBezTo>
                  <a:cubicBezTo>
                    <a:pt x="140303" y="104299"/>
                    <a:pt x="134684" y="105346"/>
                    <a:pt x="129730" y="110395"/>
                  </a:cubicBezTo>
                  <a:cubicBezTo>
                    <a:pt x="124777" y="115443"/>
                    <a:pt x="110776" y="127540"/>
                    <a:pt x="109823" y="153162"/>
                  </a:cubicBezTo>
                  <a:cubicBezTo>
                    <a:pt x="108871" y="178784"/>
                    <a:pt x="126587" y="204311"/>
                    <a:pt x="129064" y="207836"/>
                  </a:cubicBezTo>
                  <a:cubicBezTo>
                    <a:pt x="131540" y="211455"/>
                    <a:pt x="162973" y="266986"/>
                    <a:pt x="215170" y="289846"/>
                  </a:cubicBezTo>
                  <a:cubicBezTo>
                    <a:pt x="267367" y="312706"/>
                    <a:pt x="267652" y="305753"/>
                    <a:pt x="277273" y="305276"/>
                  </a:cubicBezTo>
                  <a:cubicBezTo>
                    <a:pt x="286893" y="304800"/>
                    <a:pt x="308610" y="293846"/>
                    <a:pt x="313372" y="281845"/>
                  </a:cubicBezTo>
                  <a:cubicBezTo>
                    <a:pt x="318135" y="269843"/>
                    <a:pt x="318516" y="259366"/>
                    <a:pt x="317373" y="257175"/>
                  </a:cubicBezTo>
                  <a:cubicBezTo>
                    <a:pt x="316039" y="254889"/>
                    <a:pt x="312610" y="253460"/>
                    <a:pt x="307467" y="250698"/>
                  </a:cubicBezTo>
                  <a:lnTo>
                    <a:pt x="307467" y="250698"/>
                  </a:lnTo>
                  <a:close/>
                  <a:moveTo>
                    <a:pt x="211741" y="374237"/>
                  </a:moveTo>
                  <a:cubicBezTo>
                    <a:pt x="177260" y="374237"/>
                    <a:pt x="145066" y="363855"/>
                    <a:pt x="118205" y="346139"/>
                  </a:cubicBezTo>
                  <a:lnTo>
                    <a:pt x="52864" y="367094"/>
                  </a:lnTo>
                  <a:lnTo>
                    <a:pt x="74104" y="303943"/>
                  </a:lnTo>
                  <a:cubicBezTo>
                    <a:pt x="53721" y="275939"/>
                    <a:pt x="41719" y="241459"/>
                    <a:pt x="41719" y="204311"/>
                  </a:cubicBezTo>
                  <a:cubicBezTo>
                    <a:pt x="41719" y="110585"/>
                    <a:pt x="118015" y="34290"/>
                    <a:pt x="211741" y="34290"/>
                  </a:cubicBezTo>
                  <a:cubicBezTo>
                    <a:pt x="305467" y="34290"/>
                    <a:pt x="381762" y="110585"/>
                    <a:pt x="381762" y="204311"/>
                  </a:cubicBezTo>
                  <a:cubicBezTo>
                    <a:pt x="381762" y="297942"/>
                    <a:pt x="305467" y="374237"/>
                    <a:pt x="211741" y="374237"/>
                  </a:cubicBezTo>
                  <a:lnTo>
                    <a:pt x="211741" y="374237"/>
                  </a:lnTo>
                  <a:close/>
                  <a:moveTo>
                    <a:pt x="211741" y="0"/>
                  </a:moveTo>
                  <a:cubicBezTo>
                    <a:pt x="98965" y="0"/>
                    <a:pt x="7525" y="91440"/>
                    <a:pt x="7525" y="204216"/>
                  </a:cubicBezTo>
                  <a:cubicBezTo>
                    <a:pt x="7525" y="242792"/>
                    <a:pt x="18193" y="278892"/>
                    <a:pt x="36862" y="309658"/>
                  </a:cubicBezTo>
                  <a:lnTo>
                    <a:pt x="0" y="419195"/>
                  </a:lnTo>
                  <a:lnTo>
                    <a:pt x="113062" y="383000"/>
                  </a:lnTo>
                  <a:cubicBezTo>
                    <a:pt x="142304" y="399193"/>
                    <a:pt x="175927" y="408432"/>
                    <a:pt x="211741" y="408432"/>
                  </a:cubicBezTo>
                  <a:cubicBezTo>
                    <a:pt x="324517" y="408432"/>
                    <a:pt x="415957" y="316992"/>
                    <a:pt x="415957" y="204216"/>
                  </a:cubicBezTo>
                  <a:cubicBezTo>
                    <a:pt x="415957" y="91440"/>
                    <a:pt x="324517" y="0"/>
                    <a:pt x="211741" y="0"/>
                  </a:cubicBezTo>
                  <a:lnTo>
                    <a:pt x="211741" y="0"/>
                  </a:lnTo>
                  <a:close/>
                </a:path>
              </a:pathLst>
            </a:custGeom>
            <a:solidFill>
              <a:srgbClr val="FFFFFF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2112102424">
                    <a:custGeom>
                      <a:avLst/>
                      <a:gdLst>
                        <a:gd name="connsiteX0" fmla="*/ 641329 w 867621"/>
                        <a:gd name="connsiteY0" fmla="*/ 522915 h 874373"/>
                        <a:gd name="connsiteX1" fmla="*/ 568414 w 867621"/>
                        <a:gd name="connsiteY1" fmla="*/ 484769 h 874373"/>
                        <a:gd name="connsiteX2" fmla="*/ 543778 w 867621"/>
                        <a:gd name="connsiteY2" fmla="*/ 489339 h 874373"/>
                        <a:gd name="connsiteX3" fmla="*/ 507818 w 867621"/>
                        <a:gd name="connsiteY3" fmla="*/ 530664 h 874373"/>
                        <a:gd name="connsiteX4" fmla="*/ 484175 w 867621"/>
                        <a:gd name="connsiteY4" fmla="*/ 532451 h 874373"/>
                        <a:gd name="connsiteX5" fmla="*/ 398745 w 867621"/>
                        <a:gd name="connsiteY5" fmla="*/ 475233 h 874373"/>
                        <a:gd name="connsiteX6" fmla="*/ 341127 w 867621"/>
                        <a:gd name="connsiteY6" fmla="*/ 397750 h 874373"/>
                        <a:gd name="connsiteX7" fmla="*/ 346690 w 867621"/>
                        <a:gd name="connsiteY7" fmla="*/ 375697 h 874373"/>
                        <a:gd name="connsiteX8" fmla="*/ 363778 w 867621"/>
                        <a:gd name="connsiteY8" fmla="*/ 357220 h 874373"/>
                        <a:gd name="connsiteX9" fmla="*/ 375300 w 867621"/>
                        <a:gd name="connsiteY9" fmla="*/ 339539 h 874373"/>
                        <a:gd name="connsiteX10" fmla="*/ 375102 w 867621"/>
                        <a:gd name="connsiteY10" fmla="*/ 320464 h 874373"/>
                        <a:gd name="connsiteX11" fmla="*/ 344705 w 867621"/>
                        <a:gd name="connsiteY11" fmla="*/ 238411 h 874373"/>
                        <a:gd name="connsiteX12" fmla="*/ 320863 w 867621"/>
                        <a:gd name="connsiteY12" fmla="*/ 219338 h 874373"/>
                        <a:gd name="connsiteX13" fmla="*/ 300001 w 867621"/>
                        <a:gd name="connsiteY13" fmla="*/ 217749 h 874373"/>
                        <a:gd name="connsiteX14" fmla="*/ 270597 w 867621"/>
                        <a:gd name="connsiteY14" fmla="*/ 230266 h 874373"/>
                        <a:gd name="connsiteX15" fmla="*/ 229074 w 867621"/>
                        <a:gd name="connsiteY15" fmla="*/ 319471 h 874373"/>
                        <a:gd name="connsiteX16" fmla="*/ 269207 w 867621"/>
                        <a:gd name="connsiteY16" fmla="*/ 433512 h 874373"/>
                        <a:gd name="connsiteX17" fmla="*/ 448811 w 867621"/>
                        <a:gd name="connsiteY17" fmla="*/ 604571 h 874373"/>
                        <a:gd name="connsiteX18" fmla="*/ 578349 w 867621"/>
                        <a:gd name="connsiteY18" fmla="*/ 636756 h 874373"/>
                        <a:gd name="connsiteX19" fmla="*/ 653646 w 867621"/>
                        <a:gd name="connsiteY19" fmla="*/ 587883 h 874373"/>
                        <a:gd name="connsiteX20" fmla="*/ 661991 w 867621"/>
                        <a:gd name="connsiteY20" fmla="*/ 536425 h 874373"/>
                        <a:gd name="connsiteX21" fmla="*/ 641329 w 867621"/>
                        <a:gd name="connsiteY21" fmla="*/ 522915 h 874373"/>
                        <a:gd name="connsiteX22" fmla="*/ 641329 w 867621"/>
                        <a:gd name="connsiteY22" fmla="*/ 522915 h 874373"/>
                        <a:gd name="connsiteX23" fmla="*/ 441659 w 867621"/>
                        <a:gd name="connsiteY23" fmla="*/ 780597 h 874373"/>
                        <a:gd name="connsiteX24" fmla="*/ 246557 w 867621"/>
                        <a:gd name="connsiteY24" fmla="*/ 721989 h 874373"/>
                        <a:gd name="connsiteX25" fmla="*/ 110266 w 867621"/>
                        <a:gd name="connsiteY25" fmla="*/ 765698 h 874373"/>
                        <a:gd name="connsiteX26" fmla="*/ 154569 w 867621"/>
                        <a:gd name="connsiteY26" fmla="*/ 633975 h 874373"/>
                        <a:gd name="connsiteX27" fmla="*/ 87019 w 867621"/>
                        <a:gd name="connsiteY27" fmla="*/ 426159 h 874373"/>
                        <a:gd name="connsiteX28" fmla="*/ 441659 w 867621"/>
                        <a:gd name="connsiteY28" fmla="*/ 71523 h 874373"/>
                        <a:gd name="connsiteX29" fmla="*/ 796297 w 867621"/>
                        <a:gd name="connsiteY29" fmla="*/ 426159 h 874373"/>
                        <a:gd name="connsiteX30" fmla="*/ 441659 w 867621"/>
                        <a:gd name="connsiteY30" fmla="*/ 780597 h 874373"/>
                        <a:gd name="connsiteX31" fmla="*/ 441659 w 867621"/>
                        <a:gd name="connsiteY31" fmla="*/ 780597 h 874373"/>
                        <a:gd name="connsiteX32" fmla="*/ 441659 w 867621"/>
                        <a:gd name="connsiteY32" fmla="*/ 0 h 874373"/>
                        <a:gd name="connsiteX33" fmla="*/ 15696 w 867621"/>
                        <a:gd name="connsiteY33" fmla="*/ 425961 h 874373"/>
                        <a:gd name="connsiteX34" fmla="*/ 76888 w 867621"/>
                        <a:gd name="connsiteY34" fmla="*/ 645896 h 874373"/>
                        <a:gd name="connsiteX35" fmla="*/ 0 w 867621"/>
                        <a:gd name="connsiteY35" fmla="*/ 874373 h 874373"/>
                        <a:gd name="connsiteX36" fmla="*/ 235830 w 867621"/>
                        <a:gd name="connsiteY36" fmla="*/ 798876 h 874373"/>
                        <a:gd name="connsiteX37" fmla="*/ 441659 w 867621"/>
                        <a:gd name="connsiteY37" fmla="*/ 851923 h 874373"/>
                        <a:gd name="connsiteX38" fmla="*/ 867623 w 867621"/>
                        <a:gd name="connsiteY38" fmla="*/ 425961 h 874373"/>
                        <a:gd name="connsiteX39" fmla="*/ 441659 w 867621"/>
                        <a:gd name="connsiteY39" fmla="*/ 0 h 874373"/>
                        <a:gd name="connsiteX40" fmla="*/ 441659 w 867621"/>
                        <a:gd name="connsiteY40" fmla="*/ 0 h 8743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</a:cxnLst>
                      <a:rect l="l" t="t" r="r" b="b"/>
                      <a:pathLst>
                        <a:path w="867621" h="874373" fill="none" extrusionOk="0">
                          <a:moveTo>
                            <a:pt x="641329" y="522915"/>
                          </a:moveTo>
                          <a:cubicBezTo>
                            <a:pt x="632889" y="516290"/>
                            <a:pt x="578549" y="488948"/>
                            <a:pt x="568414" y="484769"/>
                          </a:cubicBezTo>
                          <a:cubicBezTo>
                            <a:pt x="558013" y="479020"/>
                            <a:pt x="550163" y="478524"/>
                            <a:pt x="543778" y="489339"/>
                          </a:cubicBezTo>
                          <a:cubicBezTo>
                            <a:pt x="534906" y="499397"/>
                            <a:pt x="516483" y="523983"/>
                            <a:pt x="507818" y="530664"/>
                          </a:cubicBezTo>
                          <a:cubicBezTo>
                            <a:pt x="501334" y="537370"/>
                            <a:pt x="494757" y="538879"/>
                            <a:pt x="484175" y="532451"/>
                          </a:cubicBezTo>
                          <a:cubicBezTo>
                            <a:pt x="475638" y="524810"/>
                            <a:pt x="439892" y="513535"/>
                            <a:pt x="398745" y="475233"/>
                          </a:cubicBezTo>
                          <a:cubicBezTo>
                            <a:pt x="368981" y="446094"/>
                            <a:pt x="349726" y="409915"/>
                            <a:pt x="341127" y="397750"/>
                          </a:cubicBezTo>
                          <a:cubicBezTo>
                            <a:pt x="334840" y="388488"/>
                            <a:pt x="342192" y="381370"/>
                            <a:pt x="346690" y="375697"/>
                          </a:cubicBezTo>
                          <a:cubicBezTo>
                            <a:pt x="351416" y="372343"/>
                            <a:pt x="357851" y="363513"/>
                            <a:pt x="363778" y="357220"/>
                          </a:cubicBezTo>
                          <a:cubicBezTo>
                            <a:pt x="369162" y="351554"/>
                            <a:pt x="371246" y="346923"/>
                            <a:pt x="375300" y="339539"/>
                          </a:cubicBezTo>
                          <a:cubicBezTo>
                            <a:pt x="379920" y="332921"/>
                            <a:pt x="377807" y="325572"/>
                            <a:pt x="375102" y="320464"/>
                          </a:cubicBezTo>
                          <a:cubicBezTo>
                            <a:pt x="368841" y="314023"/>
                            <a:pt x="353234" y="261056"/>
                            <a:pt x="344705" y="238411"/>
                          </a:cubicBezTo>
                          <a:cubicBezTo>
                            <a:pt x="335880" y="214857"/>
                            <a:pt x="328482" y="218809"/>
                            <a:pt x="320863" y="219338"/>
                          </a:cubicBezTo>
                          <a:cubicBezTo>
                            <a:pt x="314516" y="219684"/>
                            <a:pt x="307760" y="218162"/>
                            <a:pt x="300001" y="217749"/>
                          </a:cubicBezTo>
                          <a:cubicBezTo>
                            <a:pt x="293970" y="217082"/>
                            <a:pt x="279753" y="220631"/>
                            <a:pt x="270597" y="230266"/>
                          </a:cubicBezTo>
                          <a:cubicBezTo>
                            <a:pt x="253489" y="242397"/>
                            <a:pt x="224258" y="259485"/>
                            <a:pt x="229074" y="319471"/>
                          </a:cubicBezTo>
                          <a:cubicBezTo>
                            <a:pt x="228266" y="371181"/>
                            <a:pt x="262876" y="425249"/>
                            <a:pt x="269207" y="433512"/>
                          </a:cubicBezTo>
                          <a:cubicBezTo>
                            <a:pt x="257614" y="440609"/>
                            <a:pt x="315934" y="555900"/>
                            <a:pt x="448811" y="604571"/>
                          </a:cubicBezTo>
                          <a:cubicBezTo>
                            <a:pt x="557117" y="652822"/>
                            <a:pt x="560877" y="638882"/>
                            <a:pt x="578349" y="636756"/>
                          </a:cubicBezTo>
                          <a:cubicBezTo>
                            <a:pt x="594154" y="636590"/>
                            <a:pt x="642411" y="612857"/>
                            <a:pt x="653646" y="587883"/>
                          </a:cubicBezTo>
                          <a:cubicBezTo>
                            <a:pt x="663993" y="562832"/>
                            <a:pt x="664454" y="540294"/>
                            <a:pt x="661991" y="536425"/>
                          </a:cubicBezTo>
                          <a:cubicBezTo>
                            <a:pt x="659804" y="531517"/>
                            <a:pt x="652189" y="530582"/>
                            <a:pt x="641329" y="522915"/>
                          </a:cubicBezTo>
                          <a:lnTo>
                            <a:pt x="641329" y="522915"/>
                          </a:lnTo>
                          <a:close/>
                          <a:moveTo>
                            <a:pt x="441659" y="780597"/>
                          </a:moveTo>
                          <a:cubicBezTo>
                            <a:pt x="366571" y="775550"/>
                            <a:pt x="299393" y="766835"/>
                            <a:pt x="246557" y="721989"/>
                          </a:cubicBezTo>
                          <a:cubicBezTo>
                            <a:pt x="184543" y="744356"/>
                            <a:pt x="165851" y="745813"/>
                            <a:pt x="110266" y="765698"/>
                          </a:cubicBezTo>
                          <a:cubicBezTo>
                            <a:pt x="131991" y="715621"/>
                            <a:pt x="135262" y="700774"/>
                            <a:pt x="154569" y="633975"/>
                          </a:cubicBezTo>
                          <a:cubicBezTo>
                            <a:pt x="100560" y="580363"/>
                            <a:pt x="80990" y="503046"/>
                            <a:pt x="87019" y="426159"/>
                          </a:cubicBezTo>
                          <a:cubicBezTo>
                            <a:pt x="58592" y="212595"/>
                            <a:pt x="215110" y="92282"/>
                            <a:pt x="441659" y="71523"/>
                          </a:cubicBezTo>
                          <a:cubicBezTo>
                            <a:pt x="616021" y="114140"/>
                            <a:pt x="813050" y="185030"/>
                            <a:pt x="796297" y="426159"/>
                          </a:cubicBezTo>
                          <a:cubicBezTo>
                            <a:pt x="820909" y="600774"/>
                            <a:pt x="615962" y="779234"/>
                            <a:pt x="441659" y="780597"/>
                          </a:cubicBezTo>
                          <a:lnTo>
                            <a:pt x="441659" y="780597"/>
                          </a:lnTo>
                          <a:close/>
                          <a:moveTo>
                            <a:pt x="441659" y="0"/>
                          </a:moveTo>
                          <a:cubicBezTo>
                            <a:pt x="214647" y="-24606"/>
                            <a:pt x="21419" y="184393"/>
                            <a:pt x="15696" y="425961"/>
                          </a:cubicBezTo>
                          <a:cubicBezTo>
                            <a:pt x="11615" y="494941"/>
                            <a:pt x="37203" y="578467"/>
                            <a:pt x="76888" y="645896"/>
                          </a:cubicBezTo>
                          <a:cubicBezTo>
                            <a:pt x="56068" y="718890"/>
                            <a:pt x="18809" y="804395"/>
                            <a:pt x="0" y="874373"/>
                          </a:cubicBezTo>
                          <a:cubicBezTo>
                            <a:pt x="85550" y="847564"/>
                            <a:pt x="157984" y="827122"/>
                            <a:pt x="235830" y="798876"/>
                          </a:cubicBezTo>
                          <a:cubicBezTo>
                            <a:pt x="290884" y="849787"/>
                            <a:pt x="371579" y="850968"/>
                            <a:pt x="441659" y="851923"/>
                          </a:cubicBezTo>
                          <a:cubicBezTo>
                            <a:pt x="669994" y="846151"/>
                            <a:pt x="862780" y="670208"/>
                            <a:pt x="867623" y="425961"/>
                          </a:cubicBezTo>
                          <a:cubicBezTo>
                            <a:pt x="894992" y="228415"/>
                            <a:pt x="704605" y="48419"/>
                            <a:pt x="441659" y="0"/>
                          </a:cubicBezTo>
                          <a:lnTo>
                            <a:pt x="441659" y="0"/>
                          </a:lnTo>
                          <a:close/>
                        </a:path>
                        <a:path w="867621" h="874373" stroke="0" extrusionOk="0">
                          <a:moveTo>
                            <a:pt x="641329" y="522915"/>
                          </a:moveTo>
                          <a:cubicBezTo>
                            <a:pt x="631994" y="518081"/>
                            <a:pt x="578917" y="488333"/>
                            <a:pt x="568414" y="484769"/>
                          </a:cubicBezTo>
                          <a:cubicBezTo>
                            <a:pt x="558201" y="481343"/>
                            <a:pt x="551916" y="477455"/>
                            <a:pt x="543778" y="489339"/>
                          </a:cubicBezTo>
                          <a:cubicBezTo>
                            <a:pt x="537001" y="499762"/>
                            <a:pt x="513510" y="522402"/>
                            <a:pt x="507818" y="530664"/>
                          </a:cubicBezTo>
                          <a:cubicBezTo>
                            <a:pt x="499861" y="538076"/>
                            <a:pt x="494560" y="539100"/>
                            <a:pt x="484175" y="532451"/>
                          </a:cubicBezTo>
                          <a:cubicBezTo>
                            <a:pt x="474377" y="518802"/>
                            <a:pt x="440562" y="514463"/>
                            <a:pt x="398745" y="475233"/>
                          </a:cubicBezTo>
                          <a:cubicBezTo>
                            <a:pt x="367952" y="447082"/>
                            <a:pt x="345354" y="406576"/>
                            <a:pt x="341127" y="397750"/>
                          </a:cubicBezTo>
                          <a:cubicBezTo>
                            <a:pt x="336113" y="385857"/>
                            <a:pt x="340652" y="381118"/>
                            <a:pt x="346690" y="375697"/>
                          </a:cubicBezTo>
                          <a:cubicBezTo>
                            <a:pt x="351549" y="370687"/>
                            <a:pt x="358372" y="363826"/>
                            <a:pt x="363778" y="357220"/>
                          </a:cubicBezTo>
                          <a:cubicBezTo>
                            <a:pt x="368757" y="350706"/>
                            <a:pt x="371494" y="346491"/>
                            <a:pt x="375300" y="339539"/>
                          </a:cubicBezTo>
                          <a:cubicBezTo>
                            <a:pt x="380228" y="333372"/>
                            <a:pt x="376624" y="326715"/>
                            <a:pt x="375102" y="320464"/>
                          </a:cubicBezTo>
                          <a:cubicBezTo>
                            <a:pt x="377533" y="313956"/>
                            <a:pt x="349392" y="260466"/>
                            <a:pt x="344705" y="238411"/>
                          </a:cubicBezTo>
                          <a:cubicBezTo>
                            <a:pt x="335773" y="217411"/>
                            <a:pt x="327218" y="219388"/>
                            <a:pt x="320863" y="219338"/>
                          </a:cubicBezTo>
                          <a:cubicBezTo>
                            <a:pt x="314319" y="218902"/>
                            <a:pt x="308048" y="219147"/>
                            <a:pt x="300001" y="217749"/>
                          </a:cubicBezTo>
                          <a:cubicBezTo>
                            <a:pt x="291453" y="218003"/>
                            <a:pt x="278001" y="219445"/>
                            <a:pt x="270597" y="230266"/>
                          </a:cubicBezTo>
                          <a:cubicBezTo>
                            <a:pt x="263402" y="235465"/>
                            <a:pt x="224244" y="265526"/>
                            <a:pt x="229074" y="319471"/>
                          </a:cubicBezTo>
                          <a:cubicBezTo>
                            <a:pt x="227028" y="372644"/>
                            <a:pt x="263252" y="426186"/>
                            <a:pt x="269207" y="433512"/>
                          </a:cubicBezTo>
                          <a:cubicBezTo>
                            <a:pt x="269848" y="441379"/>
                            <a:pt x="335859" y="558768"/>
                            <a:pt x="448811" y="604571"/>
                          </a:cubicBezTo>
                          <a:cubicBezTo>
                            <a:pt x="558950" y="652434"/>
                            <a:pt x="555876" y="637222"/>
                            <a:pt x="578349" y="636756"/>
                          </a:cubicBezTo>
                          <a:cubicBezTo>
                            <a:pt x="603075" y="634333"/>
                            <a:pt x="646292" y="607855"/>
                            <a:pt x="653646" y="587883"/>
                          </a:cubicBezTo>
                          <a:cubicBezTo>
                            <a:pt x="664411" y="562035"/>
                            <a:pt x="664183" y="541386"/>
                            <a:pt x="661991" y="536425"/>
                          </a:cubicBezTo>
                          <a:cubicBezTo>
                            <a:pt x="658072" y="532398"/>
                            <a:pt x="650939" y="527365"/>
                            <a:pt x="641329" y="522915"/>
                          </a:cubicBezTo>
                          <a:lnTo>
                            <a:pt x="641329" y="522915"/>
                          </a:lnTo>
                          <a:close/>
                          <a:moveTo>
                            <a:pt x="441659" y="780597"/>
                          </a:moveTo>
                          <a:cubicBezTo>
                            <a:pt x="364992" y="780751"/>
                            <a:pt x="297227" y="744766"/>
                            <a:pt x="246557" y="721989"/>
                          </a:cubicBezTo>
                          <a:cubicBezTo>
                            <a:pt x="208209" y="737986"/>
                            <a:pt x="161692" y="753153"/>
                            <a:pt x="110266" y="765698"/>
                          </a:cubicBezTo>
                          <a:cubicBezTo>
                            <a:pt x="135667" y="711807"/>
                            <a:pt x="138874" y="661464"/>
                            <a:pt x="154569" y="633975"/>
                          </a:cubicBezTo>
                          <a:cubicBezTo>
                            <a:pt x="106968" y="589333"/>
                            <a:pt x="93453" y="490253"/>
                            <a:pt x="87019" y="426159"/>
                          </a:cubicBezTo>
                          <a:cubicBezTo>
                            <a:pt x="88648" y="198165"/>
                            <a:pt x="209357" y="97795"/>
                            <a:pt x="441659" y="71523"/>
                          </a:cubicBezTo>
                          <a:cubicBezTo>
                            <a:pt x="603612" y="71652"/>
                            <a:pt x="820282" y="250255"/>
                            <a:pt x="796297" y="426159"/>
                          </a:cubicBezTo>
                          <a:cubicBezTo>
                            <a:pt x="774278" y="658611"/>
                            <a:pt x="631172" y="752125"/>
                            <a:pt x="441659" y="780597"/>
                          </a:cubicBezTo>
                          <a:lnTo>
                            <a:pt x="441659" y="780597"/>
                          </a:lnTo>
                          <a:close/>
                          <a:moveTo>
                            <a:pt x="441659" y="0"/>
                          </a:moveTo>
                          <a:cubicBezTo>
                            <a:pt x="215998" y="-26312"/>
                            <a:pt x="-7268" y="208762"/>
                            <a:pt x="15696" y="425961"/>
                          </a:cubicBezTo>
                          <a:cubicBezTo>
                            <a:pt x="12031" y="504026"/>
                            <a:pt x="34186" y="599900"/>
                            <a:pt x="76888" y="645896"/>
                          </a:cubicBezTo>
                          <a:cubicBezTo>
                            <a:pt x="42037" y="731387"/>
                            <a:pt x="38074" y="770254"/>
                            <a:pt x="0" y="874373"/>
                          </a:cubicBezTo>
                          <a:cubicBezTo>
                            <a:pt x="77202" y="860264"/>
                            <a:pt x="168764" y="831918"/>
                            <a:pt x="235830" y="798876"/>
                          </a:cubicBezTo>
                          <a:cubicBezTo>
                            <a:pt x="306484" y="838261"/>
                            <a:pt x="377916" y="855194"/>
                            <a:pt x="441659" y="851923"/>
                          </a:cubicBezTo>
                          <a:cubicBezTo>
                            <a:pt x="676231" y="836918"/>
                            <a:pt x="883100" y="702270"/>
                            <a:pt x="867623" y="425961"/>
                          </a:cubicBezTo>
                          <a:cubicBezTo>
                            <a:pt x="872867" y="197130"/>
                            <a:pt x="647766" y="-13559"/>
                            <a:pt x="441659" y="0"/>
                          </a:cubicBezTo>
                          <a:lnTo>
                            <a:pt x="441659" y="0"/>
                          </a:ln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aphic 4">
            <a:extLst>
              <a:ext uri="{FF2B5EF4-FFF2-40B4-BE49-F238E27FC236}">
                <a16:creationId xmlns:a16="http://schemas.microsoft.com/office/drawing/2014/main" id="{4D8A35F5-A44A-BE2F-02A7-1E40ABF4B70F}"/>
              </a:ext>
            </a:extLst>
          </p:cNvPr>
          <p:cNvGrpSpPr/>
          <p:nvPr/>
        </p:nvGrpSpPr>
        <p:grpSpPr>
          <a:xfrm>
            <a:off x="4004167" y="4260349"/>
            <a:ext cx="219454" cy="219454"/>
            <a:chOff x="3796211" y="2808079"/>
            <a:chExt cx="609598" cy="609598"/>
          </a:xfrm>
          <a:effectLst/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9E160BF-4AA9-F91E-D19A-18682FDC2813}"/>
                </a:ext>
              </a:extLst>
            </p:cNvPr>
            <p:cNvSpPr/>
            <p:nvPr/>
          </p:nvSpPr>
          <p:spPr>
            <a:xfrm>
              <a:off x="3796211" y="2808079"/>
              <a:ext cx="609598" cy="609598"/>
            </a:xfrm>
            <a:custGeom>
              <a:avLst/>
              <a:gdLst>
                <a:gd name="connsiteX0" fmla="*/ 609598 w 609598"/>
                <a:gd name="connsiteY0" fmla="*/ 304799 h 609598"/>
                <a:gd name="connsiteX1" fmla="*/ 304799 w 609598"/>
                <a:gd name="connsiteY1" fmla="*/ 609598 h 609598"/>
                <a:gd name="connsiteX2" fmla="*/ 0 w 609598"/>
                <a:gd name="connsiteY2" fmla="*/ 304799 h 609598"/>
                <a:gd name="connsiteX3" fmla="*/ 304799 w 609598"/>
                <a:gd name="connsiteY3" fmla="*/ 0 h 609598"/>
                <a:gd name="connsiteX4" fmla="*/ 609598 w 609598"/>
                <a:gd name="connsiteY4" fmla="*/ 304799 h 609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598" h="609598">
                  <a:moveTo>
                    <a:pt x="609598" y="304799"/>
                  </a:moveTo>
                  <a:cubicBezTo>
                    <a:pt x="609598" y="473135"/>
                    <a:pt x="473135" y="609598"/>
                    <a:pt x="304799" y="609598"/>
                  </a:cubicBezTo>
                  <a:cubicBezTo>
                    <a:pt x="136463" y="609598"/>
                    <a:pt x="0" y="473135"/>
                    <a:pt x="0" y="304799"/>
                  </a:cubicBezTo>
                  <a:cubicBezTo>
                    <a:pt x="0" y="136463"/>
                    <a:pt x="136463" y="0"/>
                    <a:pt x="304799" y="0"/>
                  </a:cubicBezTo>
                  <a:cubicBezTo>
                    <a:pt x="473135" y="0"/>
                    <a:pt x="609598" y="136463"/>
                    <a:pt x="609598" y="304799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3687632289">
                    <a:custGeom>
                      <a:avLst/>
                      <a:gdLst>
                        <a:gd name="connsiteX0" fmla="*/ 1136234 w 1136234"/>
                        <a:gd name="connsiteY0" fmla="*/ 568117 h 1136234"/>
                        <a:gd name="connsiteX1" fmla="*/ 568117 w 1136234"/>
                        <a:gd name="connsiteY1" fmla="*/ 1136234 h 1136234"/>
                        <a:gd name="connsiteX2" fmla="*/ 0 w 1136234"/>
                        <a:gd name="connsiteY2" fmla="*/ 568117 h 1136234"/>
                        <a:gd name="connsiteX3" fmla="*/ 568117 w 1136234"/>
                        <a:gd name="connsiteY3" fmla="*/ 0 h 1136234"/>
                        <a:gd name="connsiteX4" fmla="*/ 1136234 w 1136234"/>
                        <a:gd name="connsiteY4" fmla="*/ 568117 h 11362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36234" h="1136234" fill="none" extrusionOk="0">
                          <a:moveTo>
                            <a:pt x="1136234" y="568117"/>
                          </a:moveTo>
                          <a:cubicBezTo>
                            <a:pt x="1197862" y="860415"/>
                            <a:pt x="821755" y="1129781"/>
                            <a:pt x="568117" y="1136234"/>
                          </a:cubicBezTo>
                          <a:cubicBezTo>
                            <a:pt x="245010" y="1144751"/>
                            <a:pt x="4331" y="898823"/>
                            <a:pt x="0" y="568117"/>
                          </a:cubicBezTo>
                          <a:cubicBezTo>
                            <a:pt x="24656" y="255667"/>
                            <a:pt x="269869" y="-32986"/>
                            <a:pt x="568117" y="0"/>
                          </a:cubicBezTo>
                          <a:cubicBezTo>
                            <a:pt x="892942" y="3746"/>
                            <a:pt x="1110761" y="256634"/>
                            <a:pt x="1136234" y="568117"/>
                          </a:cubicBezTo>
                          <a:close/>
                        </a:path>
                        <a:path w="1136234" h="1136234" stroke="0" extrusionOk="0">
                          <a:moveTo>
                            <a:pt x="1136234" y="568117"/>
                          </a:moveTo>
                          <a:cubicBezTo>
                            <a:pt x="1110525" y="818712"/>
                            <a:pt x="829474" y="1163954"/>
                            <a:pt x="568117" y="1136234"/>
                          </a:cubicBezTo>
                          <a:cubicBezTo>
                            <a:pt x="264188" y="1174673"/>
                            <a:pt x="67587" y="861737"/>
                            <a:pt x="0" y="568117"/>
                          </a:cubicBezTo>
                          <a:cubicBezTo>
                            <a:pt x="-42337" y="226052"/>
                            <a:pt x="268967" y="46142"/>
                            <a:pt x="568117" y="0"/>
                          </a:cubicBezTo>
                          <a:cubicBezTo>
                            <a:pt x="871342" y="-53538"/>
                            <a:pt x="1182203" y="296295"/>
                            <a:pt x="1136234" y="568117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C8A2033-C13E-BE72-1F5B-DC19603E1D0A}"/>
                </a:ext>
              </a:extLst>
            </p:cNvPr>
            <p:cNvSpPr/>
            <p:nvPr/>
          </p:nvSpPr>
          <p:spPr>
            <a:xfrm>
              <a:off x="3934001" y="2917485"/>
              <a:ext cx="333974" cy="429211"/>
            </a:xfrm>
            <a:custGeom>
              <a:avLst/>
              <a:gdLst>
                <a:gd name="connsiteX0" fmla="*/ 194951 w 333974"/>
                <a:gd name="connsiteY0" fmla="*/ 311292 h 429211"/>
                <a:gd name="connsiteX1" fmla="*/ 137325 w 333974"/>
                <a:gd name="connsiteY1" fmla="*/ 283860 h 429211"/>
                <a:gd name="connsiteX2" fmla="*/ 71507 w 333974"/>
                <a:gd name="connsiteY2" fmla="*/ 429211 h 429211"/>
                <a:gd name="connsiteX3" fmla="*/ 104368 w 333974"/>
                <a:gd name="connsiteY3" fmla="*/ 201564 h 429211"/>
                <a:gd name="connsiteX4" fmla="*/ 159232 w 333974"/>
                <a:gd name="connsiteY4" fmla="*/ 97360 h 429211"/>
                <a:gd name="connsiteX5" fmla="*/ 183902 w 333974"/>
                <a:gd name="connsiteY5" fmla="*/ 267382 h 429211"/>
                <a:gd name="connsiteX6" fmla="*/ 249720 w 333974"/>
                <a:gd name="connsiteY6" fmla="*/ 69928 h 429211"/>
                <a:gd name="connsiteX7" fmla="*/ 49504 w 333974"/>
                <a:gd name="connsiteY7" fmla="*/ 176894 h 429211"/>
                <a:gd name="connsiteX8" fmla="*/ 60458 w 333974"/>
                <a:gd name="connsiteY8" fmla="*/ 248236 h 429211"/>
                <a:gd name="connsiteX9" fmla="*/ 165 w 333974"/>
                <a:gd name="connsiteY9" fmla="*/ 149557 h 429211"/>
                <a:gd name="connsiteX10" fmla="*/ 145516 w 333974"/>
                <a:gd name="connsiteY10" fmla="*/ 1444 h 429211"/>
                <a:gd name="connsiteX11" fmla="*/ 332016 w 333974"/>
                <a:gd name="connsiteY11" fmla="*/ 119363 h 429211"/>
                <a:gd name="connsiteX12" fmla="*/ 194951 w 333974"/>
                <a:gd name="connsiteY12" fmla="*/ 311292 h 429211"/>
                <a:gd name="connsiteX13" fmla="*/ 194951 w 333974"/>
                <a:gd name="connsiteY13" fmla="*/ 311292 h 429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3974" h="429211">
                  <a:moveTo>
                    <a:pt x="194951" y="311292"/>
                  </a:moveTo>
                  <a:cubicBezTo>
                    <a:pt x="168852" y="309291"/>
                    <a:pt x="157803" y="296337"/>
                    <a:pt x="137325" y="283860"/>
                  </a:cubicBezTo>
                  <a:cubicBezTo>
                    <a:pt x="126085" y="342915"/>
                    <a:pt x="112274" y="399589"/>
                    <a:pt x="71507" y="429211"/>
                  </a:cubicBezTo>
                  <a:cubicBezTo>
                    <a:pt x="58934" y="339867"/>
                    <a:pt x="89985" y="272811"/>
                    <a:pt x="104368" y="201564"/>
                  </a:cubicBezTo>
                  <a:cubicBezTo>
                    <a:pt x="79794" y="160130"/>
                    <a:pt x="107321" y="76786"/>
                    <a:pt x="159232" y="97360"/>
                  </a:cubicBezTo>
                  <a:cubicBezTo>
                    <a:pt x="223050" y="122602"/>
                    <a:pt x="103987" y="251284"/>
                    <a:pt x="183902" y="267382"/>
                  </a:cubicBezTo>
                  <a:cubicBezTo>
                    <a:pt x="267436" y="284145"/>
                    <a:pt x="301440" y="122506"/>
                    <a:pt x="249720" y="69928"/>
                  </a:cubicBezTo>
                  <a:cubicBezTo>
                    <a:pt x="174948" y="-5986"/>
                    <a:pt x="31978" y="68214"/>
                    <a:pt x="49504" y="176894"/>
                  </a:cubicBezTo>
                  <a:cubicBezTo>
                    <a:pt x="53790" y="203469"/>
                    <a:pt x="81222" y="211565"/>
                    <a:pt x="60458" y="248236"/>
                  </a:cubicBezTo>
                  <a:cubicBezTo>
                    <a:pt x="12547" y="237664"/>
                    <a:pt x="-1740" y="199849"/>
                    <a:pt x="165" y="149557"/>
                  </a:cubicBezTo>
                  <a:cubicBezTo>
                    <a:pt x="3117" y="67166"/>
                    <a:pt x="74174" y="9444"/>
                    <a:pt x="145516" y="1444"/>
                  </a:cubicBezTo>
                  <a:cubicBezTo>
                    <a:pt x="235718" y="-8653"/>
                    <a:pt x="320300" y="34590"/>
                    <a:pt x="332016" y="119363"/>
                  </a:cubicBezTo>
                  <a:cubicBezTo>
                    <a:pt x="345160" y="215089"/>
                    <a:pt x="291344" y="318721"/>
                    <a:pt x="194951" y="311292"/>
                  </a:cubicBezTo>
                  <a:lnTo>
                    <a:pt x="194951" y="311292"/>
                  </a:lnTo>
                  <a:close/>
                </a:path>
              </a:pathLst>
            </a:custGeom>
            <a:solidFill>
              <a:schemeClr val="bg2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381775640">
                    <a:custGeom>
                      <a:avLst/>
                      <a:gdLst>
                        <a:gd name="connsiteX0" fmla="*/ 363370 w 622496"/>
                        <a:gd name="connsiteY0" fmla="*/ 580219 h 800009"/>
                        <a:gd name="connsiteX1" fmla="*/ 255960 w 622496"/>
                        <a:gd name="connsiteY1" fmla="*/ 529088 h 800009"/>
                        <a:gd name="connsiteX2" fmla="*/ 133282 w 622496"/>
                        <a:gd name="connsiteY2" fmla="*/ 800009 h 800009"/>
                        <a:gd name="connsiteX3" fmla="*/ 194532 w 622496"/>
                        <a:gd name="connsiteY3" fmla="*/ 375696 h 800009"/>
                        <a:gd name="connsiteX4" fmla="*/ 296793 w 622496"/>
                        <a:gd name="connsiteY4" fmla="*/ 181469 h 800009"/>
                        <a:gd name="connsiteX5" fmla="*/ 342775 w 622496"/>
                        <a:gd name="connsiteY5" fmla="*/ 498374 h 800009"/>
                        <a:gd name="connsiteX6" fmla="*/ 465454 w 622496"/>
                        <a:gd name="connsiteY6" fmla="*/ 130339 h 800009"/>
                        <a:gd name="connsiteX7" fmla="*/ 92270 w 622496"/>
                        <a:gd name="connsiteY7" fmla="*/ 329713 h 800009"/>
                        <a:gd name="connsiteX8" fmla="*/ 112688 w 622496"/>
                        <a:gd name="connsiteY8" fmla="*/ 462688 h 800009"/>
                        <a:gd name="connsiteX9" fmla="*/ 307 w 622496"/>
                        <a:gd name="connsiteY9" fmla="*/ 278760 h 800009"/>
                        <a:gd name="connsiteX10" fmla="*/ 271228 w 622496"/>
                        <a:gd name="connsiteY10" fmla="*/ 2691 h 800009"/>
                        <a:gd name="connsiteX11" fmla="*/ 618846 w 622496"/>
                        <a:gd name="connsiteY11" fmla="*/ 222481 h 800009"/>
                        <a:gd name="connsiteX12" fmla="*/ 363370 w 622496"/>
                        <a:gd name="connsiteY12" fmla="*/ 580219 h 800009"/>
                        <a:gd name="connsiteX13" fmla="*/ 363370 w 622496"/>
                        <a:gd name="connsiteY13" fmla="*/ 580219 h 8000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622496" h="800009" fill="none" extrusionOk="0">
                          <a:moveTo>
                            <a:pt x="363370" y="580219"/>
                          </a:moveTo>
                          <a:cubicBezTo>
                            <a:pt x="313625" y="576237"/>
                            <a:pt x="298848" y="549634"/>
                            <a:pt x="255960" y="529088"/>
                          </a:cubicBezTo>
                          <a:cubicBezTo>
                            <a:pt x="227688" y="660898"/>
                            <a:pt x="222750" y="732235"/>
                            <a:pt x="133282" y="800009"/>
                          </a:cubicBezTo>
                          <a:cubicBezTo>
                            <a:pt x="102398" y="630812"/>
                            <a:pt x="180957" y="504549"/>
                            <a:pt x="194532" y="375696"/>
                          </a:cubicBezTo>
                          <a:cubicBezTo>
                            <a:pt x="134295" y="296387"/>
                            <a:pt x="177657" y="136411"/>
                            <a:pt x="296793" y="181469"/>
                          </a:cubicBezTo>
                          <a:cubicBezTo>
                            <a:pt x="419704" y="239479"/>
                            <a:pt x="184445" y="471787"/>
                            <a:pt x="342775" y="498374"/>
                          </a:cubicBezTo>
                          <a:cubicBezTo>
                            <a:pt x="476001" y="505659"/>
                            <a:pt x="589622" y="244087"/>
                            <a:pt x="465454" y="130339"/>
                          </a:cubicBezTo>
                          <a:cubicBezTo>
                            <a:pt x="293169" y="-19303"/>
                            <a:pt x="85493" y="109125"/>
                            <a:pt x="92270" y="329713"/>
                          </a:cubicBezTo>
                          <a:cubicBezTo>
                            <a:pt x="98842" y="388099"/>
                            <a:pt x="161927" y="388511"/>
                            <a:pt x="112688" y="462688"/>
                          </a:cubicBezTo>
                          <a:cubicBezTo>
                            <a:pt x="37029" y="454848"/>
                            <a:pt x="-17662" y="374683"/>
                            <a:pt x="307" y="278760"/>
                          </a:cubicBezTo>
                          <a:cubicBezTo>
                            <a:pt x="16142" y="130631"/>
                            <a:pt x="140572" y="26510"/>
                            <a:pt x="271228" y="2691"/>
                          </a:cubicBezTo>
                          <a:cubicBezTo>
                            <a:pt x="434926" y="-15209"/>
                            <a:pt x="577448" y="68317"/>
                            <a:pt x="618846" y="222481"/>
                          </a:cubicBezTo>
                          <a:cubicBezTo>
                            <a:pt x="660316" y="397685"/>
                            <a:pt x="581470" y="575838"/>
                            <a:pt x="363370" y="580219"/>
                          </a:cubicBezTo>
                          <a:lnTo>
                            <a:pt x="363370" y="580219"/>
                          </a:lnTo>
                          <a:close/>
                        </a:path>
                        <a:path w="622496" h="800009" stroke="0" extrusionOk="0">
                          <a:moveTo>
                            <a:pt x="363370" y="580219"/>
                          </a:moveTo>
                          <a:cubicBezTo>
                            <a:pt x="314790" y="577550"/>
                            <a:pt x="289382" y="554966"/>
                            <a:pt x="255960" y="529088"/>
                          </a:cubicBezTo>
                          <a:cubicBezTo>
                            <a:pt x="234843" y="615817"/>
                            <a:pt x="210445" y="748132"/>
                            <a:pt x="133282" y="800009"/>
                          </a:cubicBezTo>
                          <a:cubicBezTo>
                            <a:pt x="106614" y="635395"/>
                            <a:pt x="177228" y="489299"/>
                            <a:pt x="194532" y="375696"/>
                          </a:cubicBezTo>
                          <a:cubicBezTo>
                            <a:pt x="149087" y="277267"/>
                            <a:pt x="196825" y="141622"/>
                            <a:pt x="296793" y="181469"/>
                          </a:cubicBezTo>
                          <a:cubicBezTo>
                            <a:pt x="438516" y="232693"/>
                            <a:pt x="203134" y="478606"/>
                            <a:pt x="342775" y="498374"/>
                          </a:cubicBezTo>
                          <a:cubicBezTo>
                            <a:pt x="499707" y="555898"/>
                            <a:pt x="561910" y="233722"/>
                            <a:pt x="465454" y="130339"/>
                          </a:cubicBezTo>
                          <a:cubicBezTo>
                            <a:pt x="298910" y="-10285"/>
                            <a:pt x="28050" y="162539"/>
                            <a:pt x="92270" y="329713"/>
                          </a:cubicBezTo>
                          <a:cubicBezTo>
                            <a:pt x="107814" y="380751"/>
                            <a:pt x="160162" y="396430"/>
                            <a:pt x="112688" y="462688"/>
                          </a:cubicBezTo>
                          <a:cubicBezTo>
                            <a:pt x="19396" y="443730"/>
                            <a:pt x="-17788" y="371801"/>
                            <a:pt x="307" y="278760"/>
                          </a:cubicBezTo>
                          <a:cubicBezTo>
                            <a:pt x="33235" y="136435"/>
                            <a:pt x="158915" y="3820"/>
                            <a:pt x="271228" y="2691"/>
                          </a:cubicBezTo>
                          <a:cubicBezTo>
                            <a:pt x="445160" y="-24835"/>
                            <a:pt x="604440" y="51367"/>
                            <a:pt x="618846" y="222481"/>
                          </a:cubicBezTo>
                          <a:cubicBezTo>
                            <a:pt x="624972" y="368406"/>
                            <a:pt x="553838" y="590528"/>
                            <a:pt x="363370" y="580219"/>
                          </a:cubicBezTo>
                          <a:lnTo>
                            <a:pt x="363370" y="580219"/>
                          </a:ln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4982B7E0-8E03-8A9A-67E9-1DC444F2F0F0}"/>
              </a:ext>
            </a:extLst>
          </p:cNvPr>
          <p:cNvGrpSpPr/>
          <p:nvPr/>
        </p:nvGrpSpPr>
        <p:grpSpPr>
          <a:xfrm>
            <a:off x="3919848" y="3324525"/>
            <a:ext cx="402008" cy="402008"/>
            <a:chOff x="4031360" y="1961610"/>
            <a:chExt cx="609600" cy="609600"/>
          </a:xfrm>
          <a:effectLst/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C91A1F9-4D01-ADC8-FE35-CC4330EBEAC2}"/>
                </a:ext>
              </a:extLst>
            </p:cNvPr>
            <p:cNvSpPr/>
            <p:nvPr/>
          </p:nvSpPr>
          <p:spPr>
            <a:xfrm>
              <a:off x="4227955" y="2123344"/>
              <a:ext cx="188499" cy="358235"/>
            </a:xfrm>
            <a:custGeom>
              <a:avLst/>
              <a:gdLst>
                <a:gd name="connsiteX0" fmla="*/ 181261 w 188499"/>
                <a:gd name="connsiteY0" fmla="*/ 203073 h 358235"/>
                <a:gd name="connsiteX1" fmla="*/ 124397 w 188499"/>
                <a:gd name="connsiteY1" fmla="*/ 203073 h 358235"/>
                <a:gd name="connsiteX2" fmla="*/ 124397 w 188499"/>
                <a:gd name="connsiteY2" fmla="*/ 358235 h 358235"/>
                <a:gd name="connsiteX3" fmla="*/ 40100 w 188499"/>
                <a:gd name="connsiteY3" fmla="*/ 358235 h 358235"/>
                <a:gd name="connsiteX4" fmla="*/ 40100 w 188499"/>
                <a:gd name="connsiteY4" fmla="*/ 203073 h 358235"/>
                <a:gd name="connsiteX5" fmla="*/ 0 w 188499"/>
                <a:gd name="connsiteY5" fmla="*/ 203073 h 358235"/>
                <a:gd name="connsiteX6" fmla="*/ 0 w 188499"/>
                <a:gd name="connsiteY6" fmla="*/ 131445 h 358235"/>
                <a:gd name="connsiteX7" fmla="*/ 40100 w 188499"/>
                <a:gd name="connsiteY7" fmla="*/ 131445 h 358235"/>
                <a:gd name="connsiteX8" fmla="*/ 40100 w 188499"/>
                <a:gd name="connsiteY8" fmla="*/ 85058 h 358235"/>
                <a:gd name="connsiteX9" fmla="*/ 125158 w 188499"/>
                <a:gd name="connsiteY9" fmla="*/ 0 h 358235"/>
                <a:gd name="connsiteX10" fmla="*/ 187547 w 188499"/>
                <a:gd name="connsiteY10" fmla="*/ 286 h 358235"/>
                <a:gd name="connsiteX11" fmla="*/ 187547 w 188499"/>
                <a:gd name="connsiteY11" fmla="*/ 69818 h 358235"/>
                <a:gd name="connsiteX12" fmla="*/ 142208 w 188499"/>
                <a:gd name="connsiteY12" fmla="*/ 69818 h 358235"/>
                <a:gd name="connsiteX13" fmla="*/ 124301 w 188499"/>
                <a:gd name="connsiteY13" fmla="*/ 89345 h 358235"/>
                <a:gd name="connsiteX14" fmla="*/ 124301 w 188499"/>
                <a:gd name="connsiteY14" fmla="*/ 131540 h 358235"/>
                <a:gd name="connsiteX15" fmla="*/ 188500 w 188499"/>
                <a:gd name="connsiteY15" fmla="*/ 131540 h 358235"/>
                <a:gd name="connsiteX16" fmla="*/ 181261 w 188499"/>
                <a:gd name="connsiteY16" fmla="*/ 203073 h 35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8499" h="358235">
                  <a:moveTo>
                    <a:pt x="181261" y="203073"/>
                  </a:moveTo>
                  <a:lnTo>
                    <a:pt x="124397" y="203073"/>
                  </a:lnTo>
                  <a:lnTo>
                    <a:pt x="124397" y="358235"/>
                  </a:lnTo>
                  <a:lnTo>
                    <a:pt x="40100" y="358235"/>
                  </a:lnTo>
                  <a:lnTo>
                    <a:pt x="40100" y="203073"/>
                  </a:lnTo>
                  <a:lnTo>
                    <a:pt x="0" y="203073"/>
                  </a:lnTo>
                  <a:lnTo>
                    <a:pt x="0" y="131445"/>
                  </a:lnTo>
                  <a:lnTo>
                    <a:pt x="40100" y="131445"/>
                  </a:lnTo>
                  <a:lnTo>
                    <a:pt x="40100" y="85058"/>
                  </a:lnTo>
                  <a:cubicBezTo>
                    <a:pt x="40100" y="51911"/>
                    <a:pt x="55817" y="0"/>
                    <a:pt x="125158" y="0"/>
                  </a:cubicBezTo>
                  <a:lnTo>
                    <a:pt x="187547" y="286"/>
                  </a:lnTo>
                  <a:lnTo>
                    <a:pt x="187547" y="69818"/>
                  </a:lnTo>
                  <a:lnTo>
                    <a:pt x="142208" y="69818"/>
                  </a:lnTo>
                  <a:cubicBezTo>
                    <a:pt x="134779" y="69818"/>
                    <a:pt x="124301" y="73533"/>
                    <a:pt x="124301" y="89345"/>
                  </a:cubicBezTo>
                  <a:lnTo>
                    <a:pt x="124301" y="131540"/>
                  </a:lnTo>
                  <a:lnTo>
                    <a:pt x="188500" y="131540"/>
                  </a:lnTo>
                  <a:lnTo>
                    <a:pt x="181261" y="203073"/>
                  </a:lnTo>
                  <a:close/>
                </a:path>
              </a:pathLst>
            </a:custGeom>
            <a:solidFill>
              <a:srgbClr val="0A234F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4017065797">
                    <a:custGeom>
                      <a:avLst/>
                      <a:gdLst>
                        <a:gd name="connsiteX0" fmla="*/ 618899 w 643613"/>
                        <a:gd name="connsiteY0" fmla="*/ 693374 h 1223162"/>
                        <a:gd name="connsiteX1" fmla="*/ 424742 w 643613"/>
                        <a:gd name="connsiteY1" fmla="*/ 693374 h 1223162"/>
                        <a:gd name="connsiteX2" fmla="*/ 424742 w 643613"/>
                        <a:gd name="connsiteY2" fmla="*/ 1223162 h 1223162"/>
                        <a:gd name="connsiteX3" fmla="*/ 136917 w 643613"/>
                        <a:gd name="connsiteY3" fmla="*/ 1223162 h 1223162"/>
                        <a:gd name="connsiteX4" fmla="*/ 136917 w 643613"/>
                        <a:gd name="connsiteY4" fmla="*/ 693374 h 1223162"/>
                        <a:gd name="connsiteX5" fmla="*/ 0 w 643613"/>
                        <a:gd name="connsiteY5" fmla="*/ 693374 h 1223162"/>
                        <a:gd name="connsiteX6" fmla="*/ 0 w 643613"/>
                        <a:gd name="connsiteY6" fmla="*/ 448807 h 1223162"/>
                        <a:gd name="connsiteX7" fmla="*/ 136917 w 643613"/>
                        <a:gd name="connsiteY7" fmla="*/ 448807 h 1223162"/>
                        <a:gd name="connsiteX8" fmla="*/ 136917 w 643613"/>
                        <a:gd name="connsiteY8" fmla="*/ 290423 h 1223162"/>
                        <a:gd name="connsiteX9" fmla="*/ 427340 w 643613"/>
                        <a:gd name="connsiteY9" fmla="*/ 0 h 1223162"/>
                        <a:gd name="connsiteX10" fmla="*/ 640362 w 643613"/>
                        <a:gd name="connsiteY10" fmla="*/ 976 h 1223162"/>
                        <a:gd name="connsiteX11" fmla="*/ 640362 w 643613"/>
                        <a:gd name="connsiteY11" fmla="*/ 238387 h 1223162"/>
                        <a:gd name="connsiteX12" fmla="*/ 485556 w 643613"/>
                        <a:gd name="connsiteY12" fmla="*/ 238387 h 1223162"/>
                        <a:gd name="connsiteX13" fmla="*/ 424414 w 643613"/>
                        <a:gd name="connsiteY13" fmla="*/ 305060 h 1223162"/>
                        <a:gd name="connsiteX14" fmla="*/ 424414 w 643613"/>
                        <a:gd name="connsiteY14" fmla="*/ 449131 h 1223162"/>
                        <a:gd name="connsiteX15" fmla="*/ 643616 w 643613"/>
                        <a:gd name="connsiteY15" fmla="*/ 449131 h 1223162"/>
                        <a:gd name="connsiteX16" fmla="*/ 618899 w 643613"/>
                        <a:gd name="connsiteY16" fmla="*/ 693374 h 12231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643613" h="1223162" fill="none" extrusionOk="0">
                          <a:moveTo>
                            <a:pt x="618899" y="693374"/>
                          </a:moveTo>
                          <a:cubicBezTo>
                            <a:pt x="544852" y="698173"/>
                            <a:pt x="498723" y="699810"/>
                            <a:pt x="424742" y="693374"/>
                          </a:cubicBezTo>
                          <a:cubicBezTo>
                            <a:pt x="413510" y="919498"/>
                            <a:pt x="406512" y="1021409"/>
                            <a:pt x="424742" y="1223162"/>
                          </a:cubicBezTo>
                          <a:cubicBezTo>
                            <a:pt x="352297" y="1211148"/>
                            <a:pt x="237221" y="1235410"/>
                            <a:pt x="136917" y="1223162"/>
                          </a:cubicBezTo>
                          <a:cubicBezTo>
                            <a:pt x="162703" y="1059195"/>
                            <a:pt x="121697" y="849069"/>
                            <a:pt x="136917" y="693374"/>
                          </a:cubicBezTo>
                          <a:cubicBezTo>
                            <a:pt x="78585" y="693633"/>
                            <a:pt x="64175" y="694714"/>
                            <a:pt x="0" y="693374"/>
                          </a:cubicBezTo>
                          <a:cubicBezTo>
                            <a:pt x="7496" y="627642"/>
                            <a:pt x="2671" y="563441"/>
                            <a:pt x="0" y="448807"/>
                          </a:cubicBezTo>
                          <a:cubicBezTo>
                            <a:pt x="62833" y="451824"/>
                            <a:pt x="94969" y="443085"/>
                            <a:pt x="136917" y="448807"/>
                          </a:cubicBezTo>
                          <a:cubicBezTo>
                            <a:pt x="141371" y="408438"/>
                            <a:pt x="144054" y="323364"/>
                            <a:pt x="136917" y="290423"/>
                          </a:cubicBezTo>
                          <a:cubicBezTo>
                            <a:pt x="108845" y="170123"/>
                            <a:pt x="204434" y="-25006"/>
                            <a:pt x="427340" y="0"/>
                          </a:cubicBezTo>
                          <a:cubicBezTo>
                            <a:pt x="501644" y="8791"/>
                            <a:pt x="562734" y="-7715"/>
                            <a:pt x="640362" y="976"/>
                          </a:cubicBezTo>
                          <a:cubicBezTo>
                            <a:pt x="632527" y="96876"/>
                            <a:pt x="630211" y="139842"/>
                            <a:pt x="640362" y="238387"/>
                          </a:cubicBezTo>
                          <a:cubicBezTo>
                            <a:pt x="582913" y="236413"/>
                            <a:pt x="545759" y="232896"/>
                            <a:pt x="485556" y="238387"/>
                          </a:cubicBezTo>
                          <a:cubicBezTo>
                            <a:pt x="463814" y="234974"/>
                            <a:pt x="424014" y="252471"/>
                            <a:pt x="424414" y="305060"/>
                          </a:cubicBezTo>
                          <a:cubicBezTo>
                            <a:pt x="420954" y="353114"/>
                            <a:pt x="418541" y="377649"/>
                            <a:pt x="424414" y="449131"/>
                          </a:cubicBezTo>
                          <a:cubicBezTo>
                            <a:pt x="468966" y="445451"/>
                            <a:pt x="564691" y="445710"/>
                            <a:pt x="643616" y="449131"/>
                          </a:cubicBezTo>
                          <a:cubicBezTo>
                            <a:pt x="627405" y="548714"/>
                            <a:pt x="619503" y="590808"/>
                            <a:pt x="618899" y="693374"/>
                          </a:cubicBezTo>
                          <a:close/>
                        </a:path>
                        <a:path w="643613" h="1223162" stroke="0" extrusionOk="0">
                          <a:moveTo>
                            <a:pt x="618899" y="693374"/>
                          </a:moveTo>
                          <a:cubicBezTo>
                            <a:pt x="542790" y="694097"/>
                            <a:pt x="518819" y="685506"/>
                            <a:pt x="424742" y="693374"/>
                          </a:cubicBezTo>
                          <a:cubicBezTo>
                            <a:pt x="421703" y="931276"/>
                            <a:pt x="429028" y="960573"/>
                            <a:pt x="424742" y="1223162"/>
                          </a:cubicBezTo>
                          <a:cubicBezTo>
                            <a:pt x="283677" y="1215992"/>
                            <a:pt x="272570" y="1224364"/>
                            <a:pt x="136917" y="1223162"/>
                          </a:cubicBezTo>
                          <a:cubicBezTo>
                            <a:pt x="111404" y="1036251"/>
                            <a:pt x="130937" y="805919"/>
                            <a:pt x="136917" y="693374"/>
                          </a:cubicBezTo>
                          <a:cubicBezTo>
                            <a:pt x="101639" y="691408"/>
                            <a:pt x="32983" y="699630"/>
                            <a:pt x="0" y="693374"/>
                          </a:cubicBezTo>
                          <a:cubicBezTo>
                            <a:pt x="1568" y="629503"/>
                            <a:pt x="508" y="567728"/>
                            <a:pt x="0" y="448807"/>
                          </a:cubicBezTo>
                          <a:cubicBezTo>
                            <a:pt x="37955" y="443318"/>
                            <a:pt x="109182" y="448612"/>
                            <a:pt x="136917" y="448807"/>
                          </a:cubicBezTo>
                          <a:cubicBezTo>
                            <a:pt x="134356" y="397520"/>
                            <a:pt x="131927" y="363576"/>
                            <a:pt x="136917" y="290423"/>
                          </a:cubicBezTo>
                          <a:cubicBezTo>
                            <a:pt x="146504" y="150946"/>
                            <a:pt x="197996" y="-8343"/>
                            <a:pt x="427340" y="0"/>
                          </a:cubicBezTo>
                          <a:cubicBezTo>
                            <a:pt x="531854" y="4037"/>
                            <a:pt x="567145" y="-3760"/>
                            <a:pt x="640362" y="976"/>
                          </a:cubicBezTo>
                          <a:cubicBezTo>
                            <a:pt x="641560" y="76897"/>
                            <a:pt x="650353" y="160796"/>
                            <a:pt x="640362" y="238387"/>
                          </a:cubicBezTo>
                          <a:cubicBezTo>
                            <a:pt x="606334" y="240147"/>
                            <a:pt x="560368" y="234489"/>
                            <a:pt x="485556" y="238387"/>
                          </a:cubicBezTo>
                          <a:cubicBezTo>
                            <a:pt x="459876" y="244187"/>
                            <a:pt x="430859" y="246503"/>
                            <a:pt x="424414" y="305060"/>
                          </a:cubicBezTo>
                          <a:cubicBezTo>
                            <a:pt x="426363" y="356148"/>
                            <a:pt x="430647" y="393948"/>
                            <a:pt x="424414" y="449131"/>
                          </a:cubicBezTo>
                          <a:cubicBezTo>
                            <a:pt x="502766" y="452595"/>
                            <a:pt x="595349" y="453459"/>
                            <a:pt x="643616" y="449131"/>
                          </a:cubicBezTo>
                          <a:cubicBezTo>
                            <a:pt x="631814" y="547088"/>
                            <a:pt x="618834" y="596876"/>
                            <a:pt x="618899" y="69337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9" name="Graphic 4">
              <a:extLst>
                <a:ext uri="{FF2B5EF4-FFF2-40B4-BE49-F238E27FC236}">
                  <a16:creationId xmlns:a16="http://schemas.microsoft.com/office/drawing/2014/main" id="{91A63363-3938-CC55-3BC6-3B49A617FB26}"/>
                </a:ext>
              </a:extLst>
            </p:cNvPr>
            <p:cNvGrpSpPr/>
            <p:nvPr/>
          </p:nvGrpSpPr>
          <p:grpSpPr>
            <a:xfrm>
              <a:off x="4031360" y="1961610"/>
              <a:ext cx="609600" cy="609600"/>
              <a:chOff x="4031360" y="1961610"/>
              <a:chExt cx="609600" cy="609600"/>
            </a:xfrm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0B168907-BCB6-290D-0E46-E226DDC14A2A}"/>
                  </a:ext>
                </a:extLst>
              </p:cNvPr>
              <p:cNvSpPr/>
              <p:nvPr/>
            </p:nvSpPr>
            <p:spPr>
              <a:xfrm>
                <a:off x="4031360" y="1961610"/>
                <a:ext cx="609600" cy="609600"/>
              </a:xfrm>
              <a:custGeom>
                <a:avLst/>
                <a:gdLst>
                  <a:gd name="connsiteX0" fmla="*/ 609600 w 609600"/>
                  <a:gd name="connsiteY0" fmla="*/ 304800 h 609600"/>
                  <a:gd name="connsiteX1" fmla="*/ 304800 w 609600"/>
                  <a:gd name="connsiteY1" fmla="*/ 609600 h 609600"/>
                  <a:gd name="connsiteX2" fmla="*/ 0 w 609600"/>
                  <a:gd name="connsiteY2" fmla="*/ 304800 h 609600"/>
                  <a:gd name="connsiteX3" fmla="*/ 304800 w 609600"/>
                  <a:gd name="connsiteY3" fmla="*/ 0 h 609600"/>
                  <a:gd name="connsiteX4" fmla="*/ 609600 w 609600"/>
                  <a:gd name="connsiteY4" fmla="*/ 304800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9600" h="609600">
                    <a:moveTo>
                      <a:pt x="609600" y="304800"/>
                    </a:moveTo>
                    <a:cubicBezTo>
                      <a:pt x="609600" y="473136"/>
                      <a:pt x="473136" y="609600"/>
                      <a:pt x="304800" y="609600"/>
                    </a:cubicBezTo>
                    <a:cubicBezTo>
                      <a:pt x="136464" y="609600"/>
                      <a:pt x="0" y="473136"/>
                      <a:pt x="0" y="304800"/>
                    </a:cubicBezTo>
                    <a:cubicBezTo>
                      <a:pt x="0" y="136464"/>
                      <a:pt x="136464" y="0"/>
                      <a:pt x="304800" y="0"/>
                    </a:cubicBezTo>
                    <a:cubicBezTo>
                      <a:pt x="473136" y="0"/>
                      <a:pt x="609600" y="136464"/>
                      <a:pt x="609600" y="3048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3756370433">
                      <a:custGeom>
                        <a:avLst/>
                        <a:gdLst>
                          <a:gd name="connsiteX0" fmla="*/ 2081426 w 2081426"/>
                          <a:gd name="connsiteY0" fmla="*/ 1040713 h 2081426"/>
                          <a:gd name="connsiteX1" fmla="*/ 1040713 w 2081426"/>
                          <a:gd name="connsiteY1" fmla="*/ 2081426 h 2081426"/>
                          <a:gd name="connsiteX2" fmla="*/ 0 w 2081426"/>
                          <a:gd name="connsiteY2" fmla="*/ 1040713 h 2081426"/>
                          <a:gd name="connsiteX3" fmla="*/ 1040713 w 2081426"/>
                          <a:gd name="connsiteY3" fmla="*/ 0 h 2081426"/>
                          <a:gd name="connsiteX4" fmla="*/ 2081426 w 2081426"/>
                          <a:gd name="connsiteY4" fmla="*/ 1040713 h 20814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081426" h="2081426" fill="none" extrusionOk="0">
                            <a:moveTo>
                              <a:pt x="2081426" y="1040713"/>
                            </a:moveTo>
                            <a:cubicBezTo>
                              <a:pt x="2120445" y="1677004"/>
                              <a:pt x="1527568" y="2117395"/>
                              <a:pt x="1040713" y="2081426"/>
                            </a:cubicBezTo>
                            <a:cubicBezTo>
                              <a:pt x="535731" y="2050938"/>
                              <a:pt x="74846" y="1629817"/>
                              <a:pt x="0" y="1040713"/>
                            </a:cubicBezTo>
                            <a:cubicBezTo>
                              <a:pt x="130753" y="408781"/>
                              <a:pt x="466157" y="-14308"/>
                              <a:pt x="1040713" y="0"/>
                            </a:cubicBezTo>
                            <a:cubicBezTo>
                              <a:pt x="1583056" y="67986"/>
                              <a:pt x="2106113" y="559707"/>
                              <a:pt x="2081426" y="1040713"/>
                            </a:cubicBezTo>
                            <a:close/>
                          </a:path>
                          <a:path w="2081426" h="2081426" stroke="0" extrusionOk="0">
                            <a:moveTo>
                              <a:pt x="2081426" y="1040713"/>
                            </a:moveTo>
                            <a:cubicBezTo>
                              <a:pt x="2175926" y="1538093"/>
                              <a:pt x="1570278" y="2115140"/>
                              <a:pt x="1040713" y="2081426"/>
                            </a:cubicBezTo>
                            <a:cubicBezTo>
                              <a:pt x="427784" y="2028201"/>
                              <a:pt x="79371" y="1503460"/>
                              <a:pt x="0" y="1040713"/>
                            </a:cubicBezTo>
                            <a:cubicBezTo>
                              <a:pt x="-110441" y="477950"/>
                              <a:pt x="443186" y="-68121"/>
                              <a:pt x="1040713" y="0"/>
                            </a:cubicBezTo>
                            <a:cubicBezTo>
                              <a:pt x="1629248" y="-12288"/>
                              <a:pt x="1972876" y="556414"/>
                              <a:pt x="2081426" y="1040713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D6B2EAF8-59D1-FD45-A20D-35B6B62B2DCC}"/>
                  </a:ext>
                </a:extLst>
              </p:cNvPr>
              <p:cNvSpPr/>
              <p:nvPr/>
            </p:nvSpPr>
            <p:spPr>
              <a:xfrm>
                <a:off x="4241911" y="2087293"/>
                <a:ext cx="188499" cy="358235"/>
              </a:xfrm>
              <a:custGeom>
                <a:avLst/>
                <a:gdLst>
                  <a:gd name="connsiteX0" fmla="*/ 181261 w 188499"/>
                  <a:gd name="connsiteY0" fmla="*/ 203073 h 358235"/>
                  <a:gd name="connsiteX1" fmla="*/ 124397 w 188499"/>
                  <a:gd name="connsiteY1" fmla="*/ 203073 h 358235"/>
                  <a:gd name="connsiteX2" fmla="*/ 124397 w 188499"/>
                  <a:gd name="connsiteY2" fmla="*/ 358235 h 358235"/>
                  <a:gd name="connsiteX3" fmla="*/ 40100 w 188499"/>
                  <a:gd name="connsiteY3" fmla="*/ 358235 h 358235"/>
                  <a:gd name="connsiteX4" fmla="*/ 40100 w 188499"/>
                  <a:gd name="connsiteY4" fmla="*/ 203073 h 358235"/>
                  <a:gd name="connsiteX5" fmla="*/ 0 w 188499"/>
                  <a:gd name="connsiteY5" fmla="*/ 203073 h 358235"/>
                  <a:gd name="connsiteX6" fmla="*/ 0 w 188499"/>
                  <a:gd name="connsiteY6" fmla="*/ 131445 h 358235"/>
                  <a:gd name="connsiteX7" fmla="*/ 40100 w 188499"/>
                  <a:gd name="connsiteY7" fmla="*/ 131445 h 358235"/>
                  <a:gd name="connsiteX8" fmla="*/ 40100 w 188499"/>
                  <a:gd name="connsiteY8" fmla="*/ 85058 h 358235"/>
                  <a:gd name="connsiteX9" fmla="*/ 125158 w 188499"/>
                  <a:gd name="connsiteY9" fmla="*/ 0 h 358235"/>
                  <a:gd name="connsiteX10" fmla="*/ 187547 w 188499"/>
                  <a:gd name="connsiteY10" fmla="*/ 286 h 358235"/>
                  <a:gd name="connsiteX11" fmla="*/ 187547 w 188499"/>
                  <a:gd name="connsiteY11" fmla="*/ 69818 h 358235"/>
                  <a:gd name="connsiteX12" fmla="*/ 142208 w 188499"/>
                  <a:gd name="connsiteY12" fmla="*/ 69818 h 358235"/>
                  <a:gd name="connsiteX13" fmla="*/ 124301 w 188499"/>
                  <a:gd name="connsiteY13" fmla="*/ 89345 h 358235"/>
                  <a:gd name="connsiteX14" fmla="*/ 124301 w 188499"/>
                  <a:gd name="connsiteY14" fmla="*/ 131540 h 358235"/>
                  <a:gd name="connsiteX15" fmla="*/ 188500 w 188499"/>
                  <a:gd name="connsiteY15" fmla="*/ 131540 h 358235"/>
                  <a:gd name="connsiteX16" fmla="*/ 181261 w 188499"/>
                  <a:gd name="connsiteY16" fmla="*/ 203073 h 358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88499" h="358235">
                    <a:moveTo>
                      <a:pt x="181261" y="203073"/>
                    </a:moveTo>
                    <a:lnTo>
                      <a:pt x="124397" y="203073"/>
                    </a:lnTo>
                    <a:lnTo>
                      <a:pt x="124397" y="358235"/>
                    </a:lnTo>
                    <a:lnTo>
                      <a:pt x="40100" y="358235"/>
                    </a:lnTo>
                    <a:lnTo>
                      <a:pt x="40100" y="203073"/>
                    </a:lnTo>
                    <a:lnTo>
                      <a:pt x="0" y="203073"/>
                    </a:lnTo>
                    <a:lnTo>
                      <a:pt x="0" y="131445"/>
                    </a:lnTo>
                    <a:lnTo>
                      <a:pt x="40100" y="131445"/>
                    </a:lnTo>
                    <a:lnTo>
                      <a:pt x="40100" y="85058"/>
                    </a:lnTo>
                    <a:cubicBezTo>
                      <a:pt x="40100" y="51911"/>
                      <a:pt x="55817" y="0"/>
                      <a:pt x="125158" y="0"/>
                    </a:cubicBezTo>
                    <a:lnTo>
                      <a:pt x="187547" y="286"/>
                    </a:lnTo>
                    <a:lnTo>
                      <a:pt x="187547" y="69818"/>
                    </a:lnTo>
                    <a:lnTo>
                      <a:pt x="142208" y="69818"/>
                    </a:lnTo>
                    <a:cubicBezTo>
                      <a:pt x="134779" y="69818"/>
                      <a:pt x="124301" y="73533"/>
                      <a:pt x="124301" y="89345"/>
                    </a:cubicBezTo>
                    <a:lnTo>
                      <a:pt x="124301" y="131540"/>
                    </a:lnTo>
                    <a:lnTo>
                      <a:pt x="188500" y="131540"/>
                    </a:lnTo>
                    <a:lnTo>
                      <a:pt x="181261" y="203073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4187715499">
                      <a:custGeom>
                        <a:avLst/>
                        <a:gdLst>
                          <a:gd name="connsiteX0" fmla="*/ 618899 w 643613"/>
                          <a:gd name="connsiteY0" fmla="*/ 693374 h 1223162"/>
                          <a:gd name="connsiteX1" fmla="*/ 424742 w 643613"/>
                          <a:gd name="connsiteY1" fmla="*/ 693374 h 1223162"/>
                          <a:gd name="connsiteX2" fmla="*/ 424742 w 643613"/>
                          <a:gd name="connsiteY2" fmla="*/ 1223162 h 1223162"/>
                          <a:gd name="connsiteX3" fmla="*/ 136917 w 643613"/>
                          <a:gd name="connsiteY3" fmla="*/ 1223162 h 1223162"/>
                          <a:gd name="connsiteX4" fmla="*/ 136917 w 643613"/>
                          <a:gd name="connsiteY4" fmla="*/ 693374 h 1223162"/>
                          <a:gd name="connsiteX5" fmla="*/ 0 w 643613"/>
                          <a:gd name="connsiteY5" fmla="*/ 693374 h 1223162"/>
                          <a:gd name="connsiteX6" fmla="*/ 0 w 643613"/>
                          <a:gd name="connsiteY6" fmla="*/ 448807 h 1223162"/>
                          <a:gd name="connsiteX7" fmla="*/ 136917 w 643613"/>
                          <a:gd name="connsiteY7" fmla="*/ 448807 h 1223162"/>
                          <a:gd name="connsiteX8" fmla="*/ 136917 w 643613"/>
                          <a:gd name="connsiteY8" fmla="*/ 290423 h 1223162"/>
                          <a:gd name="connsiteX9" fmla="*/ 427340 w 643613"/>
                          <a:gd name="connsiteY9" fmla="*/ 0 h 1223162"/>
                          <a:gd name="connsiteX10" fmla="*/ 640362 w 643613"/>
                          <a:gd name="connsiteY10" fmla="*/ 976 h 1223162"/>
                          <a:gd name="connsiteX11" fmla="*/ 640362 w 643613"/>
                          <a:gd name="connsiteY11" fmla="*/ 238387 h 1223162"/>
                          <a:gd name="connsiteX12" fmla="*/ 485556 w 643613"/>
                          <a:gd name="connsiteY12" fmla="*/ 238387 h 1223162"/>
                          <a:gd name="connsiteX13" fmla="*/ 424414 w 643613"/>
                          <a:gd name="connsiteY13" fmla="*/ 305060 h 1223162"/>
                          <a:gd name="connsiteX14" fmla="*/ 424414 w 643613"/>
                          <a:gd name="connsiteY14" fmla="*/ 449131 h 1223162"/>
                          <a:gd name="connsiteX15" fmla="*/ 643616 w 643613"/>
                          <a:gd name="connsiteY15" fmla="*/ 449131 h 1223162"/>
                          <a:gd name="connsiteX16" fmla="*/ 618899 w 643613"/>
                          <a:gd name="connsiteY16" fmla="*/ 693374 h 12231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643613" h="1223162" fill="none" extrusionOk="0">
                            <a:moveTo>
                              <a:pt x="618899" y="693374"/>
                            </a:moveTo>
                            <a:cubicBezTo>
                              <a:pt x="542706" y="689361"/>
                              <a:pt x="498562" y="686953"/>
                              <a:pt x="424742" y="693374"/>
                            </a:cubicBezTo>
                            <a:cubicBezTo>
                              <a:pt x="438215" y="811919"/>
                              <a:pt x="438133" y="1018274"/>
                              <a:pt x="424742" y="1223162"/>
                            </a:cubicBezTo>
                            <a:cubicBezTo>
                              <a:pt x="300057" y="1225989"/>
                              <a:pt x="214742" y="1223520"/>
                              <a:pt x="136917" y="1223162"/>
                            </a:cubicBezTo>
                            <a:cubicBezTo>
                              <a:pt x="138985" y="1038629"/>
                              <a:pt x="127314" y="938660"/>
                              <a:pt x="136917" y="693374"/>
                            </a:cubicBezTo>
                            <a:cubicBezTo>
                              <a:pt x="107330" y="691111"/>
                              <a:pt x="40459" y="690730"/>
                              <a:pt x="0" y="693374"/>
                            </a:cubicBezTo>
                            <a:cubicBezTo>
                              <a:pt x="-3471" y="572955"/>
                              <a:pt x="792" y="505131"/>
                              <a:pt x="0" y="448807"/>
                            </a:cubicBezTo>
                            <a:cubicBezTo>
                              <a:pt x="31301" y="447670"/>
                              <a:pt x="83944" y="443494"/>
                              <a:pt x="136917" y="448807"/>
                            </a:cubicBezTo>
                            <a:cubicBezTo>
                              <a:pt x="129014" y="391796"/>
                              <a:pt x="143813" y="363120"/>
                              <a:pt x="136917" y="290423"/>
                            </a:cubicBezTo>
                            <a:cubicBezTo>
                              <a:pt x="125336" y="158320"/>
                              <a:pt x="198622" y="9901"/>
                              <a:pt x="427340" y="0"/>
                            </a:cubicBezTo>
                            <a:cubicBezTo>
                              <a:pt x="470921" y="2740"/>
                              <a:pt x="549431" y="-6890"/>
                              <a:pt x="640362" y="976"/>
                            </a:cubicBezTo>
                            <a:cubicBezTo>
                              <a:pt x="630420" y="119649"/>
                              <a:pt x="636754" y="127894"/>
                              <a:pt x="640362" y="238387"/>
                            </a:cubicBezTo>
                            <a:cubicBezTo>
                              <a:pt x="591316" y="244197"/>
                              <a:pt x="534342" y="243987"/>
                              <a:pt x="485556" y="238387"/>
                            </a:cubicBezTo>
                            <a:cubicBezTo>
                              <a:pt x="458607" y="234053"/>
                              <a:pt x="424780" y="252582"/>
                              <a:pt x="424414" y="305060"/>
                            </a:cubicBezTo>
                            <a:cubicBezTo>
                              <a:pt x="418534" y="364355"/>
                              <a:pt x="417885" y="387502"/>
                              <a:pt x="424414" y="449131"/>
                            </a:cubicBezTo>
                            <a:cubicBezTo>
                              <a:pt x="489849" y="453003"/>
                              <a:pt x="582345" y="457851"/>
                              <a:pt x="643616" y="449131"/>
                            </a:cubicBezTo>
                            <a:cubicBezTo>
                              <a:pt x="631670" y="516869"/>
                              <a:pt x="630303" y="642463"/>
                              <a:pt x="618899" y="693374"/>
                            </a:cubicBezTo>
                            <a:close/>
                          </a:path>
                          <a:path w="643613" h="1223162" stroke="0" extrusionOk="0">
                            <a:moveTo>
                              <a:pt x="618899" y="693374"/>
                            </a:moveTo>
                            <a:cubicBezTo>
                              <a:pt x="544272" y="689074"/>
                              <a:pt x="504021" y="686745"/>
                              <a:pt x="424742" y="693374"/>
                            </a:cubicBezTo>
                            <a:cubicBezTo>
                              <a:pt x="418995" y="941601"/>
                              <a:pt x="439722" y="998958"/>
                              <a:pt x="424742" y="1223162"/>
                            </a:cubicBezTo>
                            <a:cubicBezTo>
                              <a:pt x="332709" y="1219491"/>
                              <a:pt x="256871" y="1217785"/>
                              <a:pt x="136917" y="1223162"/>
                            </a:cubicBezTo>
                            <a:cubicBezTo>
                              <a:pt x="153477" y="1075827"/>
                              <a:pt x="129500" y="820753"/>
                              <a:pt x="136917" y="693374"/>
                            </a:cubicBezTo>
                            <a:cubicBezTo>
                              <a:pt x="98438" y="697830"/>
                              <a:pt x="55766" y="693622"/>
                              <a:pt x="0" y="693374"/>
                            </a:cubicBezTo>
                            <a:cubicBezTo>
                              <a:pt x="-10238" y="582654"/>
                              <a:pt x="-2392" y="563059"/>
                              <a:pt x="0" y="448807"/>
                            </a:cubicBezTo>
                            <a:cubicBezTo>
                              <a:pt x="55694" y="452162"/>
                              <a:pt x="87728" y="447172"/>
                              <a:pt x="136917" y="448807"/>
                            </a:cubicBezTo>
                            <a:cubicBezTo>
                              <a:pt x="130689" y="417010"/>
                              <a:pt x="134428" y="331950"/>
                              <a:pt x="136917" y="290423"/>
                            </a:cubicBezTo>
                            <a:cubicBezTo>
                              <a:pt x="129616" y="167937"/>
                              <a:pt x="218383" y="-3092"/>
                              <a:pt x="427340" y="0"/>
                            </a:cubicBezTo>
                            <a:cubicBezTo>
                              <a:pt x="482341" y="7402"/>
                              <a:pt x="593617" y="6195"/>
                              <a:pt x="640362" y="976"/>
                            </a:cubicBezTo>
                            <a:cubicBezTo>
                              <a:pt x="644131" y="50962"/>
                              <a:pt x="643303" y="139667"/>
                              <a:pt x="640362" y="238387"/>
                            </a:cubicBezTo>
                            <a:cubicBezTo>
                              <a:pt x="573909" y="233322"/>
                              <a:pt x="539050" y="233624"/>
                              <a:pt x="485556" y="238387"/>
                            </a:cubicBezTo>
                            <a:cubicBezTo>
                              <a:pt x="453952" y="243578"/>
                              <a:pt x="424879" y="249748"/>
                              <a:pt x="424414" y="305060"/>
                            </a:cubicBezTo>
                            <a:cubicBezTo>
                              <a:pt x="431022" y="367690"/>
                              <a:pt x="421514" y="419493"/>
                              <a:pt x="424414" y="449131"/>
                            </a:cubicBezTo>
                            <a:cubicBezTo>
                              <a:pt x="499628" y="450569"/>
                              <a:pt x="561307" y="444196"/>
                              <a:pt x="643616" y="449131"/>
                            </a:cubicBezTo>
                            <a:cubicBezTo>
                              <a:pt x="637396" y="521143"/>
                              <a:pt x="620970" y="598423"/>
                              <a:pt x="618899" y="693374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2" name="Graphic 4">
            <a:extLst>
              <a:ext uri="{FF2B5EF4-FFF2-40B4-BE49-F238E27FC236}">
                <a16:creationId xmlns:a16="http://schemas.microsoft.com/office/drawing/2014/main" id="{BFFC2363-1E89-E0A1-F669-32224E5C686F}"/>
              </a:ext>
            </a:extLst>
          </p:cNvPr>
          <p:cNvGrpSpPr/>
          <p:nvPr/>
        </p:nvGrpSpPr>
        <p:grpSpPr>
          <a:xfrm>
            <a:off x="4071631" y="1186469"/>
            <a:ext cx="226302" cy="226302"/>
            <a:chOff x="5823298" y="1961610"/>
            <a:chExt cx="609600" cy="609600"/>
          </a:xfrm>
          <a:effectLst/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EDE158F2-5A95-FC5C-F801-354359E6B4D8}"/>
                </a:ext>
              </a:extLst>
            </p:cNvPr>
            <p:cNvSpPr/>
            <p:nvPr/>
          </p:nvSpPr>
          <p:spPr>
            <a:xfrm>
              <a:off x="5823298" y="1961610"/>
              <a:ext cx="609600" cy="609600"/>
            </a:xfrm>
            <a:prstGeom prst="roundRect">
              <a:avLst>
                <a:gd name="adj" fmla="val 14742"/>
              </a:avLst>
            </a:prstGeom>
            <a:solidFill>
              <a:schemeClr val="accent5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3505815204">
                    <a:custGeom>
                      <a:avLst/>
                      <a:gdLst>
                        <a:gd name="connsiteX0" fmla="*/ 0 w 1171686"/>
                        <a:gd name="connsiteY0" fmla="*/ 172730 h 1171686"/>
                        <a:gd name="connsiteX1" fmla="*/ 172730 w 1171686"/>
                        <a:gd name="connsiteY1" fmla="*/ 0 h 1171686"/>
                        <a:gd name="connsiteX2" fmla="*/ 585843 w 1171686"/>
                        <a:gd name="connsiteY2" fmla="*/ 0 h 1171686"/>
                        <a:gd name="connsiteX3" fmla="*/ 998956 w 1171686"/>
                        <a:gd name="connsiteY3" fmla="*/ 0 h 1171686"/>
                        <a:gd name="connsiteX4" fmla="*/ 1171686 w 1171686"/>
                        <a:gd name="connsiteY4" fmla="*/ 172730 h 1171686"/>
                        <a:gd name="connsiteX5" fmla="*/ 1171686 w 1171686"/>
                        <a:gd name="connsiteY5" fmla="*/ 561056 h 1171686"/>
                        <a:gd name="connsiteX6" fmla="*/ 1171686 w 1171686"/>
                        <a:gd name="connsiteY6" fmla="*/ 998956 h 1171686"/>
                        <a:gd name="connsiteX7" fmla="*/ 998956 w 1171686"/>
                        <a:gd name="connsiteY7" fmla="*/ 1171686 h 1171686"/>
                        <a:gd name="connsiteX8" fmla="*/ 585843 w 1171686"/>
                        <a:gd name="connsiteY8" fmla="*/ 1171686 h 1171686"/>
                        <a:gd name="connsiteX9" fmla="*/ 172730 w 1171686"/>
                        <a:gd name="connsiteY9" fmla="*/ 1171686 h 1171686"/>
                        <a:gd name="connsiteX10" fmla="*/ 0 w 1171686"/>
                        <a:gd name="connsiteY10" fmla="*/ 998956 h 1171686"/>
                        <a:gd name="connsiteX11" fmla="*/ 0 w 1171686"/>
                        <a:gd name="connsiteY11" fmla="*/ 569318 h 1171686"/>
                        <a:gd name="connsiteX12" fmla="*/ 0 w 1171686"/>
                        <a:gd name="connsiteY12" fmla="*/ 172730 h 11716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171686" h="1171686" fill="none" extrusionOk="0">
                          <a:moveTo>
                            <a:pt x="0" y="172730"/>
                          </a:moveTo>
                          <a:cubicBezTo>
                            <a:pt x="6403" y="66924"/>
                            <a:pt x="98102" y="10491"/>
                            <a:pt x="172730" y="0"/>
                          </a:cubicBezTo>
                          <a:cubicBezTo>
                            <a:pt x="296439" y="-12172"/>
                            <a:pt x="402957" y="14216"/>
                            <a:pt x="585843" y="0"/>
                          </a:cubicBezTo>
                          <a:cubicBezTo>
                            <a:pt x="768729" y="-14216"/>
                            <a:pt x="911771" y="20223"/>
                            <a:pt x="998956" y="0"/>
                          </a:cubicBezTo>
                          <a:cubicBezTo>
                            <a:pt x="1092716" y="2314"/>
                            <a:pt x="1154165" y="82975"/>
                            <a:pt x="1171686" y="172730"/>
                          </a:cubicBezTo>
                          <a:cubicBezTo>
                            <a:pt x="1159974" y="257631"/>
                            <a:pt x="1186222" y="378018"/>
                            <a:pt x="1171686" y="561056"/>
                          </a:cubicBezTo>
                          <a:cubicBezTo>
                            <a:pt x="1157150" y="744094"/>
                            <a:pt x="1175515" y="839390"/>
                            <a:pt x="1171686" y="998956"/>
                          </a:cubicBezTo>
                          <a:cubicBezTo>
                            <a:pt x="1182709" y="1098389"/>
                            <a:pt x="1097263" y="1176661"/>
                            <a:pt x="998956" y="1171686"/>
                          </a:cubicBezTo>
                          <a:cubicBezTo>
                            <a:pt x="815766" y="1170381"/>
                            <a:pt x="785065" y="1180317"/>
                            <a:pt x="585843" y="1171686"/>
                          </a:cubicBezTo>
                          <a:cubicBezTo>
                            <a:pt x="386621" y="1163055"/>
                            <a:pt x="356927" y="1176720"/>
                            <a:pt x="172730" y="1171686"/>
                          </a:cubicBezTo>
                          <a:cubicBezTo>
                            <a:pt x="82883" y="1171297"/>
                            <a:pt x="-4433" y="1074679"/>
                            <a:pt x="0" y="998956"/>
                          </a:cubicBezTo>
                          <a:cubicBezTo>
                            <a:pt x="-5411" y="854281"/>
                            <a:pt x="1582" y="738571"/>
                            <a:pt x="0" y="569318"/>
                          </a:cubicBezTo>
                          <a:cubicBezTo>
                            <a:pt x="-1582" y="400065"/>
                            <a:pt x="-14429" y="304864"/>
                            <a:pt x="0" y="172730"/>
                          </a:cubicBezTo>
                          <a:close/>
                        </a:path>
                        <a:path w="1171686" h="1171686" stroke="0" extrusionOk="0">
                          <a:moveTo>
                            <a:pt x="0" y="172730"/>
                          </a:moveTo>
                          <a:cubicBezTo>
                            <a:pt x="6346" y="77938"/>
                            <a:pt x="76661" y="-3595"/>
                            <a:pt x="172730" y="0"/>
                          </a:cubicBezTo>
                          <a:cubicBezTo>
                            <a:pt x="321091" y="-15867"/>
                            <a:pt x="465223" y="4856"/>
                            <a:pt x="577581" y="0"/>
                          </a:cubicBezTo>
                          <a:cubicBezTo>
                            <a:pt x="689939" y="-4856"/>
                            <a:pt x="788716" y="-2323"/>
                            <a:pt x="998956" y="0"/>
                          </a:cubicBezTo>
                          <a:cubicBezTo>
                            <a:pt x="1108536" y="-4519"/>
                            <a:pt x="1167373" y="71845"/>
                            <a:pt x="1171686" y="172730"/>
                          </a:cubicBezTo>
                          <a:cubicBezTo>
                            <a:pt x="1183979" y="269178"/>
                            <a:pt x="1182875" y="401801"/>
                            <a:pt x="1171686" y="602368"/>
                          </a:cubicBezTo>
                          <a:cubicBezTo>
                            <a:pt x="1160497" y="802935"/>
                            <a:pt x="1159643" y="864265"/>
                            <a:pt x="1171686" y="998956"/>
                          </a:cubicBezTo>
                          <a:cubicBezTo>
                            <a:pt x="1172622" y="1087867"/>
                            <a:pt x="1107024" y="1170758"/>
                            <a:pt x="998956" y="1171686"/>
                          </a:cubicBezTo>
                          <a:cubicBezTo>
                            <a:pt x="914480" y="1188367"/>
                            <a:pt x="747929" y="1176576"/>
                            <a:pt x="577581" y="1171686"/>
                          </a:cubicBezTo>
                          <a:cubicBezTo>
                            <a:pt x="407233" y="1166796"/>
                            <a:pt x="337808" y="1174309"/>
                            <a:pt x="172730" y="1171686"/>
                          </a:cubicBezTo>
                          <a:cubicBezTo>
                            <a:pt x="77053" y="1177389"/>
                            <a:pt x="8012" y="1080996"/>
                            <a:pt x="0" y="998956"/>
                          </a:cubicBezTo>
                          <a:cubicBezTo>
                            <a:pt x="19528" y="907443"/>
                            <a:pt x="-221" y="781116"/>
                            <a:pt x="0" y="594105"/>
                          </a:cubicBezTo>
                          <a:cubicBezTo>
                            <a:pt x="221" y="407094"/>
                            <a:pt x="12567" y="303696"/>
                            <a:pt x="0" y="17273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47C637E-8E58-3C6B-FB6B-65AC48352F97}"/>
                </a:ext>
              </a:extLst>
            </p:cNvPr>
            <p:cNvSpPr/>
            <p:nvPr/>
          </p:nvSpPr>
          <p:spPr>
            <a:xfrm>
              <a:off x="5955886" y="2096580"/>
              <a:ext cx="344424" cy="339661"/>
            </a:xfrm>
            <a:custGeom>
              <a:avLst/>
              <a:gdLst>
                <a:gd name="connsiteX0" fmla="*/ 344424 w 344424"/>
                <a:gd name="connsiteY0" fmla="*/ 210693 h 339661"/>
                <a:gd name="connsiteX1" fmla="*/ 344424 w 344424"/>
                <a:gd name="connsiteY1" fmla="*/ 339662 h 339661"/>
                <a:gd name="connsiteX2" fmla="*/ 269653 w 344424"/>
                <a:gd name="connsiteY2" fmla="*/ 339662 h 339661"/>
                <a:gd name="connsiteX3" fmla="*/ 269653 w 344424"/>
                <a:gd name="connsiteY3" fmla="*/ 219361 h 339661"/>
                <a:gd name="connsiteX4" fmla="*/ 231743 w 344424"/>
                <a:gd name="connsiteY4" fmla="*/ 168497 h 339661"/>
                <a:gd name="connsiteX5" fmla="*/ 193358 w 344424"/>
                <a:gd name="connsiteY5" fmla="*/ 195834 h 339661"/>
                <a:gd name="connsiteX6" fmla="*/ 190881 w 344424"/>
                <a:gd name="connsiteY6" fmla="*/ 214027 h 339661"/>
                <a:gd name="connsiteX7" fmla="*/ 190881 w 344424"/>
                <a:gd name="connsiteY7" fmla="*/ 339662 h 339661"/>
                <a:gd name="connsiteX8" fmla="*/ 116110 w 344424"/>
                <a:gd name="connsiteY8" fmla="*/ 339662 h 339661"/>
                <a:gd name="connsiteX9" fmla="*/ 116110 w 344424"/>
                <a:gd name="connsiteY9" fmla="*/ 114776 h 339661"/>
                <a:gd name="connsiteX10" fmla="*/ 190881 w 344424"/>
                <a:gd name="connsiteY10" fmla="*/ 114776 h 339661"/>
                <a:gd name="connsiteX11" fmla="*/ 190881 w 344424"/>
                <a:gd name="connsiteY11" fmla="*/ 146685 h 339661"/>
                <a:gd name="connsiteX12" fmla="*/ 190405 w 344424"/>
                <a:gd name="connsiteY12" fmla="*/ 147447 h 339661"/>
                <a:gd name="connsiteX13" fmla="*/ 190881 w 344424"/>
                <a:gd name="connsiteY13" fmla="*/ 147447 h 339661"/>
                <a:gd name="connsiteX14" fmla="*/ 190881 w 344424"/>
                <a:gd name="connsiteY14" fmla="*/ 146685 h 339661"/>
                <a:gd name="connsiteX15" fmla="*/ 258318 w 344424"/>
                <a:gd name="connsiteY15" fmla="*/ 109538 h 339661"/>
                <a:gd name="connsiteX16" fmla="*/ 344424 w 344424"/>
                <a:gd name="connsiteY16" fmla="*/ 210693 h 339661"/>
                <a:gd name="connsiteX17" fmla="*/ 344424 w 344424"/>
                <a:gd name="connsiteY17" fmla="*/ 210693 h 339661"/>
                <a:gd name="connsiteX18" fmla="*/ 0 w 344424"/>
                <a:gd name="connsiteY18" fmla="*/ 339662 h 339661"/>
                <a:gd name="connsiteX19" fmla="*/ 74771 w 344424"/>
                <a:gd name="connsiteY19" fmla="*/ 339662 h 339661"/>
                <a:gd name="connsiteX20" fmla="*/ 74771 w 344424"/>
                <a:gd name="connsiteY20" fmla="*/ 114776 h 339661"/>
                <a:gd name="connsiteX21" fmla="*/ 0 w 344424"/>
                <a:gd name="connsiteY21" fmla="*/ 114776 h 339661"/>
                <a:gd name="connsiteX22" fmla="*/ 0 w 344424"/>
                <a:gd name="connsiteY22" fmla="*/ 339662 h 339661"/>
                <a:gd name="connsiteX23" fmla="*/ 76962 w 344424"/>
                <a:gd name="connsiteY23" fmla="*/ 38481 h 339661"/>
                <a:gd name="connsiteX24" fmla="*/ 38481 w 344424"/>
                <a:gd name="connsiteY24" fmla="*/ 76962 h 339661"/>
                <a:gd name="connsiteX25" fmla="*/ 0 w 344424"/>
                <a:gd name="connsiteY25" fmla="*/ 38481 h 339661"/>
                <a:gd name="connsiteX26" fmla="*/ 38481 w 344424"/>
                <a:gd name="connsiteY26" fmla="*/ 0 h 339661"/>
                <a:gd name="connsiteX27" fmla="*/ 76962 w 344424"/>
                <a:gd name="connsiteY27" fmla="*/ 38481 h 3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4424" h="339661">
                  <a:moveTo>
                    <a:pt x="344424" y="210693"/>
                  </a:moveTo>
                  <a:lnTo>
                    <a:pt x="344424" y="339662"/>
                  </a:lnTo>
                  <a:lnTo>
                    <a:pt x="269653" y="339662"/>
                  </a:lnTo>
                  <a:lnTo>
                    <a:pt x="269653" y="219361"/>
                  </a:lnTo>
                  <a:cubicBezTo>
                    <a:pt x="269653" y="189167"/>
                    <a:pt x="258890" y="168497"/>
                    <a:pt x="231743" y="168497"/>
                  </a:cubicBezTo>
                  <a:cubicBezTo>
                    <a:pt x="211074" y="168497"/>
                    <a:pt x="198787" y="182404"/>
                    <a:pt x="193358" y="195834"/>
                  </a:cubicBezTo>
                  <a:cubicBezTo>
                    <a:pt x="191357" y="200597"/>
                    <a:pt x="190881" y="207359"/>
                    <a:pt x="190881" y="214027"/>
                  </a:cubicBezTo>
                  <a:lnTo>
                    <a:pt x="190881" y="339662"/>
                  </a:lnTo>
                  <a:lnTo>
                    <a:pt x="116110" y="339662"/>
                  </a:lnTo>
                  <a:cubicBezTo>
                    <a:pt x="116110" y="339662"/>
                    <a:pt x="117158" y="135827"/>
                    <a:pt x="116110" y="114776"/>
                  </a:cubicBezTo>
                  <a:lnTo>
                    <a:pt x="190881" y="114776"/>
                  </a:lnTo>
                  <a:lnTo>
                    <a:pt x="190881" y="146685"/>
                  </a:lnTo>
                  <a:cubicBezTo>
                    <a:pt x="190691" y="146971"/>
                    <a:pt x="190500" y="147161"/>
                    <a:pt x="190405" y="147447"/>
                  </a:cubicBezTo>
                  <a:lnTo>
                    <a:pt x="190881" y="147447"/>
                  </a:lnTo>
                  <a:lnTo>
                    <a:pt x="190881" y="146685"/>
                  </a:lnTo>
                  <a:cubicBezTo>
                    <a:pt x="200787" y="131350"/>
                    <a:pt x="218504" y="109538"/>
                    <a:pt x="258318" y="109538"/>
                  </a:cubicBezTo>
                  <a:cubicBezTo>
                    <a:pt x="307467" y="109442"/>
                    <a:pt x="344424" y="141637"/>
                    <a:pt x="344424" y="210693"/>
                  </a:cubicBezTo>
                  <a:lnTo>
                    <a:pt x="344424" y="210693"/>
                  </a:lnTo>
                  <a:close/>
                  <a:moveTo>
                    <a:pt x="0" y="339662"/>
                  </a:moveTo>
                  <a:lnTo>
                    <a:pt x="74771" y="339662"/>
                  </a:lnTo>
                  <a:lnTo>
                    <a:pt x="74771" y="114776"/>
                  </a:lnTo>
                  <a:lnTo>
                    <a:pt x="0" y="114776"/>
                  </a:lnTo>
                  <a:lnTo>
                    <a:pt x="0" y="339662"/>
                  </a:lnTo>
                  <a:close/>
                  <a:moveTo>
                    <a:pt x="76962" y="38481"/>
                  </a:moveTo>
                  <a:cubicBezTo>
                    <a:pt x="76962" y="59722"/>
                    <a:pt x="59722" y="76962"/>
                    <a:pt x="38481" y="76962"/>
                  </a:cubicBezTo>
                  <a:cubicBezTo>
                    <a:pt x="17240" y="76962"/>
                    <a:pt x="0" y="59722"/>
                    <a:pt x="0" y="38481"/>
                  </a:cubicBezTo>
                  <a:cubicBezTo>
                    <a:pt x="0" y="17240"/>
                    <a:pt x="17240" y="0"/>
                    <a:pt x="38481" y="0"/>
                  </a:cubicBezTo>
                  <a:cubicBezTo>
                    <a:pt x="59722" y="0"/>
                    <a:pt x="76962" y="17145"/>
                    <a:pt x="76962" y="38481"/>
                  </a:cubicBezTo>
                  <a:close/>
                </a:path>
              </a:pathLst>
            </a:custGeom>
            <a:solidFill>
              <a:schemeClr val="bg2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79177957">
                    <a:custGeom>
                      <a:avLst/>
                      <a:gdLst>
                        <a:gd name="connsiteX0" fmla="*/ 662003 w 662003"/>
                        <a:gd name="connsiteY0" fmla="*/ 404964 h 652848"/>
                        <a:gd name="connsiteX1" fmla="*/ 662003 w 662003"/>
                        <a:gd name="connsiteY1" fmla="*/ 652849 h 652848"/>
                        <a:gd name="connsiteX2" fmla="*/ 518288 w 662003"/>
                        <a:gd name="connsiteY2" fmla="*/ 652849 h 652848"/>
                        <a:gd name="connsiteX3" fmla="*/ 518288 w 662003"/>
                        <a:gd name="connsiteY3" fmla="*/ 421624 h 652848"/>
                        <a:gd name="connsiteX4" fmla="*/ 445423 w 662003"/>
                        <a:gd name="connsiteY4" fmla="*/ 323860 h 652848"/>
                        <a:gd name="connsiteX5" fmla="*/ 371645 w 662003"/>
                        <a:gd name="connsiteY5" fmla="*/ 376404 h 652848"/>
                        <a:gd name="connsiteX6" fmla="*/ 366884 w 662003"/>
                        <a:gd name="connsiteY6" fmla="*/ 411372 h 652848"/>
                        <a:gd name="connsiteX7" fmla="*/ 366884 w 662003"/>
                        <a:gd name="connsiteY7" fmla="*/ 652849 h 652848"/>
                        <a:gd name="connsiteX8" fmla="*/ 223170 w 662003"/>
                        <a:gd name="connsiteY8" fmla="*/ 652849 h 652848"/>
                        <a:gd name="connsiteX9" fmla="*/ 223170 w 662003"/>
                        <a:gd name="connsiteY9" fmla="*/ 220606 h 652848"/>
                        <a:gd name="connsiteX10" fmla="*/ 366884 w 662003"/>
                        <a:gd name="connsiteY10" fmla="*/ 220606 h 652848"/>
                        <a:gd name="connsiteX11" fmla="*/ 366884 w 662003"/>
                        <a:gd name="connsiteY11" fmla="*/ 281937 h 652848"/>
                        <a:gd name="connsiteX12" fmla="*/ 365969 w 662003"/>
                        <a:gd name="connsiteY12" fmla="*/ 283401 h 652848"/>
                        <a:gd name="connsiteX13" fmla="*/ 366884 w 662003"/>
                        <a:gd name="connsiteY13" fmla="*/ 283401 h 652848"/>
                        <a:gd name="connsiteX14" fmla="*/ 366884 w 662003"/>
                        <a:gd name="connsiteY14" fmla="*/ 281937 h 652848"/>
                        <a:gd name="connsiteX15" fmla="*/ 496502 w 662003"/>
                        <a:gd name="connsiteY15" fmla="*/ 210538 h 652848"/>
                        <a:gd name="connsiteX16" fmla="*/ 662003 w 662003"/>
                        <a:gd name="connsiteY16" fmla="*/ 404964 h 652848"/>
                        <a:gd name="connsiteX17" fmla="*/ 662003 w 662003"/>
                        <a:gd name="connsiteY17" fmla="*/ 404964 h 652848"/>
                        <a:gd name="connsiteX18" fmla="*/ 0 w 662003"/>
                        <a:gd name="connsiteY18" fmla="*/ 652849 h 652848"/>
                        <a:gd name="connsiteX19" fmla="*/ 143714 w 662003"/>
                        <a:gd name="connsiteY19" fmla="*/ 652849 h 652848"/>
                        <a:gd name="connsiteX20" fmla="*/ 143714 w 662003"/>
                        <a:gd name="connsiteY20" fmla="*/ 220606 h 652848"/>
                        <a:gd name="connsiteX21" fmla="*/ 0 w 662003"/>
                        <a:gd name="connsiteY21" fmla="*/ 220606 h 652848"/>
                        <a:gd name="connsiteX22" fmla="*/ 0 w 662003"/>
                        <a:gd name="connsiteY22" fmla="*/ 652849 h 652848"/>
                        <a:gd name="connsiteX23" fmla="*/ 147925 w 662003"/>
                        <a:gd name="connsiteY23" fmla="*/ 73962 h 652848"/>
                        <a:gd name="connsiteX24" fmla="*/ 73962 w 662003"/>
                        <a:gd name="connsiteY24" fmla="*/ 147925 h 652848"/>
                        <a:gd name="connsiteX25" fmla="*/ 0 w 662003"/>
                        <a:gd name="connsiteY25" fmla="*/ 73962 h 652848"/>
                        <a:gd name="connsiteX26" fmla="*/ 73962 w 662003"/>
                        <a:gd name="connsiteY26" fmla="*/ 0 h 652848"/>
                        <a:gd name="connsiteX27" fmla="*/ 147925 w 662003"/>
                        <a:gd name="connsiteY27" fmla="*/ 73962 h 6528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</a:cxnLst>
                      <a:rect l="l" t="t" r="r" b="b"/>
                      <a:pathLst>
                        <a:path w="662003" h="652848" fill="none" extrusionOk="0">
                          <a:moveTo>
                            <a:pt x="662003" y="404964"/>
                          </a:moveTo>
                          <a:cubicBezTo>
                            <a:pt x="672836" y="505715"/>
                            <a:pt x="650245" y="539357"/>
                            <a:pt x="662003" y="652849"/>
                          </a:cubicBezTo>
                          <a:cubicBezTo>
                            <a:pt x="596982" y="656424"/>
                            <a:pt x="578793" y="652067"/>
                            <a:pt x="518288" y="652849"/>
                          </a:cubicBezTo>
                          <a:cubicBezTo>
                            <a:pt x="529196" y="539550"/>
                            <a:pt x="515421" y="483056"/>
                            <a:pt x="518288" y="421624"/>
                          </a:cubicBezTo>
                          <a:cubicBezTo>
                            <a:pt x="525015" y="372025"/>
                            <a:pt x="500113" y="315929"/>
                            <a:pt x="445423" y="323860"/>
                          </a:cubicBezTo>
                          <a:cubicBezTo>
                            <a:pt x="405483" y="327348"/>
                            <a:pt x="384167" y="348287"/>
                            <a:pt x="371645" y="376404"/>
                          </a:cubicBezTo>
                          <a:cubicBezTo>
                            <a:pt x="369008" y="386090"/>
                            <a:pt x="369239" y="400004"/>
                            <a:pt x="366884" y="411372"/>
                          </a:cubicBezTo>
                          <a:cubicBezTo>
                            <a:pt x="377621" y="521296"/>
                            <a:pt x="355382" y="582475"/>
                            <a:pt x="366884" y="652849"/>
                          </a:cubicBezTo>
                          <a:cubicBezTo>
                            <a:pt x="308373" y="650269"/>
                            <a:pt x="282555" y="650746"/>
                            <a:pt x="223170" y="652849"/>
                          </a:cubicBezTo>
                          <a:cubicBezTo>
                            <a:pt x="227892" y="650746"/>
                            <a:pt x="223790" y="263102"/>
                            <a:pt x="223170" y="220606"/>
                          </a:cubicBezTo>
                          <a:cubicBezTo>
                            <a:pt x="287978" y="214387"/>
                            <a:pt x="312831" y="222372"/>
                            <a:pt x="366884" y="220606"/>
                          </a:cubicBezTo>
                          <a:cubicBezTo>
                            <a:pt x="368321" y="237491"/>
                            <a:pt x="369567" y="251705"/>
                            <a:pt x="366884" y="281937"/>
                          </a:cubicBezTo>
                          <a:cubicBezTo>
                            <a:pt x="366606" y="282575"/>
                            <a:pt x="366078" y="282751"/>
                            <a:pt x="365969" y="283401"/>
                          </a:cubicBezTo>
                          <a:cubicBezTo>
                            <a:pt x="366272" y="283441"/>
                            <a:pt x="366666" y="283355"/>
                            <a:pt x="366884" y="283401"/>
                          </a:cubicBezTo>
                          <a:cubicBezTo>
                            <a:pt x="366899" y="282903"/>
                            <a:pt x="366953" y="282379"/>
                            <a:pt x="366884" y="281937"/>
                          </a:cubicBezTo>
                          <a:cubicBezTo>
                            <a:pt x="397985" y="251971"/>
                            <a:pt x="413372" y="198760"/>
                            <a:pt x="496502" y="210538"/>
                          </a:cubicBezTo>
                          <a:cubicBezTo>
                            <a:pt x="596130" y="215910"/>
                            <a:pt x="655890" y="266419"/>
                            <a:pt x="662003" y="404964"/>
                          </a:cubicBezTo>
                          <a:lnTo>
                            <a:pt x="662003" y="404964"/>
                          </a:lnTo>
                          <a:close/>
                          <a:moveTo>
                            <a:pt x="0" y="652849"/>
                          </a:moveTo>
                          <a:cubicBezTo>
                            <a:pt x="69509" y="658489"/>
                            <a:pt x="75844" y="649442"/>
                            <a:pt x="143714" y="652849"/>
                          </a:cubicBezTo>
                          <a:cubicBezTo>
                            <a:pt x="152098" y="472515"/>
                            <a:pt x="125635" y="426962"/>
                            <a:pt x="143714" y="220606"/>
                          </a:cubicBezTo>
                          <a:cubicBezTo>
                            <a:pt x="107584" y="225168"/>
                            <a:pt x="59387" y="227223"/>
                            <a:pt x="0" y="220606"/>
                          </a:cubicBezTo>
                          <a:cubicBezTo>
                            <a:pt x="-3916" y="311750"/>
                            <a:pt x="17879" y="438731"/>
                            <a:pt x="0" y="652849"/>
                          </a:cubicBezTo>
                          <a:close/>
                          <a:moveTo>
                            <a:pt x="147925" y="73962"/>
                          </a:moveTo>
                          <a:cubicBezTo>
                            <a:pt x="149256" y="117090"/>
                            <a:pt x="123330" y="150773"/>
                            <a:pt x="73962" y="147925"/>
                          </a:cubicBezTo>
                          <a:cubicBezTo>
                            <a:pt x="42267" y="145288"/>
                            <a:pt x="-4781" y="119681"/>
                            <a:pt x="0" y="73962"/>
                          </a:cubicBezTo>
                          <a:cubicBezTo>
                            <a:pt x="-2376" y="34375"/>
                            <a:pt x="34131" y="-93"/>
                            <a:pt x="73962" y="0"/>
                          </a:cubicBezTo>
                          <a:cubicBezTo>
                            <a:pt x="116938" y="-8395"/>
                            <a:pt x="153931" y="36824"/>
                            <a:pt x="147925" y="73962"/>
                          </a:cubicBezTo>
                          <a:close/>
                        </a:path>
                        <a:path w="662003" h="652848" stroke="0" extrusionOk="0">
                          <a:moveTo>
                            <a:pt x="662003" y="404964"/>
                          </a:moveTo>
                          <a:cubicBezTo>
                            <a:pt x="669336" y="508707"/>
                            <a:pt x="652537" y="581998"/>
                            <a:pt x="662003" y="652849"/>
                          </a:cubicBezTo>
                          <a:cubicBezTo>
                            <a:pt x="630239" y="655224"/>
                            <a:pt x="582820" y="655962"/>
                            <a:pt x="518288" y="652849"/>
                          </a:cubicBezTo>
                          <a:cubicBezTo>
                            <a:pt x="512353" y="561066"/>
                            <a:pt x="507135" y="521564"/>
                            <a:pt x="518288" y="421624"/>
                          </a:cubicBezTo>
                          <a:cubicBezTo>
                            <a:pt x="515138" y="361839"/>
                            <a:pt x="505366" y="323282"/>
                            <a:pt x="445423" y="323860"/>
                          </a:cubicBezTo>
                          <a:cubicBezTo>
                            <a:pt x="406102" y="322854"/>
                            <a:pt x="381924" y="351647"/>
                            <a:pt x="371645" y="376404"/>
                          </a:cubicBezTo>
                          <a:cubicBezTo>
                            <a:pt x="364958" y="385691"/>
                            <a:pt x="365863" y="397380"/>
                            <a:pt x="366884" y="411372"/>
                          </a:cubicBezTo>
                          <a:cubicBezTo>
                            <a:pt x="371734" y="508525"/>
                            <a:pt x="376437" y="581064"/>
                            <a:pt x="366884" y="652849"/>
                          </a:cubicBezTo>
                          <a:cubicBezTo>
                            <a:pt x="301554" y="659121"/>
                            <a:pt x="294757" y="646345"/>
                            <a:pt x="223170" y="652849"/>
                          </a:cubicBezTo>
                          <a:cubicBezTo>
                            <a:pt x="221074" y="657979"/>
                            <a:pt x="227098" y="255836"/>
                            <a:pt x="223170" y="220606"/>
                          </a:cubicBezTo>
                          <a:cubicBezTo>
                            <a:pt x="269567" y="222996"/>
                            <a:pt x="308876" y="218015"/>
                            <a:pt x="366884" y="220606"/>
                          </a:cubicBezTo>
                          <a:cubicBezTo>
                            <a:pt x="366959" y="245046"/>
                            <a:pt x="366608" y="262179"/>
                            <a:pt x="366884" y="281937"/>
                          </a:cubicBezTo>
                          <a:cubicBezTo>
                            <a:pt x="366468" y="282551"/>
                            <a:pt x="366129" y="282890"/>
                            <a:pt x="365969" y="283401"/>
                          </a:cubicBezTo>
                          <a:cubicBezTo>
                            <a:pt x="366209" y="283422"/>
                            <a:pt x="366652" y="283382"/>
                            <a:pt x="366884" y="283401"/>
                          </a:cubicBezTo>
                          <a:cubicBezTo>
                            <a:pt x="366841" y="282685"/>
                            <a:pt x="366891" y="282345"/>
                            <a:pt x="366884" y="281937"/>
                          </a:cubicBezTo>
                          <a:cubicBezTo>
                            <a:pt x="375608" y="254929"/>
                            <a:pt x="428463" y="202608"/>
                            <a:pt x="496502" y="210538"/>
                          </a:cubicBezTo>
                          <a:cubicBezTo>
                            <a:pt x="587002" y="212700"/>
                            <a:pt x="669150" y="286691"/>
                            <a:pt x="662003" y="404964"/>
                          </a:cubicBezTo>
                          <a:lnTo>
                            <a:pt x="662003" y="404964"/>
                          </a:lnTo>
                          <a:close/>
                          <a:moveTo>
                            <a:pt x="0" y="652849"/>
                          </a:moveTo>
                          <a:cubicBezTo>
                            <a:pt x="58883" y="646192"/>
                            <a:pt x="91367" y="655175"/>
                            <a:pt x="143714" y="652849"/>
                          </a:cubicBezTo>
                          <a:cubicBezTo>
                            <a:pt x="146225" y="542211"/>
                            <a:pt x="152175" y="370753"/>
                            <a:pt x="143714" y="220606"/>
                          </a:cubicBezTo>
                          <a:cubicBezTo>
                            <a:pt x="81125" y="215489"/>
                            <a:pt x="48569" y="214896"/>
                            <a:pt x="0" y="220606"/>
                          </a:cubicBezTo>
                          <a:cubicBezTo>
                            <a:pt x="-2566" y="324321"/>
                            <a:pt x="-19454" y="479311"/>
                            <a:pt x="0" y="652849"/>
                          </a:cubicBezTo>
                          <a:close/>
                          <a:moveTo>
                            <a:pt x="147925" y="73962"/>
                          </a:moveTo>
                          <a:cubicBezTo>
                            <a:pt x="141841" y="108856"/>
                            <a:pt x="114137" y="145851"/>
                            <a:pt x="73962" y="147925"/>
                          </a:cubicBezTo>
                          <a:cubicBezTo>
                            <a:pt x="29382" y="149301"/>
                            <a:pt x="6083" y="120898"/>
                            <a:pt x="0" y="73962"/>
                          </a:cubicBezTo>
                          <a:cubicBezTo>
                            <a:pt x="4302" y="37991"/>
                            <a:pt x="28399" y="4705"/>
                            <a:pt x="73962" y="0"/>
                          </a:cubicBezTo>
                          <a:cubicBezTo>
                            <a:pt x="117835" y="-7015"/>
                            <a:pt x="150354" y="40776"/>
                            <a:pt x="147925" y="73962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F3172FE-460E-8889-13CD-176E2E6AF2AB}"/>
              </a:ext>
            </a:extLst>
          </p:cNvPr>
          <p:cNvGrpSpPr/>
          <p:nvPr/>
        </p:nvGrpSpPr>
        <p:grpSpPr>
          <a:xfrm>
            <a:off x="3944717" y="2190610"/>
            <a:ext cx="353216" cy="353216"/>
            <a:chOff x="2625872" y="2151767"/>
            <a:chExt cx="1869928" cy="1869928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F78F95FB-844E-A4A2-AE22-E846DD8AA164}"/>
                </a:ext>
              </a:extLst>
            </p:cNvPr>
            <p:cNvSpPr/>
            <p:nvPr/>
          </p:nvSpPr>
          <p:spPr>
            <a:xfrm>
              <a:off x="2625872" y="2151767"/>
              <a:ext cx="1869928" cy="1869928"/>
            </a:xfrm>
            <a:custGeom>
              <a:avLst/>
              <a:gdLst>
                <a:gd name="connsiteX0" fmla="*/ 609600 w 609600"/>
                <a:gd name="connsiteY0" fmla="*/ 304800 h 609600"/>
                <a:gd name="connsiteX1" fmla="*/ 304800 w 609600"/>
                <a:gd name="connsiteY1" fmla="*/ 609600 h 609600"/>
                <a:gd name="connsiteX2" fmla="*/ 0 w 609600"/>
                <a:gd name="connsiteY2" fmla="*/ 304800 h 609600"/>
                <a:gd name="connsiteX3" fmla="*/ 304800 w 609600"/>
                <a:gd name="connsiteY3" fmla="*/ 0 h 609600"/>
                <a:gd name="connsiteX4" fmla="*/ 609600 w 609600"/>
                <a:gd name="connsiteY4" fmla="*/ 3048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" h="609600">
                  <a:moveTo>
                    <a:pt x="609600" y="304800"/>
                  </a:moveTo>
                  <a:cubicBezTo>
                    <a:pt x="609600" y="473136"/>
                    <a:pt x="473136" y="609600"/>
                    <a:pt x="304800" y="609600"/>
                  </a:cubicBezTo>
                  <a:cubicBezTo>
                    <a:pt x="136464" y="609600"/>
                    <a:pt x="0" y="473136"/>
                    <a:pt x="0" y="304800"/>
                  </a:cubicBezTo>
                  <a:cubicBezTo>
                    <a:pt x="0" y="136464"/>
                    <a:pt x="136464" y="0"/>
                    <a:pt x="304800" y="0"/>
                  </a:cubicBezTo>
                  <a:cubicBezTo>
                    <a:pt x="473136" y="0"/>
                    <a:pt x="609600" y="136464"/>
                    <a:pt x="609600" y="30480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2748348 w 2748348"/>
                        <a:gd name="connsiteY0" fmla="*/ 1374174 h 2748348"/>
                        <a:gd name="connsiteX1" fmla="*/ 1374174 w 2748348"/>
                        <a:gd name="connsiteY1" fmla="*/ 2748348 h 2748348"/>
                        <a:gd name="connsiteX2" fmla="*/ 0 w 2748348"/>
                        <a:gd name="connsiteY2" fmla="*/ 1374174 h 2748348"/>
                        <a:gd name="connsiteX3" fmla="*/ 1374174 w 2748348"/>
                        <a:gd name="connsiteY3" fmla="*/ 0 h 2748348"/>
                        <a:gd name="connsiteX4" fmla="*/ 2748348 w 2748348"/>
                        <a:gd name="connsiteY4" fmla="*/ 1374174 h 27483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748348" h="2748348" fill="none" extrusionOk="0">
                          <a:moveTo>
                            <a:pt x="2748348" y="1374174"/>
                          </a:moveTo>
                          <a:cubicBezTo>
                            <a:pt x="2851481" y="2145342"/>
                            <a:pt x="2192896" y="2625303"/>
                            <a:pt x="1374174" y="2748348"/>
                          </a:cubicBezTo>
                          <a:cubicBezTo>
                            <a:pt x="458595" y="2724360"/>
                            <a:pt x="-71197" y="2200139"/>
                            <a:pt x="0" y="1374174"/>
                          </a:cubicBezTo>
                          <a:cubicBezTo>
                            <a:pt x="-3382" y="582984"/>
                            <a:pt x="505228" y="152885"/>
                            <a:pt x="1374174" y="0"/>
                          </a:cubicBezTo>
                          <a:cubicBezTo>
                            <a:pt x="2220417" y="48880"/>
                            <a:pt x="2778292" y="622440"/>
                            <a:pt x="2748348" y="1374174"/>
                          </a:cubicBezTo>
                          <a:close/>
                        </a:path>
                        <a:path w="2748348" h="2748348" stroke="0" extrusionOk="0">
                          <a:moveTo>
                            <a:pt x="2748348" y="1374174"/>
                          </a:moveTo>
                          <a:cubicBezTo>
                            <a:pt x="2593679" y="2037704"/>
                            <a:pt x="2068452" y="2772614"/>
                            <a:pt x="1374174" y="2748348"/>
                          </a:cubicBezTo>
                          <a:cubicBezTo>
                            <a:pt x="796454" y="2786498"/>
                            <a:pt x="-143437" y="2137668"/>
                            <a:pt x="0" y="1374174"/>
                          </a:cubicBezTo>
                          <a:cubicBezTo>
                            <a:pt x="-21865" y="636592"/>
                            <a:pt x="585307" y="165449"/>
                            <a:pt x="1374174" y="0"/>
                          </a:cubicBezTo>
                          <a:cubicBezTo>
                            <a:pt x="2093171" y="-21850"/>
                            <a:pt x="2886425" y="681214"/>
                            <a:pt x="2748348" y="137417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1BA51EC5-42FB-E2AC-4F6B-24EBE8CD8E6E}"/>
                </a:ext>
              </a:extLst>
            </p:cNvPr>
            <p:cNvGrpSpPr/>
            <p:nvPr/>
          </p:nvGrpSpPr>
          <p:grpSpPr>
            <a:xfrm>
              <a:off x="2769887" y="2285228"/>
              <a:ext cx="1496438" cy="1551730"/>
              <a:chOff x="2426500" y="2280039"/>
              <a:chExt cx="1496438" cy="1551730"/>
            </a:xfrm>
          </p:grpSpPr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96A49EB2-5970-F2F2-8586-AAEE58A0082E}"/>
                  </a:ext>
                </a:extLst>
              </p:cNvPr>
              <p:cNvSpPr/>
              <p:nvPr/>
            </p:nvSpPr>
            <p:spPr>
              <a:xfrm rot="18850946" flipH="1">
                <a:off x="2794380" y="2350915"/>
                <a:ext cx="767464" cy="625712"/>
              </a:xfrm>
              <a:custGeom>
                <a:avLst/>
                <a:gdLst>
                  <a:gd name="connsiteX0" fmla="*/ 181246 w 767464"/>
                  <a:gd name="connsiteY0" fmla="*/ 196448 h 625712"/>
                  <a:gd name="connsiteX1" fmla="*/ 0 w 767464"/>
                  <a:gd name="connsiteY1" fmla="*/ 625712 h 625712"/>
                  <a:gd name="connsiteX2" fmla="*/ 243740 w 767464"/>
                  <a:gd name="connsiteY2" fmla="*/ 617677 h 625712"/>
                  <a:gd name="connsiteX3" fmla="*/ 351863 w 767464"/>
                  <a:gd name="connsiteY3" fmla="*/ 362861 h 625712"/>
                  <a:gd name="connsiteX4" fmla="*/ 713021 w 767464"/>
                  <a:gd name="connsiteY4" fmla="*/ 249803 h 625712"/>
                  <a:gd name="connsiteX5" fmla="*/ 767464 w 767464"/>
                  <a:gd name="connsiteY5" fmla="*/ 265491 h 625712"/>
                  <a:gd name="connsiteX6" fmla="*/ 760174 w 767464"/>
                  <a:gd name="connsiteY6" fmla="*/ 10105 h 625712"/>
                  <a:gd name="connsiteX7" fmla="*/ 636397 w 767464"/>
                  <a:gd name="connsiteY7" fmla="*/ 0 h 625712"/>
                  <a:gd name="connsiteX8" fmla="*/ 181246 w 767464"/>
                  <a:gd name="connsiteY8" fmla="*/ 196448 h 625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67464" h="625712">
                    <a:moveTo>
                      <a:pt x="181246" y="196448"/>
                    </a:moveTo>
                    <a:cubicBezTo>
                      <a:pt x="59136" y="322093"/>
                      <a:pt x="2956" y="471092"/>
                      <a:pt x="0" y="625712"/>
                    </a:cubicBezTo>
                    <a:lnTo>
                      <a:pt x="243740" y="617677"/>
                    </a:lnTo>
                    <a:cubicBezTo>
                      <a:pt x="244002" y="550863"/>
                      <a:pt x="264170" y="453094"/>
                      <a:pt x="351863" y="362861"/>
                    </a:cubicBezTo>
                    <a:cubicBezTo>
                      <a:pt x="448196" y="263740"/>
                      <a:pt x="584667" y="225848"/>
                      <a:pt x="713021" y="249803"/>
                    </a:cubicBezTo>
                    <a:lnTo>
                      <a:pt x="767464" y="265491"/>
                    </a:lnTo>
                    <a:lnTo>
                      <a:pt x="760174" y="10105"/>
                    </a:lnTo>
                    <a:lnTo>
                      <a:pt x="636397" y="0"/>
                    </a:lnTo>
                    <a:cubicBezTo>
                      <a:pt x="470771" y="2363"/>
                      <a:pt x="306049" y="68032"/>
                      <a:pt x="181246" y="19644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F96D83DD-3CCF-9B88-1E79-1D7909A62702}"/>
                  </a:ext>
                </a:extLst>
              </p:cNvPr>
              <p:cNvSpPr/>
              <p:nvPr/>
            </p:nvSpPr>
            <p:spPr>
              <a:xfrm rot="18850946" flipH="1">
                <a:off x="2469623" y="2833275"/>
                <a:ext cx="510835" cy="597082"/>
              </a:xfrm>
              <a:custGeom>
                <a:avLst/>
                <a:gdLst>
                  <a:gd name="connsiteX0" fmla="*/ 0 w 510835"/>
                  <a:gd name="connsiteY0" fmla="*/ 0 h 597082"/>
                  <a:gd name="connsiteX1" fmla="*/ 7294 w 510835"/>
                  <a:gd name="connsiteY1" fmla="*/ 255520 h 597082"/>
                  <a:gd name="connsiteX2" fmla="*/ 8945 w 510835"/>
                  <a:gd name="connsiteY2" fmla="*/ 255996 h 597082"/>
                  <a:gd name="connsiteX3" fmla="*/ 145140 w 510835"/>
                  <a:gd name="connsiteY3" fmla="*/ 344242 h 597082"/>
                  <a:gd name="connsiteX4" fmla="*/ 261050 w 510835"/>
                  <a:gd name="connsiteY4" fmla="*/ 552730 h 597082"/>
                  <a:gd name="connsiteX5" fmla="*/ 266315 w 510835"/>
                  <a:gd name="connsiteY5" fmla="*/ 597082 h 597082"/>
                  <a:gd name="connsiteX6" fmla="*/ 510835 w 510835"/>
                  <a:gd name="connsiteY6" fmla="*/ 597082 h 597082"/>
                  <a:gd name="connsiteX7" fmla="*/ 500056 w 510835"/>
                  <a:gd name="connsiteY7" fmla="*/ 499485 h 597082"/>
                  <a:gd name="connsiteX8" fmla="*/ 317241 w 510835"/>
                  <a:gd name="connsiteY8" fmla="*/ 167773 h 597082"/>
                  <a:gd name="connsiteX9" fmla="*/ 100908 w 510835"/>
                  <a:gd name="connsiteY9" fmla="*/ 28396 h 597082"/>
                  <a:gd name="connsiteX10" fmla="*/ 0 w 510835"/>
                  <a:gd name="connsiteY10" fmla="*/ 0 h 597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10835" h="597082">
                    <a:moveTo>
                      <a:pt x="0" y="0"/>
                    </a:moveTo>
                    <a:lnTo>
                      <a:pt x="7294" y="255520"/>
                    </a:lnTo>
                    <a:lnTo>
                      <a:pt x="8945" y="255996"/>
                    </a:lnTo>
                    <a:cubicBezTo>
                      <a:pt x="58216" y="275483"/>
                      <a:pt x="104644" y="304885"/>
                      <a:pt x="145140" y="344242"/>
                    </a:cubicBezTo>
                    <a:cubicBezTo>
                      <a:pt x="205768" y="403164"/>
                      <a:pt x="244476" y="476150"/>
                      <a:pt x="261050" y="552730"/>
                    </a:cubicBezTo>
                    <a:lnTo>
                      <a:pt x="266315" y="597082"/>
                    </a:lnTo>
                    <a:lnTo>
                      <a:pt x="510835" y="597082"/>
                    </a:lnTo>
                    <a:lnTo>
                      <a:pt x="500056" y="499485"/>
                    </a:lnTo>
                    <a:cubicBezTo>
                      <a:pt x="474571" y="377433"/>
                      <a:pt x="413554" y="261376"/>
                      <a:pt x="317241" y="167773"/>
                    </a:cubicBezTo>
                    <a:cubicBezTo>
                      <a:pt x="253033" y="105372"/>
                      <a:pt x="179296" y="58936"/>
                      <a:pt x="100908" y="2839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D4E18A7F-0F7C-0354-B30D-FDAD41A2BAFD}"/>
                  </a:ext>
                </a:extLst>
              </p:cNvPr>
              <p:cNvSpPr/>
              <p:nvPr/>
            </p:nvSpPr>
            <p:spPr>
              <a:xfrm rot="18850946" flipH="1">
                <a:off x="3243466" y="2809200"/>
                <a:ext cx="643564" cy="715381"/>
              </a:xfrm>
              <a:custGeom>
                <a:avLst/>
                <a:gdLst>
                  <a:gd name="connsiteX0" fmla="*/ 425889 w 643564"/>
                  <a:gd name="connsiteY0" fmla="*/ 0 h 715381"/>
                  <a:gd name="connsiteX1" fmla="*/ 0 w 643564"/>
                  <a:gd name="connsiteY1" fmla="*/ 438220 h 715381"/>
                  <a:gd name="connsiteX2" fmla="*/ 69807 w 643564"/>
                  <a:gd name="connsiteY2" fmla="*/ 520435 h 715381"/>
                  <a:gd name="connsiteX3" fmla="*/ 631791 w 643564"/>
                  <a:gd name="connsiteY3" fmla="*/ 703073 h 715381"/>
                  <a:gd name="connsiteX4" fmla="*/ 643564 w 643564"/>
                  <a:gd name="connsiteY4" fmla="*/ 699229 h 715381"/>
                  <a:gd name="connsiteX5" fmla="*/ 636435 w 643564"/>
                  <a:gd name="connsiteY5" fmla="*/ 449489 h 715381"/>
                  <a:gd name="connsiteX6" fmla="*/ 583195 w 643564"/>
                  <a:gd name="connsiteY6" fmla="*/ 466349 h 715381"/>
                  <a:gd name="connsiteX7" fmla="*/ 328900 w 643564"/>
                  <a:gd name="connsiteY7" fmla="*/ 417734 h 715381"/>
                  <a:gd name="connsiteX8" fmla="*/ 584793 w 643564"/>
                  <a:gd name="connsiteY8" fmla="*/ 154433 h 715381"/>
                  <a:gd name="connsiteX9" fmla="*/ 425889 w 643564"/>
                  <a:gd name="connsiteY9" fmla="*/ 0 h 715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3564" h="715381">
                    <a:moveTo>
                      <a:pt x="425889" y="0"/>
                    </a:moveTo>
                    <a:lnTo>
                      <a:pt x="0" y="438220"/>
                    </a:lnTo>
                    <a:cubicBezTo>
                      <a:pt x="19207" y="464670"/>
                      <a:pt x="39319" y="490804"/>
                      <a:pt x="69807" y="520435"/>
                    </a:cubicBezTo>
                    <a:cubicBezTo>
                      <a:pt x="235716" y="681675"/>
                      <a:pt x="439009" y="744280"/>
                      <a:pt x="631791" y="703073"/>
                    </a:cubicBezTo>
                    <a:lnTo>
                      <a:pt x="643564" y="699229"/>
                    </a:lnTo>
                    <a:lnTo>
                      <a:pt x="636435" y="449489"/>
                    </a:lnTo>
                    <a:lnTo>
                      <a:pt x="583195" y="466349"/>
                    </a:lnTo>
                    <a:cubicBezTo>
                      <a:pt x="474309" y="488925"/>
                      <a:pt x="377989" y="452719"/>
                      <a:pt x="328900" y="417734"/>
                    </a:cubicBezTo>
                    <a:lnTo>
                      <a:pt x="584793" y="154433"/>
                    </a:lnTo>
                    <a:lnTo>
                      <a:pt x="42588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3FF77ED7-181C-D33E-72E5-5F630408F80E}"/>
                  </a:ext>
                </a:extLst>
              </p:cNvPr>
              <p:cNvSpPr/>
              <p:nvPr/>
            </p:nvSpPr>
            <p:spPr>
              <a:xfrm rot="18850946" flipH="1">
                <a:off x="2930535" y="3267148"/>
                <a:ext cx="484929" cy="644314"/>
              </a:xfrm>
              <a:custGeom>
                <a:avLst/>
                <a:gdLst>
                  <a:gd name="connsiteX0" fmla="*/ 239791 w 484929"/>
                  <a:gd name="connsiteY0" fmla="*/ 0 h 644314"/>
                  <a:gd name="connsiteX1" fmla="*/ 241412 w 484929"/>
                  <a:gd name="connsiteY1" fmla="*/ 13649 h 644314"/>
                  <a:gd name="connsiteX2" fmla="*/ 129654 w 484929"/>
                  <a:gd name="connsiteY2" fmla="*/ 300629 h 644314"/>
                  <a:gd name="connsiteX3" fmla="*/ 62052 w 484929"/>
                  <a:gd name="connsiteY3" fmla="*/ 358563 h 644314"/>
                  <a:gd name="connsiteX4" fmla="*/ 0 w 484929"/>
                  <a:gd name="connsiteY4" fmla="*/ 393343 h 644314"/>
                  <a:gd name="connsiteX5" fmla="*/ 7164 w 484929"/>
                  <a:gd name="connsiteY5" fmla="*/ 644314 h 644314"/>
                  <a:gd name="connsiteX6" fmla="*/ 90197 w 484929"/>
                  <a:gd name="connsiteY6" fmla="*/ 617208 h 644314"/>
                  <a:gd name="connsiteX7" fmla="*/ 301482 w 484929"/>
                  <a:gd name="connsiteY7" fmla="*/ 467025 h 644314"/>
                  <a:gd name="connsiteX8" fmla="*/ 484863 w 484929"/>
                  <a:gd name="connsiteY8" fmla="*/ 6454 h 644314"/>
                  <a:gd name="connsiteX9" fmla="*/ 484151 w 484929"/>
                  <a:gd name="connsiteY9" fmla="*/ 0 h 644314"/>
                  <a:gd name="connsiteX10" fmla="*/ 239791 w 484929"/>
                  <a:gd name="connsiteY10" fmla="*/ 0 h 644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84929" h="644314">
                    <a:moveTo>
                      <a:pt x="239791" y="0"/>
                    </a:moveTo>
                    <a:lnTo>
                      <a:pt x="241412" y="13649"/>
                    </a:lnTo>
                    <a:cubicBezTo>
                      <a:pt x="243804" y="117399"/>
                      <a:pt x="206720" y="221331"/>
                      <a:pt x="129654" y="300629"/>
                    </a:cubicBezTo>
                    <a:cubicBezTo>
                      <a:pt x="107357" y="323571"/>
                      <a:pt x="84731" y="342722"/>
                      <a:pt x="62052" y="358563"/>
                    </a:cubicBezTo>
                    <a:lnTo>
                      <a:pt x="0" y="393343"/>
                    </a:lnTo>
                    <a:lnTo>
                      <a:pt x="7164" y="644314"/>
                    </a:lnTo>
                    <a:lnTo>
                      <a:pt x="90197" y="617208"/>
                    </a:lnTo>
                    <a:cubicBezTo>
                      <a:pt x="164862" y="584032"/>
                      <a:pt x="236312" y="534082"/>
                      <a:pt x="301482" y="467025"/>
                    </a:cubicBezTo>
                    <a:cubicBezTo>
                      <a:pt x="426285" y="338608"/>
                      <a:pt x="487227" y="172080"/>
                      <a:pt x="484863" y="6454"/>
                    </a:cubicBezTo>
                    <a:lnTo>
                      <a:pt x="484151" y="0"/>
                    </a:lnTo>
                    <a:lnTo>
                      <a:pt x="23979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92178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32775-7A6D-D241-C46D-F83147E0B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0" dirty="0"/>
              <a:t>Design Styles and Branding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55D22C-59BF-CBA0-24C1-A17847762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29F48F-BB5C-4C4E-7A7D-7F9CDF2A3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FAB73AA-7506-25B1-B578-BD876870EC10}"/>
              </a:ext>
            </a:extLst>
          </p:cNvPr>
          <p:cNvGrpSpPr/>
          <p:nvPr/>
        </p:nvGrpSpPr>
        <p:grpSpPr>
          <a:xfrm>
            <a:off x="523204" y="1609725"/>
            <a:ext cx="11161519" cy="4246258"/>
            <a:chOff x="523204" y="1609725"/>
            <a:chExt cx="11161519" cy="424625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F5F478B-0C00-4F6A-EF94-48B010DA92BF}"/>
                </a:ext>
              </a:extLst>
            </p:cNvPr>
            <p:cNvGrpSpPr/>
            <p:nvPr/>
          </p:nvGrpSpPr>
          <p:grpSpPr>
            <a:xfrm>
              <a:off x="523204" y="1609725"/>
              <a:ext cx="2329822" cy="4246258"/>
              <a:chOff x="523204" y="1609725"/>
              <a:chExt cx="2329822" cy="4246258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84FD5058-AC10-636F-9D36-D59035918C8F}"/>
                  </a:ext>
                </a:extLst>
              </p:cNvPr>
              <p:cNvSpPr/>
              <p:nvPr/>
            </p:nvSpPr>
            <p:spPr>
              <a:xfrm>
                <a:off x="826909" y="1609725"/>
                <a:ext cx="1722412" cy="172241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dirty="0">
                    <a:solidFill>
                      <a:schemeClr val="bg2"/>
                    </a:solidFill>
                  </a:rPr>
                  <a:t>01</a:t>
                </a:r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763BEDFA-3CF7-F560-DBA1-EB5C295425B4}"/>
                  </a:ext>
                </a:extLst>
              </p:cNvPr>
              <p:cNvGrpSpPr/>
              <p:nvPr/>
            </p:nvGrpSpPr>
            <p:grpSpPr>
              <a:xfrm>
                <a:off x="523204" y="3714734"/>
                <a:ext cx="2329822" cy="2141249"/>
                <a:chOff x="1263964" y="1521052"/>
                <a:chExt cx="2329822" cy="2141249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A660E063-468F-8063-9C93-70D236AA8473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0F766129-AF42-37E7-652F-4C2A83C45511}"/>
                    </a:ext>
                  </a:extLst>
                </p:cNvPr>
                <p:cNvSpPr txBox="1"/>
                <p:nvPr/>
              </p:nvSpPr>
              <p:spPr>
                <a:xfrm>
                  <a:off x="1263964" y="1877197"/>
                  <a:ext cx="2329822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</a:t>
                  </a:r>
                  <a:endPara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5F25021C-0AF5-9C3E-FC99-F2BFA260B765}"/>
                </a:ext>
              </a:extLst>
            </p:cNvPr>
            <p:cNvGrpSpPr/>
            <p:nvPr/>
          </p:nvGrpSpPr>
          <p:grpSpPr>
            <a:xfrm>
              <a:off x="3467103" y="1609725"/>
              <a:ext cx="2329822" cy="4246258"/>
              <a:chOff x="3311343" y="1609725"/>
              <a:chExt cx="2329822" cy="4246258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6D3D2632-6B8A-1EBB-6C9A-7E012CC2D821}"/>
                  </a:ext>
                </a:extLst>
              </p:cNvPr>
              <p:cNvSpPr/>
              <p:nvPr/>
            </p:nvSpPr>
            <p:spPr>
              <a:xfrm>
                <a:off x="3615048" y="1609725"/>
                <a:ext cx="1722412" cy="172241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dirty="0">
                    <a:solidFill>
                      <a:schemeClr val="bg2"/>
                    </a:solidFill>
                  </a:rPr>
                  <a:t>02</a:t>
                </a:r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6C93992B-C3E9-C02D-DCE8-0DE3CA3AE5F7}"/>
                  </a:ext>
                </a:extLst>
              </p:cNvPr>
              <p:cNvGrpSpPr/>
              <p:nvPr/>
            </p:nvGrpSpPr>
            <p:grpSpPr>
              <a:xfrm>
                <a:off x="3311343" y="3714734"/>
                <a:ext cx="2329822" cy="2141249"/>
                <a:chOff x="1263964" y="1521052"/>
                <a:chExt cx="2329822" cy="2141249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1F5232B5-B4BC-E9C1-5916-7B2B0E466A83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EFB08C69-6847-EA2B-4DD3-97DAB62C5407}"/>
                    </a:ext>
                  </a:extLst>
                </p:cNvPr>
                <p:cNvSpPr txBox="1"/>
                <p:nvPr/>
              </p:nvSpPr>
              <p:spPr>
                <a:xfrm>
                  <a:off x="1263964" y="1877197"/>
                  <a:ext cx="2329822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</a:t>
                  </a:r>
                  <a:endPara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F90925A2-30AB-4BB1-9E36-C99B9113F6B8}"/>
                </a:ext>
              </a:extLst>
            </p:cNvPr>
            <p:cNvGrpSpPr/>
            <p:nvPr/>
          </p:nvGrpSpPr>
          <p:grpSpPr>
            <a:xfrm>
              <a:off x="6411002" y="1609725"/>
              <a:ext cx="2329822" cy="4246258"/>
              <a:chOff x="6362151" y="1609725"/>
              <a:chExt cx="2329822" cy="4246258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76161030-CCCC-FB8F-1A55-1D2B3BA8ACDB}"/>
                  </a:ext>
                </a:extLst>
              </p:cNvPr>
              <p:cNvSpPr/>
              <p:nvPr/>
            </p:nvSpPr>
            <p:spPr>
              <a:xfrm>
                <a:off x="6665856" y="1609725"/>
                <a:ext cx="1722412" cy="172241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dirty="0">
                    <a:solidFill>
                      <a:schemeClr val="bg2"/>
                    </a:solidFill>
                  </a:rPr>
                  <a:t>03</a:t>
                </a: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93BC9B89-CAB7-EA37-4FFD-67BCF2EA647A}"/>
                  </a:ext>
                </a:extLst>
              </p:cNvPr>
              <p:cNvGrpSpPr/>
              <p:nvPr/>
            </p:nvGrpSpPr>
            <p:grpSpPr>
              <a:xfrm>
                <a:off x="6362151" y="3714734"/>
                <a:ext cx="2329822" cy="2141249"/>
                <a:chOff x="1263964" y="1521052"/>
                <a:chExt cx="2329822" cy="2141249"/>
              </a:xfrm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173927A7-ABFB-E1FE-38DE-EFF194F04CF8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CED2EA79-8DD0-B94D-E119-811E383C7C2D}"/>
                    </a:ext>
                  </a:extLst>
                </p:cNvPr>
                <p:cNvSpPr txBox="1"/>
                <p:nvPr/>
              </p:nvSpPr>
              <p:spPr>
                <a:xfrm>
                  <a:off x="1263964" y="1877197"/>
                  <a:ext cx="2329822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 </a:t>
                  </a:r>
                  <a:endPara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7467CD66-355F-26A1-3B1E-B0E630952FD9}"/>
                </a:ext>
              </a:extLst>
            </p:cNvPr>
            <p:cNvGrpSpPr/>
            <p:nvPr/>
          </p:nvGrpSpPr>
          <p:grpSpPr>
            <a:xfrm>
              <a:off x="9354901" y="1609725"/>
              <a:ext cx="2329822" cy="4246258"/>
              <a:chOff x="9354901" y="1609725"/>
              <a:chExt cx="2329822" cy="4246258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B150D598-44F0-D917-0E10-7C9EDEAFD0ED}"/>
                  </a:ext>
                </a:extLst>
              </p:cNvPr>
              <p:cNvSpPr/>
              <p:nvPr/>
            </p:nvSpPr>
            <p:spPr>
              <a:xfrm>
                <a:off x="9658606" y="1609725"/>
                <a:ext cx="1722412" cy="172241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dirty="0">
                    <a:solidFill>
                      <a:schemeClr val="bg2"/>
                    </a:solidFill>
                  </a:rPr>
                  <a:t>04</a:t>
                </a:r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8BDBF97-AE84-AF0C-DCD2-ED66F4F7475A}"/>
                  </a:ext>
                </a:extLst>
              </p:cNvPr>
              <p:cNvGrpSpPr/>
              <p:nvPr/>
            </p:nvGrpSpPr>
            <p:grpSpPr>
              <a:xfrm>
                <a:off x="9354901" y="3714734"/>
                <a:ext cx="2329822" cy="2141249"/>
                <a:chOff x="1263964" y="1521052"/>
                <a:chExt cx="2329822" cy="2141249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19D2D0A-3FAF-65EF-9D9F-DC7CDF57D079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970CE1BA-931A-DCC4-F921-DF61EA3C5772}"/>
                    </a:ext>
                  </a:extLst>
                </p:cNvPr>
                <p:cNvSpPr txBox="1"/>
                <p:nvPr/>
              </p:nvSpPr>
              <p:spPr>
                <a:xfrm>
                  <a:off x="1263964" y="1877197"/>
                  <a:ext cx="2329822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 </a:t>
                  </a:r>
                  <a:endPara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1BC2422-0E1D-EBBE-F9AE-D1E093136892}"/>
              </a:ext>
            </a:extLst>
          </p:cNvPr>
          <p:cNvSpPr/>
          <p:nvPr/>
        </p:nvSpPr>
        <p:spPr>
          <a:xfrm rot="19019134">
            <a:off x="10566840" y="-285923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69BB491-C755-92BA-611E-8E7FD3BFFB45}"/>
              </a:ext>
            </a:extLst>
          </p:cNvPr>
          <p:cNvSpPr/>
          <p:nvPr/>
        </p:nvSpPr>
        <p:spPr>
          <a:xfrm rot="19019134">
            <a:off x="1778269" y="6379778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86543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CC40D97-5BDA-E110-382F-DEBDE4F58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0729"/>
            <a:ext cx="11685793" cy="699187"/>
          </a:xfrm>
        </p:spPr>
        <p:txBody>
          <a:bodyPr/>
          <a:lstStyle/>
          <a:p>
            <a:pPr algn="ctr"/>
            <a:r>
              <a:rPr lang="en-CA" b="0" dirty="0"/>
              <a:t>Platform-Specific Templates</a:t>
            </a:r>
            <a:endParaRPr lang="en-US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E14B60-4673-3F36-C77A-347BF1BB7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038FCF-A0C3-F769-D146-9F5E80065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D648C63-14D6-FC68-F908-0E3A8836B5AF}"/>
              </a:ext>
            </a:extLst>
          </p:cNvPr>
          <p:cNvGrpSpPr/>
          <p:nvPr/>
        </p:nvGrpSpPr>
        <p:grpSpPr>
          <a:xfrm>
            <a:off x="10437878" y="441619"/>
            <a:ext cx="1382402" cy="1756645"/>
            <a:chOff x="8879679" y="897761"/>
            <a:chExt cx="1382402" cy="1756645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C4DA173-A44A-DA58-43F9-303378842793}"/>
                </a:ext>
              </a:extLst>
            </p:cNvPr>
            <p:cNvSpPr/>
            <p:nvPr/>
          </p:nvSpPr>
          <p:spPr>
            <a:xfrm>
              <a:off x="9937394" y="1952270"/>
              <a:ext cx="100584" cy="100584"/>
            </a:xfrm>
            <a:custGeom>
              <a:avLst/>
              <a:gdLst>
                <a:gd name="connsiteX0" fmla="*/ 609600 w 609600"/>
                <a:gd name="connsiteY0" fmla="*/ 304800 h 609600"/>
                <a:gd name="connsiteX1" fmla="*/ 304800 w 609600"/>
                <a:gd name="connsiteY1" fmla="*/ 609600 h 609600"/>
                <a:gd name="connsiteX2" fmla="*/ 0 w 609600"/>
                <a:gd name="connsiteY2" fmla="*/ 304800 h 609600"/>
                <a:gd name="connsiteX3" fmla="*/ 304800 w 609600"/>
                <a:gd name="connsiteY3" fmla="*/ 0 h 609600"/>
                <a:gd name="connsiteX4" fmla="*/ 609600 w 609600"/>
                <a:gd name="connsiteY4" fmla="*/ 3048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" h="609600">
                  <a:moveTo>
                    <a:pt x="609600" y="304800"/>
                  </a:moveTo>
                  <a:cubicBezTo>
                    <a:pt x="609600" y="473136"/>
                    <a:pt x="473137" y="609600"/>
                    <a:pt x="304800" y="609600"/>
                  </a:cubicBezTo>
                  <a:cubicBezTo>
                    <a:pt x="136464" y="609600"/>
                    <a:pt x="0" y="473136"/>
                    <a:pt x="0" y="304800"/>
                  </a:cubicBezTo>
                  <a:cubicBezTo>
                    <a:pt x="0" y="136464"/>
                    <a:pt x="136464" y="0"/>
                    <a:pt x="304800" y="0"/>
                  </a:cubicBezTo>
                  <a:cubicBezTo>
                    <a:pt x="473137" y="0"/>
                    <a:pt x="609600" y="136464"/>
                    <a:pt x="609600" y="3048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chemeClr val="tx2"/>
              </a:solidFill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2152301293">
                    <a:custGeom>
                      <a:avLst/>
                      <a:gdLst>
                        <a:gd name="connsiteX0" fmla="*/ 276316 w 276316"/>
                        <a:gd name="connsiteY0" fmla="*/ 138157 h 276314"/>
                        <a:gd name="connsiteX1" fmla="*/ 138158 w 276316"/>
                        <a:gd name="connsiteY1" fmla="*/ 276314 h 276314"/>
                        <a:gd name="connsiteX2" fmla="*/ 0 w 276316"/>
                        <a:gd name="connsiteY2" fmla="*/ 138157 h 276314"/>
                        <a:gd name="connsiteX3" fmla="*/ 138158 w 276316"/>
                        <a:gd name="connsiteY3" fmla="*/ 0 h 276314"/>
                        <a:gd name="connsiteX4" fmla="*/ 276316 w 276316"/>
                        <a:gd name="connsiteY4" fmla="*/ 138157 h 2763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76316" h="276314" fill="none" extrusionOk="0">
                          <a:moveTo>
                            <a:pt x="276316" y="138157"/>
                          </a:moveTo>
                          <a:cubicBezTo>
                            <a:pt x="281098" y="215437"/>
                            <a:pt x="223241" y="270911"/>
                            <a:pt x="138158" y="276314"/>
                          </a:cubicBezTo>
                          <a:cubicBezTo>
                            <a:pt x="74789" y="275883"/>
                            <a:pt x="-7458" y="197410"/>
                            <a:pt x="0" y="138157"/>
                          </a:cubicBezTo>
                          <a:cubicBezTo>
                            <a:pt x="-5435" y="72028"/>
                            <a:pt x="59898" y="88"/>
                            <a:pt x="138158" y="0"/>
                          </a:cubicBezTo>
                          <a:cubicBezTo>
                            <a:pt x="224407" y="-11791"/>
                            <a:pt x="287763" y="60665"/>
                            <a:pt x="276316" y="138157"/>
                          </a:cubicBezTo>
                          <a:close/>
                        </a:path>
                        <a:path w="276316" h="276314" stroke="0" extrusionOk="0">
                          <a:moveTo>
                            <a:pt x="276316" y="138157"/>
                          </a:moveTo>
                          <a:cubicBezTo>
                            <a:pt x="266797" y="207890"/>
                            <a:pt x="209621" y="281808"/>
                            <a:pt x="138158" y="276314"/>
                          </a:cubicBezTo>
                          <a:cubicBezTo>
                            <a:pt x="49563" y="264831"/>
                            <a:pt x="6348" y="229875"/>
                            <a:pt x="0" y="138157"/>
                          </a:cubicBezTo>
                          <a:cubicBezTo>
                            <a:pt x="-8232" y="61660"/>
                            <a:pt x="50600" y="11815"/>
                            <a:pt x="138158" y="0"/>
                          </a:cubicBezTo>
                          <a:cubicBezTo>
                            <a:pt x="204816" y="-1927"/>
                            <a:pt x="267480" y="71921"/>
                            <a:pt x="276316" y="138157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84BF482-3E7E-8B04-19AF-6BC7E03C7176}"/>
                </a:ext>
              </a:extLst>
            </p:cNvPr>
            <p:cNvSpPr/>
            <p:nvPr/>
          </p:nvSpPr>
          <p:spPr>
            <a:xfrm>
              <a:off x="9449857" y="2238735"/>
              <a:ext cx="100584" cy="100584"/>
            </a:xfrm>
            <a:custGeom>
              <a:avLst/>
              <a:gdLst>
                <a:gd name="connsiteX0" fmla="*/ 609600 w 609600"/>
                <a:gd name="connsiteY0" fmla="*/ 304800 h 609600"/>
                <a:gd name="connsiteX1" fmla="*/ 304800 w 609600"/>
                <a:gd name="connsiteY1" fmla="*/ 609600 h 609600"/>
                <a:gd name="connsiteX2" fmla="*/ 0 w 609600"/>
                <a:gd name="connsiteY2" fmla="*/ 304800 h 609600"/>
                <a:gd name="connsiteX3" fmla="*/ 304800 w 609600"/>
                <a:gd name="connsiteY3" fmla="*/ 0 h 609600"/>
                <a:gd name="connsiteX4" fmla="*/ 609600 w 609600"/>
                <a:gd name="connsiteY4" fmla="*/ 3048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" h="609600">
                  <a:moveTo>
                    <a:pt x="609600" y="304800"/>
                  </a:moveTo>
                  <a:cubicBezTo>
                    <a:pt x="609600" y="473136"/>
                    <a:pt x="473137" y="609600"/>
                    <a:pt x="304800" y="609600"/>
                  </a:cubicBezTo>
                  <a:cubicBezTo>
                    <a:pt x="136464" y="609600"/>
                    <a:pt x="0" y="473136"/>
                    <a:pt x="0" y="304800"/>
                  </a:cubicBezTo>
                  <a:cubicBezTo>
                    <a:pt x="0" y="136464"/>
                    <a:pt x="136464" y="0"/>
                    <a:pt x="304800" y="0"/>
                  </a:cubicBezTo>
                  <a:cubicBezTo>
                    <a:pt x="473137" y="0"/>
                    <a:pt x="609600" y="136464"/>
                    <a:pt x="609600" y="3048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solidFill>
                <a:schemeClr val="tx2"/>
              </a:solidFill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522347159">
                    <a:custGeom>
                      <a:avLst/>
                      <a:gdLst>
                        <a:gd name="connsiteX0" fmla="*/ 314414 w 314414"/>
                        <a:gd name="connsiteY0" fmla="*/ 157206 h 314412"/>
                        <a:gd name="connsiteX1" fmla="*/ 157207 w 314414"/>
                        <a:gd name="connsiteY1" fmla="*/ 314412 h 314412"/>
                        <a:gd name="connsiteX2" fmla="*/ 0 w 314414"/>
                        <a:gd name="connsiteY2" fmla="*/ 157206 h 314412"/>
                        <a:gd name="connsiteX3" fmla="*/ 157207 w 314414"/>
                        <a:gd name="connsiteY3" fmla="*/ 0 h 314412"/>
                        <a:gd name="connsiteX4" fmla="*/ 314414 w 314414"/>
                        <a:gd name="connsiteY4" fmla="*/ 157206 h 3144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14414" h="314412" fill="none" extrusionOk="0">
                          <a:moveTo>
                            <a:pt x="314414" y="157206"/>
                          </a:moveTo>
                          <a:cubicBezTo>
                            <a:pt x="323784" y="258729"/>
                            <a:pt x="243626" y="319090"/>
                            <a:pt x="157207" y="314412"/>
                          </a:cubicBezTo>
                          <a:cubicBezTo>
                            <a:pt x="62540" y="309221"/>
                            <a:pt x="90" y="250400"/>
                            <a:pt x="0" y="157206"/>
                          </a:cubicBezTo>
                          <a:cubicBezTo>
                            <a:pt x="6103" y="90427"/>
                            <a:pt x="74050" y="3227"/>
                            <a:pt x="157207" y="0"/>
                          </a:cubicBezTo>
                          <a:cubicBezTo>
                            <a:pt x="241870" y="-5284"/>
                            <a:pt x="315006" y="54886"/>
                            <a:pt x="314414" y="157206"/>
                          </a:cubicBezTo>
                          <a:close/>
                        </a:path>
                        <a:path w="314414" h="314412" stroke="0" extrusionOk="0">
                          <a:moveTo>
                            <a:pt x="314414" y="157206"/>
                          </a:moveTo>
                          <a:cubicBezTo>
                            <a:pt x="319952" y="249494"/>
                            <a:pt x="230852" y="309603"/>
                            <a:pt x="157207" y="314412"/>
                          </a:cubicBezTo>
                          <a:cubicBezTo>
                            <a:pt x="71811" y="319467"/>
                            <a:pt x="-18447" y="243604"/>
                            <a:pt x="0" y="157206"/>
                          </a:cubicBezTo>
                          <a:cubicBezTo>
                            <a:pt x="9402" y="62975"/>
                            <a:pt x="63557" y="-29"/>
                            <a:pt x="157207" y="0"/>
                          </a:cubicBezTo>
                          <a:cubicBezTo>
                            <a:pt x="236433" y="-11784"/>
                            <a:pt x="312204" y="84515"/>
                            <a:pt x="314414" y="157206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872ED0A-9853-1764-4786-E39944487DBF}"/>
                </a:ext>
              </a:extLst>
            </p:cNvPr>
            <p:cNvSpPr/>
            <p:nvPr/>
          </p:nvSpPr>
          <p:spPr>
            <a:xfrm>
              <a:off x="10161497" y="2553822"/>
              <a:ext cx="100584" cy="100584"/>
            </a:xfrm>
            <a:custGeom>
              <a:avLst/>
              <a:gdLst>
                <a:gd name="connsiteX0" fmla="*/ 609600 w 609600"/>
                <a:gd name="connsiteY0" fmla="*/ 304800 h 609600"/>
                <a:gd name="connsiteX1" fmla="*/ 304800 w 609600"/>
                <a:gd name="connsiteY1" fmla="*/ 609600 h 609600"/>
                <a:gd name="connsiteX2" fmla="*/ 0 w 609600"/>
                <a:gd name="connsiteY2" fmla="*/ 304800 h 609600"/>
                <a:gd name="connsiteX3" fmla="*/ 304800 w 609600"/>
                <a:gd name="connsiteY3" fmla="*/ 0 h 609600"/>
                <a:gd name="connsiteX4" fmla="*/ 609600 w 609600"/>
                <a:gd name="connsiteY4" fmla="*/ 3048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" h="609600">
                  <a:moveTo>
                    <a:pt x="609600" y="304800"/>
                  </a:moveTo>
                  <a:cubicBezTo>
                    <a:pt x="609600" y="473136"/>
                    <a:pt x="473137" y="609600"/>
                    <a:pt x="304800" y="609600"/>
                  </a:cubicBezTo>
                  <a:cubicBezTo>
                    <a:pt x="136464" y="609600"/>
                    <a:pt x="0" y="473136"/>
                    <a:pt x="0" y="304800"/>
                  </a:cubicBezTo>
                  <a:cubicBezTo>
                    <a:pt x="0" y="136464"/>
                    <a:pt x="136464" y="0"/>
                    <a:pt x="304800" y="0"/>
                  </a:cubicBezTo>
                  <a:cubicBezTo>
                    <a:pt x="473137" y="0"/>
                    <a:pt x="609600" y="136464"/>
                    <a:pt x="609600" y="304800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solidFill>
                <a:schemeClr val="tx2"/>
              </a:solidFill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2697577572">
                    <a:custGeom>
                      <a:avLst/>
                      <a:gdLst>
                        <a:gd name="connsiteX0" fmla="*/ 314414 w 314414"/>
                        <a:gd name="connsiteY0" fmla="*/ 157206 h 314412"/>
                        <a:gd name="connsiteX1" fmla="*/ 157207 w 314414"/>
                        <a:gd name="connsiteY1" fmla="*/ 314412 h 314412"/>
                        <a:gd name="connsiteX2" fmla="*/ 0 w 314414"/>
                        <a:gd name="connsiteY2" fmla="*/ 157206 h 314412"/>
                        <a:gd name="connsiteX3" fmla="*/ 157207 w 314414"/>
                        <a:gd name="connsiteY3" fmla="*/ 0 h 314412"/>
                        <a:gd name="connsiteX4" fmla="*/ 314414 w 314414"/>
                        <a:gd name="connsiteY4" fmla="*/ 157206 h 3144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14414" h="314412" fill="none" extrusionOk="0">
                          <a:moveTo>
                            <a:pt x="314414" y="157206"/>
                          </a:moveTo>
                          <a:cubicBezTo>
                            <a:pt x="324612" y="245928"/>
                            <a:pt x="259184" y="320407"/>
                            <a:pt x="157207" y="314412"/>
                          </a:cubicBezTo>
                          <a:cubicBezTo>
                            <a:pt x="55040" y="317749"/>
                            <a:pt x="16099" y="233141"/>
                            <a:pt x="0" y="157206"/>
                          </a:cubicBezTo>
                          <a:cubicBezTo>
                            <a:pt x="1375" y="64915"/>
                            <a:pt x="63265" y="17325"/>
                            <a:pt x="157207" y="0"/>
                          </a:cubicBezTo>
                          <a:cubicBezTo>
                            <a:pt x="249785" y="-6127"/>
                            <a:pt x="304306" y="72368"/>
                            <a:pt x="314414" y="157206"/>
                          </a:cubicBezTo>
                          <a:close/>
                        </a:path>
                        <a:path w="314414" h="314412" stroke="0" extrusionOk="0">
                          <a:moveTo>
                            <a:pt x="314414" y="157206"/>
                          </a:moveTo>
                          <a:cubicBezTo>
                            <a:pt x="303778" y="229791"/>
                            <a:pt x="240207" y="306689"/>
                            <a:pt x="157207" y="314412"/>
                          </a:cubicBezTo>
                          <a:cubicBezTo>
                            <a:pt x="58851" y="312305"/>
                            <a:pt x="-8380" y="254816"/>
                            <a:pt x="0" y="157206"/>
                          </a:cubicBezTo>
                          <a:cubicBezTo>
                            <a:pt x="2006" y="60111"/>
                            <a:pt x="78257" y="-10754"/>
                            <a:pt x="157207" y="0"/>
                          </a:cubicBezTo>
                          <a:cubicBezTo>
                            <a:pt x="244731" y="-15781"/>
                            <a:pt x="311176" y="79182"/>
                            <a:pt x="314414" y="157206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197F7B8-71FF-9DCE-D1C2-E20219123AE6}"/>
                </a:ext>
              </a:extLst>
            </p:cNvPr>
            <p:cNvSpPr/>
            <p:nvPr/>
          </p:nvSpPr>
          <p:spPr>
            <a:xfrm>
              <a:off x="8879679" y="1000003"/>
              <a:ext cx="100584" cy="100584"/>
            </a:xfrm>
            <a:custGeom>
              <a:avLst/>
              <a:gdLst>
                <a:gd name="connsiteX0" fmla="*/ 609600 w 609600"/>
                <a:gd name="connsiteY0" fmla="*/ 304800 h 609600"/>
                <a:gd name="connsiteX1" fmla="*/ 304800 w 609600"/>
                <a:gd name="connsiteY1" fmla="*/ 609600 h 609600"/>
                <a:gd name="connsiteX2" fmla="*/ 0 w 609600"/>
                <a:gd name="connsiteY2" fmla="*/ 304800 h 609600"/>
                <a:gd name="connsiteX3" fmla="*/ 304800 w 609600"/>
                <a:gd name="connsiteY3" fmla="*/ 0 h 609600"/>
                <a:gd name="connsiteX4" fmla="*/ 609600 w 609600"/>
                <a:gd name="connsiteY4" fmla="*/ 3048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" h="609600">
                  <a:moveTo>
                    <a:pt x="609600" y="304800"/>
                  </a:moveTo>
                  <a:cubicBezTo>
                    <a:pt x="609600" y="473136"/>
                    <a:pt x="473137" y="609600"/>
                    <a:pt x="304800" y="609600"/>
                  </a:cubicBezTo>
                  <a:cubicBezTo>
                    <a:pt x="136464" y="609600"/>
                    <a:pt x="0" y="473136"/>
                    <a:pt x="0" y="304800"/>
                  </a:cubicBezTo>
                  <a:cubicBezTo>
                    <a:pt x="0" y="136464"/>
                    <a:pt x="136464" y="0"/>
                    <a:pt x="304800" y="0"/>
                  </a:cubicBezTo>
                  <a:cubicBezTo>
                    <a:pt x="473137" y="0"/>
                    <a:pt x="609600" y="136464"/>
                    <a:pt x="609600" y="3048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solidFill>
                <a:schemeClr val="tx2"/>
              </a:solidFill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2193763435">
                    <a:custGeom>
                      <a:avLst/>
                      <a:gdLst>
                        <a:gd name="connsiteX0" fmla="*/ 615162 w 615162"/>
                        <a:gd name="connsiteY0" fmla="*/ 307579 h 615158"/>
                        <a:gd name="connsiteX1" fmla="*/ 307581 w 615162"/>
                        <a:gd name="connsiteY1" fmla="*/ 615158 h 615158"/>
                        <a:gd name="connsiteX2" fmla="*/ 0 w 615162"/>
                        <a:gd name="connsiteY2" fmla="*/ 307579 h 615158"/>
                        <a:gd name="connsiteX3" fmla="*/ 307581 w 615162"/>
                        <a:gd name="connsiteY3" fmla="*/ 0 h 615158"/>
                        <a:gd name="connsiteX4" fmla="*/ 615162 w 615162"/>
                        <a:gd name="connsiteY4" fmla="*/ 307579 h 6151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615162" h="615158" fill="none" extrusionOk="0">
                          <a:moveTo>
                            <a:pt x="615162" y="307579"/>
                          </a:moveTo>
                          <a:cubicBezTo>
                            <a:pt x="621346" y="441747"/>
                            <a:pt x="488294" y="610910"/>
                            <a:pt x="307581" y="615158"/>
                          </a:cubicBezTo>
                          <a:cubicBezTo>
                            <a:pt x="144270" y="578703"/>
                            <a:pt x="-8638" y="465700"/>
                            <a:pt x="0" y="307579"/>
                          </a:cubicBezTo>
                          <a:cubicBezTo>
                            <a:pt x="24710" y="118906"/>
                            <a:pt x="156816" y="13768"/>
                            <a:pt x="307581" y="0"/>
                          </a:cubicBezTo>
                          <a:cubicBezTo>
                            <a:pt x="504548" y="2423"/>
                            <a:pt x="623818" y="129934"/>
                            <a:pt x="615162" y="307579"/>
                          </a:cubicBezTo>
                          <a:close/>
                        </a:path>
                        <a:path w="615162" h="615158" stroke="0" extrusionOk="0">
                          <a:moveTo>
                            <a:pt x="615162" y="307579"/>
                          </a:moveTo>
                          <a:cubicBezTo>
                            <a:pt x="649631" y="463158"/>
                            <a:pt x="482502" y="618278"/>
                            <a:pt x="307581" y="615158"/>
                          </a:cubicBezTo>
                          <a:cubicBezTo>
                            <a:pt x="110931" y="583418"/>
                            <a:pt x="6668" y="465687"/>
                            <a:pt x="0" y="307579"/>
                          </a:cubicBezTo>
                          <a:cubicBezTo>
                            <a:pt x="-33581" y="117858"/>
                            <a:pt x="109263" y="18432"/>
                            <a:pt x="307581" y="0"/>
                          </a:cubicBezTo>
                          <a:cubicBezTo>
                            <a:pt x="501010" y="-2191"/>
                            <a:pt x="615769" y="155572"/>
                            <a:pt x="615162" y="307579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5D7C19E-723D-53DE-1EE5-E65BAE0EFE0C}"/>
                </a:ext>
              </a:extLst>
            </p:cNvPr>
            <p:cNvSpPr/>
            <p:nvPr/>
          </p:nvSpPr>
          <p:spPr>
            <a:xfrm>
              <a:off x="9959445" y="897761"/>
              <a:ext cx="100584" cy="100584"/>
            </a:xfrm>
            <a:custGeom>
              <a:avLst/>
              <a:gdLst>
                <a:gd name="connsiteX0" fmla="*/ 609600 w 609600"/>
                <a:gd name="connsiteY0" fmla="*/ 304800 h 609600"/>
                <a:gd name="connsiteX1" fmla="*/ 304800 w 609600"/>
                <a:gd name="connsiteY1" fmla="*/ 609600 h 609600"/>
                <a:gd name="connsiteX2" fmla="*/ 0 w 609600"/>
                <a:gd name="connsiteY2" fmla="*/ 304800 h 609600"/>
                <a:gd name="connsiteX3" fmla="*/ 304800 w 609600"/>
                <a:gd name="connsiteY3" fmla="*/ 0 h 609600"/>
                <a:gd name="connsiteX4" fmla="*/ 609600 w 609600"/>
                <a:gd name="connsiteY4" fmla="*/ 3048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" h="609600">
                  <a:moveTo>
                    <a:pt x="609600" y="304800"/>
                  </a:moveTo>
                  <a:cubicBezTo>
                    <a:pt x="609600" y="473136"/>
                    <a:pt x="473137" y="609600"/>
                    <a:pt x="304800" y="609600"/>
                  </a:cubicBezTo>
                  <a:cubicBezTo>
                    <a:pt x="136464" y="609600"/>
                    <a:pt x="0" y="473136"/>
                    <a:pt x="0" y="304800"/>
                  </a:cubicBezTo>
                  <a:cubicBezTo>
                    <a:pt x="0" y="136464"/>
                    <a:pt x="136464" y="0"/>
                    <a:pt x="304800" y="0"/>
                  </a:cubicBezTo>
                  <a:cubicBezTo>
                    <a:pt x="473137" y="0"/>
                    <a:pt x="609600" y="136464"/>
                    <a:pt x="609600" y="30480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solidFill>
                <a:schemeClr val="tx2"/>
              </a:solidFill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522347159">
                    <a:custGeom>
                      <a:avLst/>
                      <a:gdLst>
                        <a:gd name="connsiteX0" fmla="*/ 314414 w 314414"/>
                        <a:gd name="connsiteY0" fmla="*/ 157206 h 314412"/>
                        <a:gd name="connsiteX1" fmla="*/ 157207 w 314414"/>
                        <a:gd name="connsiteY1" fmla="*/ 314412 h 314412"/>
                        <a:gd name="connsiteX2" fmla="*/ 0 w 314414"/>
                        <a:gd name="connsiteY2" fmla="*/ 157206 h 314412"/>
                        <a:gd name="connsiteX3" fmla="*/ 157207 w 314414"/>
                        <a:gd name="connsiteY3" fmla="*/ 0 h 314412"/>
                        <a:gd name="connsiteX4" fmla="*/ 314414 w 314414"/>
                        <a:gd name="connsiteY4" fmla="*/ 157206 h 3144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14414" h="314412" fill="none" extrusionOk="0">
                          <a:moveTo>
                            <a:pt x="314414" y="157206"/>
                          </a:moveTo>
                          <a:cubicBezTo>
                            <a:pt x="323784" y="258729"/>
                            <a:pt x="243626" y="319090"/>
                            <a:pt x="157207" y="314412"/>
                          </a:cubicBezTo>
                          <a:cubicBezTo>
                            <a:pt x="62540" y="309221"/>
                            <a:pt x="90" y="250400"/>
                            <a:pt x="0" y="157206"/>
                          </a:cubicBezTo>
                          <a:cubicBezTo>
                            <a:pt x="6103" y="90427"/>
                            <a:pt x="74050" y="3227"/>
                            <a:pt x="157207" y="0"/>
                          </a:cubicBezTo>
                          <a:cubicBezTo>
                            <a:pt x="241870" y="-5284"/>
                            <a:pt x="315006" y="54886"/>
                            <a:pt x="314414" y="157206"/>
                          </a:cubicBezTo>
                          <a:close/>
                        </a:path>
                        <a:path w="314414" h="314412" stroke="0" extrusionOk="0">
                          <a:moveTo>
                            <a:pt x="314414" y="157206"/>
                          </a:moveTo>
                          <a:cubicBezTo>
                            <a:pt x="319952" y="249494"/>
                            <a:pt x="230852" y="309603"/>
                            <a:pt x="157207" y="314412"/>
                          </a:cubicBezTo>
                          <a:cubicBezTo>
                            <a:pt x="71811" y="319467"/>
                            <a:pt x="-18447" y="243604"/>
                            <a:pt x="0" y="157206"/>
                          </a:cubicBezTo>
                          <a:cubicBezTo>
                            <a:pt x="9402" y="62975"/>
                            <a:pt x="63557" y="-29"/>
                            <a:pt x="157207" y="0"/>
                          </a:cubicBezTo>
                          <a:cubicBezTo>
                            <a:pt x="236433" y="-11784"/>
                            <a:pt x="312204" y="84515"/>
                            <a:pt x="314414" y="157206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FAB1DC1-4220-DFE0-A007-ECFE1C92652B}"/>
              </a:ext>
            </a:extLst>
          </p:cNvPr>
          <p:cNvGrpSpPr/>
          <p:nvPr/>
        </p:nvGrpSpPr>
        <p:grpSpPr>
          <a:xfrm>
            <a:off x="229571" y="1606058"/>
            <a:ext cx="11695731" cy="4828512"/>
            <a:chOff x="229571" y="1066800"/>
            <a:chExt cx="11695731" cy="4828512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9C36380-3DAD-43E1-8802-EC2EDC8E40D7}"/>
                </a:ext>
              </a:extLst>
            </p:cNvPr>
            <p:cNvGrpSpPr/>
            <p:nvPr/>
          </p:nvGrpSpPr>
          <p:grpSpPr>
            <a:xfrm>
              <a:off x="229571" y="1066800"/>
              <a:ext cx="11695731" cy="4828512"/>
              <a:chOff x="229571" y="1066800"/>
              <a:chExt cx="11695731" cy="4828512"/>
            </a:xfrm>
          </p:grpSpPr>
          <p:grpSp>
            <p:nvGrpSpPr>
              <p:cNvPr id="127" name="Group 126">
                <a:extLst>
                  <a:ext uri="{FF2B5EF4-FFF2-40B4-BE49-F238E27FC236}">
                    <a16:creationId xmlns:a16="http://schemas.microsoft.com/office/drawing/2014/main" id="{33E01D10-84A9-14CC-772B-14B4923DD21D}"/>
                  </a:ext>
                </a:extLst>
              </p:cNvPr>
              <p:cNvGrpSpPr/>
              <p:nvPr/>
            </p:nvGrpSpPr>
            <p:grpSpPr>
              <a:xfrm>
                <a:off x="3779458" y="2033272"/>
                <a:ext cx="4635422" cy="3558295"/>
                <a:chOff x="3779458" y="2033272"/>
                <a:chExt cx="4635422" cy="3558295"/>
              </a:xfrm>
            </p:grpSpPr>
            <p:grpSp>
              <p:nvGrpSpPr>
                <p:cNvPr id="126" name="Group 125">
                  <a:extLst>
                    <a:ext uri="{FF2B5EF4-FFF2-40B4-BE49-F238E27FC236}">
                      <a16:creationId xmlns:a16="http://schemas.microsoft.com/office/drawing/2014/main" id="{F09CEB0A-EB86-2987-A476-1F38179D1CF3}"/>
                    </a:ext>
                  </a:extLst>
                </p:cNvPr>
                <p:cNvGrpSpPr/>
                <p:nvPr/>
              </p:nvGrpSpPr>
              <p:grpSpPr>
                <a:xfrm>
                  <a:off x="3779458" y="2033272"/>
                  <a:ext cx="4635422" cy="2963658"/>
                  <a:chOff x="3779458" y="2033272"/>
                  <a:chExt cx="4635422" cy="2963658"/>
                </a:xfrm>
              </p:grpSpPr>
              <p:sp>
                <p:nvSpPr>
                  <p:cNvPr id="51" name="Freeform: Shape 50">
                    <a:extLst>
                      <a:ext uri="{FF2B5EF4-FFF2-40B4-BE49-F238E27FC236}">
                        <a16:creationId xmlns:a16="http://schemas.microsoft.com/office/drawing/2014/main" id="{8457F248-50C0-3953-4FD7-12B3666DFC82}"/>
                      </a:ext>
                    </a:extLst>
                  </p:cNvPr>
                  <p:cNvSpPr/>
                  <p:nvPr/>
                </p:nvSpPr>
                <p:spPr>
                  <a:xfrm>
                    <a:off x="4223994" y="2892040"/>
                    <a:ext cx="155966" cy="155966"/>
                  </a:xfrm>
                  <a:custGeom>
                    <a:avLst/>
                    <a:gdLst>
                      <a:gd name="connsiteX0" fmla="*/ 155966 w 155966"/>
                      <a:gd name="connsiteY0" fmla="*/ 77983 h 155966"/>
                      <a:gd name="connsiteX1" fmla="*/ 77983 w 155966"/>
                      <a:gd name="connsiteY1" fmla="*/ 155966 h 155966"/>
                      <a:gd name="connsiteX2" fmla="*/ 0 w 155966"/>
                      <a:gd name="connsiteY2" fmla="*/ 77983 h 155966"/>
                      <a:gd name="connsiteX3" fmla="*/ 77983 w 155966"/>
                      <a:gd name="connsiteY3" fmla="*/ 0 h 155966"/>
                      <a:gd name="connsiteX4" fmla="*/ 155966 w 155966"/>
                      <a:gd name="connsiteY4" fmla="*/ 77983 h 1559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5966" h="155966">
                        <a:moveTo>
                          <a:pt x="155966" y="77983"/>
                        </a:moveTo>
                        <a:cubicBezTo>
                          <a:pt x="155966" y="121058"/>
                          <a:pt x="121046" y="155966"/>
                          <a:pt x="77983" y="155966"/>
                        </a:cubicBezTo>
                        <a:cubicBezTo>
                          <a:pt x="34908" y="155966"/>
                          <a:pt x="0" y="121046"/>
                          <a:pt x="0" y="77983"/>
                        </a:cubicBezTo>
                        <a:cubicBezTo>
                          <a:pt x="0" y="34908"/>
                          <a:pt x="34921" y="0"/>
                          <a:pt x="77983" y="0"/>
                        </a:cubicBezTo>
                        <a:cubicBezTo>
                          <a:pt x="121058" y="0"/>
                          <a:pt x="155966" y="34920"/>
                          <a:pt x="155966" y="77983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63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6" name="Freeform: Shape 55">
                    <a:extLst>
                      <a:ext uri="{FF2B5EF4-FFF2-40B4-BE49-F238E27FC236}">
                        <a16:creationId xmlns:a16="http://schemas.microsoft.com/office/drawing/2014/main" id="{0674FCB3-D569-7E60-1D14-9E09B0E99526}"/>
                      </a:ext>
                    </a:extLst>
                  </p:cNvPr>
                  <p:cNvSpPr/>
                  <p:nvPr/>
                </p:nvSpPr>
                <p:spPr>
                  <a:xfrm>
                    <a:off x="7815664" y="2892040"/>
                    <a:ext cx="155966" cy="155966"/>
                  </a:xfrm>
                  <a:custGeom>
                    <a:avLst/>
                    <a:gdLst>
                      <a:gd name="connsiteX0" fmla="*/ 155966 w 155966"/>
                      <a:gd name="connsiteY0" fmla="*/ 77983 h 155966"/>
                      <a:gd name="connsiteX1" fmla="*/ 77983 w 155966"/>
                      <a:gd name="connsiteY1" fmla="*/ 155966 h 155966"/>
                      <a:gd name="connsiteX2" fmla="*/ 0 w 155966"/>
                      <a:gd name="connsiteY2" fmla="*/ 77983 h 155966"/>
                      <a:gd name="connsiteX3" fmla="*/ 77983 w 155966"/>
                      <a:gd name="connsiteY3" fmla="*/ 0 h 155966"/>
                      <a:gd name="connsiteX4" fmla="*/ 155966 w 155966"/>
                      <a:gd name="connsiteY4" fmla="*/ 77983 h 1559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5966" h="155966">
                        <a:moveTo>
                          <a:pt x="155966" y="77983"/>
                        </a:moveTo>
                        <a:cubicBezTo>
                          <a:pt x="155966" y="121052"/>
                          <a:pt x="121052" y="155966"/>
                          <a:pt x="77983" y="155966"/>
                        </a:cubicBezTo>
                        <a:cubicBezTo>
                          <a:pt x="34914" y="155966"/>
                          <a:pt x="0" y="121052"/>
                          <a:pt x="0" y="77983"/>
                        </a:cubicBezTo>
                        <a:cubicBezTo>
                          <a:pt x="0" y="34914"/>
                          <a:pt x="34914" y="0"/>
                          <a:pt x="77983" y="0"/>
                        </a:cubicBezTo>
                        <a:cubicBezTo>
                          <a:pt x="121052" y="0"/>
                          <a:pt x="155966" y="34914"/>
                          <a:pt x="155966" y="77983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63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0" name="Freeform: Shape 59">
                    <a:extLst>
                      <a:ext uri="{FF2B5EF4-FFF2-40B4-BE49-F238E27FC236}">
                        <a16:creationId xmlns:a16="http://schemas.microsoft.com/office/drawing/2014/main" id="{EA0A1FB0-5DF2-68EA-562E-5AF71D8F03AD}"/>
                      </a:ext>
                    </a:extLst>
                  </p:cNvPr>
                  <p:cNvSpPr/>
                  <p:nvPr/>
                </p:nvSpPr>
                <p:spPr>
                  <a:xfrm>
                    <a:off x="3779458" y="4840964"/>
                    <a:ext cx="155966" cy="155966"/>
                  </a:xfrm>
                  <a:custGeom>
                    <a:avLst/>
                    <a:gdLst>
                      <a:gd name="connsiteX0" fmla="*/ 155966 w 155966"/>
                      <a:gd name="connsiteY0" fmla="*/ 77983 h 155966"/>
                      <a:gd name="connsiteX1" fmla="*/ 77983 w 155966"/>
                      <a:gd name="connsiteY1" fmla="*/ 155966 h 155966"/>
                      <a:gd name="connsiteX2" fmla="*/ 0 w 155966"/>
                      <a:gd name="connsiteY2" fmla="*/ 77983 h 155966"/>
                      <a:gd name="connsiteX3" fmla="*/ 77983 w 155966"/>
                      <a:gd name="connsiteY3" fmla="*/ 0 h 155966"/>
                      <a:gd name="connsiteX4" fmla="*/ 155966 w 155966"/>
                      <a:gd name="connsiteY4" fmla="*/ 77983 h 1559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5966" h="155966">
                        <a:moveTo>
                          <a:pt x="155966" y="77983"/>
                        </a:moveTo>
                        <a:cubicBezTo>
                          <a:pt x="155966" y="121058"/>
                          <a:pt x="121046" y="155966"/>
                          <a:pt x="77983" y="155966"/>
                        </a:cubicBezTo>
                        <a:cubicBezTo>
                          <a:pt x="34908" y="155966"/>
                          <a:pt x="0" y="121046"/>
                          <a:pt x="0" y="77983"/>
                        </a:cubicBezTo>
                        <a:cubicBezTo>
                          <a:pt x="0" y="34908"/>
                          <a:pt x="34921" y="0"/>
                          <a:pt x="77983" y="0"/>
                        </a:cubicBezTo>
                        <a:cubicBezTo>
                          <a:pt x="121058" y="0"/>
                          <a:pt x="155966" y="34920"/>
                          <a:pt x="155966" y="77983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63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4" name="Freeform: Shape 63">
                    <a:extLst>
                      <a:ext uri="{FF2B5EF4-FFF2-40B4-BE49-F238E27FC236}">
                        <a16:creationId xmlns:a16="http://schemas.microsoft.com/office/drawing/2014/main" id="{1F2BD65E-7A0C-FB1C-ADA5-16A850ADF141}"/>
                      </a:ext>
                    </a:extLst>
                  </p:cNvPr>
                  <p:cNvSpPr/>
                  <p:nvPr/>
                </p:nvSpPr>
                <p:spPr>
                  <a:xfrm>
                    <a:off x="8258914" y="4840964"/>
                    <a:ext cx="155966" cy="155966"/>
                  </a:xfrm>
                  <a:custGeom>
                    <a:avLst/>
                    <a:gdLst>
                      <a:gd name="connsiteX0" fmla="*/ 155966 w 155966"/>
                      <a:gd name="connsiteY0" fmla="*/ 77983 h 155966"/>
                      <a:gd name="connsiteX1" fmla="*/ 77983 w 155966"/>
                      <a:gd name="connsiteY1" fmla="*/ 155966 h 155966"/>
                      <a:gd name="connsiteX2" fmla="*/ 0 w 155966"/>
                      <a:gd name="connsiteY2" fmla="*/ 77983 h 155966"/>
                      <a:gd name="connsiteX3" fmla="*/ 77983 w 155966"/>
                      <a:gd name="connsiteY3" fmla="*/ 0 h 155966"/>
                      <a:gd name="connsiteX4" fmla="*/ 155966 w 155966"/>
                      <a:gd name="connsiteY4" fmla="*/ 77983 h 1559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5966" h="155966">
                        <a:moveTo>
                          <a:pt x="155966" y="77983"/>
                        </a:moveTo>
                        <a:cubicBezTo>
                          <a:pt x="155966" y="121052"/>
                          <a:pt x="121052" y="155966"/>
                          <a:pt x="77983" y="155966"/>
                        </a:cubicBezTo>
                        <a:cubicBezTo>
                          <a:pt x="34914" y="155966"/>
                          <a:pt x="0" y="121052"/>
                          <a:pt x="0" y="77983"/>
                        </a:cubicBezTo>
                        <a:cubicBezTo>
                          <a:pt x="0" y="34914"/>
                          <a:pt x="34914" y="0"/>
                          <a:pt x="77983" y="0"/>
                        </a:cubicBezTo>
                        <a:cubicBezTo>
                          <a:pt x="121052" y="0"/>
                          <a:pt x="155966" y="34914"/>
                          <a:pt x="155966" y="77983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63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39" name="Freeform: Shape 38">
                    <a:extLst>
                      <a:ext uri="{FF2B5EF4-FFF2-40B4-BE49-F238E27FC236}">
                        <a16:creationId xmlns:a16="http://schemas.microsoft.com/office/drawing/2014/main" id="{92CD448B-2633-198D-AF8B-2F4FF0CB01D6}"/>
                      </a:ext>
                    </a:extLst>
                  </p:cNvPr>
                  <p:cNvSpPr/>
                  <p:nvPr/>
                </p:nvSpPr>
                <p:spPr>
                  <a:xfrm>
                    <a:off x="6020491" y="2033272"/>
                    <a:ext cx="155966" cy="155966"/>
                  </a:xfrm>
                  <a:custGeom>
                    <a:avLst/>
                    <a:gdLst>
                      <a:gd name="connsiteX0" fmla="*/ 155966 w 155966"/>
                      <a:gd name="connsiteY0" fmla="*/ 77983 h 155966"/>
                      <a:gd name="connsiteX1" fmla="*/ 77983 w 155966"/>
                      <a:gd name="connsiteY1" fmla="*/ 155966 h 155966"/>
                      <a:gd name="connsiteX2" fmla="*/ 0 w 155966"/>
                      <a:gd name="connsiteY2" fmla="*/ 77983 h 155966"/>
                      <a:gd name="connsiteX3" fmla="*/ 77983 w 155966"/>
                      <a:gd name="connsiteY3" fmla="*/ 0 h 155966"/>
                      <a:gd name="connsiteX4" fmla="*/ 155966 w 155966"/>
                      <a:gd name="connsiteY4" fmla="*/ 77983 h 1559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5966" h="155966">
                        <a:moveTo>
                          <a:pt x="155966" y="77983"/>
                        </a:moveTo>
                        <a:cubicBezTo>
                          <a:pt x="155966" y="121058"/>
                          <a:pt x="121046" y="155966"/>
                          <a:pt x="77983" y="155966"/>
                        </a:cubicBezTo>
                        <a:cubicBezTo>
                          <a:pt x="34908" y="155966"/>
                          <a:pt x="0" y="121046"/>
                          <a:pt x="0" y="77983"/>
                        </a:cubicBezTo>
                        <a:cubicBezTo>
                          <a:pt x="0" y="34908"/>
                          <a:pt x="34920" y="0"/>
                          <a:pt x="77983" y="0"/>
                        </a:cubicBezTo>
                        <a:cubicBezTo>
                          <a:pt x="121046" y="0"/>
                          <a:pt x="155966" y="34908"/>
                          <a:pt x="155966" y="7798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63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25" name="Group 124">
                  <a:extLst>
                    <a:ext uri="{FF2B5EF4-FFF2-40B4-BE49-F238E27FC236}">
                      <a16:creationId xmlns:a16="http://schemas.microsoft.com/office/drawing/2014/main" id="{F87AA1FF-1B81-0714-01CF-FB66A02EA501}"/>
                    </a:ext>
                  </a:extLst>
                </p:cNvPr>
                <p:cNvGrpSpPr/>
                <p:nvPr/>
              </p:nvGrpSpPr>
              <p:grpSpPr>
                <a:xfrm>
                  <a:off x="4024482" y="2280796"/>
                  <a:ext cx="4147699" cy="3310771"/>
                  <a:chOff x="4024482" y="2280796"/>
                  <a:chExt cx="4147699" cy="3310771"/>
                </a:xfrm>
              </p:grpSpPr>
              <p:sp>
                <p:nvSpPr>
                  <p:cNvPr id="77" name="Freeform: Shape 76">
                    <a:extLst>
                      <a:ext uri="{FF2B5EF4-FFF2-40B4-BE49-F238E27FC236}">
                        <a16:creationId xmlns:a16="http://schemas.microsoft.com/office/drawing/2014/main" id="{814C359B-9F34-0E33-B34F-7CAACA9349E6}"/>
                      </a:ext>
                    </a:extLst>
                  </p:cNvPr>
                  <p:cNvSpPr/>
                  <p:nvPr/>
                </p:nvSpPr>
                <p:spPr>
                  <a:xfrm>
                    <a:off x="4237829" y="2686204"/>
                    <a:ext cx="1411939" cy="1483500"/>
                  </a:xfrm>
                  <a:custGeom>
                    <a:avLst/>
                    <a:gdLst>
                      <a:gd name="connsiteX0" fmla="*/ 1038419 w 1411939"/>
                      <a:gd name="connsiteY0" fmla="*/ 0 h 1483500"/>
                      <a:gd name="connsiteX1" fmla="*/ 1411939 w 1411939"/>
                      <a:gd name="connsiteY1" fmla="*/ 778706 h 1483500"/>
                      <a:gd name="connsiteX2" fmla="*/ 841890 w 1411939"/>
                      <a:gd name="connsiteY2" fmla="*/ 1483500 h 1483500"/>
                      <a:gd name="connsiteX3" fmla="*/ 0 w 1411939"/>
                      <a:gd name="connsiteY3" fmla="*/ 1289915 h 1483500"/>
                      <a:gd name="connsiteX4" fmla="*/ 242822 w 1411939"/>
                      <a:gd name="connsiteY4" fmla="*/ 706141 h 1483500"/>
                      <a:gd name="connsiteX5" fmla="*/ 295504 w 1411939"/>
                      <a:gd name="connsiteY5" fmla="*/ 631739 h 1483500"/>
                      <a:gd name="connsiteX6" fmla="*/ 253811 w 1411939"/>
                      <a:gd name="connsiteY6" fmla="*/ 524375 h 1483500"/>
                      <a:gd name="connsiteX7" fmla="*/ 201071 w 1411939"/>
                      <a:gd name="connsiteY7" fmla="*/ 388567 h 1483500"/>
                      <a:gd name="connsiteX8" fmla="*/ 345059 w 1411939"/>
                      <a:gd name="connsiteY8" fmla="*/ 410804 h 1483500"/>
                      <a:gd name="connsiteX9" fmla="*/ 458726 w 1411939"/>
                      <a:gd name="connsiteY9" fmla="*/ 428350 h 1483500"/>
                      <a:gd name="connsiteX10" fmla="*/ 507013 w 1411939"/>
                      <a:gd name="connsiteY10" fmla="*/ 374174 h 1483500"/>
                      <a:gd name="connsiteX11" fmla="*/ 1038419 w 1411939"/>
                      <a:gd name="connsiteY11" fmla="*/ 0 h 14835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411939" h="1483500">
                        <a:moveTo>
                          <a:pt x="1038419" y="0"/>
                        </a:moveTo>
                        <a:lnTo>
                          <a:pt x="1411939" y="778706"/>
                        </a:lnTo>
                        <a:cubicBezTo>
                          <a:pt x="1116427" y="916568"/>
                          <a:pt x="911929" y="1181306"/>
                          <a:pt x="841890" y="1483500"/>
                        </a:cubicBezTo>
                        <a:lnTo>
                          <a:pt x="0" y="1289915"/>
                        </a:lnTo>
                        <a:cubicBezTo>
                          <a:pt x="47954" y="1082903"/>
                          <a:pt x="130270" y="885465"/>
                          <a:pt x="242822" y="706141"/>
                        </a:cubicBezTo>
                        <a:lnTo>
                          <a:pt x="295504" y="631739"/>
                        </a:lnTo>
                        <a:lnTo>
                          <a:pt x="253811" y="524375"/>
                        </a:lnTo>
                        <a:lnTo>
                          <a:pt x="201071" y="388567"/>
                        </a:lnTo>
                        <a:lnTo>
                          <a:pt x="345059" y="410804"/>
                        </a:lnTo>
                        <a:lnTo>
                          <a:pt x="458726" y="428350"/>
                        </a:lnTo>
                        <a:lnTo>
                          <a:pt x="507013" y="374174"/>
                        </a:lnTo>
                        <a:cubicBezTo>
                          <a:pt x="658042" y="222796"/>
                          <a:pt x="836553" y="95225"/>
                          <a:pt x="103841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63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0" name="Freeform: Shape 79">
                    <a:extLst>
                      <a:ext uri="{FF2B5EF4-FFF2-40B4-BE49-F238E27FC236}">
                        <a16:creationId xmlns:a16="http://schemas.microsoft.com/office/drawing/2014/main" id="{72436F51-169F-4FF8-6FAB-16AAA65E41B5}"/>
                      </a:ext>
                    </a:extLst>
                  </p:cNvPr>
                  <p:cNvSpPr/>
                  <p:nvPr/>
                </p:nvSpPr>
                <p:spPr>
                  <a:xfrm>
                    <a:off x="6901150" y="3987157"/>
                    <a:ext cx="1271031" cy="1597616"/>
                  </a:xfrm>
                  <a:custGeom>
                    <a:avLst/>
                    <a:gdLst>
                      <a:gd name="connsiteX0" fmla="*/ 1040844 w 1271031"/>
                      <a:gd name="connsiteY0" fmla="*/ 0 h 1597616"/>
                      <a:gd name="connsiteX1" fmla="*/ 1073675 w 1271031"/>
                      <a:gd name="connsiteY1" fmla="*/ 641785 h 1597616"/>
                      <a:gd name="connsiteX2" fmla="*/ 1063313 w 1271031"/>
                      <a:gd name="connsiteY2" fmla="*/ 700177 h 1597616"/>
                      <a:gd name="connsiteX3" fmla="*/ 1164352 w 1271031"/>
                      <a:gd name="connsiteY3" fmla="*/ 794149 h 1597616"/>
                      <a:gd name="connsiteX4" fmla="*/ 1271031 w 1271031"/>
                      <a:gd name="connsiteY4" fmla="*/ 893379 h 1597616"/>
                      <a:gd name="connsiteX5" fmla="*/ 1131770 w 1271031"/>
                      <a:gd name="connsiteY5" fmla="*/ 936157 h 1597616"/>
                      <a:gd name="connsiteX6" fmla="*/ 999302 w 1271031"/>
                      <a:gd name="connsiteY6" fmla="*/ 976834 h 1597616"/>
                      <a:gd name="connsiteX7" fmla="*/ 977655 w 1271031"/>
                      <a:gd name="connsiteY7" fmla="*/ 1050372 h 1597616"/>
                      <a:gd name="connsiteX8" fmla="*/ 674551 w 1271031"/>
                      <a:gd name="connsiteY8" fmla="*/ 1597616 h 1597616"/>
                      <a:gd name="connsiteX9" fmla="*/ 0 w 1271031"/>
                      <a:gd name="connsiteY9" fmla="*/ 1057958 h 1597616"/>
                      <a:gd name="connsiteX10" fmla="*/ 198324 w 1271031"/>
                      <a:gd name="connsiteY10" fmla="*/ 190813 h 15976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71031" h="1597616">
                        <a:moveTo>
                          <a:pt x="1040844" y="0"/>
                        </a:moveTo>
                        <a:cubicBezTo>
                          <a:pt x="1089383" y="215119"/>
                          <a:pt x="1098992" y="431802"/>
                          <a:pt x="1073675" y="641785"/>
                        </a:cubicBezTo>
                        <a:lnTo>
                          <a:pt x="1063313" y="700177"/>
                        </a:lnTo>
                        <a:lnTo>
                          <a:pt x="1164352" y="794149"/>
                        </a:lnTo>
                        <a:lnTo>
                          <a:pt x="1271031" y="893379"/>
                        </a:lnTo>
                        <a:lnTo>
                          <a:pt x="1131770" y="936157"/>
                        </a:lnTo>
                        <a:lnTo>
                          <a:pt x="999302" y="976834"/>
                        </a:lnTo>
                        <a:lnTo>
                          <a:pt x="977655" y="1050372"/>
                        </a:lnTo>
                        <a:cubicBezTo>
                          <a:pt x="907546" y="1247750"/>
                          <a:pt x="805177" y="1432920"/>
                          <a:pt x="674551" y="1597616"/>
                        </a:cubicBezTo>
                        <a:lnTo>
                          <a:pt x="0" y="1057958"/>
                        </a:lnTo>
                        <a:cubicBezTo>
                          <a:pt x="188437" y="819256"/>
                          <a:pt x="268165" y="502090"/>
                          <a:pt x="198324" y="190813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63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9" name="Freeform: Shape 78">
                    <a:extLst>
                      <a:ext uri="{FF2B5EF4-FFF2-40B4-BE49-F238E27FC236}">
                        <a16:creationId xmlns:a16="http://schemas.microsoft.com/office/drawing/2014/main" id="{4F97069C-F3EF-2DF3-4298-03F3F5E777C1}"/>
                      </a:ext>
                    </a:extLst>
                  </p:cNvPr>
                  <p:cNvSpPr/>
                  <p:nvPr/>
                </p:nvSpPr>
                <p:spPr>
                  <a:xfrm>
                    <a:off x="6549470" y="2697985"/>
                    <a:ext cx="1392524" cy="1479985"/>
                  </a:xfrm>
                  <a:custGeom>
                    <a:avLst/>
                    <a:gdLst>
                      <a:gd name="connsiteX0" fmla="*/ 376020 w 1392524"/>
                      <a:gd name="connsiteY0" fmla="*/ 0 h 1479985"/>
                      <a:gd name="connsiteX1" fmla="*/ 823984 w 1392524"/>
                      <a:gd name="connsiteY1" fmla="*/ 305715 h 1479985"/>
                      <a:gd name="connsiteX2" fmla="*/ 936013 w 1392524"/>
                      <a:gd name="connsiteY2" fmla="*/ 418828 h 1479985"/>
                      <a:gd name="connsiteX3" fmla="*/ 1064319 w 1392524"/>
                      <a:gd name="connsiteY3" fmla="*/ 399024 h 1479985"/>
                      <a:gd name="connsiteX4" fmla="*/ 1208307 w 1392524"/>
                      <a:gd name="connsiteY4" fmla="*/ 376787 h 1479985"/>
                      <a:gd name="connsiteX5" fmla="*/ 1155568 w 1392524"/>
                      <a:gd name="connsiteY5" fmla="*/ 512595 h 1479985"/>
                      <a:gd name="connsiteX6" fmla="*/ 1107423 w 1392524"/>
                      <a:gd name="connsiteY6" fmla="*/ 636545 h 1479985"/>
                      <a:gd name="connsiteX7" fmla="*/ 1172106 w 1392524"/>
                      <a:gd name="connsiteY7" fmla="*/ 734254 h 1479985"/>
                      <a:gd name="connsiteX8" fmla="*/ 1332867 w 1392524"/>
                      <a:gd name="connsiteY8" fmla="*/ 1080529 h 1479985"/>
                      <a:gd name="connsiteX9" fmla="*/ 1392524 w 1392524"/>
                      <a:gd name="connsiteY9" fmla="*/ 1289173 h 1479985"/>
                      <a:gd name="connsiteX10" fmla="*/ 550003 w 1392524"/>
                      <a:gd name="connsiteY10" fmla="*/ 1479985 h 1479985"/>
                      <a:gd name="connsiteX11" fmla="*/ 517174 w 1392524"/>
                      <a:gd name="connsiteY11" fmla="*/ 1364483 h 1479985"/>
                      <a:gd name="connsiteX12" fmla="*/ 0 w 1392524"/>
                      <a:gd name="connsiteY12" fmla="*/ 777629 h 14799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92524" h="1479985">
                        <a:moveTo>
                          <a:pt x="376020" y="0"/>
                        </a:moveTo>
                        <a:cubicBezTo>
                          <a:pt x="538415" y="79713"/>
                          <a:pt x="689519" y="182479"/>
                          <a:pt x="823984" y="305715"/>
                        </a:cubicBezTo>
                        <a:lnTo>
                          <a:pt x="936013" y="418828"/>
                        </a:lnTo>
                        <a:lnTo>
                          <a:pt x="1064319" y="399024"/>
                        </a:lnTo>
                        <a:lnTo>
                          <a:pt x="1208307" y="376787"/>
                        </a:lnTo>
                        <a:lnTo>
                          <a:pt x="1155568" y="512595"/>
                        </a:lnTo>
                        <a:lnTo>
                          <a:pt x="1107423" y="636545"/>
                        </a:lnTo>
                        <a:lnTo>
                          <a:pt x="1172106" y="734254"/>
                        </a:lnTo>
                        <a:cubicBezTo>
                          <a:pt x="1235995" y="841984"/>
                          <a:pt x="1290111" y="957664"/>
                          <a:pt x="1332867" y="1080529"/>
                        </a:cubicBezTo>
                        <a:cubicBezTo>
                          <a:pt x="1356947" y="1149714"/>
                          <a:pt x="1376833" y="1219332"/>
                          <a:pt x="1392524" y="1289173"/>
                        </a:cubicBezTo>
                        <a:lnTo>
                          <a:pt x="550003" y="1479985"/>
                        </a:lnTo>
                        <a:cubicBezTo>
                          <a:pt x="541453" y="1441340"/>
                          <a:pt x="530501" y="1402769"/>
                          <a:pt x="517174" y="1364483"/>
                        </a:cubicBezTo>
                        <a:cubicBezTo>
                          <a:pt x="424540" y="1098212"/>
                          <a:pt x="233987" y="893849"/>
                          <a:pt x="0" y="777629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63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8" name="Freeform: Shape 77">
                    <a:extLst>
                      <a:ext uri="{FF2B5EF4-FFF2-40B4-BE49-F238E27FC236}">
                        <a16:creationId xmlns:a16="http://schemas.microsoft.com/office/drawing/2014/main" id="{6B12E022-3049-C950-E76D-B7B1FAFE9FEC}"/>
                      </a:ext>
                    </a:extLst>
                  </p:cNvPr>
                  <p:cNvSpPr/>
                  <p:nvPr/>
                </p:nvSpPr>
                <p:spPr>
                  <a:xfrm>
                    <a:off x="5276260" y="2280796"/>
                    <a:ext cx="1649230" cy="1194806"/>
                  </a:xfrm>
                  <a:custGeom>
                    <a:avLst/>
                    <a:gdLst>
                      <a:gd name="connsiteX0" fmla="*/ 818898 w 1649230"/>
                      <a:gd name="connsiteY0" fmla="*/ 0 h 1194806"/>
                      <a:gd name="connsiteX1" fmla="*/ 891746 w 1649230"/>
                      <a:gd name="connsiteY1" fmla="*/ 126181 h 1194806"/>
                      <a:gd name="connsiteX2" fmla="*/ 950512 w 1649230"/>
                      <a:gd name="connsiteY2" fmla="*/ 227961 h 1194806"/>
                      <a:gd name="connsiteX3" fmla="*/ 1125284 w 1649230"/>
                      <a:gd name="connsiteY3" fmla="*/ 248548 h 1194806"/>
                      <a:gd name="connsiteX4" fmla="*/ 1649230 w 1649230"/>
                      <a:gd name="connsiteY4" fmla="*/ 417177 h 1194806"/>
                      <a:gd name="connsiteX5" fmla="*/ 1273210 w 1649230"/>
                      <a:gd name="connsiteY5" fmla="*/ 1194806 h 1194806"/>
                      <a:gd name="connsiteX6" fmla="*/ 471983 w 1649230"/>
                      <a:gd name="connsiteY6" fmla="*/ 1144158 h 1194806"/>
                      <a:gd name="connsiteX7" fmla="*/ 373520 w 1649230"/>
                      <a:gd name="connsiteY7" fmla="*/ 1184090 h 1194806"/>
                      <a:gd name="connsiteX8" fmla="*/ 0 w 1649230"/>
                      <a:gd name="connsiteY8" fmla="*/ 405384 h 1194806"/>
                      <a:gd name="connsiteX9" fmla="*/ 188102 w 1649230"/>
                      <a:gd name="connsiteY9" fmla="*/ 328514 h 1194806"/>
                      <a:gd name="connsiteX10" fmla="*/ 565095 w 1649230"/>
                      <a:gd name="connsiteY10" fmla="*/ 238756 h 1194806"/>
                      <a:gd name="connsiteX11" fmla="*/ 686796 w 1649230"/>
                      <a:gd name="connsiteY11" fmla="*/ 228829 h 1194806"/>
                      <a:gd name="connsiteX12" fmla="*/ 746063 w 1649230"/>
                      <a:gd name="connsiteY12" fmla="*/ 126181 h 11948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649230" h="1194806">
                        <a:moveTo>
                          <a:pt x="818898" y="0"/>
                        </a:moveTo>
                        <a:lnTo>
                          <a:pt x="891746" y="126181"/>
                        </a:lnTo>
                        <a:lnTo>
                          <a:pt x="950512" y="227961"/>
                        </a:lnTo>
                        <a:lnTo>
                          <a:pt x="1125284" y="248548"/>
                        </a:lnTo>
                        <a:cubicBezTo>
                          <a:pt x="1307841" y="279190"/>
                          <a:pt x="1484357" y="336304"/>
                          <a:pt x="1649230" y="417177"/>
                        </a:cubicBezTo>
                        <a:lnTo>
                          <a:pt x="1273210" y="1194806"/>
                        </a:lnTo>
                        <a:cubicBezTo>
                          <a:pt x="1032566" y="1075171"/>
                          <a:pt x="745803" y="1048838"/>
                          <a:pt x="471983" y="1144158"/>
                        </a:cubicBezTo>
                        <a:cubicBezTo>
                          <a:pt x="438127" y="1155938"/>
                          <a:pt x="405359" y="1169278"/>
                          <a:pt x="373520" y="1184090"/>
                        </a:cubicBezTo>
                        <a:lnTo>
                          <a:pt x="0" y="405384"/>
                        </a:lnTo>
                        <a:cubicBezTo>
                          <a:pt x="60647" y="376750"/>
                          <a:pt x="123335" y="351061"/>
                          <a:pt x="188102" y="328514"/>
                        </a:cubicBezTo>
                        <a:cubicBezTo>
                          <a:pt x="312854" y="285086"/>
                          <a:pt x="439072" y="255435"/>
                          <a:pt x="565095" y="238756"/>
                        </a:cubicBezTo>
                        <a:lnTo>
                          <a:pt x="686796" y="228829"/>
                        </a:lnTo>
                        <a:lnTo>
                          <a:pt x="746063" y="12618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63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6" name="Freeform: Shape 75">
                    <a:extLst>
                      <a:ext uri="{FF2B5EF4-FFF2-40B4-BE49-F238E27FC236}">
                        <a16:creationId xmlns:a16="http://schemas.microsoft.com/office/drawing/2014/main" id="{36A74939-1F05-F88D-0249-ABCEBC0D32B3}"/>
                      </a:ext>
                    </a:extLst>
                  </p:cNvPr>
                  <p:cNvSpPr/>
                  <p:nvPr/>
                </p:nvSpPr>
                <p:spPr>
                  <a:xfrm>
                    <a:off x="4024482" y="3976120"/>
                    <a:ext cx="1258721" cy="1615447"/>
                  </a:xfrm>
                  <a:custGeom>
                    <a:avLst/>
                    <a:gdLst>
                      <a:gd name="connsiteX0" fmla="*/ 213347 w 1258721"/>
                      <a:gd name="connsiteY0" fmla="*/ 0 h 1615447"/>
                      <a:gd name="connsiteX1" fmla="*/ 1055237 w 1258721"/>
                      <a:gd name="connsiteY1" fmla="*/ 193584 h 1615447"/>
                      <a:gd name="connsiteX2" fmla="*/ 1086259 w 1258721"/>
                      <a:gd name="connsiteY2" fmla="*/ 767260 h 1615447"/>
                      <a:gd name="connsiteX3" fmla="*/ 1258721 w 1258721"/>
                      <a:gd name="connsiteY3" fmla="*/ 1077868 h 1615447"/>
                      <a:gd name="connsiteX4" fmla="*/ 582338 w 1258721"/>
                      <a:gd name="connsiteY4" fmla="*/ 1615447 h 1615447"/>
                      <a:gd name="connsiteX5" fmla="*/ 270665 w 1258721"/>
                      <a:gd name="connsiteY5" fmla="*/ 1051263 h 1615447"/>
                      <a:gd name="connsiteX6" fmla="*/ 248951 w 1258721"/>
                      <a:gd name="connsiteY6" fmla="*/ 980873 h 1615447"/>
                      <a:gd name="connsiteX7" fmla="*/ 139273 w 1258721"/>
                      <a:gd name="connsiteY7" fmla="*/ 947195 h 1615447"/>
                      <a:gd name="connsiteX8" fmla="*/ 0 w 1258721"/>
                      <a:gd name="connsiteY8" fmla="*/ 904417 h 1615447"/>
                      <a:gd name="connsiteX9" fmla="*/ 106692 w 1258721"/>
                      <a:gd name="connsiteY9" fmla="*/ 805187 h 1615447"/>
                      <a:gd name="connsiteX10" fmla="*/ 189931 w 1258721"/>
                      <a:gd name="connsiteY10" fmla="*/ 727770 h 1615447"/>
                      <a:gd name="connsiteX11" fmla="*/ 178204 w 1258721"/>
                      <a:gd name="connsiteY11" fmla="*/ 653283 h 1615447"/>
                      <a:gd name="connsiteX12" fmla="*/ 213347 w 1258721"/>
                      <a:gd name="connsiteY12" fmla="*/ 0 h 16154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258721" h="1615447">
                        <a:moveTo>
                          <a:pt x="213347" y="0"/>
                        </a:moveTo>
                        <a:lnTo>
                          <a:pt x="1055237" y="193584"/>
                        </a:lnTo>
                        <a:cubicBezTo>
                          <a:pt x="1012446" y="377579"/>
                          <a:pt x="1019611" y="575593"/>
                          <a:pt x="1086259" y="767260"/>
                        </a:cubicBezTo>
                        <a:cubicBezTo>
                          <a:pt x="1126600" y="883319"/>
                          <a:pt x="1185613" y="987634"/>
                          <a:pt x="1258721" y="1077868"/>
                        </a:cubicBezTo>
                        <a:lnTo>
                          <a:pt x="582338" y="1615447"/>
                        </a:lnTo>
                        <a:cubicBezTo>
                          <a:pt x="450489" y="1451042"/>
                          <a:pt x="343909" y="1261677"/>
                          <a:pt x="270665" y="1051263"/>
                        </a:cubicBezTo>
                        <a:lnTo>
                          <a:pt x="248951" y="980873"/>
                        </a:lnTo>
                        <a:lnTo>
                          <a:pt x="139273" y="947195"/>
                        </a:lnTo>
                        <a:lnTo>
                          <a:pt x="0" y="904417"/>
                        </a:lnTo>
                        <a:lnTo>
                          <a:pt x="106692" y="805187"/>
                        </a:lnTo>
                        <a:lnTo>
                          <a:pt x="189931" y="727770"/>
                        </a:lnTo>
                        <a:lnTo>
                          <a:pt x="178204" y="653283"/>
                        </a:lnTo>
                        <a:cubicBezTo>
                          <a:pt x="151355" y="431633"/>
                          <a:pt x="164507" y="210867"/>
                          <a:pt x="213347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63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941ED16F-8117-A11D-EF22-16D8E1A854AF}"/>
                  </a:ext>
                </a:extLst>
              </p:cNvPr>
              <p:cNvGrpSpPr/>
              <p:nvPr/>
            </p:nvGrpSpPr>
            <p:grpSpPr>
              <a:xfrm>
                <a:off x="3875305" y="1066800"/>
                <a:ext cx="4456580" cy="907043"/>
                <a:chOff x="8148507" y="1284874"/>
                <a:chExt cx="2487305" cy="907043"/>
              </a:xfrm>
            </p:grpSpPr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722C34FF-359C-74AD-2894-77E55636D1B5}"/>
                    </a:ext>
                  </a:extLst>
                </p:cNvPr>
                <p:cNvSpPr txBox="1"/>
                <p:nvPr/>
              </p:nvSpPr>
              <p:spPr>
                <a:xfrm>
                  <a:off x="8340755" y="1545586"/>
                  <a:ext cx="2102809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adipiscing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 incididunt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. </a:t>
                  </a:r>
                </a:p>
              </p:txBody>
            </p:sp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1636AE12-4EF2-3BE6-7191-F742229ED53E}"/>
                    </a:ext>
                  </a:extLst>
                </p:cNvPr>
                <p:cNvSpPr txBox="1"/>
                <p:nvPr/>
              </p:nvSpPr>
              <p:spPr>
                <a:xfrm>
                  <a:off x="8148507" y="1284874"/>
                  <a:ext cx="248730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400" b="1" i="0" u="none" strike="noStrike" kern="1200" cap="none" spc="30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+mj-lt"/>
                      <a:ea typeface="Cambria" panose="02040503050406030204" pitchFamily="18" charset="0"/>
                      <a:cs typeface="Biome" panose="020B0503030204020804" pitchFamily="34" charset="0"/>
                    </a:rPr>
                    <a:t>Lorem ipsum</a:t>
                  </a:r>
                  <a:endParaRPr kumimoji="0" lang="en-US" sz="1400" b="1" i="0" u="none" strike="noStrike" kern="0" cap="none" spc="30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+mj-lt"/>
                    <a:cs typeface="Biome" panose="020B0503030204020804" pitchFamily="34" charset="0"/>
                  </a:endParaRPr>
                </a:p>
              </p:txBody>
            </p:sp>
          </p:grpSp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A3E8EB69-42DF-7C7F-BFB0-B63D1C049AC2}"/>
                  </a:ext>
                </a:extLst>
              </p:cNvPr>
              <p:cNvGrpSpPr/>
              <p:nvPr/>
            </p:nvGrpSpPr>
            <p:grpSpPr>
              <a:xfrm>
                <a:off x="8151225" y="2460997"/>
                <a:ext cx="3666305" cy="907043"/>
                <a:chOff x="8658858" y="1284874"/>
                <a:chExt cx="2046237" cy="907043"/>
              </a:xfrm>
            </p:grpSpPr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6654B8D4-7466-4F50-6140-0014B89D2A68}"/>
                    </a:ext>
                  </a:extLst>
                </p:cNvPr>
                <p:cNvSpPr txBox="1"/>
                <p:nvPr/>
              </p:nvSpPr>
              <p:spPr>
                <a:xfrm>
                  <a:off x="8665473" y="1545586"/>
                  <a:ext cx="2039622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adipiscing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 incididunt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. </a:t>
                  </a:r>
                </a:p>
              </p:txBody>
            </p:sp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1891BA76-0EA3-9DA7-FF29-B1383D492CC5}"/>
                    </a:ext>
                  </a:extLst>
                </p:cNvPr>
                <p:cNvSpPr txBox="1"/>
                <p:nvPr/>
              </p:nvSpPr>
              <p:spPr>
                <a:xfrm>
                  <a:off x="8658858" y="1284874"/>
                  <a:ext cx="1861541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400" b="1" i="0" u="none" strike="noStrike" kern="1200" cap="none" spc="30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+mj-lt"/>
                      <a:ea typeface="Cambria" panose="02040503050406030204" pitchFamily="18" charset="0"/>
                      <a:cs typeface="Biome" panose="020B0503030204020804" pitchFamily="34" charset="0"/>
                    </a:rPr>
                    <a:t>Lorem ipsum</a:t>
                  </a:r>
                  <a:endParaRPr kumimoji="0" lang="en-US" sz="1400" b="1" i="0" u="none" strike="noStrike" kern="0" cap="none" spc="30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+mj-lt"/>
                    <a:cs typeface="Biome" panose="020B0503030204020804" pitchFamily="34" charset="0"/>
                  </a:endParaRPr>
                </a:p>
              </p:txBody>
            </p:sp>
          </p:grpSp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EEC80753-51B8-683B-648C-CB7848DBAC1B}"/>
                  </a:ext>
                </a:extLst>
              </p:cNvPr>
              <p:cNvGrpSpPr/>
              <p:nvPr/>
            </p:nvGrpSpPr>
            <p:grpSpPr>
              <a:xfrm>
                <a:off x="8482153" y="4803603"/>
                <a:ext cx="3443149" cy="1091709"/>
                <a:chOff x="8658858" y="1284874"/>
                <a:chExt cx="1921689" cy="1091709"/>
              </a:xfrm>
            </p:grpSpPr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E15D7B90-A9A7-A3BF-3588-E8D644AD465D}"/>
                    </a:ext>
                  </a:extLst>
                </p:cNvPr>
                <p:cNvSpPr txBox="1"/>
                <p:nvPr/>
              </p:nvSpPr>
              <p:spPr>
                <a:xfrm>
                  <a:off x="8665473" y="1545586"/>
                  <a:ext cx="1915074" cy="83099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adipiscing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 incididunt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. </a:t>
                  </a:r>
                </a:p>
              </p:txBody>
            </p:sp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60FF9798-A87E-75F4-E8D7-D851BD6D1858}"/>
                    </a:ext>
                  </a:extLst>
                </p:cNvPr>
                <p:cNvSpPr txBox="1"/>
                <p:nvPr/>
              </p:nvSpPr>
              <p:spPr>
                <a:xfrm>
                  <a:off x="8658858" y="1284874"/>
                  <a:ext cx="1861541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400" b="1" i="0" u="none" strike="noStrike" kern="1200" cap="none" spc="30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+mj-lt"/>
                      <a:ea typeface="Cambria" panose="02040503050406030204" pitchFamily="18" charset="0"/>
                      <a:cs typeface="Biome" panose="020B0503030204020804" pitchFamily="34" charset="0"/>
                    </a:rPr>
                    <a:t>Lorem ipsum</a:t>
                  </a:r>
                  <a:endParaRPr kumimoji="0" lang="en-US" sz="1400" b="1" i="0" u="none" strike="noStrike" kern="0" cap="none" spc="30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+mj-lt"/>
                    <a:cs typeface="Biome" panose="020B0503030204020804" pitchFamily="34" charset="0"/>
                  </a:endParaRPr>
                </a:p>
              </p:txBody>
            </p:sp>
          </p:grpSp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id="{CDC6FB76-2DEE-F18D-7474-09E910B91413}"/>
                  </a:ext>
                </a:extLst>
              </p:cNvPr>
              <p:cNvGrpSpPr/>
              <p:nvPr/>
            </p:nvGrpSpPr>
            <p:grpSpPr>
              <a:xfrm>
                <a:off x="304809" y="2460997"/>
                <a:ext cx="3654453" cy="907043"/>
                <a:chOff x="8658858" y="1284874"/>
                <a:chExt cx="2039622" cy="907043"/>
              </a:xfrm>
            </p:grpSpPr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0AA153BA-87A1-FAFF-2C25-98BE3DE42124}"/>
                    </a:ext>
                  </a:extLst>
                </p:cNvPr>
                <p:cNvSpPr txBox="1"/>
                <p:nvPr/>
              </p:nvSpPr>
              <p:spPr>
                <a:xfrm>
                  <a:off x="8658858" y="1545586"/>
                  <a:ext cx="2039622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adipiscing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 incididunt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. </a:t>
                  </a:r>
                </a:p>
              </p:txBody>
            </p:sp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5FE47BC4-5D5A-59D8-8BED-86637E5D0DAB}"/>
                    </a:ext>
                  </a:extLst>
                </p:cNvPr>
                <p:cNvSpPr txBox="1"/>
                <p:nvPr/>
              </p:nvSpPr>
              <p:spPr>
                <a:xfrm>
                  <a:off x="8836939" y="1284874"/>
                  <a:ext cx="1861541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400" b="1" i="0" u="none" strike="noStrike" kern="1200" cap="none" spc="30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+mj-lt"/>
                      <a:ea typeface="Cambria" panose="02040503050406030204" pitchFamily="18" charset="0"/>
                      <a:cs typeface="Biome" panose="020B0503030204020804" pitchFamily="34" charset="0"/>
                    </a:rPr>
                    <a:t>Lorem ipsum</a:t>
                  </a:r>
                  <a:endParaRPr kumimoji="0" lang="en-US" sz="1400" b="1" i="0" u="none" strike="noStrike" kern="0" cap="none" spc="30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+mj-lt"/>
                    <a:cs typeface="Biome" panose="020B0503030204020804" pitchFamily="34" charset="0"/>
                  </a:endParaRPr>
                </a:p>
              </p:txBody>
            </p:sp>
          </p:grp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EEF62050-0D44-2EB3-5360-3307E15447CE}"/>
                  </a:ext>
                </a:extLst>
              </p:cNvPr>
              <p:cNvGrpSpPr/>
              <p:nvPr/>
            </p:nvGrpSpPr>
            <p:grpSpPr>
              <a:xfrm>
                <a:off x="229571" y="4803603"/>
                <a:ext cx="3431297" cy="1091709"/>
                <a:chOff x="8665473" y="1284874"/>
                <a:chExt cx="1915074" cy="1091709"/>
              </a:xfrm>
            </p:grpSpPr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D3458597-0806-7609-2BCE-61E43D8538BC}"/>
                    </a:ext>
                  </a:extLst>
                </p:cNvPr>
                <p:cNvSpPr txBox="1"/>
                <p:nvPr/>
              </p:nvSpPr>
              <p:spPr>
                <a:xfrm>
                  <a:off x="8665473" y="1545586"/>
                  <a:ext cx="1915074" cy="83099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adipiscing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 incididunt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Biome Light" panose="020B0303030204020804" pitchFamily="34" charset="0"/>
                    </a:rPr>
                    <a:t>. </a:t>
                  </a:r>
                </a:p>
              </p:txBody>
            </p:sp>
            <p:sp>
              <p:nvSpPr>
                <p:cNvPr id="113" name="TextBox 112">
                  <a:extLst>
                    <a:ext uri="{FF2B5EF4-FFF2-40B4-BE49-F238E27FC236}">
                      <a16:creationId xmlns:a16="http://schemas.microsoft.com/office/drawing/2014/main" id="{23C486B6-C482-5A1F-AACE-5945869263FD}"/>
                    </a:ext>
                  </a:extLst>
                </p:cNvPr>
                <p:cNvSpPr txBox="1"/>
                <p:nvPr/>
              </p:nvSpPr>
              <p:spPr>
                <a:xfrm>
                  <a:off x="8719006" y="1284874"/>
                  <a:ext cx="1861541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400" b="1" i="0" u="none" strike="noStrike" kern="1200" cap="none" spc="30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+mj-lt"/>
                      <a:ea typeface="Cambria" panose="02040503050406030204" pitchFamily="18" charset="0"/>
                      <a:cs typeface="Biome" panose="020B0503030204020804" pitchFamily="34" charset="0"/>
                    </a:rPr>
                    <a:t>Lorem ipsum</a:t>
                  </a:r>
                  <a:endParaRPr kumimoji="0" lang="en-US" sz="1400" b="1" i="0" u="none" strike="noStrike" kern="0" cap="none" spc="30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+mj-lt"/>
                    <a:cs typeface="Biome" panose="020B0503030204020804" pitchFamily="34" charset="0"/>
                  </a:endParaRPr>
                </a:p>
              </p:txBody>
            </p:sp>
          </p:grp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4312F289-AF41-26EB-0625-CB19979230F8}"/>
                  </a:ext>
                </a:extLst>
              </p:cNvPr>
              <p:cNvSpPr txBox="1"/>
              <p:nvPr/>
            </p:nvSpPr>
            <p:spPr>
              <a:xfrm>
                <a:off x="5322207" y="4236356"/>
                <a:ext cx="156500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1200" cap="none" spc="30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Cambria" panose="02040503050406030204" pitchFamily="18" charset="0"/>
                    <a:cs typeface="Biome" panose="020B0503030204020804" pitchFamily="34" charset="0"/>
                  </a:rPr>
                  <a:t>Lorem ipsum</a:t>
                </a:r>
                <a:endParaRPr kumimoji="0" lang="en-US" sz="1400" b="1" i="0" u="none" strike="noStrike" kern="0" cap="none" spc="300" normalizeH="0" baseline="0" noProof="0" dirty="0">
                  <a:ln>
                    <a:noFill/>
                  </a:ln>
                  <a:solidFill>
                    <a:schemeClr val="tx2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Biome" panose="020B0503030204020804" pitchFamily="34" charset="0"/>
                </a:endParaRPr>
              </a:p>
            </p:txBody>
          </p: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BE70D77A-B6A3-05A2-692C-92C975716316}"/>
                </a:ext>
              </a:extLst>
            </p:cNvPr>
            <p:cNvGrpSpPr/>
            <p:nvPr/>
          </p:nvGrpSpPr>
          <p:grpSpPr>
            <a:xfrm>
              <a:off x="4356310" y="2614885"/>
              <a:ext cx="3507823" cy="2430206"/>
              <a:chOff x="4356310" y="2614885"/>
              <a:chExt cx="3507823" cy="2430206"/>
            </a:xfrm>
          </p:grpSpPr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D47C7DDE-F589-A23F-9D62-5003D8DB38F1}"/>
                  </a:ext>
                </a:extLst>
              </p:cNvPr>
              <p:cNvGrpSpPr/>
              <p:nvPr/>
            </p:nvGrpSpPr>
            <p:grpSpPr>
              <a:xfrm>
                <a:off x="4622237" y="3174892"/>
                <a:ext cx="648000" cy="648000"/>
                <a:chOff x="4086077" y="4762500"/>
                <a:chExt cx="665442" cy="665442"/>
              </a:xfrm>
            </p:grpSpPr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40DC3E29-CD92-F163-49CA-199C24A0C814}"/>
                    </a:ext>
                  </a:extLst>
                </p:cNvPr>
                <p:cNvSpPr/>
                <p:nvPr/>
              </p:nvSpPr>
              <p:spPr>
                <a:xfrm>
                  <a:off x="4086077" y="4762500"/>
                  <a:ext cx="665442" cy="665442"/>
                </a:xfrm>
                <a:custGeom>
                  <a:avLst/>
                  <a:gdLst>
                    <a:gd name="connsiteX0" fmla="*/ 609600 w 609600"/>
                    <a:gd name="connsiteY0" fmla="*/ 304800 h 609600"/>
                    <a:gd name="connsiteX1" fmla="*/ 304800 w 609600"/>
                    <a:gd name="connsiteY1" fmla="*/ 609600 h 609600"/>
                    <a:gd name="connsiteX2" fmla="*/ 0 w 609600"/>
                    <a:gd name="connsiteY2" fmla="*/ 304800 h 609600"/>
                    <a:gd name="connsiteX3" fmla="*/ 304800 w 609600"/>
                    <a:gd name="connsiteY3" fmla="*/ 0 h 609600"/>
                    <a:gd name="connsiteX4" fmla="*/ 609600 w 609600"/>
                    <a:gd name="connsiteY4" fmla="*/ 30480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0" h="609600">
                      <a:moveTo>
                        <a:pt x="609600" y="304800"/>
                      </a:moveTo>
                      <a:cubicBezTo>
                        <a:pt x="609600" y="473137"/>
                        <a:pt x="473136" y="609600"/>
                        <a:pt x="304800" y="609600"/>
                      </a:cubicBezTo>
                      <a:cubicBezTo>
                        <a:pt x="136464" y="609600"/>
                        <a:pt x="0" y="473137"/>
                        <a:pt x="0" y="304800"/>
                      </a:cubicBezTo>
                      <a:cubicBezTo>
                        <a:pt x="0" y="136463"/>
                        <a:pt x="136464" y="0"/>
                        <a:pt x="304800" y="0"/>
                      </a:cubicBezTo>
                      <a:cubicBezTo>
                        <a:pt x="473136" y="0"/>
                        <a:pt x="609600" y="136463"/>
                        <a:pt x="609600" y="30480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12700">
                  <a:noFill/>
                </a:ln>
                <a:effectLst>
                  <a:outerShdw blurRad="241300" dist="25400" sx="102000" sy="102000" algn="ct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lt1"/>
                    </a:solidFill>
                  </a:endParaRPr>
                </a:p>
              </p:txBody>
            </p:sp>
            <p:grpSp>
              <p:nvGrpSpPr>
                <p:cNvPr id="62" name="Graphic 4">
                  <a:extLst>
                    <a:ext uri="{FF2B5EF4-FFF2-40B4-BE49-F238E27FC236}">
                      <a16:creationId xmlns:a16="http://schemas.microsoft.com/office/drawing/2014/main" id="{9DA2C0BA-F916-725A-44CA-51701A952A87}"/>
                    </a:ext>
                  </a:extLst>
                </p:cNvPr>
                <p:cNvGrpSpPr/>
                <p:nvPr/>
              </p:nvGrpSpPr>
              <p:grpSpPr>
                <a:xfrm>
                  <a:off x="4149050" y="4825473"/>
                  <a:ext cx="539496" cy="539496"/>
                  <a:chOff x="4031360" y="1961610"/>
                  <a:chExt cx="609600" cy="609600"/>
                </a:xfrm>
              </p:grpSpPr>
              <p:sp>
                <p:nvSpPr>
                  <p:cNvPr id="63" name="Freeform: Shape 62">
                    <a:extLst>
                      <a:ext uri="{FF2B5EF4-FFF2-40B4-BE49-F238E27FC236}">
                        <a16:creationId xmlns:a16="http://schemas.microsoft.com/office/drawing/2014/main" id="{51E227B2-F69D-67DA-12BE-73E1F75322D6}"/>
                      </a:ext>
                    </a:extLst>
                  </p:cNvPr>
                  <p:cNvSpPr/>
                  <p:nvPr/>
                </p:nvSpPr>
                <p:spPr>
                  <a:xfrm>
                    <a:off x="4031360" y="1961610"/>
                    <a:ext cx="609600" cy="609600"/>
                  </a:xfrm>
                  <a:custGeom>
                    <a:avLst/>
                    <a:gdLst>
                      <a:gd name="connsiteX0" fmla="*/ 609600 w 609600"/>
                      <a:gd name="connsiteY0" fmla="*/ 304800 h 609600"/>
                      <a:gd name="connsiteX1" fmla="*/ 304800 w 609600"/>
                      <a:gd name="connsiteY1" fmla="*/ 609600 h 609600"/>
                      <a:gd name="connsiteX2" fmla="*/ 0 w 609600"/>
                      <a:gd name="connsiteY2" fmla="*/ 304800 h 609600"/>
                      <a:gd name="connsiteX3" fmla="*/ 304800 w 609600"/>
                      <a:gd name="connsiteY3" fmla="*/ 0 h 609600"/>
                      <a:gd name="connsiteX4" fmla="*/ 609600 w 609600"/>
                      <a:gd name="connsiteY4" fmla="*/ 30480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09600" h="609600">
                        <a:moveTo>
                          <a:pt x="609600" y="304800"/>
                        </a:moveTo>
                        <a:cubicBezTo>
                          <a:pt x="609600" y="473136"/>
                          <a:pt x="473136" y="609600"/>
                          <a:pt x="304800" y="609600"/>
                        </a:cubicBezTo>
                        <a:cubicBezTo>
                          <a:pt x="136464" y="609600"/>
                          <a:pt x="0" y="473136"/>
                          <a:pt x="0" y="304800"/>
                        </a:cubicBezTo>
                        <a:cubicBezTo>
                          <a:pt x="0" y="136464"/>
                          <a:pt x="136464" y="0"/>
                          <a:pt x="304800" y="0"/>
                        </a:cubicBezTo>
                        <a:cubicBezTo>
                          <a:pt x="473136" y="0"/>
                          <a:pt x="609600" y="136464"/>
                          <a:pt x="609600" y="30480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2700" cap="flat">
                    <a:solidFill>
                      <a:schemeClr val="tx2"/>
                    </a:solidFill>
                    <a:prstDash val="solid"/>
                    <a:miter/>
                    <a:extLst>
                      <a:ext uri="{C807C97D-BFC1-408E-A445-0C87EB9F89A2}">
                        <ask:lineSketchStyleProps xmlns:ask="http://schemas.microsoft.com/office/drawing/2018/sketchyshapes" sd="4126224845">
                          <a:custGeom>
                            <a:avLst/>
                            <a:gdLst>
                              <a:gd name="connsiteX0" fmla="*/ 837072 w 837072"/>
                              <a:gd name="connsiteY0" fmla="*/ 418536 h 837072"/>
                              <a:gd name="connsiteX1" fmla="*/ 418536 w 837072"/>
                              <a:gd name="connsiteY1" fmla="*/ 837072 h 837072"/>
                              <a:gd name="connsiteX2" fmla="*/ 0 w 837072"/>
                              <a:gd name="connsiteY2" fmla="*/ 418536 h 837072"/>
                              <a:gd name="connsiteX3" fmla="*/ 418536 w 837072"/>
                              <a:gd name="connsiteY3" fmla="*/ 0 h 837072"/>
                              <a:gd name="connsiteX4" fmla="*/ 837072 w 837072"/>
                              <a:gd name="connsiteY4" fmla="*/ 418536 h 83707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837072" h="837072" fill="none" extrusionOk="0">
                                <a:moveTo>
                                  <a:pt x="837072" y="418536"/>
                                </a:moveTo>
                                <a:cubicBezTo>
                                  <a:pt x="839595" y="672364"/>
                                  <a:pt x="642813" y="849339"/>
                                  <a:pt x="418536" y="837072"/>
                                </a:cubicBezTo>
                                <a:cubicBezTo>
                                  <a:pt x="198380" y="810055"/>
                                  <a:pt x="10685" y="690099"/>
                                  <a:pt x="0" y="418536"/>
                                </a:cubicBezTo>
                                <a:cubicBezTo>
                                  <a:pt x="-13288" y="142417"/>
                                  <a:pt x="187052" y="10737"/>
                                  <a:pt x="418536" y="0"/>
                                </a:cubicBezTo>
                                <a:cubicBezTo>
                                  <a:pt x="612922" y="-35632"/>
                                  <a:pt x="835238" y="197307"/>
                                  <a:pt x="837072" y="418536"/>
                                </a:cubicBezTo>
                                <a:close/>
                              </a:path>
                              <a:path w="837072" h="837072" stroke="0" extrusionOk="0">
                                <a:moveTo>
                                  <a:pt x="837072" y="418536"/>
                                </a:moveTo>
                                <a:cubicBezTo>
                                  <a:pt x="864614" y="633246"/>
                                  <a:pt x="637825" y="878388"/>
                                  <a:pt x="418536" y="837072"/>
                                </a:cubicBezTo>
                                <a:cubicBezTo>
                                  <a:pt x="228435" y="838624"/>
                                  <a:pt x="-10063" y="676391"/>
                                  <a:pt x="0" y="418536"/>
                                </a:cubicBezTo>
                                <a:cubicBezTo>
                                  <a:pt x="38060" y="158664"/>
                                  <a:pt x="182958" y="-22425"/>
                                  <a:pt x="418536" y="0"/>
                                </a:cubicBezTo>
                                <a:cubicBezTo>
                                  <a:pt x="624560" y="15029"/>
                                  <a:pt x="808767" y="231447"/>
                                  <a:pt x="837072" y="418536"/>
                                </a:cubicBezTo>
                                <a:close/>
                              </a:path>
                            </a:pathLst>
                          </a:custGeom>
                          <ask:type>
                            <ask:lineSketchNone/>
                          </ask:type>
                        </ask:lineSketchStyleProps>
                      </a:ext>
                    </a:extLst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5" name="Freeform: Shape 64">
                    <a:extLst>
                      <a:ext uri="{FF2B5EF4-FFF2-40B4-BE49-F238E27FC236}">
                        <a16:creationId xmlns:a16="http://schemas.microsoft.com/office/drawing/2014/main" id="{2468CBD5-A3EB-1AC9-30DF-3C743B06EA8D}"/>
                      </a:ext>
                    </a:extLst>
                  </p:cNvPr>
                  <p:cNvSpPr/>
                  <p:nvPr/>
                </p:nvSpPr>
                <p:spPr>
                  <a:xfrm>
                    <a:off x="4241911" y="2087293"/>
                    <a:ext cx="188499" cy="358235"/>
                  </a:xfrm>
                  <a:custGeom>
                    <a:avLst/>
                    <a:gdLst>
                      <a:gd name="connsiteX0" fmla="*/ 181261 w 188499"/>
                      <a:gd name="connsiteY0" fmla="*/ 203073 h 358235"/>
                      <a:gd name="connsiteX1" fmla="*/ 124397 w 188499"/>
                      <a:gd name="connsiteY1" fmla="*/ 203073 h 358235"/>
                      <a:gd name="connsiteX2" fmla="*/ 124397 w 188499"/>
                      <a:gd name="connsiteY2" fmla="*/ 358235 h 358235"/>
                      <a:gd name="connsiteX3" fmla="*/ 40100 w 188499"/>
                      <a:gd name="connsiteY3" fmla="*/ 358235 h 358235"/>
                      <a:gd name="connsiteX4" fmla="*/ 40100 w 188499"/>
                      <a:gd name="connsiteY4" fmla="*/ 203073 h 358235"/>
                      <a:gd name="connsiteX5" fmla="*/ 0 w 188499"/>
                      <a:gd name="connsiteY5" fmla="*/ 203073 h 358235"/>
                      <a:gd name="connsiteX6" fmla="*/ 0 w 188499"/>
                      <a:gd name="connsiteY6" fmla="*/ 131445 h 358235"/>
                      <a:gd name="connsiteX7" fmla="*/ 40100 w 188499"/>
                      <a:gd name="connsiteY7" fmla="*/ 131445 h 358235"/>
                      <a:gd name="connsiteX8" fmla="*/ 40100 w 188499"/>
                      <a:gd name="connsiteY8" fmla="*/ 85058 h 358235"/>
                      <a:gd name="connsiteX9" fmla="*/ 125158 w 188499"/>
                      <a:gd name="connsiteY9" fmla="*/ 0 h 358235"/>
                      <a:gd name="connsiteX10" fmla="*/ 187547 w 188499"/>
                      <a:gd name="connsiteY10" fmla="*/ 286 h 358235"/>
                      <a:gd name="connsiteX11" fmla="*/ 187547 w 188499"/>
                      <a:gd name="connsiteY11" fmla="*/ 69818 h 358235"/>
                      <a:gd name="connsiteX12" fmla="*/ 142208 w 188499"/>
                      <a:gd name="connsiteY12" fmla="*/ 69818 h 358235"/>
                      <a:gd name="connsiteX13" fmla="*/ 124301 w 188499"/>
                      <a:gd name="connsiteY13" fmla="*/ 89345 h 358235"/>
                      <a:gd name="connsiteX14" fmla="*/ 124301 w 188499"/>
                      <a:gd name="connsiteY14" fmla="*/ 131540 h 358235"/>
                      <a:gd name="connsiteX15" fmla="*/ 188500 w 188499"/>
                      <a:gd name="connsiteY15" fmla="*/ 131540 h 358235"/>
                      <a:gd name="connsiteX16" fmla="*/ 181261 w 188499"/>
                      <a:gd name="connsiteY16" fmla="*/ 203073 h 3582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88499" h="358235">
                        <a:moveTo>
                          <a:pt x="181261" y="203073"/>
                        </a:moveTo>
                        <a:lnTo>
                          <a:pt x="124397" y="203073"/>
                        </a:lnTo>
                        <a:lnTo>
                          <a:pt x="124397" y="358235"/>
                        </a:lnTo>
                        <a:lnTo>
                          <a:pt x="40100" y="358235"/>
                        </a:lnTo>
                        <a:lnTo>
                          <a:pt x="40100" y="203073"/>
                        </a:lnTo>
                        <a:lnTo>
                          <a:pt x="0" y="203073"/>
                        </a:lnTo>
                        <a:lnTo>
                          <a:pt x="0" y="131445"/>
                        </a:lnTo>
                        <a:lnTo>
                          <a:pt x="40100" y="131445"/>
                        </a:lnTo>
                        <a:lnTo>
                          <a:pt x="40100" y="85058"/>
                        </a:lnTo>
                        <a:cubicBezTo>
                          <a:pt x="40100" y="51911"/>
                          <a:pt x="55817" y="0"/>
                          <a:pt x="125158" y="0"/>
                        </a:cubicBezTo>
                        <a:lnTo>
                          <a:pt x="187547" y="286"/>
                        </a:lnTo>
                        <a:lnTo>
                          <a:pt x="187547" y="69818"/>
                        </a:lnTo>
                        <a:lnTo>
                          <a:pt x="142208" y="69818"/>
                        </a:lnTo>
                        <a:cubicBezTo>
                          <a:pt x="134779" y="69818"/>
                          <a:pt x="124301" y="73533"/>
                          <a:pt x="124301" y="89345"/>
                        </a:cubicBezTo>
                        <a:lnTo>
                          <a:pt x="124301" y="131540"/>
                        </a:lnTo>
                        <a:lnTo>
                          <a:pt x="188500" y="131540"/>
                        </a:lnTo>
                        <a:lnTo>
                          <a:pt x="181261" y="203073"/>
                        </a:lnTo>
                        <a:close/>
                      </a:path>
                    </a:pathLst>
                  </a:custGeom>
                  <a:solidFill>
                    <a:schemeClr val="bg2"/>
                  </a:solidFill>
                  <a:ln w="12700" cap="flat">
                    <a:solidFill>
                      <a:schemeClr val="tx2"/>
                    </a:solidFill>
                    <a:prstDash val="solid"/>
                    <a:miter/>
                    <a:extLst>
                      <a:ext uri="{C807C97D-BFC1-408E-A445-0C87EB9F89A2}">
                        <ask:lineSketchStyleProps xmlns:ask="http://schemas.microsoft.com/office/drawing/2018/sketchyshapes" sd="2561729385">
                          <a:custGeom>
                            <a:avLst/>
                            <a:gdLst>
                              <a:gd name="connsiteX0" fmla="*/ 248898 w 258837"/>
                              <a:gd name="connsiteY0" fmla="*/ 278849 h 491910"/>
                              <a:gd name="connsiteX1" fmla="*/ 170815 w 258837"/>
                              <a:gd name="connsiteY1" fmla="*/ 278849 h 491910"/>
                              <a:gd name="connsiteX2" fmla="*/ 170815 w 258837"/>
                              <a:gd name="connsiteY2" fmla="*/ 491910 h 491910"/>
                              <a:gd name="connsiteX3" fmla="*/ 55063 w 258837"/>
                              <a:gd name="connsiteY3" fmla="*/ 491910 h 491910"/>
                              <a:gd name="connsiteX4" fmla="*/ 55063 w 258837"/>
                              <a:gd name="connsiteY4" fmla="*/ 278849 h 491910"/>
                              <a:gd name="connsiteX5" fmla="*/ 0 w 258837"/>
                              <a:gd name="connsiteY5" fmla="*/ 278849 h 491910"/>
                              <a:gd name="connsiteX6" fmla="*/ 0 w 258837"/>
                              <a:gd name="connsiteY6" fmla="*/ 180493 h 491910"/>
                              <a:gd name="connsiteX7" fmla="*/ 55063 w 258837"/>
                              <a:gd name="connsiteY7" fmla="*/ 180493 h 491910"/>
                              <a:gd name="connsiteX8" fmla="*/ 55063 w 258837"/>
                              <a:gd name="connsiteY8" fmla="*/ 116797 h 491910"/>
                              <a:gd name="connsiteX9" fmla="*/ 171860 w 258837"/>
                              <a:gd name="connsiteY9" fmla="*/ 0 h 491910"/>
                              <a:gd name="connsiteX10" fmla="*/ 257529 w 258837"/>
                              <a:gd name="connsiteY10" fmla="*/ 392 h 491910"/>
                              <a:gd name="connsiteX11" fmla="*/ 257529 w 258837"/>
                              <a:gd name="connsiteY11" fmla="*/ 95870 h 491910"/>
                              <a:gd name="connsiteX12" fmla="*/ 195272 w 258837"/>
                              <a:gd name="connsiteY12" fmla="*/ 95870 h 491910"/>
                              <a:gd name="connsiteX13" fmla="*/ 170683 w 258837"/>
                              <a:gd name="connsiteY13" fmla="*/ 122683 h 491910"/>
                              <a:gd name="connsiteX14" fmla="*/ 170683 w 258837"/>
                              <a:gd name="connsiteY14" fmla="*/ 180624 h 491910"/>
                              <a:gd name="connsiteX15" fmla="*/ 258838 w 258837"/>
                              <a:gd name="connsiteY15" fmla="*/ 180624 h 491910"/>
                              <a:gd name="connsiteX16" fmla="*/ 248898 w 258837"/>
                              <a:gd name="connsiteY16" fmla="*/ 278849 h 49191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</a:cxnLst>
                            <a:rect l="l" t="t" r="r" b="b"/>
                            <a:pathLst>
                              <a:path w="258837" h="491910" fill="none" extrusionOk="0">
                                <a:moveTo>
                                  <a:pt x="248898" y="278849"/>
                                </a:moveTo>
                                <a:cubicBezTo>
                                  <a:pt x="211573" y="279106"/>
                                  <a:pt x="200281" y="281001"/>
                                  <a:pt x="170815" y="278849"/>
                                </a:cubicBezTo>
                                <a:cubicBezTo>
                                  <a:pt x="168889" y="332723"/>
                                  <a:pt x="180538" y="385876"/>
                                  <a:pt x="170815" y="491910"/>
                                </a:cubicBezTo>
                                <a:cubicBezTo>
                                  <a:pt x="121049" y="493893"/>
                                  <a:pt x="103993" y="492141"/>
                                  <a:pt x="55063" y="491910"/>
                                </a:cubicBezTo>
                                <a:cubicBezTo>
                                  <a:pt x="65684" y="414074"/>
                                  <a:pt x="54401" y="350712"/>
                                  <a:pt x="55063" y="278849"/>
                                </a:cubicBezTo>
                                <a:cubicBezTo>
                                  <a:pt x="34952" y="276841"/>
                                  <a:pt x="13307" y="277477"/>
                                  <a:pt x="0" y="278849"/>
                                </a:cubicBezTo>
                                <a:cubicBezTo>
                                  <a:pt x="3984" y="249497"/>
                                  <a:pt x="-1283" y="222400"/>
                                  <a:pt x="0" y="180493"/>
                                </a:cubicBezTo>
                                <a:cubicBezTo>
                                  <a:pt x="23279" y="181253"/>
                                  <a:pt x="35719" y="179979"/>
                                  <a:pt x="55063" y="180493"/>
                                </a:cubicBezTo>
                                <a:cubicBezTo>
                                  <a:pt x="55186" y="152740"/>
                                  <a:pt x="57346" y="140323"/>
                                  <a:pt x="55063" y="116797"/>
                                </a:cubicBezTo>
                                <a:cubicBezTo>
                                  <a:pt x="47659" y="84739"/>
                                  <a:pt x="71894" y="13277"/>
                                  <a:pt x="171860" y="0"/>
                                </a:cubicBezTo>
                                <a:cubicBezTo>
                                  <a:pt x="209684" y="4185"/>
                                  <a:pt x="231597" y="-405"/>
                                  <a:pt x="257529" y="392"/>
                                </a:cubicBezTo>
                                <a:cubicBezTo>
                                  <a:pt x="253540" y="40187"/>
                                  <a:pt x="255003" y="57377"/>
                                  <a:pt x="257529" y="95870"/>
                                </a:cubicBezTo>
                                <a:cubicBezTo>
                                  <a:pt x="233004" y="93960"/>
                                  <a:pt x="217143" y="94785"/>
                                  <a:pt x="195272" y="95870"/>
                                </a:cubicBezTo>
                                <a:cubicBezTo>
                                  <a:pt x="186086" y="92495"/>
                                  <a:pt x="172510" y="100075"/>
                                  <a:pt x="170683" y="122683"/>
                                </a:cubicBezTo>
                                <a:cubicBezTo>
                                  <a:pt x="167817" y="150362"/>
                                  <a:pt x="172196" y="160511"/>
                                  <a:pt x="170683" y="180624"/>
                                </a:cubicBezTo>
                                <a:cubicBezTo>
                                  <a:pt x="192927" y="182049"/>
                                  <a:pt x="229053" y="178124"/>
                                  <a:pt x="258838" y="180624"/>
                                </a:cubicBezTo>
                                <a:cubicBezTo>
                                  <a:pt x="258597" y="227689"/>
                                  <a:pt x="251390" y="259105"/>
                                  <a:pt x="248898" y="278849"/>
                                </a:cubicBezTo>
                                <a:close/>
                              </a:path>
                              <a:path w="258837" h="491910" stroke="0" extrusionOk="0">
                                <a:moveTo>
                                  <a:pt x="248898" y="278849"/>
                                </a:moveTo>
                                <a:cubicBezTo>
                                  <a:pt x="230013" y="278634"/>
                                  <a:pt x="190642" y="279728"/>
                                  <a:pt x="170815" y="278849"/>
                                </a:cubicBezTo>
                                <a:cubicBezTo>
                                  <a:pt x="160808" y="366334"/>
                                  <a:pt x="175046" y="404080"/>
                                  <a:pt x="170815" y="491910"/>
                                </a:cubicBezTo>
                                <a:cubicBezTo>
                                  <a:pt x="138266" y="488937"/>
                                  <a:pt x="104711" y="489589"/>
                                  <a:pt x="55063" y="491910"/>
                                </a:cubicBezTo>
                                <a:cubicBezTo>
                                  <a:pt x="57242" y="447395"/>
                                  <a:pt x="52812" y="371392"/>
                                  <a:pt x="55063" y="278849"/>
                                </a:cubicBezTo>
                                <a:cubicBezTo>
                                  <a:pt x="35599" y="279409"/>
                                  <a:pt x="11276" y="279972"/>
                                  <a:pt x="0" y="278849"/>
                                </a:cubicBezTo>
                                <a:cubicBezTo>
                                  <a:pt x="2557" y="249356"/>
                                  <a:pt x="-3681" y="207178"/>
                                  <a:pt x="0" y="180493"/>
                                </a:cubicBezTo>
                                <a:cubicBezTo>
                                  <a:pt x="12199" y="182772"/>
                                  <a:pt x="38722" y="182390"/>
                                  <a:pt x="55063" y="180493"/>
                                </a:cubicBezTo>
                                <a:cubicBezTo>
                                  <a:pt x="52114" y="163532"/>
                                  <a:pt x="55422" y="131380"/>
                                  <a:pt x="55063" y="116797"/>
                                </a:cubicBezTo>
                                <a:cubicBezTo>
                                  <a:pt x="49208" y="67074"/>
                                  <a:pt x="86408" y="-7559"/>
                                  <a:pt x="171860" y="0"/>
                                </a:cubicBezTo>
                                <a:cubicBezTo>
                                  <a:pt x="213745" y="-2446"/>
                                  <a:pt x="220528" y="881"/>
                                  <a:pt x="257529" y="392"/>
                                </a:cubicBezTo>
                                <a:cubicBezTo>
                                  <a:pt x="260480" y="39143"/>
                                  <a:pt x="255778" y="48866"/>
                                  <a:pt x="257529" y="95870"/>
                                </a:cubicBezTo>
                                <a:cubicBezTo>
                                  <a:pt x="228521" y="98060"/>
                                  <a:pt x="222892" y="94950"/>
                                  <a:pt x="195272" y="95870"/>
                                </a:cubicBezTo>
                                <a:cubicBezTo>
                                  <a:pt x="182138" y="96480"/>
                                  <a:pt x="170776" y="101338"/>
                                  <a:pt x="170683" y="122683"/>
                                </a:cubicBezTo>
                                <a:cubicBezTo>
                                  <a:pt x="170291" y="140214"/>
                                  <a:pt x="173090" y="158507"/>
                                  <a:pt x="170683" y="180624"/>
                                </a:cubicBezTo>
                                <a:cubicBezTo>
                                  <a:pt x="199989" y="182247"/>
                                  <a:pt x="216995" y="179773"/>
                                  <a:pt x="258838" y="180624"/>
                                </a:cubicBezTo>
                                <a:cubicBezTo>
                                  <a:pt x="251257" y="223999"/>
                                  <a:pt x="258033" y="232969"/>
                                  <a:pt x="248898" y="278849"/>
                                </a:cubicBezTo>
                                <a:close/>
                              </a:path>
                            </a:pathLst>
                          </a:custGeom>
                          <ask:type>
                            <ask:lineSketchNon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3A43B501-867C-8028-73EE-345BABC62B11}"/>
                  </a:ext>
                </a:extLst>
              </p:cNvPr>
              <p:cNvGrpSpPr/>
              <p:nvPr/>
            </p:nvGrpSpPr>
            <p:grpSpPr>
              <a:xfrm>
                <a:off x="4356310" y="4382182"/>
                <a:ext cx="648000" cy="648000"/>
                <a:chOff x="5241777" y="4762500"/>
                <a:chExt cx="665442" cy="665442"/>
              </a:xfrm>
            </p:grpSpPr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7B964A17-BC11-FD8C-2F62-0BF422AD7568}"/>
                    </a:ext>
                  </a:extLst>
                </p:cNvPr>
                <p:cNvSpPr/>
                <p:nvPr/>
              </p:nvSpPr>
              <p:spPr>
                <a:xfrm>
                  <a:off x="5241777" y="4762500"/>
                  <a:ext cx="665442" cy="665442"/>
                </a:xfrm>
                <a:custGeom>
                  <a:avLst/>
                  <a:gdLst>
                    <a:gd name="connsiteX0" fmla="*/ 609600 w 609600"/>
                    <a:gd name="connsiteY0" fmla="*/ 304800 h 609600"/>
                    <a:gd name="connsiteX1" fmla="*/ 304800 w 609600"/>
                    <a:gd name="connsiteY1" fmla="*/ 609600 h 609600"/>
                    <a:gd name="connsiteX2" fmla="*/ 0 w 609600"/>
                    <a:gd name="connsiteY2" fmla="*/ 304800 h 609600"/>
                    <a:gd name="connsiteX3" fmla="*/ 304800 w 609600"/>
                    <a:gd name="connsiteY3" fmla="*/ 0 h 609600"/>
                    <a:gd name="connsiteX4" fmla="*/ 609600 w 609600"/>
                    <a:gd name="connsiteY4" fmla="*/ 30480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0" h="609600">
                      <a:moveTo>
                        <a:pt x="609600" y="304800"/>
                      </a:moveTo>
                      <a:cubicBezTo>
                        <a:pt x="609600" y="473137"/>
                        <a:pt x="473136" y="609600"/>
                        <a:pt x="304800" y="609600"/>
                      </a:cubicBezTo>
                      <a:cubicBezTo>
                        <a:pt x="136464" y="609600"/>
                        <a:pt x="0" y="473137"/>
                        <a:pt x="0" y="304800"/>
                      </a:cubicBezTo>
                      <a:cubicBezTo>
                        <a:pt x="0" y="136463"/>
                        <a:pt x="136464" y="0"/>
                        <a:pt x="304800" y="0"/>
                      </a:cubicBezTo>
                      <a:cubicBezTo>
                        <a:pt x="473136" y="0"/>
                        <a:pt x="609600" y="136463"/>
                        <a:pt x="609600" y="30480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12700">
                  <a:noFill/>
                </a:ln>
                <a:effectLst>
                  <a:outerShdw blurRad="241300" dist="25400" sx="102000" sy="102000" algn="ct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lt1"/>
                    </a:solidFill>
                  </a:endParaRPr>
                </a:p>
              </p:txBody>
            </p:sp>
            <p:grpSp>
              <p:nvGrpSpPr>
                <p:cNvPr id="68" name="Group 67">
                  <a:extLst>
                    <a:ext uri="{FF2B5EF4-FFF2-40B4-BE49-F238E27FC236}">
                      <a16:creationId xmlns:a16="http://schemas.microsoft.com/office/drawing/2014/main" id="{7875143F-44F0-CAE8-64F6-F09E4D4ECB61}"/>
                    </a:ext>
                  </a:extLst>
                </p:cNvPr>
                <p:cNvGrpSpPr/>
                <p:nvPr/>
              </p:nvGrpSpPr>
              <p:grpSpPr>
                <a:xfrm>
                  <a:off x="5304750" y="4825473"/>
                  <a:ext cx="539496" cy="539496"/>
                  <a:chOff x="1305194" y="-262971"/>
                  <a:chExt cx="539496" cy="539496"/>
                </a:xfrm>
              </p:grpSpPr>
              <p:sp>
                <p:nvSpPr>
                  <p:cNvPr id="69" name="Oval 68">
                    <a:extLst>
                      <a:ext uri="{FF2B5EF4-FFF2-40B4-BE49-F238E27FC236}">
                        <a16:creationId xmlns:a16="http://schemas.microsoft.com/office/drawing/2014/main" id="{808DBCE6-420F-C4AA-40E1-5E505202A5C5}"/>
                      </a:ext>
                    </a:extLst>
                  </p:cNvPr>
                  <p:cNvSpPr/>
                  <p:nvPr/>
                </p:nvSpPr>
                <p:spPr>
                  <a:xfrm>
                    <a:off x="1305194" y="-262971"/>
                    <a:ext cx="539496" cy="53949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 cap="flat">
                    <a:solidFill>
                      <a:schemeClr val="tx2"/>
                    </a:solidFill>
                    <a:prstDash val="solid"/>
                    <a:miter/>
                    <a:extLst>
                      <a:ext uri="{C807C97D-BFC1-408E-A445-0C87EB9F89A2}">
                        <ask:lineSketchStyleProps xmlns:ask="http://schemas.microsoft.com/office/drawing/2018/sketchyshapes" sd="3505815204">
                          <a:custGeom>
                            <a:avLst/>
                            <a:gdLst>
                              <a:gd name="connsiteX0" fmla="*/ 0 w 1171686"/>
                              <a:gd name="connsiteY0" fmla="*/ 172730 h 1171686"/>
                              <a:gd name="connsiteX1" fmla="*/ 172730 w 1171686"/>
                              <a:gd name="connsiteY1" fmla="*/ 0 h 1171686"/>
                              <a:gd name="connsiteX2" fmla="*/ 585843 w 1171686"/>
                              <a:gd name="connsiteY2" fmla="*/ 0 h 1171686"/>
                              <a:gd name="connsiteX3" fmla="*/ 998956 w 1171686"/>
                              <a:gd name="connsiteY3" fmla="*/ 0 h 1171686"/>
                              <a:gd name="connsiteX4" fmla="*/ 1171686 w 1171686"/>
                              <a:gd name="connsiteY4" fmla="*/ 172730 h 1171686"/>
                              <a:gd name="connsiteX5" fmla="*/ 1171686 w 1171686"/>
                              <a:gd name="connsiteY5" fmla="*/ 561056 h 1171686"/>
                              <a:gd name="connsiteX6" fmla="*/ 1171686 w 1171686"/>
                              <a:gd name="connsiteY6" fmla="*/ 998956 h 1171686"/>
                              <a:gd name="connsiteX7" fmla="*/ 998956 w 1171686"/>
                              <a:gd name="connsiteY7" fmla="*/ 1171686 h 1171686"/>
                              <a:gd name="connsiteX8" fmla="*/ 585843 w 1171686"/>
                              <a:gd name="connsiteY8" fmla="*/ 1171686 h 1171686"/>
                              <a:gd name="connsiteX9" fmla="*/ 172730 w 1171686"/>
                              <a:gd name="connsiteY9" fmla="*/ 1171686 h 1171686"/>
                              <a:gd name="connsiteX10" fmla="*/ 0 w 1171686"/>
                              <a:gd name="connsiteY10" fmla="*/ 998956 h 1171686"/>
                              <a:gd name="connsiteX11" fmla="*/ 0 w 1171686"/>
                              <a:gd name="connsiteY11" fmla="*/ 569318 h 1171686"/>
                              <a:gd name="connsiteX12" fmla="*/ 0 w 1171686"/>
                              <a:gd name="connsiteY12" fmla="*/ 172730 h 1171686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</a:cxnLst>
                            <a:rect l="l" t="t" r="r" b="b"/>
                            <a:pathLst>
                              <a:path w="1171686" h="1171686" fill="none" extrusionOk="0">
                                <a:moveTo>
                                  <a:pt x="0" y="172730"/>
                                </a:moveTo>
                                <a:cubicBezTo>
                                  <a:pt x="6403" y="66924"/>
                                  <a:pt x="98102" y="10491"/>
                                  <a:pt x="172730" y="0"/>
                                </a:cubicBezTo>
                                <a:cubicBezTo>
                                  <a:pt x="296439" y="-12172"/>
                                  <a:pt x="402957" y="14216"/>
                                  <a:pt x="585843" y="0"/>
                                </a:cubicBezTo>
                                <a:cubicBezTo>
                                  <a:pt x="768729" y="-14216"/>
                                  <a:pt x="911771" y="20223"/>
                                  <a:pt x="998956" y="0"/>
                                </a:cubicBezTo>
                                <a:cubicBezTo>
                                  <a:pt x="1092716" y="2314"/>
                                  <a:pt x="1154165" y="82975"/>
                                  <a:pt x="1171686" y="172730"/>
                                </a:cubicBezTo>
                                <a:cubicBezTo>
                                  <a:pt x="1159974" y="257631"/>
                                  <a:pt x="1186222" y="378018"/>
                                  <a:pt x="1171686" y="561056"/>
                                </a:cubicBezTo>
                                <a:cubicBezTo>
                                  <a:pt x="1157150" y="744094"/>
                                  <a:pt x="1175515" y="839390"/>
                                  <a:pt x="1171686" y="998956"/>
                                </a:cubicBezTo>
                                <a:cubicBezTo>
                                  <a:pt x="1182709" y="1098389"/>
                                  <a:pt x="1097263" y="1176661"/>
                                  <a:pt x="998956" y="1171686"/>
                                </a:cubicBezTo>
                                <a:cubicBezTo>
                                  <a:pt x="815766" y="1170381"/>
                                  <a:pt x="785065" y="1180317"/>
                                  <a:pt x="585843" y="1171686"/>
                                </a:cubicBezTo>
                                <a:cubicBezTo>
                                  <a:pt x="386621" y="1163055"/>
                                  <a:pt x="356927" y="1176720"/>
                                  <a:pt x="172730" y="1171686"/>
                                </a:cubicBezTo>
                                <a:cubicBezTo>
                                  <a:pt x="82883" y="1171297"/>
                                  <a:pt x="-4433" y="1074679"/>
                                  <a:pt x="0" y="998956"/>
                                </a:cubicBezTo>
                                <a:cubicBezTo>
                                  <a:pt x="-5411" y="854281"/>
                                  <a:pt x="1582" y="738571"/>
                                  <a:pt x="0" y="569318"/>
                                </a:cubicBezTo>
                                <a:cubicBezTo>
                                  <a:pt x="-1582" y="400065"/>
                                  <a:pt x="-14429" y="304864"/>
                                  <a:pt x="0" y="172730"/>
                                </a:cubicBezTo>
                                <a:close/>
                              </a:path>
                              <a:path w="1171686" h="1171686" stroke="0" extrusionOk="0">
                                <a:moveTo>
                                  <a:pt x="0" y="172730"/>
                                </a:moveTo>
                                <a:cubicBezTo>
                                  <a:pt x="6346" y="77938"/>
                                  <a:pt x="76661" y="-3595"/>
                                  <a:pt x="172730" y="0"/>
                                </a:cubicBezTo>
                                <a:cubicBezTo>
                                  <a:pt x="321091" y="-15867"/>
                                  <a:pt x="465223" y="4856"/>
                                  <a:pt x="577581" y="0"/>
                                </a:cubicBezTo>
                                <a:cubicBezTo>
                                  <a:pt x="689939" y="-4856"/>
                                  <a:pt x="788716" y="-2323"/>
                                  <a:pt x="998956" y="0"/>
                                </a:cubicBezTo>
                                <a:cubicBezTo>
                                  <a:pt x="1108536" y="-4519"/>
                                  <a:pt x="1167373" y="71845"/>
                                  <a:pt x="1171686" y="172730"/>
                                </a:cubicBezTo>
                                <a:cubicBezTo>
                                  <a:pt x="1183979" y="269178"/>
                                  <a:pt x="1182875" y="401801"/>
                                  <a:pt x="1171686" y="602368"/>
                                </a:cubicBezTo>
                                <a:cubicBezTo>
                                  <a:pt x="1160497" y="802935"/>
                                  <a:pt x="1159643" y="864265"/>
                                  <a:pt x="1171686" y="998956"/>
                                </a:cubicBezTo>
                                <a:cubicBezTo>
                                  <a:pt x="1172622" y="1087867"/>
                                  <a:pt x="1107024" y="1170758"/>
                                  <a:pt x="998956" y="1171686"/>
                                </a:cubicBezTo>
                                <a:cubicBezTo>
                                  <a:pt x="914480" y="1188367"/>
                                  <a:pt x="747929" y="1176576"/>
                                  <a:pt x="577581" y="1171686"/>
                                </a:cubicBezTo>
                                <a:cubicBezTo>
                                  <a:pt x="407233" y="1166796"/>
                                  <a:pt x="337808" y="1174309"/>
                                  <a:pt x="172730" y="1171686"/>
                                </a:cubicBezTo>
                                <a:cubicBezTo>
                                  <a:pt x="77053" y="1177389"/>
                                  <a:pt x="8012" y="1080996"/>
                                  <a:pt x="0" y="998956"/>
                                </a:cubicBezTo>
                                <a:cubicBezTo>
                                  <a:pt x="19528" y="907443"/>
                                  <a:pt x="-221" y="781116"/>
                                  <a:pt x="0" y="594105"/>
                                </a:cubicBezTo>
                                <a:cubicBezTo>
                                  <a:pt x="221" y="407094"/>
                                  <a:pt x="12567" y="303696"/>
                                  <a:pt x="0" y="172730"/>
                                </a:cubicBezTo>
                                <a:close/>
                              </a:path>
                            </a:pathLst>
                          </a:custGeom>
                          <ask:type>
                            <ask:lineSketchNon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0" name="Freeform: Shape 69">
                    <a:extLst>
                      <a:ext uri="{FF2B5EF4-FFF2-40B4-BE49-F238E27FC236}">
                        <a16:creationId xmlns:a16="http://schemas.microsoft.com/office/drawing/2014/main" id="{11962877-9999-B899-B4AF-C21E573359B7}"/>
                      </a:ext>
                    </a:extLst>
                  </p:cNvPr>
                  <p:cNvSpPr/>
                  <p:nvPr/>
                </p:nvSpPr>
                <p:spPr>
                  <a:xfrm>
                    <a:off x="1422534" y="-143523"/>
                    <a:ext cx="304815" cy="300600"/>
                  </a:xfrm>
                  <a:custGeom>
                    <a:avLst/>
                    <a:gdLst>
                      <a:gd name="connsiteX0" fmla="*/ 344424 w 344424"/>
                      <a:gd name="connsiteY0" fmla="*/ 210693 h 339661"/>
                      <a:gd name="connsiteX1" fmla="*/ 344424 w 344424"/>
                      <a:gd name="connsiteY1" fmla="*/ 339662 h 339661"/>
                      <a:gd name="connsiteX2" fmla="*/ 269653 w 344424"/>
                      <a:gd name="connsiteY2" fmla="*/ 339662 h 339661"/>
                      <a:gd name="connsiteX3" fmla="*/ 269653 w 344424"/>
                      <a:gd name="connsiteY3" fmla="*/ 219361 h 339661"/>
                      <a:gd name="connsiteX4" fmla="*/ 231743 w 344424"/>
                      <a:gd name="connsiteY4" fmla="*/ 168497 h 339661"/>
                      <a:gd name="connsiteX5" fmla="*/ 193358 w 344424"/>
                      <a:gd name="connsiteY5" fmla="*/ 195834 h 339661"/>
                      <a:gd name="connsiteX6" fmla="*/ 190881 w 344424"/>
                      <a:gd name="connsiteY6" fmla="*/ 214027 h 339661"/>
                      <a:gd name="connsiteX7" fmla="*/ 190881 w 344424"/>
                      <a:gd name="connsiteY7" fmla="*/ 339662 h 339661"/>
                      <a:gd name="connsiteX8" fmla="*/ 116110 w 344424"/>
                      <a:gd name="connsiteY8" fmla="*/ 339662 h 339661"/>
                      <a:gd name="connsiteX9" fmla="*/ 116110 w 344424"/>
                      <a:gd name="connsiteY9" fmla="*/ 114776 h 339661"/>
                      <a:gd name="connsiteX10" fmla="*/ 190881 w 344424"/>
                      <a:gd name="connsiteY10" fmla="*/ 114776 h 339661"/>
                      <a:gd name="connsiteX11" fmla="*/ 190881 w 344424"/>
                      <a:gd name="connsiteY11" fmla="*/ 146685 h 339661"/>
                      <a:gd name="connsiteX12" fmla="*/ 190405 w 344424"/>
                      <a:gd name="connsiteY12" fmla="*/ 147447 h 339661"/>
                      <a:gd name="connsiteX13" fmla="*/ 190881 w 344424"/>
                      <a:gd name="connsiteY13" fmla="*/ 147447 h 339661"/>
                      <a:gd name="connsiteX14" fmla="*/ 190881 w 344424"/>
                      <a:gd name="connsiteY14" fmla="*/ 146685 h 339661"/>
                      <a:gd name="connsiteX15" fmla="*/ 258318 w 344424"/>
                      <a:gd name="connsiteY15" fmla="*/ 109538 h 339661"/>
                      <a:gd name="connsiteX16" fmla="*/ 344424 w 344424"/>
                      <a:gd name="connsiteY16" fmla="*/ 210693 h 339661"/>
                      <a:gd name="connsiteX17" fmla="*/ 344424 w 344424"/>
                      <a:gd name="connsiteY17" fmla="*/ 210693 h 339661"/>
                      <a:gd name="connsiteX18" fmla="*/ 0 w 344424"/>
                      <a:gd name="connsiteY18" fmla="*/ 339662 h 339661"/>
                      <a:gd name="connsiteX19" fmla="*/ 74771 w 344424"/>
                      <a:gd name="connsiteY19" fmla="*/ 339662 h 339661"/>
                      <a:gd name="connsiteX20" fmla="*/ 74771 w 344424"/>
                      <a:gd name="connsiteY20" fmla="*/ 114776 h 339661"/>
                      <a:gd name="connsiteX21" fmla="*/ 0 w 344424"/>
                      <a:gd name="connsiteY21" fmla="*/ 114776 h 339661"/>
                      <a:gd name="connsiteX22" fmla="*/ 0 w 344424"/>
                      <a:gd name="connsiteY22" fmla="*/ 339662 h 339661"/>
                      <a:gd name="connsiteX23" fmla="*/ 76962 w 344424"/>
                      <a:gd name="connsiteY23" fmla="*/ 38481 h 339661"/>
                      <a:gd name="connsiteX24" fmla="*/ 38481 w 344424"/>
                      <a:gd name="connsiteY24" fmla="*/ 76962 h 339661"/>
                      <a:gd name="connsiteX25" fmla="*/ 0 w 344424"/>
                      <a:gd name="connsiteY25" fmla="*/ 38481 h 339661"/>
                      <a:gd name="connsiteX26" fmla="*/ 38481 w 344424"/>
                      <a:gd name="connsiteY26" fmla="*/ 0 h 339661"/>
                      <a:gd name="connsiteX27" fmla="*/ 76962 w 344424"/>
                      <a:gd name="connsiteY27" fmla="*/ 38481 h 3396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344424" h="339661">
                        <a:moveTo>
                          <a:pt x="344424" y="210693"/>
                        </a:moveTo>
                        <a:lnTo>
                          <a:pt x="344424" y="339662"/>
                        </a:lnTo>
                        <a:lnTo>
                          <a:pt x="269653" y="339662"/>
                        </a:lnTo>
                        <a:lnTo>
                          <a:pt x="269653" y="219361"/>
                        </a:lnTo>
                        <a:cubicBezTo>
                          <a:pt x="269653" y="189167"/>
                          <a:pt x="258890" y="168497"/>
                          <a:pt x="231743" y="168497"/>
                        </a:cubicBezTo>
                        <a:cubicBezTo>
                          <a:pt x="211074" y="168497"/>
                          <a:pt x="198787" y="182404"/>
                          <a:pt x="193358" y="195834"/>
                        </a:cubicBezTo>
                        <a:cubicBezTo>
                          <a:pt x="191357" y="200597"/>
                          <a:pt x="190881" y="207359"/>
                          <a:pt x="190881" y="214027"/>
                        </a:cubicBezTo>
                        <a:lnTo>
                          <a:pt x="190881" y="339662"/>
                        </a:lnTo>
                        <a:lnTo>
                          <a:pt x="116110" y="339662"/>
                        </a:lnTo>
                        <a:cubicBezTo>
                          <a:pt x="116110" y="339662"/>
                          <a:pt x="117158" y="135827"/>
                          <a:pt x="116110" y="114776"/>
                        </a:cubicBezTo>
                        <a:lnTo>
                          <a:pt x="190881" y="114776"/>
                        </a:lnTo>
                        <a:lnTo>
                          <a:pt x="190881" y="146685"/>
                        </a:lnTo>
                        <a:cubicBezTo>
                          <a:pt x="190691" y="146971"/>
                          <a:pt x="190500" y="147161"/>
                          <a:pt x="190405" y="147447"/>
                        </a:cubicBezTo>
                        <a:lnTo>
                          <a:pt x="190881" y="147447"/>
                        </a:lnTo>
                        <a:lnTo>
                          <a:pt x="190881" y="146685"/>
                        </a:lnTo>
                        <a:cubicBezTo>
                          <a:pt x="200787" y="131350"/>
                          <a:pt x="218504" y="109538"/>
                          <a:pt x="258318" y="109538"/>
                        </a:cubicBezTo>
                        <a:cubicBezTo>
                          <a:pt x="307467" y="109442"/>
                          <a:pt x="344424" y="141637"/>
                          <a:pt x="344424" y="210693"/>
                        </a:cubicBezTo>
                        <a:lnTo>
                          <a:pt x="344424" y="210693"/>
                        </a:lnTo>
                        <a:close/>
                        <a:moveTo>
                          <a:pt x="0" y="339662"/>
                        </a:moveTo>
                        <a:lnTo>
                          <a:pt x="74771" y="339662"/>
                        </a:lnTo>
                        <a:lnTo>
                          <a:pt x="74771" y="114776"/>
                        </a:lnTo>
                        <a:lnTo>
                          <a:pt x="0" y="114776"/>
                        </a:lnTo>
                        <a:lnTo>
                          <a:pt x="0" y="339662"/>
                        </a:lnTo>
                        <a:close/>
                        <a:moveTo>
                          <a:pt x="76962" y="38481"/>
                        </a:moveTo>
                        <a:cubicBezTo>
                          <a:pt x="76962" y="59722"/>
                          <a:pt x="59722" y="76962"/>
                          <a:pt x="38481" y="76962"/>
                        </a:cubicBezTo>
                        <a:cubicBezTo>
                          <a:pt x="17240" y="76962"/>
                          <a:pt x="0" y="59722"/>
                          <a:pt x="0" y="38481"/>
                        </a:cubicBezTo>
                        <a:cubicBezTo>
                          <a:pt x="0" y="17240"/>
                          <a:pt x="17240" y="0"/>
                          <a:pt x="38481" y="0"/>
                        </a:cubicBezTo>
                        <a:cubicBezTo>
                          <a:pt x="59722" y="0"/>
                          <a:pt x="76962" y="17145"/>
                          <a:pt x="76962" y="38481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 w="12700" cap="flat">
                    <a:solidFill>
                      <a:schemeClr val="tx2"/>
                    </a:solidFill>
                    <a:prstDash val="solid"/>
                    <a:miter/>
                    <a:extLst>
                      <a:ext uri="{C807C97D-BFC1-408E-A445-0C87EB9F89A2}">
                        <ask:lineSketchStyleProps xmlns:ask="http://schemas.microsoft.com/office/drawing/2018/sketchyshapes" sd="179177957">
                          <a:custGeom>
                            <a:avLst/>
                            <a:gdLst>
                              <a:gd name="connsiteX0" fmla="*/ 662003 w 662003"/>
                              <a:gd name="connsiteY0" fmla="*/ 404964 h 652848"/>
                              <a:gd name="connsiteX1" fmla="*/ 662003 w 662003"/>
                              <a:gd name="connsiteY1" fmla="*/ 652849 h 652848"/>
                              <a:gd name="connsiteX2" fmla="*/ 518288 w 662003"/>
                              <a:gd name="connsiteY2" fmla="*/ 652849 h 652848"/>
                              <a:gd name="connsiteX3" fmla="*/ 518288 w 662003"/>
                              <a:gd name="connsiteY3" fmla="*/ 421624 h 652848"/>
                              <a:gd name="connsiteX4" fmla="*/ 445423 w 662003"/>
                              <a:gd name="connsiteY4" fmla="*/ 323860 h 652848"/>
                              <a:gd name="connsiteX5" fmla="*/ 371645 w 662003"/>
                              <a:gd name="connsiteY5" fmla="*/ 376404 h 652848"/>
                              <a:gd name="connsiteX6" fmla="*/ 366884 w 662003"/>
                              <a:gd name="connsiteY6" fmla="*/ 411372 h 652848"/>
                              <a:gd name="connsiteX7" fmla="*/ 366884 w 662003"/>
                              <a:gd name="connsiteY7" fmla="*/ 652849 h 652848"/>
                              <a:gd name="connsiteX8" fmla="*/ 223170 w 662003"/>
                              <a:gd name="connsiteY8" fmla="*/ 652849 h 652848"/>
                              <a:gd name="connsiteX9" fmla="*/ 223170 w 662003"/>
                              <a:gd name="connsiteY9" fmla="*/ 220606 h 652848"/>
                              <a:gd name="connsiteX10" fmla="*/ 366884 w 662003"/>
                              <a:gd name="connsiteY10" fmla="*/ 220606 h 652848"/>
                              <a:gd name="connsiteX11" fmla="*/ 366884 w 662003"/>
                              <a:gd name="connsiteY11" fmla="*/ 281937 h 652848"/>
                              <a:gd name="connsiteX12" fmla="*/ 365969 w 662003"/>
                              <a:gd name="connsiteY12" fmla="*/ 283401 h 652848"/>
                              <a:gd name="connsiteX13" fmla="*/ 366884 w 662003"/>
                              <a:gd name="connsiteY13" fmla="*/ 283401 h 652848"/>
                              <a:gd name="connsiteX14" fmla="*/ 366884 w 662003"/>
                              <a:gd name="connsiteY14" fmla="*/ 281937 h 652848"/>
                              <a:gd name="connsiteX15" fmla="*/ 496502 w 662003"/>
                              <a:gd name="connsiteY15" fmla="*/ 210538 h 652848"/>
                              <a:gd name="connsiteX16" fmla="*/ 662003 w 662003"/>
                              <a:gd name="connsiteY16" fmla="*/ 404964 h 652848"/>
                              <a:gd name="connsiteX17" fmla="*/ 662003 w 662003"/>
                              <a:gd name="connsiteY17" fmla="*/ 404964 h 652848"/>
                              <a:gd name="connsiteX18" fmla="*/ 0 w 662003"/>
                              <a:gd name="connsiteY18" fmla="*/ 652849 h 652848"/>
                              <a:gd name="connsiteX19" fmla="*/ 143714 w 662003"/>
                              <a:gd name="connsiteY19" fmla="*/ 652849 h 652848"/>
                              <a:gd name="connsiteX20" fmla="*/ 143714 w 662003"/>
                              <a:gd name="connsiteY20" fmla="*/ 220606 h 652848"/>
                              <a:gd name="connsiteX21" fmla="*/ 0 w 662003"/>
                              <a:gd name="connsiteY21" fmla="*/ 220606 h 652848"/>
                              <a:gd name="connsiteX22" fmla="*/ 0 w 662003"/>
                              <a:gd name="connsiteY22" fmla="*/ 652849 h 652848"/>
                              <a:gd name="connsiteX23" fmla="*/ 147925 w 662003"/>
                              <a:gd name="connsiteY23" fmla="*/ 73962 h 652848"/>
                              <a:gd name="connsiteX24" fmla="*/ 73962 w 662003"/>
                              <a:gd name="connsiteY24" fmla="*/ 147925 h 652848"/>
                              <a:gd name="connsiteX25" fmla="*/ 0 w 662003"/>
                              <a:gd name="connsiteY25" fmla="*/ 73962 h 652848"/>
                              <a:gd name="connsiteX26" fmla="*/ 73962 w 662003"/>
                              <a:gd name="connsiteY26" fmla="*/ 0 h 652848"/>
                              <a:gd name="connsiteX27" fmla="*/ 147925 w 662003"/>
                              <a:gd name="connsiteY27" fmla="*/ 73962 h 65284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  <a:cxn ang="0">
                                <a:pos x="connsiteX21" y="connsiteY21"/>
                              </a:cxn>
                              <a:cxn ang="0">
                                <a:pos x="connsiteX22" y="connsiteY22"/>
                              </a:cxn>
                              <a:cxn ang="0">
                                <a:pos x="connsiteX23" y="connsiteY23"/>
                              </a:cxn>
                              <a:cxn ang="0">
                                <a:pos x="connsiteX24" y="connsiteY24"/>
                              </a:cxn>
                              <a:cxn ang="0">
                                <a:pos x="connsiteX25" y="connsiteY25"/>
                              </a:cxn>
                              <a:cxn ang="0">
                                <a:pos x="connsiteX26" y="connsiteY26"/>
                              </a:cxn>
                              <a:cxn ang="0">
                                <a:pos x="connsiteX27" y="connsiteY27"/>
                              </a:cxn>
                            </a:cxnLst>
                            <a:rect l="l" t="t" r="r" b="b"/>
                            <a:pathLst>
                              <a:path w="662003" h="652848" fill="none" extrusionOk="0">
                                <a:moveTo>
                                  <a:pt x="662003" y="404964"/>
                                </a:moveTo>
                                <a:cubicBezTo>
                                  <a:pt x="672836" y="505715"/>
                                  <a:pt x="650245" y="539357"/>
                                  <a:pt x="662003" y="652849"/>
                                </a:cubicBezTo>
                                <a:cubicBezTo>
                                  <a:pt x="596982" y="656424"/>
                                  <a:pt x="578793" y="652067"/>
                                  <a:pt x="518288" y="652849"/>
                                </a:cubicBezTo>
                                <a:cubicBezTo>
                                  <a:pt x="529196" y="539550"/>
                                  <a:pt x="515421" y="483056"/>
                                  <a:pt x="518288" y="421624"/>
                                </a:cubicBezTo>
                                <a:cubicBezTo>
                                  <a:pt x="525015" y="372025"/>
                                  <a:pt x="500113" y="315929"/>
                                  <a:pt x="445423" y="323860"/>
                                </a:cubicBezTo>
                                <a:cubicBezTo>
                                  <a:pt x="405483" y="327348"/>
                                  <a:pt x="384167" y="348287"/>
                                  <a:pt x="371645" y="376404"/>
                                </a:cubicBezTo>
                                <a:cubicBezTo>
                                  <a:pt x="369008" y="386090"/>
                                  <a:pt x="369239" y="400004"/>
                                  <a:pt x="366884" y="411372"/>
                                </a:cubicBezTo>
                                <a:cubicBezTo>
                                  <a:pt x="377621" y="521296"/>
                                  <a:pt x="355382" y="582475"/>
                                  <a:pt x="366884" y="652849"/>
                                </a:cubicBezTo>
                                <a:cubicBezTo>
                                  <a:pt x="308373" y="650269"/>
                                  <a:pt x="282555" y="650746"/>
                                  <a:pt x="223170" y="652849"/>
                                </a:cubicBezTo>
                                <a:cubicBezTo>
                                  <a:pt x="227892" y="650746"/>
                                  <a:pt x="223790" y="263102"/>
                                  <a:pt x="223170" y="220606"/>
                                </a:cubicBezTo>
                                <a:cubicBezTo>
                                  <a:pt x="287978" y="214387"/>
                                  <a:pt x="312831" y="222372"/>
                                  <a:pt x="366884" y="220606"/>
                                </a:cubicBezTo>
                                <a:cubicBezTo>
                                  <a:pt x="368321" y="237491"/>
                                  <a:pt x="369567" y="251705"/>
                                  <a:pt x="366884" y="281937"/>
                                </a:cubicBezTo>
                                <a:cubicBezTo>
                                  <a:pt x="366606" y="282575"/>
                                  <a:pt x="366078" y="282751"/>
                                  <a:pt x="365969" y="283401"/>
                                </a:cubicBezTo>
                                <a:cubicBezTo>
                                  <a:pt x="366272" y="283441"/>
                                  <a:pt x="366666" y="283355"/>
                                  <a:pt x="366884" y="283401"/>
                                </a:cubicBezTo>
                                <a:cubicBezTo>
                                  <a:pt x="366899" y="282903"/>
                                  <a:pt x="366953" y="282379"/>
                                  <a:pt x="366884" y="281937"/>
                                </a:cubicBezTo>
                                <a:cubicBezTo>
                                  <a:pt x="397985" y="251971"/>
                                  <a:pt x="413372" y="198760"/>
                                  <a:pt x="496502" y="210538"/>
                                </a:cubicBezTo>
                                <a:cubicBezTo>
                                  <a:pt x="596130" y="215910"/>
                                  <a:pt x="655890" y="266419"/>
                                  <a:pt x="662003" y="404964"/>
                                </a:cubicBezTo>
                                <a:lnTo>
                                  <a:pt x="662003" y="404964"/>
                                </a:lnTo>
                                <a:close/>
                                <a:moveTo>
                                  <a:pt x="0" y="652849"/>
                                </a:moveTo>
                                <a:cubicBezTo>
                                  <a:pt x="69509" y="658489"/>
                                  <a:pt x="75844" y="649442"/>
                                  <a:pt x="143714" y="652849"/>
                                </a:cubicBezTo>
                                <a:cubicBezTo>
                                  <a:pt x="152098" y="472515"/>
                                  <a:pt x="125635" y="426962"/>
                                  <a:pt x="143714" y="220606"/>
                                </a:cubicBezTo>
                                <a:cubicBezTo>
                                  <a:pt x="107584" y="225168"/>
                                  <a:pt x="59387" y="227223"/>
                                  <a:pt x="0" y="220606"/>
                                </a:cubicBezTo>
                                <a:cubicBezTo>
                                  <a:pt x="-3916" y="311750"/>
                                  <a:pt x="17879" y="438731"/>
                                  <a:pt x="0" y="652849"/>
                                </a:cubicBezTo>
                                <a:close/>
                                <a:moveTo>
                                  <a:pt x="147925" y="73962"/>
                                </a:moveTo>
                                <a:cubicBezTo>
                                  <a:pt x="149256" y="117090"/>
                                  <a:pt x="123330" y="150773"/>
                                  <a:pt x="73962" y="147925"/>
                                </a:cubicBezTo>
                                <a:cubicBezTo>
                                  <a:pt x="42267" y="145288"/>
                                  <a:pt x="-4781" y="119681"/>
                                  <a:pt x="0" y="73962"/>
                                </a:cubicBezTo>
                                <a:cubicBezTo>
                                  <a:pt x="-2376" y="34375"/>
                                  <a:pt x="34131" y="-93"/>
                                  <a:pt x="73962" y="0"/>
                                </a:cubicBezTo>
                                <a:cubicBezTo>
                                  <a:pt x="116938" y="-8395"/>
                                  <a:pt x="153931" y="36824"/>
                                  <a:pt x="147925" y="73962"/>
                                </a:cubicBezTo>
                                <a:close/>
                              </a:path>
                              <a:path w="662003" h="652848" stroke="0" extrusionOk="0">
                                <a:moveTo>
                                  <a:pt x="662003" y="404964"/>
                                </a:moveTo>
                                <a:cubicBezTo>
                                  <a:pt x="669336" y="508707"/>
                                  <a:pt x="652537" y="581998"/>
                                  <a:pt x="662003" y="652849"/>
                                </a:cubicBezTo>
                                <a:cubicBezTo>
                                  <a:pt x="630239" y="655224"/>
                                  <a:pt x="582820" y="655962"/>
                                  <a:pt x="518288" y="652849"/>
                                </a:cubicBezTo>
                                <a:cubicBezTo>
                                  <a:pt x="512353" y="561066"/>
                                  <a:pt x="507135" y="521564"/>
                                  <a:pt x="518288" y="421624"/>
                                </a:cubicBezTo>
                                <a:cubicBezTo>
                                  <a:pt x="515138" y="361839"/>
                                  <a:pt x="505366" y="323282"/>
                                  <a:pt x="445423" y="323860"/>
                                </a:cubicBezTo>
                                <a:cubicBezTo>
                                  <a:pt x="406102" y="322854"/>
                                  <a:pt x="381924" y="351647"/>
                                  <a:pt x="371645" y="376404"/>
                                </a:cubicBezTo>
                                <a:cubicBezTo>
                                  <a:pt x="364958" y="385691"/>
                                  <a:pt x="365863" y="397380"/>
                                  <a:pt x="366884" y="411372"/>
                                </a:cubicBezTo>
                                <a:cubicBezTo>
                                  <a:pt x="371734" y="508525"/>
                                  <a:pt x="376437" y="581064"/>
                                  <a:pt x="366884" y="652849"/>
                                </a:cubicBezTo>
                                <a:cubicBezTo>
                                  <a:pt x="301554" y="659121"/>
                                  <a:pt x="294757" y="646345"/>
                                  <a:pt x="223170" y="652849"/>
                                </a:cubicBezTo>
                                <a:cubicBezTo>
                                  <a:pt x="221074" y="657979"/>
                                  <a:pt x="227098" y="255836"/>
                                  <a:pt x="223170" y="220606"/>
                                </a:cubicBezTo>
                                <a:cubicBezTo>
                                  <a:pt x="269567" y="222996"/>
                                  <a:pt x="308876" y="218015"/>
                                  <a:pt x="366884" y="220606"/>
                                </a:cubicBezTo>
                                <a:cubicBezTo>
                                  <a:pt x="366959" y="245046"/>
                                  <a:pt x="366608" y="262179"/>
                                  <a:pt x="366884" y="281937"/>
                                </a:cubicBezTo>
                                <a:cubicBezTo>
                                  <a:pt x="366468" y="282551"/>
                                  <a:pt x="366129" y="282890"/>
                                  <a:pt x="365969" y="283401"/>
                                </a:cubicBezTo>
                                <a:cubicBezTo>
                                  <a:pt x="366209" y="283422"/>
                                  <a:pt x="366652" y="283382"/>
                                  <a:pt x="366884" y="283401"/>
                                </a:cubicBezTo>
                                <a:cubicBezTo>
                                  <a:pt x="366841" y="282685"/>
                                  <a:pt x="366891" y="282345"/>
                                  <a:pt x="366884" y="281937"/>
                                </a:cubicBezTo>
                                <a:cubicBezTo>
                                  <a:pt x="375608" y="254929"/>
                                  <a:pt x="428463" y="202608"/>
                                  <a:pt x="496502" y="210538"/>
                                </a:cubicBezTo>
                                <a:cubicBezTo>
                                  <a:pt x="587002" y="212700"/>
                                  <a:pt x="669150" y="286691"/>
                                  <a:pt x="662003" y="404964"/>
                                </a:cubicBezTo>
                                <a:lnTo>
                                  <a:pt x="662003" y="404964"/>
                                </a:lnTo>
                                <a:close/>
                                <a:moveTo>
                                  <a:pt x="0" y="652849"/>
                                </a:moveTo>
                                <a:cubicBezTo>
                                  <a:pt x="58883" y="646192"/>
                                  <a:pt x="91367" y="655175"/>
                                  <a:pt x="143714" y="652849"/>
                                </a:cubicBezTo>
                                <a:cubicBezTo>
                                  <a:pt x="146225" y="542211"/>
                                  <a:pt x="152175" y="370753"/>
                                  <a:pt x="143714" y="220606"/>
                                </a:cubicBezTo>
                                <a:cubicBezTo>
                                  <a:pt x="81125" y="215489"/>
                                  <a:pt x="48569" y="214896"/>
                                  <a:pt x="0" y="220606"/>
                                </a:cubicBezTo>
                                <a:cubicBezTo>
                                  <a:pt x="-2566" y="324321"/>
                                  <a:pt x="-19454" y="479311"/>
                                  <a:pt x="0" y="652849"/>
                                </a:cubicBezTo>
                                <a:close/>
                                <a:moveTo>
                                  <a:pt x="147925" y="73962"/>
                                </a:moveTo>
                                <a:cubicBezTo>
                                  <a:pt x="141841" y="108856"/>
                                  <a:pt x="114137" y="145851"/>
                                  <a:pt x="73962" y="147925"/>
                                </a:cubicBezTo>
                                <a:cubicBezTo>
                                  <a:pt x="29382" y="149301"/>
                                  <a:pt x="6083" y="120898"/>
                                  <a:pt x="0" y="73962"/>
                                </a:cubicBezTo>
                                <a:cubicBezTo>
                                  <a:pt x="4302" y="37991"/>
                                  <a:pt x="28399" y="4705"/>
                                  <a:pt x="73962" y="0"/>
                                </a:cubicBezTo>
                                <a:cubicBezTo>
                                  <a:pt x="117835" y="-7015"/>
                                  <a:pt x="150354" y="40776"/>
                                  <a:pt x="147925" y="73962"/>
                                </a:cubicBezTo>
                                <a:close/>
                              </a:path>
                            </a:pathLst>
                          </a:custGeom>
                          <ask:type>
                            <ask:lineSketchNon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5A580E96-62EA-FDC0-892F-6C16D0C3DBDC}"/>
                  </a:ext>
                </a:extLst>
              </p:cNvPr>
              <p:cNvGrpSpPr/>
              <p:nvPr/>
            </p:nvGrpSpPr>
            <p:grpSpPr>
              <a:xfrm>
                <a:off x="7216230" y="4397188"/>
                <a:ext cx="647903" cy="647903"/>
                <a:chOff x="1761977" y="4762500"/>
                <a:chExt cx="665442" cy="665442"/>
              </a:xfrm>
            </p:grpSpPr>
            <p:sp>
              <p:nvSpPr>
                <p:cNvPr id="72" name="Freeform: Shape 71">
                  <a:extLst>
                    <a:ext uri="{FF2B5EF4-FFF2-40B4-BE49-F238E27FC236}">
                      <a16:creationId xmlns:a16="http://schemas.microsoft.com/office/drawing/2014/main" id="{775074A4-BA13-C8D4-B609-D6A44EEAE117}"/>
                    </a:ext>
                  </a:extLst>
                </p:cNvPr>
                <p:cNvSpPr/>
                <p:nvPr/>
              </p:nvSpPr>
              <p:spPr>
                <a:xfrm>
                  <a:off x="1761977" y="4762500"/>
                  <a:ext cx="665442" cy="665442"/>
                </a:xfrm>
                <a:custGeom>
                  <a:avLst/>
                  <a:gdLst>
                    <a:gd name="connsiteX0" fmla="*/ 609600 w 609600"/>
                    <a:gd name="connsiteY0" fmla="*/ 304800 h 609600"/>
                    <a:gd name="connsiteX1" fmla="*/ 304800 w 609600"/>
                    <a:gd name="connsiteY1" fmla="*/ 609600 h 609600"/>
                    <a:gd name="connsiteX2" fmla="*/ 0 w 609600"/>
                    <a:gd name="connsiteY2" fmla="*/ 304800 h 609600"/>
                    <a:gd name="connsiteX3" fmla="*/ 304800 w 609600"/>
                    <a:gd name="connsiteY3" fmla="*/ 0 h 609600"/>
                    <a:gd name="connsiteX4" fmla="*/ 609600 w 609600"/>
                    <a:gd name="connsiteY4" fmla="*/ 30480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0" h="609600">
                      <a:moveTo>
                        <a:pt x="609600" y="304800"/>
                      </a:moveTo>
                      <a:cubicBezTo>
                        <a:pt x="609600" y="473137"/>
                        <a:pt x="473136" y="609600"/>
                        <a:pt x="304800" y="609600"/>
                      </a:cubicBezTo>
                      <a:cubicBezTo>
                        <a:pt x="136464" y="609600"/>
                        <a:pt x="0" y="473137"/>
                        <a:pt x="0" y="304800"/>
                      </a:cubicBezTo>
                      <a:cubicBezTo>
                        <a:pt x="0" y="136463"/>
                        <a:pt x="136464" y="0"/>
                        <a:pt x="304800" y="0"/>
                      </a:cubicBezTo>
                      <a:cubicBezTo>
                        <a:pt x="473136" y="0"/>
                        <a:pt x="609600" y="136463"/>
                        <a:pt x="609600" y="30480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12700">
                  <a:noFill/>
                </a:ln>
                <a:effectLst>
                  <a:outerShdw blurRad="241300" dist="25400" sx="102000" sy="102000" algn="ct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73" name="Graphic 4">
                  <a:extLst>
                    <a:ext uri="{FF2B5EF4-FFF2-40B4-BE49-F238E27FC236}">
                      <a16:creationId xmlns:a16="http://schemas.microsoft.com/office/drawing/2014/main" id="{4CAD78E0-1F4B-6029-DC1D-CD3408938AFD}"/>
                    </a:ext>
                  </a:extLst>
                </p:cNvPr>
                <p:cNvGrpSpPr/>
                <p:nvPr/>
              </p:nvGrpSpPr>
              <p:grpSpPr>
                <a:xfrm>
                  <a:off x="1824608" y="4825131"/>
                  <a:ext cx="540179" cy="540179"/>
                  <a:chOff x="4031360" y="4675473"/>
                  <a:chExt cx="609600" cy="609600"/>
                </a:xfrm>
                <a:effectLst/>
              </p:grpSpPr>
              <p:sp>
                <p:nvSpPr>
                  <p:cNvPr id="74" name="Freeform: Shape 73">
                    <a:extLst>
                      <a:ext uri="{FF2B5EF4-FFF2-40B4-BE49-F238E27FC236}">
                        <a16:creationId xmlns:a16="http://schemas.microsoft.com/office/drawing/2014/main" id="{E93915ED-259C-4BA2-62E6-C3BA6621039F}"/>
                      </a:ext>
                    </a:extLst>
                  </p:cNvPr>
                  <p:cNvSpPr/>
                  <p:nvPr/>
                </p:nvSpPr>
                <p:spPr>
                  <a:xfrm>
                    <a:off x="4031360" y="4675473"/>
                    <a:ext cx="609600" cy="609600"/>
                  </a:xfrm>
                  <a:custGeom>
                    <a:avLst/>
                    <a:gdLst>
                      <a:gd name="connsiteX0" fmla="*/ 609600 w 609600"/>
                      <a:gd name="connsiteY0" fmla="*/ 304800 h 609600"/>
                      <a:gd name="connsiteX1" fmla="*/ 304800 w 609600"/>
                      <a:gd name="connsiteY1" fmla="*/ 609600 h 609600"/>
                      <a:gd name="connsiteX2" fmla="*/ 0 w 609600"/>
                      <a:gd name="connsiteY2" fmla="*/ 304800 h 609600"/>
                      <a:gd name="connsiteX3" fmla="*/ 304800 w 609600"/>
                      <a:gd name="connsiteY3" fmla="*/ 0 h 609600"/>
                      <a:gd name="connsiteX4" fmla="*/ 609600 w 609600"/>
                      <a:gd name="connsiteY4" fmla="*/ 30480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09600" h="609600">
                        <a:moveTo>
                          <a:pt x="609600" y="304800"/>
                        </a:moveTo>
                        <a:cubicBezTo>
                          <a:pt x="609600" y="473137"/>
                          <a:pt x="473136" y="609600"/>
                          <a:pt x="304800" y="609600"/>
                        </a:cubicBezTo>
                        <a:cubicBezTo>
                          <a:pt x="136464" y="609600"/>
                          <a:pt x="0" y="473137"/>
                          <a:pt x="0" y="304800"/>
                        </a:cubicBezTo>
                        <a:cubicBezTo>
                          <a:pt x="0" y="136463"/>
                          <a:pt x="136464" y="0"/>
                          <a:pt x="304800" y="0"/>
                        </a:cubicBezTo>
                        <a:cubicBezTo>
                          <a:pt x="473136" y="0"/>
                          <a:pt x="609600" y="136463"/>
                          <a:pt x="609600" y="30480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2700" cap="flat">
                    <a:solidFill>
                      <a:schemeClr val="tx2"/>
                    </a:solidFill>
                    <a:prstDash val="solid"/>
                    <a:miter/>
                    <a:extLst>
                      <a:ext uri="{C807C97D-BFC1-408E-A445-0C87EB9F89A2}">
                        <ask:lineSketchStyleProps xmlns:ask="http://schemas.microsoft.com/office/drawing/2018/sketchyshapes" sd="1219033472">
                          <a:custGeom>
                            <a:avLst/>
                            <a:gdLst>
                              <a:gd name="connsiteX0" fmla="*/ 1401345 w 1401345"/>
                              <a:gd name="connsiteY0" fmla="*/ 700672 h 1401345"/>
                              <a:gd name="connsiteX1" fmla="*/ 700672 w 1401345"/>
                              <a:gd name="connsiteY1" fmla="*/ 1401345 h 1401345"/>
                              <a:gd name="connsiteX2" fmla="*/ 0 w 1401345"/>
                              <a:gd name="connsiteY2" fmla="*/ 700672 h 1401345"/>
                              <a:gd name="connsiteX3" fmla="*/ 700672 w 1401345"/>
                              <a:gd name="connsiteY3" fmla="*/ 0 h 1401345"/>
                              <a:gd name="connsiteX4" fmla="*/ 1401345 w 1401345"/>
                              <a:gd name="connsiteY4" fmla="*/ 700672 h 140134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1401345" h="1401345" fill="none" extrusionOk="0">
                                <a:moveTo>
                                  <a:pt x="1401345" y="700672"/>
                                </a:moveTo>
                                <a:cubicBezTo>
                                  <a:pt x="1461306" y="1094757"/>
                                  <a:pt x="1112529" y="1350128"/>
                                  <a:pt x="700672" y="1401345"/>
                                </a:cubicBezTo>
                                <a:cubicBezTo>
                                  <a:pt x="247485" y="1391205"/>
                                  <a:pt x="-45932" y="1130889"/>
                                  <a:pt x="0" y="700672"/>
                                </a:cubicBezTo>
                                <a:cubicBezTo>
                                  <a:pt x="-4841" y="267531"/>
                                  <a:pt x="269363" y="61619"/>
                                  <a:pt x="700672" y="0"/>
                                </a:cubicBezTo>
                                <a:cubicBezTo>
                                  <a:pt x="1168406" y="45215"/>
                                  <a:pt x="1485355" y="333899"/>
                                  <a:pt x="1401345" y="700672"/>
                                </a:cubicBezTo>
                                <a:close/>
                              </a:path>
                              <a:path w="1401345" h="1401345" stroke="0" extrusionOk="0">
                                <a:moveTo>
                                  <a:pt x="1401345" y="700672"/>
                                </a:moveTo>
                                <a:cubicBezTo>
                                  <a:pt x="1328231" y="1042546"/>
                                  <a:pt x="1050811" y="1415168"/>
                                  <a:pt x="700672" y="1401345"/>
                                </a:cubicBezTo>
                                <a:cubicBezTo>
                                  <a:pt x="376523" y="1414570"/>
                                  <a:pt x="-21539" y="1088329"/>
                                  <a:pt x="0" y="700672"/>
                                </a:cubicBezTo>
                                <a:cubicBezTo>
                                  <a:pt x="-47133" y="359728"/>
                                  <a:pt x="311156" y="14072"/>
                                  <a:pt x="700672" y="0"/>
                                </a:cubicBezTo>
                                <a:cubicBezTo>
                                  <a:pt x="1024744" y="-34413"/>
                                  <a:pt x="1485761" y="354035"/>
                                  <a:pt x="1401345" y="700672"/>
                                </a:cubicBezTo>
                                <a:close/>
                              </a:path>
                            </a:pathLst>
                          </a:custGeom>
                          <ask:type>
                            <ask:lineSketchNon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lang="en-US" dirty="0"/>
                  </a:p>
                </p:txBody>
              </p:sp>
              <p:sp>
                <p:nvSpPr>
                  <p:cNvPr id="75" name="Freeform: Shape 74">
                    <a:extLst>
                      <a:ext uri="{FF2B5EF4-FFF2-40B4-BE49-F238E27FC236}">
                        <a16:creationId xmlns:a16="http://schemas.microsoft.com/office/drawing/2014/main" id="{CC86D089-41C3-B31C-248C-637F4FAD5542}"/>
                      </a:ext>
                    </a:extLst>
                  </p:cNvPr>
                  <p:cNvSpPr/>
                  <p:nvPr/>
                </p:nvSpPr>
                <p:spPr>
                  <a:xfrm>
                    <a:off x="4171472" y="4865020"/>
                    <a:ext cx="329374" cy="230505"/>
                  </a:xfrm>
                  <a:custGeom>
                    <a:avLst/>
                    <a:gdLst>
                      <a:gd name="connsiteX0" fmla="*/ 329279 w 329374"/>
                      <a:gd name="connsiteY0" fmla="*/ 49244 h 230505"/>
                      <a:gd name="connsiteX1" fmla="*/ 280035 w 329374"/>
                      <a:gd name="connsiteY1" fmla="*/ 0 h 230505"/>
                      <a:gd name="connsiteX2" fmla="*/ 49244 w 329374"/>
                      <a:gd name="connsiteY2" fmla="*/ 0 h 230505"/>
                      <a:gd name="connsiteX3" fmla="*/ 0 w 329374"/>
                      <a:gd name="connsiteY3" fmla="*/ 49244 h 230505"/>
                      <a:gd name="connsiteX4" fmla="*/ 0 w 329374"/>
                      <a:gd name="connsiteY4" fmla="*/ 181261 h 230505"/>
                      <a:gd name="connsiteX5" fmla="*/ 49244 w 329374"/>
                      <a:gd name="connsiteY5" fmla="*/ 230505 h 230505"/>
                      <a:gd name="connsiteX6" fmla="*/ 280130 w 329374"/>
                      <a:gd name="connsiteY6" fmla="*/ 230505 h 230505"/>
                      <a:gd name="connsiteX7" fmla="*/ 329375 w 329374"/>
                      <a:gd name="connsiteY7" fmla="*/ 181261 h 230505"/>
                      <a:gd name="connsiteX8" fmla="*/ 329375 w 329374"/>
                      <a:gd name="connsiteY8" fmla="*/ 49244 h 230505"/>
                      <a:gd name="connsiteX9" fmla="*/ 131731 w 329374"/>
                      <a:gd name="connsiteY9" fmla="*/ 170974 h 230505"/>
                      <a:gd name="connsiteX10" fmla="*/ 131731 w 329374"/>
                      <a:gd name="connsiteY10" fmla="*/ 46958 h 230505"/>
                      <a:gd name="connsiteX11" fmla="*/ 225743 w 329374"/>
                      <a:gd name="connsiteY11" fmla="*/ 108966 h 230505"/>
                      <a:gd name="connsiteX12" fmla="*/ 131731 w 329374"/>
                      <a:gd name="connsiteY12" fmla="*/ 170974 h 2305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29374" h="230505">
                        <a:moveTo>
                          <a:pt x="329279" y="49244"/>
                        </a:moveTo>
                        <a:cubicBezTo>
                          <a:pt x="329279" y="22003"/>
                          <a:pt x="307277" y="0"/>
                          <a:pt x="280035" y="0"/>
                        </a:cubicBezTo>
                        <a:lnTo>
                          <a:pt x="49244" y="0"/>
                        </a:lnTo>
                        <a:cubicBezTo>
                          <a:pt x="22098" y="0"/>
                          <a:pt x="0" y="22003"/>
                          <a:pt x="0" y="49244"/>
                        </a:cubicBezTo>
                        <a:lnTo>
                          <a:pt x="0" y="181261"/>
                        </a:lnTo>
                        <a:cubicBezTo>
                          <a:pt x="0" y="208407"/>
                          <a:pt x="22003" y="230505"/>
                          <a:pt x="49244" y="230505"/>
                        </a:cubicBezTo>
                        <a:lnTo>
                          <a:pt x="280130" y="230505"/>
                        </a:lnTo>
                        <a:cubicBezTo>
                          <a:pt x="307277" y="230505"/>
                          <a:pt x="329375" y="208502"/>
                          <a:pt x="329375" y="181261"/>
                        </a:cubicBezTo>
                        <a:lnTo>
                          <a:pt x="329375" y="49244"/>
                        </a:lnTo>
                        <a:close/>
                        <a:moveTo>
                          <a:pt x="131731" y="170974"/>
                        </a:moveTo>
                        <a:lnTo>
                          <a:pt x="131731" y="46958"/>
                        </a:lnTo>
                        <a:lnTo>
                          <a:pt x="225743" y="108966"/>
                        </a:lnTo>
                        <a:lnTo>
                          <a:pt x="131731" y="170974"/>
                        </a:lnTo>
                        <a:close/>
                      </a:path>
                    </a:pathLst>
                  </a:custGeom>
                  <a:solidFill>
                    <a:schemeClr val="bg2"/>
                  </a:solidFill>
                  <a:ln w="12700" cap="flat">
                    <a:solidFill>
                      <a:schemeClr val="tx2"/>
                    </a:solidFill>
                    <a:prstDash val="solid"/>
                    <a:miter/>
                    <a:extLst>
                      <a:ext uri="{C807C97D-BFC1-408E-A445-0C87EB9F89A2}">
                        <ask:lineSketchStyleProps xmlns:ask="http://schemas.microsoft.com/office/drawing/2018/sketchyshapes" sd="981765707">
                          <a:custGeom>
                            <a:avLst/>
                            <a:gdLst>
                              <a:gd name="connsiteX0" fmla="*/ 756944 w 757163"/>
                              <a:gd name="connsiteY0" fmla="*/ 113201 h 529884"/>
                              <a:gd name="connsiteX1" fmla="*/ 643742 w 757163"/>
                              <a:gd name="connsiteY1" fmla="*/ 0 h 529884"/>
                              <a:gd name="connsiteX2" fmla="*/ 113201 w 757163"/>
                              <a:gd name="connsiteY2" fmla="*/ 0 h 529884"/>
                              <a:gd name="connsiteX3" fmla="*/ 0 w 757163"/>
                              <a:gd name="connsiteY3" fmla="*/ 113201 h 529884"/>
                              <a:gd name="connsiteX4" fmla="*/ 0 w 757163"/>
                              <a:gd name="connsiteY4" fmla="*/ 416682 h 529884"/>
                              <a:gd name="connsiteX5" fmla="*/ 113201 w 757163"/>
                              <a:gd name="connsiteY5" fmla="*/ 529884 h 529884"/>
                              <a:gd name="connsiteX6" fmla="*/ 643961 w 757163"/>
                              <a:gd name="connsiteY6" fmla="*/ 529884 h 529884"/>
                              <a:gd name="connsiteX7" fmla="*/ 757165 w 757163"/>
                              <a:gd name="connsiteY7" fmla="*/ 416682 h 529884"/>
                              <a:gd name="connsiteX8" fmla="*/ 757165 w 757163"/>
                              <a:gd name="connsiteY8" fmla="*/ 113201 h 529884"/>
                              <a:gd name="connsiteX9" fmla="*/ 756944 w 757163"/>
                              <a:gd name="connsiteY9" fmla="*/ 113201 h 529884"/>
                              <a:gd name="connsiteX10" fmla="*/ 302822 w 757163"/>
                              <a:gd name="connsiteY10" fmla="*/ 393034 h 529884"/>
                              <a:gd name="connsiteX11" fmla="*/ 302822 w 757163"/>
                              <a:gd name="connsiteY11" fmla="*/ 107946 h 529884"/>
                              <a:gd name="connsiteX12" fmla="*/ 518936 w 757163"/>
                              <a:gd name="connsiteY12" fmla="*/ 250490 h 529884"/>
                              <a:gd name="connsiteX13" fmla="*/ 302822 w 757163"/>
                              <a:gd name="connsiteY13" fmla="*/ 393034 h 52988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</a:cxnLst>
                            <a:rect l="l" t="t" r="r" b="b"/>
                            <a:pathLst>
                              <a:path w="757163" h="529884" fill="none" extrusionOk="0">
                                <a:moveTo>
                                  <a:pt x="756944" y="113201"/>
                                </a:moveTo>
                                <a:cubicBezTo>
                                  <a:pt x="752459" y="53051"/>
                                  <a:pt x="711277" y="-713"/>
                                  <a:pt x="643742" y="0"/>
                                </a:cubicBezTo>
                                <a:cubicBezTo>
                                  <a:pt x="404146" y="7317"/>
                                  <a:pt x="346741" y="-20514"/>
                                  <a:pt x="113201" y="0"/>
                                </a:cubicBezTo>
                                <a:cubicBezTo>
                                  <a:pt x="45874" y="983"/>
                                  <a:pt x="-1300" y="65761"/>
                                  <a:pt x="0" y="113201"/>
                                </a:cubicBezTo>
                                <a:cubicBezTo>
                                  <a:pt x="14082" y="243653"/>
                                  <a:pt x="-6120" y="340309"/>
                                  <a:pt x="0" y="416682"/>
                                </a:cubicBezTo>
                                <a:cubicBezTo>
                                  <a:pt x="-3981" y="493628"/>
                                  <a:pt x="43358" y="540450"/>
                                  <a:pt x="113201" y="529884"/>
                                </a:cubicBezTo>
                                <a:cubicBezTo>
                                  <a:pt x="314480" y="552017"/>
                                  <a:pt x="428546" y="506279"/>
                                  <a:pt x="643961" y="529884"/>
                                </a:cubicBezTo>
                                <a:cubicBezTo>
                                  <a:pt x="706629" y="514257"/>
                                  <a:pt x="761760" y="476038"/>
                                  <a:pt x="757165" y="416682"/>
                                </a:cubicBezTo>
                                <a:cubicBezTo>
                                  <a:pt x="743410" y="322108"/>
                                  <a:pt x="768416" y="215015"/>
                                  <a:pt x="757165" y="113201"/>
                                </a:cubicBezTo>
                                <a:cubicBezTo>
                                  <a:pt x="757069" y="113200"/>
                                  <a:pt x="757012" y="113198"/>
                                  <a:pt x="756944" y="113201"/>
                                </a:cubicBezTo>
                                <a:close/>
                                <a:moveTo>
                                  <a:pt x="302822" y="393034"/>
                                </a:moveTo>
                                <a:cubicBezTo>
                                  <a:pt x="306881" y="286392"/>
                                  <a:pt x="304323" y="216289"/>
                                  <a:pt x="302822" y="107946"/>
                                </a:cubicBezTo>
                                <a:cubicBezTo>
                                  <a:pt x="390825" y="152705"/>
                                  <a:pt x="437318" y="210037"/>
                                  <a:pt x="518936" y="250490"/>
                                </a:cubicBezTo>
                                <a:cubicBezTo>
                                  <a:pt x="465266" y="273167"/>
                                  <a:pt x="390554" y="329642"/>
                                  <a:pt x="302822" y="393034"/>
                                </a:cubicBezTo>
                                <a:close/>
                              </a:path>
                              <a:path w="757163" h="529884" stroke="0" extrusionOk="0">
                                <a:moveTo>
                                  <a:pt x="756944" y="113201"/>
                                </a:moveTo>
                                <a:cubicBezTo>
                                  <a:pt x="751066" y="60893"/>
                                  <a:pt x="696073" y="-4251"/>
                                  <a:pt x="643742" y="0"/>
                                </a:cubicBezTo>
                                <a:cubicBezTo>
                                  <a:pt x="469895" y="18748"/>
                                  <a:pt x="270642" y="12957"/>
                                  <a:pt x="113201" y="0"/>
                                </a:cubicBezTo>
                                <a:cubicBezTo>
                                  <a:pt x="50924" y="-14467"/>
                                  <a:pt x="-3460" y="48092"/>
                                  <a:pt x="0" y="113201"/>
                                </a:cubicBezTo>
                                <a:cubicBezTo>
                                  <a:pt x="926" y="221472"/>
                                  <a:pt x="-4467" y="309732"/>
                                  <a:pt x="0" y="416682"/>
                                </a:cubicBezTo>
                                <a:cubicBezTo>
                                  <a:pt x="8193" y="479626"/>
                                  <a:pt x="54270" y="536192"/>
                                  <a:pt x="113201" y="529884"/>
                                </a:cubicBezTo>
                                <a:cubicBezTo>
                                  <a:pt x="357380" y="540196"/>
                                  <a:pt x="448695" y="549813"/>
                                  <a:pt x="643961" y="529884"/>
                                </a:cubicBezTo>
                                <a:cubicBezTo>
                                  <a:pt x="703244" y="516724"/>
                                  <a:pt x="743202" y="475828"/>
                                  <a:pt x="757165" y="416682"/>
                                </a:cubicBezTo>
                                <a:cubicBezTo>
                                  <a:pt x="756232" y="332321"/>
                                  <a:pt x="769566" y="180773"/>
                                  <a:pt x="757165" y="113201"/>
                                </a:cubicBezTo>
                                <a:cubicBezTo>
                                  <a:pt x="757110" y="113210"/>
                                  <a:pt x="757030" y="113199"/>
                                  <a:pt x="756944" y="113201"/>
                                </a:cubicBezTo>
                                <a:close/>
                                <a:moveTo>
                                  <a:pt x="302822" y="393034"/>
                                </a:moveTo>
                                <a:cubicBezTo>
                                  <a:pt x="316925" y="274816"/>
                                  <a:pt x="292570" y="214828"/>
                                  <a:pt x="302822" y="107946"/>
                                </a:cubicBezTo>
                                <a:cubicBezTo>
                                  <a:pt x="357425" y="138234"/>
                                  <a:pt x="424958" y="186702"/>
                                  <a:pt x="518936" y="250490"/>
                                </a:cubicBezTo>
                                <a:cubicBezTo>
                                  <a:pt x="458362" y="305396"/>
                                  <a:pt x="405828" y="327534"/>
                                  <a:pt x="302822" y="393034"/>
                                </a:cubicBezTo>
                                <a:close/>
                              </a:path>
                            </a:pathLst>
                          </a:custGeom>
                          <ask:type>
                            <ask:lineSketchNon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lang="en-US"/>
                  </a:p>
                </p:txBody>
              </p:sp>
            </p:grpSp>
          </p:grpSp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1AA6B0E0-1571-3257-977F-9ED551A8B24F}"/>
                  </a:ext>
                </a:extLst>
              </p:cNvPr>
              <p:cNvGrpSpPr/>
              <p:nvPr/>
            </p:nvGrpSpPr>
            <p:grpSpPr>
              <a:xfrm>
                <a:off x="6865168" y="3171511"/>
                <a:ext cx="648000" cy="648000"/>
                <a:chOff x="2955777" y="4762500"/>
                <a:chExt cx="665442" cy="665442"/>
              </a:xfrm>
            </p:grpSpPr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4D7BEE9C-0836-7BD4-7121-3927E4AAFEA9}"/>
                    </a:ext>
                  </a:extLst>
                </p:cNvPr>
                <p:cNvSpPr/>
                <p:nvPr/>
              </p:nvSpPr>
              <p:spPr>
                <a:xfrm>
                  <a:off x="2955777" y="4762500"/>
                  <a:ext cx="665442" cy="665442"/>
                </a:xfrm>
                <a:custGeom>
                  <a:avLst/>
                  <a:gdLst>
                    <a:gd name="connsiteX0" fmla="*/ 609600 w 609600"/>
                    <a:gd name="connsiteY0" fmla="*/ 304800 h 609600"/>
                    <a:gd name="connsiteX1" fmla="*/ 304800 w 609600"/>
                    <a:gd name="connsiteY1" fmla="*/ 609600 h 609600"/>
                    <a:gd name="connsiteX2" fmla="*/ 0 w 609600"/>
                    <a:gd name="connsiteY2" fmla="*/ 304800 h 609600"/>
                    <a:gd name="connsiteX3" fmla="*/ 304800 w 609600"/>
                    <a:gd name="connsiteY3" fmla="*/ 0 h 609600"/>
                    <a:gd name="connsiteX4" fmla="*/ 609600 w 609600"/>
                    <a:gd name="connsiteY4" fmla="*/ 30480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0" h="609600">
                      <a:moveTo>
                        <a:pt x="609600" y="304800"/>
                      </a:moveTo>
                      <a:cubicBezTo>
                        <a:pt x="609600" y="473137"/>
                        <a:pt x="473136" y="609600"/>
                        <a:pt x="304800" y="609600"/>
                      </a:cubicBezTo>
                      <a:cubicBezTo>
                        <a:pt x="136464" y="609600"/>
                        <a:pt x="0" y="473137"/>
                        <a:pt x="0" y="304800"/>
                      </a:cubicBezTo>
                      <a:cubicBezTo>
                        <a:pt x="0" y="136463"/>
                        <a:pt x="136464" y="0"/>
                        <a:pt x="304800" y="0"/>
                      </a:cubicBezTo>
                      <a:cubicBezTo>
                        <a:pt x="473136" y="0"/>
                        <a:pt x="609600" y="136463"/>
                        <a:pt x="609600" y="30480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12700">
                  <a:noFill/>
                </a:ln>
                <a:effectLst>
                  <a:outerShdw blurRad="241300" dist="25400" sx="102000" sy="102000" algn="ct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lt1"/>
                    </a:solidFill>
                  </a:endParaRPr>
                </a:p>
              </p:txBody>
            </p:sp>
            <p:grpSp>
              <p:nvGrpSpPr>
                <p:cNvPr id="89" name="Group 88">
                  <a:extLst>
                    <a:ext uri="{FF2B5EF4-FFF2-40B4-BE49-F238E27FC236}">
                      <a16:creationId xmlns:a16="http://schemas.microsoft.com/office/drawing/2014/main" id="{BDB40DEB-DFF3-A79A-2388-434021462110}"/>
                    </a:ext>
                  </a:extLst>
                </p:cNvPr>
                <p:cNvGrpSpPr/>
                <p:nvPr/>
              </p:nvGrpSpPr>
              <p:grpSpPr>
                <a:xfrm>
                  <a:off x="3018750" y="4825473"/>
                  <a:ext cx="539496" cy="539496"/>
                  <a:chOff x="2437663" y="1790698"/>
                  <a:chExt cx="539496" cy="539496"/>
                </a:xfrm>
              </p:grpSpPr>
              <p:sp>
                <p:nvSpPr>
                  <p:cNvPr id="90" name="Oval 89">
                    <a:extLst>
                      <a:ext uri="{FF2B5EF4-FFF2-40B4-BE49-F238E27FC236}">
                        <a16:creationId xmlns:a16="http://schemas.microsoft.com/office/drawing/2014/main" id="{6F89BCE1-3EF6-B7BB-C5AD-45146B438192}"/>
                      </a:ext>
                    </a:extLst>
                  </p:cNvPr>
                  <p:cNvSpPr/>
                  <p:nvPr/>
                </p:nvSpPr>
                <p:spPr>
                  <a:xfrm>
                    <a:off x="2437663" y="1790698"/>
                    <a:ext cx="539496" cy="53949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12700" cap="flat">
                    <a:solidFill>
                      <a:schemeClr val="tx2"/>
                    </a:solidFill>
                    <a:prstDash val="solid"/>
                    <a:miter/>
                    <a:extLst>
                      <a:ext uri="{C807C97D-BFC1-408E-A445-0C87EB9F89A2}">
                        <ask:lineSketchStyleProps xmlns:ask="http://schemas.microsoft.com/office/drawing/2018/sketchyshapes" sd="4061409959">
                          <a:custGeom>
                            <a:avLst/>
                            <a:gdLst>
                              <a:gd name="connsiteX0" fmla="*/ 0 w 1651002"/>
                              <a:gd name="connsiteY0" fmla="*/ 318198 h 1651002"/>
                              <a:gd name="connsiteX1" fmla="*/ 318198 w 1651002"/>
                              <a:gd name="connsiteY1" fmla="*/ 0 h 1651002"/>
                              <a:gd name="connsiteX2" fmla="*/ 825501 w 1651002"/>
                              <a:gd name="connsiteY2" fmla="*/ 0 h 1651002"/>
                              <a:gd name="connsiteX3" fmla="*/ 1332804 w 1651002"/>
                              <a:gd name="connsiteY3" fmla="*/ 0 h 1651002"/>
                              <a:gd name="connsiteX4" fmla="*/ 1651002 w 1651002"/>
                              <a:gd name="connsiteY4" fmla="*/ 318198 h 1651002"/>
                              <a:gd name="connsiteX5" fmla="*/ 1651002 w 1651002"/>
                              <a:gd name="connsiteY5" fmla="*/ 845793 h 1651002"/>
                              <a:gd name="connsiteX6" fmla="*/ 1651002 w 1651002"/>
                              <a:gd name="connsiteY6" fmla="*/ 1332804 h 1651002"/>
                              <a:gd name="connsiteX7" fmla="*/ 1332804 w 1651002"/>
                              <a:gd name="connsiteY7" fmla="*/ 1651002 h 1651002"/>
                              <a:gd name="connsiteX8" fmla="*/ 805209 w 1651002"/>
                              <a:gd name="connsiteY8" fmla="*/ 1651002 h 1651002"/>
                              <a:gd name="connsiteX9" fmla="*/ 318198 w 1651002"/>
                              <a:gd name="connsiteY9" fmla="*/ 1651002 h 1651002"/>
                              <a:gd name="connsiteX10" fmla="*/ 0 w 1651002"/>
                              <a:gd name="connsiteY10" fmla="*/ 1332804 h 1651002"/>
                              <a:gd name="connsiteX11" fmla="*/ 0 w 1651002"/>
                              <a:gd name="connsiteY11" fmla="*/ 805209 h 1651002"/>
                              <a:gd name="connsiteX12" fmla="*/ 0 w 1651002"/>
                              <a:gd name="connsiteY12" fmla="*/ 318198 h 165100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</a:cxnLst>
                            <a:rect l="l" t="t" r="r" b="b"/>
                            <a:pathLst>
                              <a:path w="1651002" h="1651002" fill="none" extrusionOk="0">
                                <a:moveTo>
                                  <a:pt x="0" y="318198"/>
                                </a:moveTo>
                                <a:cubicBezTo>
                                  <a:pt x="-29536" y="130757"/>
                                  <a:pt x="104311" y="-17490"/>
                                  <a:pt x="318198" y="0"/>
                                </a:cubicBezTo>
                                <a:cubicBezTo>
                                  <a:pt x="531880" y="-23888"/>
                                  <a:pt x="620568" y="-548"/>
                                  <a:pt x="825501" y="0"/>
                                </a:cubicBezTo>
                                <a:cubicBezTo>
                                  <a:pt x="1030434" y="548"/>
                                  <a:pt x="1126919" y="13166"/>
                                  <a:pt x="1332804" y="0"/>
                                </a:cubicBezTo>
                                <a:cubicBezTo>
                                  <a:pt x="1471332" y="20667"/>
                                  <a:pt x="1653840" y="112776"/>
                                  <a:pt x="1651002" y="318198"/>
                                </a:cubicBezTo>
                                <a:cubicBezTo>
                                  <a:pt x="1669503" y="473991"/>
                                  <a:pt x="1631726" y="589871"/>
                                  <a:pt x="1651002" y="845793"/>
                                </a:cubicBezTo>
                                <a:cubicBezTo>
                                  <a:pt x="1670278" y="1101715"/>
                                  <a:pt x="1674227" y="1135386"/>
                                  <a:pt x="1651002" y="1332804"/>
                                </a:cubicBezTo>
                                <a:cubicBezTo>
                                  <a:pt x="1618659" y="1480864"/>
                                  <a:pt x="1538110" y="1674687"/>
                                  <a:pt x="1332804" y="1651002"/>
                                </a:cubicBezTo>
                                <a:cubicBezTo>
                                  <a:pt x="1154902" y="1627224"/>
                                  <a:pt x="979389" y="1676788"/>
                                  <a:pt x="805209" y="1651002"/>
                                </a:cubicBezTo>
                                <a:cubicBezTo>
                                  <a:pt x="631029" y="1625216"/>
                                  <a:pt x="455339" y="1667914"/>
                                  <a:pt x="318198" y="1651002"/>
                                </a:cubicBezTo>
                                <a:cubicBezTo>
                                  <a:pt x="150559" y="1643202"/>
                                  <a:pt x="-1712" y="1546730"/>
                                  <a:pt x="0" y="1332804"/>
                                </a:cubicBezTo>
                                <a:cubicBezTo>
                                  <a:pt x="-23907" y="1087863"/>
                                  <a:pt x="17424" y="933964"/>
                                  <a:pt x="0" y="805209"/>
                                </a:cubicBezTo>
                                <a:cubicBezTo>
                                  <a:pt x="-17424" y="676455"/>
                                  <a:pt x="-9307" y="428835"/>
                                  <a:pt x="0" y="318198"/>
                                </a:cubicBezTo>
                                <a:close/>
                              </a:path>
                              <a:path w="1651002" h="1651002" stroke="0" extrusionOk="0">
                                <a:moveTo>
                                  <a:pt x="0" y="318198"/>
                                </a:moveTo>
                                <a:cubicBezTo>
                                  <a:pt x="-27940" y="143506"/>
                                  <a:pt x="135861" y="5494"/>
                                  <a:pt x="318198" y="0"/>
                                </a:cubicBezTo>
                                <a:cubicBezTo>
                                  <a:pt x="422902" y="-1806"/>
                                  <a:pt x="730561" y="19469"/>
                                  <a:pt x="835647" y="0"/>
                                </a:cubicBezTo>
                                <a:cubicBezTo>
                                  <a:pt x="940733" y="-19469"/>
                                  <a:pt x="1097147" y="21593"/>
                                  <a:pt x="1332804" y="0"/>
                                </a:cubicBezTo>
                                <a:cubicBezTo>
                                  <a:pt x="1497137" y="-4143"/>
                                  <a:pt x="1616030" y="128308"/>
                                  <a:pt x="1651002" y="318198"/>
                                </a:cubicBezTo>
                                <a:cubicBezTo>
                                  <a:pt x="1675859" y="505706"/>
                                  <a:pt x="1672120" y="609059"/>
                                  <a:pt x="1651002" y="835647"/>
                                </a:cubicBezTo>
                                <a:cubicBezTo>
                                  <a:pt x="1629884" y="1062235"/>
                                  <a:pt x="1652179" y="1096914"/>
                                  <a:pt x="1651002" y="1332804"/>
                                </a:cubicBezTo>
                                <a:cubicBezTo>
                                  <a:pt x="1660496" y="1504111"/>
                                  <a:pt x="1531928" y="1640873"/>
                                  <a:pt x="1332804" y="1651002"/>
                                </a:cubicBezTo>
                                <a:cubicBezTo>
                                  <a:pt x="1204608" y="1634869"/>
                                  <a:pt x="965169" y="1628523"/>
                                  <a:pt x="825501" y="1651002"/>
                                </a:cubicBezTo>
                                <a:cubicBezTo>
                                  <a:pt x="685833" y="1673481"/>
                                  <a:pt x="451147" y="1633120"/>
                                  <a:pt x="318198" y="1651002"/>
                                </a:cubicBezTo>
                                <a:cubicBezTo>
                                  <a:pt x="151401" y="1614964"/>
                                  <a:pt x="-22223" y="1503906"/>
                                  <a:pt x="0" y="1332804"/>
                                </a:cubicBezTo>
                                <a:cubicBezTo>
                                  <a:pt x="-11145" y="1214251"/>
                                  <a:pt x="16928" y="1072506"/>
                                  <a:pt x="0" y="815355"/>
                                </a:cubicBezTo>
                                <a:cubicBezTo>
                                  <a:pt x="-16928" y="558204"/>
                                  <a:pt x="553" y="460591"/>
                                  <a:pt x="0" y="318198"/>
                                </a:cubicBezTo>
                                <a:close/>
                              </a:path>
                            </a:pathLst>
                          </a:custGeom>
                          <ask:type>
                            <ask:lineSketchNon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1" name="Freeform: Shape 90">
                    <a:extLst>
                      <a:ext uri="{FF2B5EF4-FFF2-40B4-BE49-F238E27FC236}">
                        <a16:creationId xmlns:a16="http://schemas.microsoft.com/office/drawing/2014/main" id="{AA99DB24-E22C-FD8F-A75B-02B0AA27D2D4}"/>
                      </a:ext>
                    </a:extLst>
                  </p:cNvPr>
                  <p:cNvSpPr/>
                  <p:nvPr/>
                </p:nvSpPr>
                <p:spPr>
                  <a:xfrm>
                    <a:off x="2565655" y="1917587"/>
                    <a:ext cx="283512" cy="285718"/>
                  </a:xfrm>
                  <a:custGeom>
                    <a:avLst/>
                    <a:gdLst>
                      <a:gd name="connsiteX0" fmla="*/ 307467 w 415956"/>
                      <a:gd name="connsiteY0" fmla="*/ 250698 h 419195"/>
                      <a:gd name="connsiteX1" fmla="*/ 272510 w 415956"/>
                      <a:gd name="connsiteY1" fmla="*/ 232410 h 419195"/>
                      <a:gd name="connsiteX2" fmla="*/ 260699 w 415956"/>
                      <a:gd name="connsiteY2" fmla="*/ 234601 h 419195"/>
                      <a:gd name="connsiteX3" fmla="*/ 243459 w 415956"/>
                      <a:gd name="connsiteY3" fmla="*/ 254413 h 419195"/>
                      <a:gd name="connsiteX4" fmla="*/ 232124 w 415956"/>
                      <a:gd name="connsiteY4" fmla="*/ 255270 h 419195"/>
                      <a:gd name="connsiteX5" fmla="*/ 191167 w 415956"/>
                      <a:gd name="connsiteY5" fmla="*/ 227838 h 419195"/>
                      <a:gd name="connsiteX6" fmla="*/ 163544 w 415956"/>
                      <a:gd name="connsiteY6" fmla="*/ 190691 h 419195"/>
                      <a:gd name="connsiteX7" fmla="*/ 166211 w 415956"/>
                      <a:gd name="connsiteY7" fmla="*/ 180118 h 419195"/>
                      <a:gd name="connsiteX8" fmla="*/ 174403 w 415956"/>
                      <a:gd name="connsiteY8" fmla="*/ 171260 h 419195"/>
                      <a:gd name="connsiteX9" fmla="*/ 179927 w 415956"/>
                      <a:gd name="connsiteY9" fmla="*/ 162783 h 419195"/>
                      <a:gd name="connsiteX10" fmla="*/ 179832 w 415956"/>
                      <a:gd name="connsiteY10" fmla="*/ 153638 h 419195"/>
                      <a:gd name="connsiteX11" fmla="*/ 165259 w 415956"/>
                      <a:gd name="connsiteY11" fmla="*/ 114300 h 419195"/>
                      <a:gd name="connsiteX12" fmla="*/ 153829 w 415956"/>
                      <a:gd name="connsiteY12" fmla="*/ 105156 h 419195"/>
                      <a:gd name="connsiteX13" fmla="*/ 143827 w 415956"/>
                      <a:gd name="connsiteY13" fmla="*/ 104394 h 419195"/>
                      <a:gd name="connsiteX14" fmla="*/ 129730 w 415956"/>
                      <a:gd name="connsiteY14" fmla="*/ 110395 h 419195"/>
                      <a:gd name="connsiteX15" fmla="*/ 109823 w 415956"/>
                      <a:gd name="connsiteY15" fmla="*/ 153162 h 419195"/>
                      <a:gd name="connsiteX16" fmla="*/ 129064 w 415956"/>
                      <a:gd name="connsiteY16" fmla="*/ 207836 h 419195"/>
                      <a:gd name="connsiteX17" fmla="*/ 215170 w 415956"/>
                      <a:gd name="connsiteY17" fmla="*/ 289846 h 419195"/>
                      <a:gd name="connsiteX18" fmla="*/ 277273 w 415956"/>
                      <a:gd name="connsiteY18" fmla="*/ 305276 h 419195"/>
                      <a:gd name="connsiteX19" fmla="*/ 313372 w 415956"/>
                      <a:gd name="connsiteY19" fmla="*/ 281845 h 419195"/>
                      <a:gd name="connsiteX20" fmla="*/ 317373 w 415956"/>
                      <a:gd name="connsiteY20" fmla="*/ 257175 h 419195"/>
                      <a:gd name="connsiteX21" fmla="*/ 307467 w 415956"/>
                      <a:gd name="connsiteY21" fmla="*/ 250698 h 419195"/>
                      <a:gd name="connsiteX22" fmla="*/ 307467 w 415956"/>
                      <a:gd name="connsiteY22" fmla="*/ 250698 h 419195"/>
                      <a:gd name="connsiteX23" fmla="*/ 211741 w 415956"/>
                      <a:gd name="connsiteY23" fmla="*/ 374237 h 419195"/>
                      <a:gd name="connsiteX24" fmla="*/ 118205 w 415956"/>
                      <a:gd name="connsiteY24" fmla="*/ 346139 h 419195"/>
                      <a:gd name="connsiteX25" fmla="*/ 52864 w 415956"/>
                      <a:gd name="connsiteY25" fmla="*/ 367094 h 419195"/>
                      <a:gd name="connsiteX26" fmla="*/ 74104 w 415956"/>
                      <a:gd name="connsiteY26" fmla="*/ 303943 h 419195"/>
                      <a:gd name="connsiteX27" fmla="*/ 41719 w 415956"/>
                      <a:gd name="connsiteY27" fmla="*/ 204311 h 419195"/>
                      <a:gd name="connsiteX28" fmla="*/ 211741 w 415956"/>
                      <a:gd name="connsiteY28" fmla="*/ 34290 h 419195"/>
                      <a:gd name="connsiteX29" fmla="*/ 381762 w 415956"/>
                      <a:gd name="connsiteY29" fmla="*/ 204311 h 419195"/>
                      <a:gd name="connsiteX30" fmla="*/ 211741 w 415956"/>
                      <a:gd name="connsiteY30" fmla="*/ 374237 h 419195"/>
                      <a:gd name="connsiteX31" fmla="*/ 211741 w 415956"/>
                      <a:gd name="connsiteY31" fmla="*/ 374237 h 419195"/>
                      <a:gd name="connsiteX32" fmla="*/ 211741 w 415956"/>
                      <a:gd name="connsiteY32" fmla="*/ 0 h 419195"/>
                      <a:gd name="connsiteX33" fmla="*/ 7525 w 415956"/>
                      <a:gd name="connsiteY33" fmla="*/ 204216 h 419195"/>
                      <a:gd name="connsiteX34" fmla="*/ 36862 w 415956"/>
                      <a:gd name="connsiteY34" fmla="*/ 309658 h 419195"/>
                      <a:gd name="connsiteX35" fmla="*/ 0 w 415956"/>
                      <a:gd name="connsiteY35" fmla="*/ 419195 h 419195"/>
                      <a:gd name="connsiteX36" fmla="*/ 113062 w 415956"/>
                      <a:gd name="connsiteY36" fmla="*/ 383000 h 419195"/>
                      <a:gd name="connsiteX37" fmla="*/ 211741 w 415956"/>
                      <a:gd name="connsiteY37" fmla="*/ 408432 h 419195"/>
                      <a:gd name="connsiteX38" fmla="*/ 415957 w 415956"/>
                      <a:gd name="connsiteY38" fmla="*/ 204216 h 419195"/>
                      <a:gd name="connsiteX39" fmla="*/ 211741 w 415956"/>
                      <a:gd name="connsiteY39" fmla="*/ 0 h 419195"/>
                      <a:gd name="connsiteX40" fmla="*/ 211741 w 415956"/>
                      <a:gd name="connsiteY40" fmla="*/ 0 h 4191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</a:cxnLst>
                    <a:rect l="l" t="t" r="r" b="b"/>
                    <a:pathLst>
                      <a:path w="415956" h="419195">
                        <a:moveTo>
                          <a:pt x="307467" y="250698"/>
                        </a:moveTo>
                        <a:cubicBezTo>
                          <a:pt x="302323" y="247936"/>
                          <a:pt x="277177" y="234315"/>
                          <a:pt x="272510" y="232410"/>
                        </a:cubicBezTo>
                        <a:cubicBezTo>
                          <a:pt x="267843" y="230505"/>
                          <a:pt x="264319" y="229458"/>
                          <a:pt x="260699" y="234601"/>
                        </a:cubicBezTo>
                        <a:cubicBezTo>
                          <a:pt x="257080" y="239649"/>
                          <a:pt x="246602" y="251079"/>
                          <a:pt x="243459" y="254413"/>
                        </a:cubicBezTo>
                        <a:cubicBezTo>
                          <a:pt x="240316" y="257746"/>
                          <a:pt x="237268" y="258128"/>
                          <a:pt x="232124" y="255270"/>
                        </a:cubicBezTo>
                        <a:cubicBezTo>
                          <a:pt x="226981" y="252508"/>
                          <a:pt x="210407" y="246317"/>
                          <a:pt x="191167" y="227838"/>
                        </a:cubicBezTo>
                        <a:cubicBezTo>
                          <a:pt x="176213" y="213455"/>
                          <a:pt x="166402" y="196025"/>
                          <a:pt x="163544" y="190691"/>
                        </a:cubicBezTo>
                        <a:cubicBezTo>
                          <a:pt x="160687" y="185357"/>
                          <a:pt x="163544" y="182594"/>
                          <a:pt x="166211" y="180118"/>
                        </a:cubicBezTo>
                        <a:cubicBezTo>
                          <a:pt x="168688" y="177832"/>
                          <a:pt x="171641" y="174212"/>
                          <a:pt x="174403" y="171260"/>
                        </a:cubicBezTo>
                        <a:cubicBezTo>
                          <a:pt x="177070" y="168307"/>
                          <a:pt x="178022" y="166211"/>
                          <a:pt x="179927" y="162783"/>
                        </a:cubicBezTo>
                        <a:cubicBezTo>
                          <a:pt x="181832" y="159353"/>
                          <a:pt x="181070" y="156305"/>
                          <a:pt x="179832" y="153638"/>
                        </a:cubicBezTo>
                        <a:cubicBezTo>
                          <a:pt x="178594" y="150971"/>
                          <a:pt x="169164" y="124968"/>
                          <a:pt x="165259" y="114300"/>
                        </a:cubicBezTo>
                        <a:cubicBezTo>
                          <a:pt x="161258" y="103727"/>
                          <a:pt x="156877" y="105251"/>
                          <a:pt x="153829" y="105156"/>
                        </a:cubicBezTo>
                        <a:cubicBezTo>
                          <a:pt x="150781" y="105061"/>
                          <a:pt x="147352" y="104489"/>
                          <a:pt x="143827" y="104394"/>
                        </a:cubicBezTo>
                        <a:cubicBezTo>
                          <a:pt x="140303" y="104299"/>
                          <a:pt x="134684" y="105346"/>
                          <a:pt x="129730" y="110395"/>
                        </a:cubicBezTo>
                        <a:cubicBezTo>
                          <a:pt x="124777" y="115443"/>
                          <a:pt x="110776" y="127540"/>
                          <a:pt x="109823" y="153162"/>
                        </a:cubicBezTo>
                        <a:cubicBezTo>
                          <a:pt x="108871" y="178784"/>
                          <a:pt x="126587" y="204311"/>
                          <a:pt x="129064" y="207836"/>
                        </a:cubicBezTo>
                        <a:cubicBezTo>
                          <a:pt x="131540" y="211455"/>
                          <a:pt x="162973" y="266986"/>
                          <a:pt x="215170" y="289846"/>
                        </a:cubicBezTo>
                        <a:cubicBezTo>
                          <a:pt x="267367" y="312706"/>
                          <a:pt x="267652" y="305753"/>
                          <a:pt x="277273" y="305276"/>
                        </a:cubicBezTo>
                        <a:cubicBezTo>
                          <a:pt x="286893" y="304800"/>
                          <a:pt x="308610" y="293846"/>
                          <a:pt x="313372" y="281845"/>
                        </a:cubicBezTo>
                        <a:cubicBezTo>
                          <a:pt x="318135" y="269843"/>
                          <a:pt x="318516" y="259366"/>
                          <a:pt x="317373" y="257175"/>
                        </a:cubicBezTo>
                        <a:cubicBezTo>
                          <a:pt x="316039" y="254889"/>
                          <a:pt x="312610" y="253460"/>
                          <a:pt x="307467" y="250698"/>
                        </a:cubicBezTo>
                        <a:lnTo>
                          <a:pt x="307467" y="250698"/>
                        </a:lnTo>
                        <a:close/>
                        <a:moveTo>
                          <a:pt x="211741" y="374237"/>
                        </a:moveTo>
                        <a:cubicBezTo>
                          <a:pt x="177260" y="374237"/>
                          <a:pt x="145066" y="363855"/>
                          <a:pt x="118205" y="346139"/>
                        </a:cubicBezTo>
                        <a:lnTo>
                          <a:pt x="52864" y="367094"/>
                        </a:lnTo>
                        <a:lnTo>
                          <a:pt x="74104" y="303943"/>
                        </a:lnTo>
                        <a:cubicBezTo>
                          <a:pt x="53721" y="275939"/>
                          <a:pt x="41719" y="241459"/>
                          <a:pt x="41719" y="204311"/>
                        </a:cubicBezTo>
                        <a:cubicBezTo>
                          <a:pt x="41719" y="110585"/>
                          <a:pt x="118015" y="34290"/>
                          <a:pt x="211741" y="34290"/>
                        </a:cubicBezTo>
                        <a:cubicBezTo>
                          <a:pt x="305467" y="34290"/>
                          <a:pt x="381762" y="110585"/>
                          <a:pt x="381762" y="204311"/>
                        </a:cubicBezTo>
                        <a:cubicBezTo>
                          <a:pt x="381762" y="297942"/>
                          <a:pt x="305467" y="374237"/>
                          <a:pt x="211741" y="374237"/>
                        </a:cubicBezTo>
                        <a:lnTo>
                          <a:pt x="211741" y="374237"/>
                        </a:lnTo>
                        <a:close/>
                        <a:moveTo>
                          <a:pt x="211741" y="0"/>
                        </a:moveTo>
                        <a:cubicBezTo>
                          <a:pt x="98965" y="0"/>
                          <a:pt x="7525" y="91440"/>
                          <a:pt x="7525" y="204216"/>
                        </a:cubicBezTo>
                        <a:cubicBezTo>
                          <a:pt x="7525" y="242792"/>
                          <a:pt x="18193" y="278892"/>
                          <a:pt x="36862" y="309658"/>
                        </a:cubicBezTo>
                        <a:lnTo>
                          <a:pt x="0" y="419195"/>
                        </a:lnTo>
                        <a:lnTo>
                          <a:pt x="113062" y="383000"/>
                        </a:lnTo>
                        <a:cubicBezTo>
                          <a:pt x="142304" y="399193"/>
                          <a:pt x="175927" y="408432"/>
                          <a:pt x="211741" y="408432"/>
                        </a:cubicBezTo>
                        <a:cubicBezTo>
                          <a:pt x="324517" y="408432"/>
                          <a:pt x="415957" y="316992"/>
                          <a:pt x="415957" y="204216"/>
                        </a:cubicBezTo>
                        <a:cubicBezTo>
                          <a:pt x="415957" y="91440"/>
                          <a:pt x="324517" y="0"/>
                          <a:pt x="211741" y="0"/>
                        </a:cubicBezTo>
                        <a:lnTo>
                          <a:pt x="211741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tx2"/>
                    </a:solidFill>
                    <a:prstDash val="solid"/>
                    <a:miter/>
                    <a:extLst>
                      <a:ext uri="{C807C97D-BFC1-408E-A445-0C87EB9F89A2}">
                        <ask:lineSketchStyleProps xmlns:ask="http://schemas.microsoft.com/office/drawing/2018/sketchyshapes" sd="2112102424">
                          <a:custGeom>
                            <a:avLst/>
                            <a:gdLst>
                              <a:gd name="connsiteX0" fmla="*/ 641329 w 867621"/>
                              <a:gd name="connsiteY0" fmla="*/ 522915 h 874373"/>
                              <a:gd name="connsiteX1" fmla="*/ 568414 w 867621"/>
                              <a:gd name="connsiteY1" fmla="*/ 484769 h 874373"/>
                              <a:gd name="connsiteX2" fmla="*/ 543778 w 867621"/>
                              <a:gd name="connsiteY2" fmla="*/ 489339 h 874373"/>
                              <a:gd name="connsiteX3" fmla="*/ 507818 w 867621"/>
                              <a:gd name="connsiteY3" fmla="*/ 530664 h 874373"/>
                              <a:gd name="connsiteX4" fmla="*/ 484175 w 867621"/>
                              <a:gd name="connsiteY4" fmla="*/ 532451 h 874373"/>
                              <a:gd name="connsiteX5" fmla="*/ 398745 w 867621"/>
                              <a:gd name="connsiteY5" fmla="*/ 475233 h 874373"/>
                              <a:gd name="connsiteX6" fmla="*/ 341127 w 867621"/>
                              <a:gd name="connsiteY6" fmla="*/ 397750 h 874373"/>
                              <a:gd name="connsiteX7" fmla="*/ 346690 w 867621"/>
                              <a:gd name="connsiteY7" fmla="*/ 375697 h 874373"/>
                              <a:gd name="connsiteX8" fmla="*/ 363778 w 867621"/>
                              <a:gd name="connsiteY8" fmla="*/ 357220 h 874373"/>
                              <a:gd name="connsiteX9" fmla="*/ 375300 w 867621"/>
                              <a:gd name="connsiteY9" fmla="*/ 339539 h 874373"/>
                              <a:gd name="connsiteX10" fmla="*/ 375102 w 867621"/>
                              <a:gd name="connsiteY10" fmla="*/ 320464 h 874373"/>
                              <a:gd name="connsiteX11" fmla="*/ 344705 w 867621"/>
                              <a:gd name="connsiteY11" fmla="*/ 238411 h 874373"/>
                              <a:gd name="connsiteX12" fmla="*/ 320863 w 867621"/>
                              <a:gd name="connsiteY12" fmla="*/ 219338 h 874373"/>
                              <a:gd name="connsiteX13" fmla="*/ 300001 w 867621"/>
                              <a:gd name="connsiteY13" fmla="*/ 217749 h 874373"/>
                              <a:gd name="connsiteX14" fmla="*/ 270597 w 867621"/>
                              <a:gd name="connsiteY14" fmla="*/ 230266 h 874373"/>
                              <a:gd name="connsiteX15" fmla="*/ 229074 w 867621"/>
                              <a:gd name="connsiteY15" fmla="*/ 319471 h 874373"/>
                              <a:gd name="connsiteX16" fmla="*/ 269207 w 867621"/>
                              <a:gd name="connsiteY16" fmla="*/ 433512 h 874373"/>
                              <a:gd name="connsiteX17" fmla="*/ 448811 w 867621"/>
                              <a:gd name="connsiteY17" fmla="*/ 604571 h 874373"/>
                              <a:gd name="connsiteX18" fmla="*/ 578349 w 867621"/>
                              <a:gd name="connsiteY18" fmla="*/ 636756 h 874373"/>
                              <a:gd name="connsiteX19" fmla="*/ 653646 w 867621"/>
                              <a:gd name="connsiteY19" fmla="*/ 587883 h 874373"/>
                              <a:gd name="connsiteX20" fmla="*/ 661991 w 867621"/>
                              <a:gd name="connsiteY20" fmla="*/ 536425 h 874373"/>
                              <a:gd name="connsiteX21" fmla="*/ 641329 w 867621"/>
                              <a:gd name="connsiteY21" fmla="*/ 522915 h 874373"/>
                              <a:gd name="connsiteX22" fmla="*/ 641329 w 867621"/>
                              <a:gd name="connsiteY22" fmla="*/ 522915 h 874373"/>
                              <a:gd name="connsiteX23" fmla="*/ 441659 w 867621"/>
                              <a:gd name="connsiteY23" fmla="*/ 780597 h 874373"/>
                              <a:gd name="connsiteX24" fmla="*/ 246557 w 867621"/>
                              <a:gd name="connsiteY24" fmla="*/ 721989 h 874373"/>
                              <a:gd name="connsiteX25" fmla="*/ 110266 w 867621"/>
                              <a:gd name="connsiteY25" fmla="*/ 765698 h 874373"/>
                              <a:gd name="connsiteX26" fmla="*/ 154569 w 867621"/>
                              <a:gd name="connsiteY26" fmla="*/ 633975 h 874373"/>
                              <a:gd name="connsiteX27" fmla="*/ 87019 w 867621"/>
                              <a:gd name="connsiteY27" fmla="*/ 426159 h 874373"/>
                              <a:gd name="connsiteX28" fmla="*/ 441659 w 867621"/>
                              <a:gd name="connsiteY28" fmla="*/ 71523 h 874373"/>
                              <a:gd name="connsiteX29" fmla="*/ 796297 w 867621"/>
                              <a:gd name="connsiteY29" fmla="*/ 426159 h 874373"/>
                              <a:gd name="connsiteX30" fmla="*/ 441659 w 867621"/>
                              <a:gd name="connsiteY30" fmla="*/ 780597 h 874373"/>
                              <a:gd name="connsiteX31" fmla="*/ 441659 w 867621"/>
                              <a:gd name="connsiteY31" fmla="*/ 780597 h 874373"/>
                              <a:gd name="connsiteX32" fmla="*/ 441659 w 867621"/>
                              <a:gd name="connsiteY32" fmla="*/ 0 h 874373"/>
                              <a:gd name="connsiteX33" fmla="*/ 15696 w 867621"/>
                              <a:gd name="connsiteY33" fmla="*/ 425961 h 874373"/>
                              <a:gd name="connsiteX34" fmla="*/ 76888 w 867621"/>
                              <a:gd name="connsiteY34" fmla="*/ 645896 h 874373"/>
                              <a:gd name="connsiteX35" fmla="*/ 0 w 867621"/>
                              <a:gd name="connsiteY35" fmla="*/ 874373 h 874373"/>
                              <a:gd name="connsiteX36" fmla="*/ 235830 w 867621"/>
                              <a:gd name="connsiteY36" fmla="*/ 798876 h 874373"/>
                              <a:gd name="connsiteX37" fmla="*/ 441659 w 867621"/>
                              <a:gd name="connsiteY37" fmla="*/ 851923 h 874373"/>
                              <a:gd name="connsiteX38" fmla="*/ 867623 w 867621"/>
                              <a:gd name="connsiteY38" fmla="*/ 425961 h 874373"/>
                              <a:gd name="connsiteX39" fmla="*/ 441659 w 867621"/>
                              <a:gd name="connsiteY39" fmla="*/ 0 h 874373"/>
                              <a:gd name="connsiteX40" fmla="*/ 441659 w 867621"/>
                              <a:gd name="connsiteY40" fmla="*/ 0 h 874373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  <a:cxn ang="0">
                                <a:pos x="connsiteX21" y="connsiteY21"/>
                              </a:cxn>
                              <a:cxn ang="0">
                                <a:pos x="connsiteX22" y="connsiteY22"/>
                              </a:cxn>
                              <a:cxn ang="0">
                                <a:pos x="connsiteX23" y="connsiteY23"/>
                              </a:cxn>
                              <a:cxn ang="0">
                                <a:pos x="connsiteX24" y="connsiteY24"/>
                              </a:cxn>
                              <a:cxn ang="0">
                                <a:pos x="connsiteX25" y="connsiteY25"/>
                              </a:cxn>
                              <a:cxn ang="0">
                                <a:pos x="connsiteX26" y="connsiteY26"/>
                              </a:cxn>
                              <a:cxn ang="0">
                                <a:pos x="connsiteX27" y="connsiteY27"/>
                              </a:cxn>
                              <a:cxn ang="0">
                                <a:pos x="connsiteX28" y="connsiteY28"/>
                              </a:cxn>
                              <a:cxn ang="0">
                                <a:pos x="connsiteX29" y="connsiteY29"/>
                              </a:cxn>
                              <a:cxn ang="0">
                                <a:pos x="connsiteX30" y="connsiteY30"/>
                              </a:cxn>
                              <a:cxn ang="0">
                                <a:pos x="connsiteX31" y="connsiteY31"/>
                              </a:cxn>
                              <a:cxn ang="0">
                                <a:pos x="connsiteX32" y="connsiteY32"/>
                              </a:cxn>
                              <a:cxn ang="0">
                                <a:pos x="connsiteX33" y="connsiteY33"/>
                              </a:cxn>
                              <a:cxn ang="0">
                                <a:pos x="connsiteX34" y="connsiteY34"/>
                              </a:cxn>
                              <a:cxn ang="0">
                                <a:pos x="connsiteX35" y="connsiteY35"/>
                              </a:cxn>
                              <a:cxn ang="0">
                                <a:pos x="connsiteX36" y="connsiteY36"/>
                              </a:cxn>
                              <a:cxn ang="0">
                                <a:pos x="connsiteX37" y="connsiteY37"/>
                              </a:cxn>
                              <a:cxn ang="0">
                                <a:pos x="connsiteX38" y="connsiteY38"/>
                              </a:cxn>
                              <a:cxn ang="0">
                                <a:pos x="connsiteX39" y="connsiteY39"/>
                              </a:cxn>
                              <a:cxn ang="0">
                                <a:pos x="connsiteX40" y="connsiteY40"/>
                              </a:cxn>
                            </a:cxnLst>
                            <a:rect l="l" t="t" r="r" b="b"/>
                            <a:pathLst>
                              <a:path w="867621" h="874373" fill="none" extrusionOk="0">
                                <a:moveTo>
                                  <a:pt x="641329" y="522915"/>
                                </a:moveTo>
                                <a:cubicBezTo>
                                  <a:pt x="632889" y="516290"/>
                                  <a:pt x="578549" y="488948"/>
                                  <a:pt x="568414" y="484769"/>
                                </a:cubicBezTo>
                                <a:cubicBezTo>
                                  <a:pt x="558013" y="479020"/>
                                  <a:pt x="550163" y="478524"/>
                                  <a:pt x="543778" y="489339"/>
                                </a:cubicBezTo>
                                <a:cubicBezTo>
                                  <a:pt x="534906" y="499397"/>
                                  <a:pt x="516483" y="523983"/>
                                  <a:pt x="507818" y="530664"/>
                                </a:cubicBezTo>
                                <a:cubicBezTo>
                                  <a:pt x="501334" y="537370"/>
                                  <a:pt x="494757" y="538879"/>
                                  <a:pt x="484175" y="532451"/>
                                </a:cubicBezTo>
                                <a:cubicBezTo>
                                  <a:pt x="475638" y="524810"/>
                                  <a:pt x="439892" y="513535"/>
                                  <a:pt x="398745" y="475233"/>
                                </a:cubicBezTo>
                                <a:cubicBezTo>
                                  <a:pt x="368981" y="446094"/>
                                  <a:pt x="349726" y="409915"/>
                                  <a:pt x="341127" y="397750"/>
                                </a:cubicBezTo>
                                <a:cubicBezTo>
                                  <a:pt x="334840" y="388488"/>
                                  <a:pt x="342192" y="381370"/>
                                  <a:pt x="346690" y="375697"/>
                                </a:cubicBezTo>
                                <a:cubicBezTo>
                                  <a:pt x="351416" y="372343"/>
                                  <a:pt x="357851" y="363513"/>
                                  <a:pt x="363778" y="357220"/>
                                </a:cubicBezTo>
                                <a:cubicBezTo>
                                  <a:pt x="369162" y="351554"/>
                                  <a:pt x="371246" y="346923"/>
                                  <a:pt x="375300" y="339539"/>
                                </a:cubicBezTo>
                                <a:cubicBezTo>
                                  <a:pt x="379920" y="332921"/>
                                  <a:pt x="377807" y="325572"/>
                                  <a:pt x="375102" y="320464"/>
                                </a:cubicBezTo>
                                <a:cubicBezTo>
                                  <a:pt x="368841" y="314023"/>
                                  <a:pt x="353234" y="261056"/>
                                  <a:pt x="344705" y="238411"/>
                                </a:cubicBezTo>
                                <a:cubicBezTo>
                                  <a:pt x="335880" y="214857"/>
                                  <a:pt x="328482" y="218809"/>
                                  <a:pt x="320863" y="219338"/>
                                </a:cubicBezTo>
                                <a:cubicBezTo>
                                  <a:pt x="314516" y="219684"/>
                                  <a:pt x="307760" y="218162"/>
                                  <a:pt x="300001" y="217749"/>
                                </a:cubicBezTo>
                                <a:cubicBezTo>
                                  <a:pt x="293970" y="217082"/>
                                  <a:pt x="279753" y="220631"/>
                                  <a:pt x="270597" y="230266"/>
                                </a:cubicBezTo>
                                <a:cubicBezTo>
                                  <a:pt x="253489" y="242397"/>
                                  <a:pt x="224258" y="259485"/>
                                  <a:pt x="229074" y="319471"/>
                                </a:cubicBezTo>
                                <a:cubicBezTo>
                                  <a:pt x="228266" y="371181"/>
                                  <a:pt x="262876" y="425249"/>
                                  <a:pt x="269207" y="433512"/>
                                </a:cubicBezTo>
                                <a:cubicBezTo>
                                  <a:pt x="257614" y="440609"/>
                                  <a:pt x="315934" y="555900"/>
                                  <a:pt x="448811" y="604571"/>
                                </a:cubicBezTo>
                                <a:cubicBezTo>
                                  <a:pt x="557117" y="652822"/>
                                  <a:pt x="560877" y="638882"/>
                                  <a:pt x="578349" y="636756"/>
                                </a:cubicBezTo>
                                <a:cubicBezTo>
                                  <a:pt x="594154" y="636590"/>
                                  <a:pt x="642411" y="612857"/>
                                  <a:pt x="653646" y="587883"/>
                                </a:cubicBezTo>
                                <a:cubicBezTo>
                                  <a:pt x="663993" y="562832"/>
                                  <a:pt x="664454" y="540294"/>
                                  <a:pt x="661991" y="536425"/>
                                </a:cubicBezTo>
                                <a:cubicBezTo>
                                  <a:pt x="659804" y="531517"/>
                                  <a:pt x="652189" y="530582"/>
                                  <a:pt x="641329" y="522915"/>
                                </a:cubicBezTo>
                                <a:lnTo>
                                  <a:pt x="641329" y="522915"/>
                                </a:lnTo>
                                <a:close/>
                                <a:moveTo>
                                  <a:pt x="441659" y="780597"/>
                                </a:moveTo>
                                <a:cubicBezTo>
                                  <a:pt x="366571" y="775550"/>
                                  <a:pt x="299393" y="766835"/>
                                  <a:pt x="246557" y="721989"/>
                                </a:cubicBezTo>
                                <a:cubicBezTo>
                                  <a:pt x="184543" y="744356"/>
                                  <a:pt x="165851" y="745813"/>
                                  <a:pt x="110266" y="765698"/>
                                </a:cubicBezTo>
                                <a:cubicBezTo>
                                  <a:pt x="131991" y="715621"/>
                                  <a:pt x="135262" y="700774"/>
                                  <a:pt x="154569" y="633975"/>
                                </a:cubicBezTo>
                                <a:cubicBezTo>
                                  <a:pt x="100560" y="580363"/>
                                  <a:pt x="80990" y="503046"/>
                                  <a:pt x="87019" y="426159"/>
                                </a:cubicBezTo>
                                <a:cubicBezTo>
                                  <a:pt x="58592" y="212595"/>
                                  <a:pt x="215110" y="92282"/>
                                  <a:pt x="441659" y="71523"/>
                                </a:cubicBezTo>
                                <a:cubicBezTo>
                                  <a:pt x="616021" y="114140"/>
                                  <a:pt x="813050" y="185030"/>
                                  <a:pt x="796297" y="426159"/>
                                </a:cubicBezTo>
                                <a:cubicBezTo>
                                  <a:pt x="820909" y="600774"/>
                                  <a:pt x="615962" y="779234"/>
                                  <a:pt x="441659" y="780597"/>
                                </a:cubicBezTo>
                                <a:lnTo>
                                  <a:pt x="441659" y="780597"/>
                                </a:lnTo>
                                <a:close/>
                                <a:moveTo>
                                  <a:pt x="441659" y="0"/>
                                </a:moveTo>
                                <a:cubicBezTo>
                                  <a:pt x="214647" y="-24606"/>
                                  <a:pt x="21419" y="184393"/>
                                  <a:pt x="15696" y="425961"/>
                                </a:cubicBezTo>
                                <a:cubicBezTo>
                                  <a:pt x="11615" y="494941"/>
                                  <a:pt x="37203" y="578467"/>
                                  <a:pt x="76888" y="645896"/>
                                </a:cubicBezTo>
                                <a:cubicBezTo>
                                  <a:pt x="56068" y="718890"/>
                                  <a:pt x="18809" y="804395"/>
                                  <a:pt x="0" y="874373"/>
                                </a:cubicBezTo>
                                <a:cubicBezTo>
                                  <a:pt x="85550" y="847564"/>
                                  <a:pt x="157984" y="827122"/>
                                  <a:pt x="235830" y="798876"/>
                                </a:cubicBezTo>
                                <a:cubicBezTo>
                                  <a:pt x="290884" y="849787"/>
                                  <a:pt x="371579" y="850968"/>
                                  <a:pt x="441659" y="851923"/>
                                </a:cubicBezTo>
                                <a:cubicBezTo>
                                  <a:pt x="669994" y="846151"/>
                                  <a:pt x="862780" y="670208"/>
                                  <a:pt x="867623" y="425961"/>
                                </a:cubicBezTo>
                                <a:cubicBezTo>
                                  <a:pt x="894992" y="228415"/>
                                  <a:pt x="704605" y="48419"/>
                                  <a:pt x="441659" y="0"/>
                                </a:cubicBezTo>
                                <a:lnTo>
                                  <a:pt x="441659" y="0"/>
                                </a:lnTo>
                                <a:close/>
                              </a:path>
                              <a:path w="867621" h="874373" stroke="0" extrusionOk="0">
                                <a:moveTo>
                                  <a:pt x="641329" y="522915"/>
                                </a:moveTo>
                                <a:cubicBezTo>
                                  <a:pt x="631994" y="518081"/>
                                  <a:pt x="578917" y="488333"/>
                                  <a:pt x="568414" y="484769"/>
                                </a:cubicBezTo>
                                <a:cubicBezTo>
                                  <a:pt x="558201" y="481343"/>
                                  <a:pt x="551916" y="477455"/>
                                  <a:pt x="543778" y="489339"/>
                                </a:cubicBezTo>
                                <a:cubicBezTo>
                                  <a:pt x="537001" y="499762"/>
                                  <a:pt x="513510" y="522402"/>
                                  <a:pt x="507818" y="530664"/>
                                </a:cubicBezTo>
                                <a:cubicBezTo>
                                  <a:pt x="499861" y="538076"/>
                                  <a:pt x="494560" y="539100"/>
                                  <a:pt x="484175" y="532451"/>
                                </a:cubicBezTo>
                                <a:cubicBezTo>
                                  <a:pt x="474377" y="518802"/>
                                  <a:pt x="440562" y="514463"/>
                                  <a:pt x="398745" y="475233"/>
                                </a:cubicBezTo>
                                <a:cubicBezTo>
                                  <a:pt x="367952" y="447082"/>
                                  <a:pt x="345354" y="406576"/>
                                  <a:pt x="341127" y="397750"/>
                                </a:cubicBezTo>
                                <a:cubicBezTo>
                                  <a:pt x="336113" y="385857"/>
                                  <a:pt x="340652" y="381118"/>
                                  <a:pt x="346690" y="375697"/>
                                </a:cubicBezTo>
                                <a:cubicBezTo>
                                  <a:pt x="351549" y="370687"/>
                                  <a:pt x="358372" y="363826"/>
                                  <a:pt x="363778" y="357220"/>
                                </a:cubicBezTo>
                                <a:cubicBezTo>
                                  <a:pt x="368757" y="350706"/>
                                  <a:pt x="371494" y="346491"/>
                                  <a:pt x="375300" y="339539"/>
                                </a:cubicBezTo>
                                <a:cubicBezTo>
                                  <a:pt x="380228" y="333372"/>
                                  <a:pt x="376624" y="326715"/>
                                  <a:pt x="375102" y="320464"/>
                                </a:cubicBezTo>
                                <a:cubicBezTo>
                                  <a:pt x="377533" y="313956"/>
                                  <a:pt x="349392" y="260466"/>
                                  <a:pt x="344705" y="238411"/>
                                </a:cubicBezTo>
                                <a:cubicBezTo>
                                  <a:pt x="335773" y="217411"/>
                                  <a:pt x="327218" y="219388"/>
                                  <a:pt x="320863" y="219338"/>
                                </a:cubicBezTo>
                                <a:cubicBezTo>
                                  <a:pt x="314319" y="218902"/>
                                  <a:pt x="308048" y="219147"/>
                                  <a:pt x="300001" y="217749"/>
                                </a:cubicBezTo>
                                <a:cubicBezTo>
                                  <a:pt x="291453" y="218003"/>
                                  <a:pt x="278001" y="219445"/>
                                  <a:pt x="270597" y="230266"/>
                                </a:cubicBezTo>
                                <a:cubicBezTo>
                                  <a:pt x="263402" y="235465"/>
                                  <a:pt x="224244" y="265526"/>
                                  <a:pt x="229074" y="319471"/>
                                </a:cubicBezTo>
                                <a:cubicBezTo>
                                  <a:pt x="227028" y="372644"/>
                                  <a:pt x="263252" y="426186"/>
                                  <a:pt x="269207" y="433512"/>
                                </a:cubicBezTo>
                                <a:cubicBezTo>
                                  <a:pt x="269848" y="441379"/>
                                  <a:pt x="335859" y="558768"/>
                                  <a:pt x="448811" y="604571"/>
                                </a:cubicBezTo>
                                <a:cubicBezTo>
                                  <a:pt x="558950" y="652434"/>
                                  <a:pt x="555876" y="637222"/>
                                  <a:pt x="578349" y="636756"/>
                                </a:cubicBezTo>
                                <a:cubicBezTo>
                                  <a:pt x="603075" y="634333"/>
                                  <a:pt x="646292" y="607855"/>
                                  <a:pt x="653646" y="587883"/>
                                </a:cubicBezTo>
                                <a:cubicBezTo>
                                  <a:pt x="664411" y="562035"/>
                                  <a:pt x="664183" y="541386"/>
                                  <a:pt x="661991" y="536425"/>
                                </a:cubicBezTo>
                                <a:cubicBezTo>
                                  <a:pt x="658072" y="532398"/>
                                  <a:pt x="650939" y="527365"/>
                                  <a:pt x="641329" y="522915"/>
                                </a:cubicBezTo>
                                <a:lnTo>
                                  <a:pt x="641329" y="522915"/>
                                </a:lnTo>
                                <a:close/>
                                <a:moveTo>
                                  <a:pt x="441659" y="780597"/>
                                </a:moveTo>
                                <a:cubicBezTo>
                                  <a:pt x="364992" y="780751"/>
                                  <a:pt x="297227" y="744766"/>
                                  <a:pt x="246557" y="721989"/>
                                </a:cubicBezTo>
                                <a:cubicBezTo>
                                  <a:pt x="208209" y="737986"/>
                                  <a:pt x="161692" y="753153"/>
                                  <a:pt x="110266" y="765698"/>
                                </a:cubicBezTo>
                                <a:cubicBezTo>
                                  <a:pt x="135667" y="711807"/>
                                  <a:pt x="138874" y="661464"/>
                                  <a:pt x="154569" y="633975"/>
                                </a:cubicBezTo>
                                <a:cubicBezTo>
                                  <a:pt x="106968" y="589333"/>
                                  <a:pt x="93453" y="490253"/>
                                  <a:pt x="87019" y="426159"/>
                                </a:cubicBezTo>
                                <a:cubicBezTo>
                                  <a:pt x="88648" y="198165"/>
                                  <a:pt x="209357" y="97795"/>
                                  <a:pt x="441659" y="71523"/>
                                </a:cubicBezTo>
                                <a:cubicBezTo>
                                  <a:pt x="603612" y="71652"/>
                                  <a:pt x="820282" y="250255"/>
                                  <a:pt x="796297" y="426159"/>
                                </a:cubicBezTo>
                                <a:cubicBezTo>
                                  <a:pt x="774278" y="658611"/>
                                  <a:pt x="631172" y="752125"/>
                                  <a:pt x="441659" y="780597"/>
                                </a:cubicBezTo>
                                <a:lnTo>
                                  <a:pt x="441659" y="780597"/>
                                </a:lnTo>
                                <a:close/>
                                <a:moveTo>
                                  <a:pt x="441659" y="0"/>
                                </a:moveTo>
                                <a:cubicBezTo>
                                  <a:pt x="215998" y="-26312"/>
                                  <a:pt x="-7268" y="208762"/>
                                  <a:pt x="15696" y="425961"/>
                                </a:cubicBezTo>
                                <a:cubicBezTo>
                                  <a:pt x="12031" y="504026"/>
                                  <a:pt x="34186" y="599900"/>
                                  <a:pt x="76888" y="645896"/>
                                </a:cubicBezTo>
                                <a:cubicBezTo>
                                  <a:pt x="42037" y="731387"/>
                                  <a:pt x="38074" y="770254"/>
                                  <a:pt x="0" y="874373"/>
                                </a:cubicBezTo>
                                <a:cubicBezTo>
                                  <a:pt x="77202" y="860264"/>
                                  <a:pt x="168764" y="831918"/>
                                  <a:pt x="235830" y="798876"/>
                                </a:cubicBezTo>
                                <a:cubicBezTo>
                                  <a:pt x="306484" y="838261"/>
                                  <a:pt x="377916" y="855194"/>
                                  <a:pt x="441659" y="851923"/>
                                </a:cubicBezTo>
                                <a:cubicBezTo>
                                  <a:pt x="676231" y="836918"/>
                                  <a:pt x="883100" y="702270"/>
                                  <a:pt x="867623" y="425961"/>
                                </a:cubicBezTo>
                                <a:cubicBezTo>
                                  <a:pt x="872867" y="197130"/>
                                  <a:pt x="647766" y="-13559"/>
                                  <a:pt x="441659" y="0"/>
                                </a:cubicBezTo>
                                <a:lnTo>
                                  <a:pt x="441659" y="0"/>
                                </a:lnTo>
                                <a:close/>
                              </a:path>
                            </a:pathLst>
                          </a:custGeom>
                          <ask:type>
                            <ask:lineSketchNon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905BE4CC-BB1E-64CD-0AF9-C88D6BE6F261}"/>
                  </a:ext>
                </a:extLst>
              </p:cNvPr>
              <p:cNvGrpSpPr/>
              <p:nvPr/>
            </p:nvGrpSpPr>
            <p:grpSpPr>
              <a:xfrm>
                <a:off x="5746439" y="2614885"/>
                <a:ext cx="648000" cy="648000"/>
                <a:chOff x="6372077" y="4762500"/>
                <a:chExt cx="665442" cy="665442"/>
              </a:xfrm>
            </p:grpSpPr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id="{68AFB7D7-0648-32A8-126F-46E69D267C61}"/>
                    </a:ext>
                  </a:extLst>
                </p:cNvPr>
                <p:cNvSpPr/>
                <p:nvPr/>
              </p:nvSpPr>
              <p:spPr>
                <a:xfrm>
                  <a:off x="6372077" y="4762500"/>
                  <a:ext cx="665442" cy="665442"/>
                </a:xfrm>
                <a:custGeom>
                  <a:avLst/>
                  <a:gdLst>
                    <a:gd name="connsiteX0" fmla="*/ 609600 w 609600"/>
                    <a:gd name="connsiteY0" fmla="*/ 304800 h 609600"/>
                    <a:gd name="connsiteX1" fmla="*/ 304800 w 609600"/>
                    <a:gd name="connsiteY1" fmla="*/ 609600 h 609600"/>
                    <a:gd name="connsiteX2" fmla="*/ 0 w 609600"/>
                    <a:gd name="connsiteY2" fmla="*/ 304800 h 609600"/>
                    <a:gd name="connsiteX3" fmla="*/ 304800 w 609600"/>
                    <a:gd name="connsiteY3" fmla="*/ 0 h 609600"/>
                    <a:gd name="connsiteX4" fmla="*/ 609600 w 609600"/>
                    <a:gd name="connsiteY4" fmla="*/ 30480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0" h="609600">
                      <a:moveTo>
                        <a:pt x="609600" y="304800"/>
                      </a:moveTo>
                      <a:cubicBezTo>
                        <a:pt x="609600" y="473137"/>
                        <a:pt x="473136" y="609600"/>
                        <a:pt x="304800" y="609600"/>
                      </a:cubicBezTo>
                      <a:cubicBezTo>
                        <a:pt x="136464" y="609600"/>
                        <a:pt x="0" y="473137"/>
                        <a:pt x="0" y="304800"/>
                      </a:cubicBezTo>
                      <a:cubicBezTo>
                        <a:pt x="0" y="136463"/>
                        <a:pt x="136464" y="0"/>
                        <a:pt x="304800" y="0"/>
                      </a:cubicBezTo>
                      <a:cubicBezTo>
                        <a:pt x="473136" y="0"/>
                        <a:pt x="609600" y="136463"/>
                        <a:pt x="609600" y="30480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12700">
                  <a:noFill/>
                </a:ln>
                <a:effectLst>
                  <a:outerShdw blurRad="241300" dist="25400" sx="102000" sy="102000" algn="ct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lt1"/>
                    </a:solidFill>
                  </a:endParaRPr>
                </a:p>
              </p:txBody>
            </p:sp>
            <p:grpSp>
              <p:nvGrpSpPr>
                <p:cNvPr id="128" name="Group 127">
                  <a:extLst>
                    <a:ext uri="{FF2B5EF4-FFF2-40B4-BE49-F238E27FC236}">
                      <a16:creationId xmlns:a16="http://schemas.microsoft.com/office/drawing/2014/main" id="{F086FD4E-95FD-C314-2EA4-60CCBA3BE730}"/>
                    </a:ext>
                  </a:extLst>
                </p:cNvPr>
                <p:cNvGrpSpPr/>
                <p:nvPr/>
              </p:nvGrpSpPr>
              <p:grpSpPr>
                <a:xfrm>
                  <a:off x="6435050" y="4825473"/>
                  <a:ext cx="539496" cy="539496"/>
                  <a:chOff x="6748318" y="4675372"/>
                  <a:chExt cx="609601" cy="609601"/>
                </a:xfrm>
                <a:effectLst/>
              </p:grpSpPr>
              <p:sp>
                <p:nvSpPr>
                  <p:cNvPr id="129" name="Freeform: Shape 128">
                    <a:extLst>
                      <a:ext uri="{FF2B5EF4-FFF2-40B4-BE49-F238E27FC236}">
                        <a16:creationId xmlns:a16="http://schemas.microsoft.com/office/drawing/2014/main" id="{ADB2C47E-7EA6-F5F1-5CE7-3E1FA085CF4D}"/>
                      </a:ext>
                    </a:extLst>
                  </p:cNvPr>
                  <p:cNvSpPr/>
                  <p:nvPr/>
                </p:nvSpPr>
                <p:spPr>
                  <a:xfrm>
                    <a:off x="6748318" y="4675372"/>
                    <a:ext cx="609601" cy="609601"/>
                  </a:xfrm>
                  <a:custGeom>
                    <a:avLst/>
                    <a:gdLst>
                      <a:gd name="connsiteX0" fmla="*/ 609602 w 609601"/>
                      <a:gd name="connsiteY0" fmla="*/ 304801 h 609601"/>
                      <a:gd name="connsiteX1" fmla="*/ 304801 w 609601"/>
                      <a:gd name="connsiteY1" fmla="*/ 609602 h 609601"/>
                      <a:gd name="connsiteX2" fmla="*/ 0 w 609601"/>
                      <a:gd name="connsiteY2" fmla="*/ 304801 h 609601"/>
                      <a:gd name="connsiteX3" fmla="*/ 304801 w 609601"/>
                      <a:gd name="connsiteY3" fmla="*/ 0 h 609601"/>
                      <a:gd name="connsiteX4" fmla="*/ 609602 w 609601"/>
                      <a:gd name="connsiteY4" fmla="*/ 304801 h 6096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09601" h="609601">
                        <a:moveTo>
                          <a:pt x="609602" y="304801"/>
                        </a:moveTo>
                        <a:cubicBezTo>
                          <a:pt x="609602" y="473138"/>
                          <a:pt x="473138" y="609602"/>
                          <a:pt x="304801" y="609602"/>
                        </a:cubicBezTo>
                        <a:cubicBezTo>
                          <a:pt x="136464" y="609602"/>
                          <a:pt x="0" y="473138"/>
                          <a:pt x="0" y="304801"/>
                        </a:cubicBezTo>
                        <a:cubicBezTo>
                          <a:pt x="0" y="136464"/>
                          <a:pt x="136464" y="0"/>
                          <a:pt x="304801" y="0"/>
                        </a:cubicBezTo>
                        <a:cubicBezTo>
                          <a:pt x="473138" y="0"/>
                          <a:pt x="609602" y="136464"/>
                          <a:pt x="609602" y="30480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2700" cap="flat">
                    <a:solidFill>
                      <a:schemeClr val="tx2"/>
                    </a:solidFill>
                    <a:prstDash val="solid"/>
                    <a:miter/>
                    <a:extLst>
                      <a:ext uri="{C807C97D-BFC1-408E-A445-0C87EB9F89A2}">
                        <ask:lineSketchStyleProps xmlns:ask="http://schemas.microsoft.com/office/drawing/2018/sketchyshapes" sd="3551136221">
                          <a:custGeom>
                            <a:avLst/>
                            <a:gdLst>
                              <a:gd name="connsiteX0" fmla="*/ 677638 w 677637"/>
                              <a:gd name="connsiteY0" fmla="*/ 338817 h 677634"/>
                              <a:gd name="connsiteX1" fmla="*/ 338819 w 677637"/>
                              <a:gd name="connsiteY1" fmla="*/ 677635 h 677634"/>
                              <a:gd name="connsiteX2" fmla="*/ 0 w 677637"/>
                              <a:gd name="connsiteY2" fmla="*/ 338817 h 677634"/>
                              <a:gd name="connsiteX3" fmla="*/ 338819 w 677637"/>
                              <a:gd name="connsiteY3" fmla="*/ 0 h 677634"/>
                              <a:gd name="connsiteX4" fmla="*/ 677638 w 677637"/>
                              <a:gd name="connsiteY4" fmla="*/ 338817 h 67763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677637" h="677634" fill="none" extrusionOk="0">
                                <a:moveTo>
                                  <a:pt x="677638" y="338817"/>
                                </a:moveTo>
                                <a:cubicBezTo>
                                  <a:pt x="702586" y="540334"/>
                                  <a:pt x="558458" y="660089"/>
                                  <a:pt x="338819" y="677635"/>
                                </a:cubicBezTo>
                                <a:cubicBezTo>
                                  <a:pt x="153627" y="710324"/>
                                  <a:pt x="1803" y="510701"/>
                                  <a:pt x="0" y="338817"/>
                                </a:cubicBezTo>
                                <a:cubicBezTo>
                                  <a:pt x="-7476" y="138586"/>
                                  <a:pt x="112511" y="-2244"/>
                                  <a:pt x="338819" y="0"/>
                                </a:cubicBezTo>
                                <a:cubicBezTo>
                                  <a:pt x="498087" y="-36390"/>
                                  <a:pt x="690297" y="111025"/>
                                  <a:pt x="677638" y="338817"/>
                                </a:cubicBezTo>
                                <a:close/>
                              </a:path>
                              <a:path w="677637" h="677634" stroke="0" extrusionOk="0">
                                <a:moveTo>
                                  <a:pt x="677638" y="338817"/>
                                </a:moveTo>
                                <a:cubicBezTo>
                                  <a:pt x="697505" y="486572"/>
                                  <a:pt x="544341" y="701027"/>
                                  <a:pt x="338819" y="677635"/>
                                </a:cubicBezTo>
                                <a:cubicBezTo>
                                  <a:pt x="147825" y="675638"/>
                                  <a:pt x="1106" y="504932"/>
                                  <a:pt x="0" y="338817"/>
                                </a:cubicBezTo>
                                <a:cubicBezTo>
                                  <a:pt x="-8265" y="128123"/>
                                  <a:pt x="148007" y="4679"/>
                                  <a:pt x="338819" y="0"/>
                                </a:cubicBezTo>
                                <a:cubicBezTo>
                                  <a:pt x="521051" y="-11438"/>
                                  <a:pt x="692081" y="144914"/>
                                  <a:pt x="677638" y="338817"/>
                                </a:cubicBezTo>
                                <a:close/>
                              </a:path>
                            </a:pathLst>
                          </a:custGeom>
                          <ask:type>
                            <ask:lineSketchNon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0" name="Freeform: Shape 129">
                    <a:extLst>
                      <a:ext uri="{FF2B5EF4-FFF2-40B4-BE49-F238E27FC236}">
                        <a16:creationId xmlns:a16="http://schemas.microsoft.com/office/drawing/2014/main" id="{44EB7446-5E9D-CF3F-A92D-FAC41B893FE2}"/>
                      </a:ext>
                    </a:extLst>
                  </p:cNvPr>
                  <p:cNvSpPr/>
                  <p:nvPr/>
                </p:nvSpPr>
                <p:spPr>
                  <a:xfrm>
                    <a:off x="6881002" y="4807293"/>
                    <a:ext cx="344233" cy="345758"/>
                  </a:xfrm>
                  <a:custGeom>
                    <a:avLst/>
                    <a:gdLst>
                      <a:gd name="connsiteX0" fmla="*/ 47625 w 344233"/>
                      <a:gd name="connsiteY0" fmla="*/ 250127 h 345758"/>
                      <a:gd name="connsiteX1" fmla="*/ 95250 w 344233"/>
                      <a:gd name="connsiteY1" fmla="*/ 297752 h 345758"/>
                      <a:gd name="connsiteX2" fmla="*/ 47625 w 344233"/>
                      <a:gd name="connsiteY2" fmla="*/ 345377 h 345758"/>
                      <a:gd name="connsiteX3" fmla="*/ 0 w 344233"/>
                      <a:gd name="connsiteY3" fmla="*/ 297752 h 345758"/>
                      <a:gd name="connsiteX4" fmla="*/ 47625 w 344233"/>
                      <a:gd name="connsiteY4" fmla="*/ 250127 h 345758"/>
                      <a:gd name="connsiteX5" fmla="*/ 0 w 344233"/>
                      <a:gd name="connsiteY5" fmla="*/ 117539 h 345758"/>
                      <a:gd name="connsiteX6" fmla="*/ 227266 w 344233"/>
                      <a:gd name="connsiteY6" fmla="*/ 345758 h 345758"/>
                      <a:gd name="connsiteX7" fmla="*/ 160972 w 344233"/>
                      <a:gd name="connsiteY7" fmla="*/ 345758 h 345758"/>
                      <a:gd name="connsiteX8" fmla="*/ 0 w 344233"/>
                      <a:gd name="connsiteY8" fmla="*/ 183833 h 345758"/>
                      <a:gd name="connsiteX9" fmla="*/ 0 w 344233"/>
                      <a:gd name="connsiteY9" fmla="*/ 0 h 345758"/>
                      <a:gd name="connsiteX10" fmla="*/ 344233 w 344233"/>
                      <a:gd name="connsiteY10" fmla="*/ 345757 h 345758"/>
                      <a:gd name="connsiteX11" fmla="*/ 278035 w 344233"/>
                      <a:gd name="connsiteY11" fmla="*/ 345757 h 345758"/>
                      <a:gd name="connsiteX12" fmla="*/ 95 w 344233"/>
                      <a:gd name="connsiteY12" fmla="*/ 66294 h 345758"/>
                      <a:gd name="connsiteX13" fmla="*/ 0 w 344233"/>
                      <a:gd name="connsiteY13" fmla="*/ 66294 h 345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344233" h="345758">
                        <a:moveTo>
                          <a:pt x="47625" y="250127"/>
                        </a:moveTo>
                        <a:cubicBezTo>
                          <a:pt x="73914" y="250127"/>
                          <a:pt x="95250" y="271558"/>
                          <a:pt x="95250" y="297752"/>
                        </a:cubicBezTo>
                        <a:cubicBezTo>
                          <a:pt x="95250" y="324136"/>
                          <a:pt x="73914" y="345377"/>
                          <a:pt x="47625" y="345377"/>
                        </a:cubicBezTo>
                        <a:cubicBezTo>
                          <a:pt x="21336" y="345377"/>
                          <a:pt x="0" y="324041"/>
                          <a:pt x="0" y="297752"/>
                        </a:cubicBezTo>
                        <a:cubicBezTo>
                          <a:pt x="0" y="271463"/>
                          <a:pt x="21336" y="250127"/>
                          <a:pt x="47625" y="250127"/>
                        </a:cubicBezTo>
                        <a:close/>
                        <a:moveTo>
                          <a:pt x="0" y="117539"/>
                        </a:moveTo>
                        <a:cubicBezTo>
                          <a:pt x="125349" y="117539"/>
                          <a:pt x="227266" y="219933"/>
                          <a:pt x="227266" y="345758"/>
                        </a:cubicBezTo>
                        <a:lnTo>
                          <a:pt x="160972" y="345758"/>
                        </a:lnTo>
                        <a:cubicBezTo>
                          <a:pt x="160972" y="255747"/>
                          <a:pt x="88678" y="183833"/>
                          <a:pt x="0" y="183833"/>
                        </a:cubicBezTo>
                        <a:close/>
                        <a:moveTo>
                          <a:pt x="0" y="0"/>
                        </a:moveTo>
                        <a:cubicBezTo>
                          <a:pt x="189833" y="0"/>
                          <a:pt x="344233" y="155067"/>
                          <a:pt x="344233" y="345757"/>
                        </a:cubicBezTo>
                        <a:lnTo>
                          <a:pt x="278035" y="345757"/>
                        </a:lnTo>
                        <a:cubicBezTo>
                          <a:pt x="278035" y="191738"/>
                          <a:pt x="153353" y="66294"/>
                          <a:pt x="95" y="66294"/>
                        </a:cubicBezTo>
                        <a:lnTo>
                          <a:pt x="0" y="66294"/>
                        </a:lnTo>
                        <a:close/>
                      </a:path>
                    </a:pathLst>
                  </a:custGeom>
                  <a:solidFill>
                    <a:schemeClr val="bg2"/>
                  </a:solidFill>
                  <a:ln w="12700" cap="flat">
                    <a:solidFill>
                      <a:schemeClr val="tx2"/>
                    </a:solidFill>
                    <a:prstDash val="solid"/>
                    <a:miter/>
                    <a:extLst>
                      <a:ext uri="{C807C97D-BFC1-408E-A445-0C87EB9F89A2}">
                        <ask:lineSketchStyleProps xmlns:ask="http://schemas.microsoft.com/office/drawing/2018/sketchyshapes" sd="2478073286">
                          <a:custGeom>
                            <a:avLst/>
                            <a:gdLst>
                              <a:gd name="connsiteX0" fmla="*/ 52940 w 382652"/>
                              <a:gd name="connsiteY0" fmla="*/ 278041 h 384345"/>
                              <a:gd name="connsiteX1" fmla="*/ 105880 w 382652"/>
                              <a:gd name="connsiteY1" fmla="*/ 330981 h 384345"/>
                              <a:gd name="connsiteX2" fmla="*/ 52940 w 382652"/>
                              <a:gd name="connsiteY2" fmla="*/ 383921 h 384345"/>
                              <a:gd name="connsiteX3" fmla="*/ 0 w 382652"/>
                              <a:gd name="connsiteY3" fmla="*/ 330981 h 384345"/>
                              <a:gd name="connsiteX4" fmla="*/ 52940 w 382652"/>
                              <a:gd name="connsiteY4" fmla="*/ 278041 h 384345"/>
                              <a:gd name="connsiteX5" fmla="*/ 0 w 382652"/>
                              <a:gd name="connsiteY5" fmla="*/ 130656 h 384345"/>
                              <a:gd name="connsiteX6" fmla="*/ 252630 w 382652"/>
                              <a:gd name="connsiteY6" fmla="*/ 384345 h 384345"/>
                              <a:gd name="connsiteX7" fmla="*/ 178937 w 382652"/>
                              <a:gd name="connsiteY7" fmla="*/ 384345 h 384345"/>
                              <a:gd name="connsiteX8" fmla="*/ 0 w 382652"/>
                              <a:gd name="connsiteY8" fmla="*/ 204348 h 384345"/>
                              <a:gd name="connsiteX9" fmla="*/ 0 w 382652"/>
                              <a:gd name="connsiteY9" fmla="*/ 130656 h 384345"/>
                              <a:gd name="connsiteX10" fmla="*/ 0 w 382652"/>
                              <a:gd name="connsiteY10" fmla="*/ 0 h 384345"/>
                              <a:gd name="connsiteX11" fmla="*/ 382652 w 382652"/>
                              <a:gd name="connsiteY11" fmla="*/ 384343 h 384345"/>
                              <a:gd name="connsiteX12" fmla="*/ 309065 w 382652"/>
                              <a:gd name="connsiteY12" fmla="*/ 384343 h 384345"/>
                              <a:gd name="connsiteX13" fmla="*/ 105 w 382652"/>
                              <a:gd name="connsiteY13" fmla="*/ 73692 h 384345"/>
                              <a:gd name="connsiteX14" fmla="*/ 0 w 382652"/>
                              <a:gd name="connsiteY14" fmla="*/ 73692 h 384345"/>
                              <a:gd name="connsiteX15" fmla="*/ 0 w 382652"/>
                              <a:gd name="connsiteY15" fmla="*/ 0 h 38434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</a:cxnLst>
                            <a:rect l="l" t="t" r="r" b="b"/>
                            <a:pathLst>
                              <a:path w="382652" h="384345" fill="none" extrusionOk="0">
                                <a:moveTo>
                                  <a:pt x="52940" y="278041"/>
                                </a:moveTo>
                                <a:cubicBezTo>
                                  <a:pt x="81648" y="277604"/>
                                  <a:pt x="104281" y="302639"/>
                                  <a:pt x="105880" y="330981"/>
                                </a:cubicBezTo>
                                <a:cubicBezTo>
                                  <a:pt x="107611" y="357134"/>
                                  <a:pt x="81657" y="386478"/>
                                  <a:pt x="52940" y="383921"/>
                                </a:cubicBezTo>
                                <a:cubicBezTo>
                                  <a:pt x="27136" y="389651"/>
                                  <a:pt x="-5106" y="363934"/>
                                  <a:pt x="0" y="330981"/>
                                </a:cubicBezTo>
                                <a:cubicBezTo>
                                  <a:pt x="-1278" y="298981"/>
                                  <a:pt x="22683" y="276198"/>
                                  <a:pt x="52940" y="278041"/>
                                </a:cubicBezTo>
                                <a:close/>
                                <a:moveTo>
                                  <a:pt x="0" y="130656"/>
                                </a:moveTo>
                                <a:cubicBezTo>
                                  <a:pt x="140148" y="158246"/>
                                  <a:pt x="239669" y="215966"/>
                                  <a:pt x="252630" y="384345"/>
                                </a:cubicBezTo>
                                <a:cubicBezTo>
                                  <a:pt x="221628" y="387666"/>
                                  <a:pt x="196171" y="388013"/>
                                  <a:pt x="178937" y="384345"/>
                                </a:cubicBezTo>
                                <a:cubicBezTo>
                                  <a:pt x="176930" y="297470"/>
                                  <a:pt x="115510" y="217837"/>
                                  <a:pt x="0" y="204348"/>
                                </a:cubicBezTo>
                                <a:cubicBezTo>
                                  <a:pt x="1517" y="188431"/>
                                  <a:pt x="-99" y="149524"/>
                                  <a:pt x="0" y="130656"/>
                                </a:cubicBezTo>
                                <a:close/>
                                <a:moveTo>
                                  <a:pt x="0" y="0"/>
                                </a:moveTo>
                                <a:cubicBezTo>
                                  <a:pt x="245502" y="-14644"/>
                                  <a:pt x="418429" y="163273"/>
                                  <a:pt x="382652" y="384343"/>
                                </a:cubicBezTo>
                                <a:cubicBezTo>
                                  <a:pt x="359290" y="385520"/>
                                  <a:pt x="340815" y="385038"/>
                                  <a:pt x="309065" y="384343"/>
                                </a:cubicBezTo>
                                <a:cubicBezTo>
                                  <a:pt x="279275" y="199061"/>
                                  <a:pt x="176672" y="40631"/>
                                  <a:pt x="105" y="73692"/>
                                </a:cubicBezTo>
                                <a:cubicBezTo>
                                  <a:pt x="62" y="73689"/>
                                  <a:pt x="52" y="73688"/>
                                  <a:pt x="0" y="73692"/>
                                </a:cubicBezTo>
                                <a:cubicBezTo>
                                  <a:pt x="-3346" y="58274"/>
                                  <a:pt x="2022" y="27926"/>
                                  <a:pt x="0" y="0"/>
                                </a:cubicBezTo>
                                <a:close/>
                              </a:path>
                              <a:path w="382652" h="384345" stroke="0" extrusionOk="0">
                                <a:moveTo>
                                  <a:pt x="52940" y="278041"/>
                                </a:moveTo>
                                <a:cubicBezTo>
                                  <a:pt x="83484" y="277873"/>
                                  <a:pt x="104617" y="302167"/>
                                  <a:pt x="105880" y="330981"/>
                                </a:cubicBezTo>
                                <a:cubicBezTo>
                                  <a:pt x="102741" y="362828"/>
                                  <a:pt x="82974" y="383122"/>
                                  <a:pt x="52940" y="383921"/>
                                </a:cubicBezTo>
                                <a:cubicBezTo>
                                  <a:pt x="19907" y="386218"/>
                                  <a:pt x="376" y="366455"/>
                                  <a:pt x="0" y="330981"/>
                                </a:cubicBezTo>
                                <a:cubicBezTo>
                                  <a:pt x="4362" y="302968"/>
                                  <a:pt x="28681" y="281091"/>
                                  <a:pt x="52940" y="278041"/>
                                </a:cubicBezTo>
                                <a:close/>
                                <a:moveTo>
                                  <a:pt x="0" y="130656"/>
                                </a:moveTo>
                                <a:cubicBezTo>
                                  <a:pt x="162814" y="140198"/>
                                  <a:pt x="284581" y="253473"/>
                                  <a:pt x="252630" y="384345"/>
                                </a:cubicBezTo>
                                <a:cubicBezTo>
                                  <a:pt x="226387" y="384611"/>
                                  <a:pt x="215145" y="383129"/>
                                  <a:pt x="178937" y="384345"/>
                                </a:cubicBezTo>
                                <a:cubicBezTo>
                                  <a:pt x="170717" y="286539"/>
                                  <a:pt x="85811" y="191506"/>
                                  <a:pt x="0" y="204348"/>
                                </a:cubicBezTo>
                                <a:cubicBezTo>
                                  <a:pt x="107" y="177901"/>
                                  <a:pt x="-2559" y="163030"/>
                                  <a:pt x="0" y="130656"/>
                                </a:cubicBezTo>
                                <a:close/>
                                <a:moveTo>
                                  <a:pt x="0" y="0"/>
                                </a:moveTo>
                                <a:cubicBezTo>
                                  <a:pt x="237036" y="13178"/>
                                  <a:pt x="420740" y="181291"/>
                                  <a:pt x="382652" y="384343"/>
                                </a:cubicBezTo>
                                <a:cubicBezTo>
                                  <a:pt x="352122" y="384976"/>
                                  <a:pt x="339080" y="385446"/>
                                  <a:pt x="309065" y="384343"/>
                                </a:cubicBezTo>
                                <a:cubicBezTo>
                                  <a:pt x="297602" y="212813"/>
                                  <a:pt x="160400" y="75052"/>
                                  <a:pt x="105" y="73692"/>
                                </a:cubicBezTo>
                                <a:cubicBezTo>
                                  <a:pt x="64" y="73694"/>
                                  <a:pt x="26" y="73693"/>
                                  <a:pt x="0" y="73692"/>
                                </a:cubicBezTo>
                                <a:cubicBezTo>
                                  <a:pt x="-793" y="37739"/>
                                  <a:pt x="2193" y="20527"/>
                                  <a:pt x="0" y="0"/>
                                </a:cubicBezTo>
                                <a:close/>
                              </a:path>
                            </a:pathLst>
                          </a:custGeom>
                          <ask:type>
                            <ask:lineSketchNon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325244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1C02B-F369-2F71-D72C-8F23F3E81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17543"/>
            <a:ext cx="11685793" cy="742374"/>
          </a:xfrm>
        </p:spPr>
        <p:txBody>
          <a:bodyPr/>
          <a:lstStyle/>
          <a:p>
            <a:pPr algn="ctr"/>
            <a:r>
              <a:rPr lang="en-US" b="0" dirty="0"/>
              <a:t>Social Media followers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87C0AD-110C-C6A7-8798-D27499471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6E6474-5629-C688-E245-FF704A06E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FDFA9A5-B422-B4B4-E3B3-BBFB03DD1EC9}"/>
              </a:ext>
            </a:extLst>
          </p:cNvPr>
          <p:cNvGrpSpPr/>
          <p:nvPr/>
        </p:nvGrpSpPr>
        <p:grpSpPr>
          <a:xfrm>
            <a:off x="1008517" y="1263709"/>
            <a:ext cx="3617406" cy="4577182"/>
            <a:chOff x="1317665" y="1169011"/>
            <a:chExt cx="3617406" cy="457718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F2656AD-1613-45C2-277B-962D177AF9F5}"/>
                </a:ext>
              </a:extLst>
            </p:cNvPr>
            <p:cNvGrpSpPr/>
            <p:nvPr/>
          </p:nvGrpSpPr>
          <p:grpSpPr>
            <a:xfrm>
              <a:off x="1943023" y="1169011"/>
              <a:ext cx="2366691" cy="4577182"/>
              <a:chOff x="1023188" y="776645"/>
              <a:chExt cx="2900965" cy="5610490"/>
            </a:xfrm>
            <a:noFill/>
          </p:grpSpPr>
          <p:grpSp>
            <p:nvGrpSpPr>
              <p:cNvPr id="6" name="Graphic 7">
                <a:extLst>
                  <a:ext uri="{FF2B5EF4-FFF2-40B4-BE49-F238E27FC236}">
                    <a16:creationId xmlns:a16="http://schemas.microsoft.com/office/drawing/2014/main" id="{565F1734-60BF-5156-5C31-B7A48C5D1780}"/>
                  </a:ext>
                </a:extLst>
              </p:cNvPr>
              <p:cNvGrpSpPr/>
              <p:nvPr/>
            </p:nvGrpSpPr>
            <p:grpSpPr>
              <a:xfrm>
                <a:off x="1023188" y="1511604"/>
                <a:ext cx="2900965" cy="1333613"/>
                <a:chOff x="-27414" y="2325052"/>
                <a:chExt cx="1914800" cy="889063"/>
              </a:xfrm>
              <a:grpFill/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DD14B9EB-26CE-E01C-F00D-D88493F795A0}"/>
                    </a:ext>
                  </a:extLst>
                </p:cNvPr>
                <p:cNvSpPr/>
                <p:nvPr/>
              </p:nvSpPr>
              <p:spPr>
                <a:xfrm>
                  <a:off x="-27413" y="2325052"/>
                  <a:ext cx="36990" cy="157638"/>
                </a:xfrm>
                <a:custGeom>
                  <a:avLst/>
                  <a:gdLst>
                    <a:gd name="connsiteX0" fmla="*/ 77819 w 77819"/>
                    <a:gd name="connsiteY0" fmla="*/ 138589 h 157638"/>
                    <a:gd name="connsiteX1" fmla="*/ 58769 w 77819"/>
                    <a:gd name="connsiteY1" fmla="*/ 157639 h 157638"/>
                    <a:gd name="connsiteX2" fmla="*/ 19050 w 77819"/>
                    <a:gd name="connsiteY2" fmla="*/ 157639 h 157638"/>
                    <a:gd name="connsiteX3" fmla="*/ 0 w 77819"/>
                    <a:gd name="connsiteY3" fmla="*/ 138589 h 157638"/>
                    <a:gd name="connsiteX4" fmla="*/ 0 w 77819"/>
                    <a:gd name="connsiteY4" fmla="*/ 19050 h 157638"/>
                    <a:gd name="connsiteX5" fmla="*/ 19050 w 77819"/>
                    <a:gd name="connsiteY5" fmla="*/ 0 h 157638"/>
                    <a:gd name="connsiteX6" fmla="*/ 58769 w 77819"/>
                    <a:gd name="connsiteY6" fmla="*/ 0 h 157638"/>
                    <a:gd name="connsiteX7" fmla="*/ 77819 w 77819"/>
                    <a:gd name="connsiteY7" fmla="*/ 19050 h 157638"/>
                    <a:gd name="connsiteX8" fmla="*/ 77819 w 77819"/>
                    <a:gd name="connsiteY8" fmla="*/ 138589 h 157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7819" h="157638">
                      <a:moveTo>
                        <a:pt x="77819" y="138589"/>
                      </a:moveTo>
                      <a:cubicBezTo>
                        <a:pt x="77819" y="149066"/>
                        <a:pt x="69247" y="157639"/>
                        <a:pt x="58769" y="157639"/>
                      </a:cubicBezTo>
                      <a:lnTo>
                        <a:pt x="19050" y="157639"/>
                      </a:lnTo>
                      <a:cubicBezTo>
                        <a:pt x="8572" y="157639"/>
                        <a:pt x="0" y="149066"/>
                        <a:pt x="0" y="138589"/>
                      </a:cubicBezTo>
                      <a:lnTo>
                        <a:pt x="0" y="19050"/>
                      </a:lnTo>
                      <a:cubicBezTo>
                        <a:pt x="0" y="8573"/>
                        <a:pt x="8572" y="0"/>
                        <a:pt x="19050" y="0"/>
                      </a:cubicBezTo>
                      <a:lnTo>
                        <a:pt x="58769" y="0"/>
                      </a:lnTo>
                      <a:cubicBezTo>
                        <a:pt x="69247" y="0"/>
                        <a:pt x="77819" y="8573"/>
                        <a:pt x="77819" y="19050"/>
                      </a:cubicBezTo>
                      <a:lnTo>
                        <a:pt x="77819" y="138589"/>
                      </a:lnTo>
                      <a:close/>
                    </a:path>
                  </a:pathLst>
                </a:custGeom>
                <a:grpFill/>
                <a:ln w="15875" cap="flat">
                  <a:solidFill>
                    <a:schemeClr val="tx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8C59CAF5-AEA7-90F4-85EC-423B48D629B3}"/>
                    </a:ext>
                  </a:extLst>
                </p:cNvPr>
                <p:cNvSpPr/>
                <p:nvPr/>
              </p:nvSpPr>
              <p:spPr>
                <a:xfrm>
                  <a:off x="-27414" y="2591943"/>
                  <a:ext cx="36990" cy="275367"/>
                </a:xfrm>
                <a:custGeom>
                  <a:avLst/>
                  <a:gdLst>
                    <a:gd name="connsiteX0" fmla="*/ 77819 w 77819"/>
                    <a:gd name="connsiteY0" fmla="*/ 256318 h 275367"/>
                    <a:gd name="connsiteX1" fmla="*/ 58769 w 77819"/>
                    <a:gd name="connsiteY1" fmla="*/ 275368 h 275367"/>
                    <a:gd name="connsiteX2" fmla="*/ 19050 w 77819"/>
                    <a:gd name="connsiteY2" fmla="*/ 275368 h 275367"/>
                    <a:gd name="connsiteX3" fmla="*/ 0 w 77819"/>
                    <a:gd name="connsiteY3" fmla="*/ 256318 h 275367"/>
                    <a:gd name="connsiteX4" fmla="*/ 0 w 77819"/>
                    <a:gd name="connsiteY4" fmla="*/ 19050 h 275367"/>
                    <a:gd name="connsiteX5" fmla="*/ 19050 w 77819"/>
                    <a:gd name="connsiteY5" fmla="*/ 0 h 275367"/>
                    <a:gd name="connsiteX6" fmla="*/ 58769 w 77819"/>
                    <a:gd name="connsiteY6" fmla="*/ 0 h 275367"/>
                    <a:gd name="connsiteX7" fmla="*/ 77819 w 77819"/>
                    <a:gd name="connsiteY7" fmla="*/ 19050 h 275367"/>
                    <a:gd name="connsiteX8" fmla="*/ 77819 w 77819"/>
                    <a:gd name="connsiteY8" fmla="*/ 256318 h 275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7819" h="275367">
                      <a:moveTo>
                        <a:pt x="77819" y="256318"/>
                      </a:moveTo>
                      <a:cubicBezTo>
                        <a:pt x="77819" y="266795"/>
                        <a:pt x="69247" y="275368"/>
                        <a:pt x="58769" y="275368"/>
                      </a:cubicBezTo>
                      <a:lnTo>
                        <a:pt x="19050" y="275368"/>
                      </a:lnTo>
                      <a:cubicBezTo>
                        <a:pt x="8572" y="275368"/>
                        <a:pt x="0" y="266795"/>
                        <a:pt x="0" y="256318"/>
                      </a:cubicBezTo>
                      <a:lnTo>
                        <a:pt x="0" y="19050"/>
                      </a:lnTo>
                      <a:cubicBezTo>
                        <a:pt x="0" y="8572"/>
                        <a:pt x="8572" y="0"/>
                        <a:pt x="19050" y="0"/>
                      </a:cubicBezTo>
                      <a:lnTo>
                        <a:pt x="58769" y="0"/>
                      </a:lnTo>
                      <a:cubicBezTo>
                        <a:pt x="69247" y="0"/>
                        <a:pt x="77819" y="8572"/>
                        <a:pt x="77819" y="19050"/>
                      </a:cubicBezTo>
                      <a:lnTo>
                        <a:pt x="77819" y="256318"/>
                      </a:lnTo>
                      <a:close/>
                    </a:path>
                  </a:pathLst>
                </a:custGeom>
                <a:grpFill/>
                <a:ln w="15875" cap="flat">
                  <a:solidFill>
                    <a:schemeClr val="tx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65A0A0E3-E352-1B28-FEAE-0B115AD440D3}"/>
                    </a:ext>
                  </a:extLst>
                </p:cNvPr>
                <p:cNvSpPr/>
                <p:nvPr/>
              </p:nvSpPr>
              <p:spPr>
                <a:xfrm>
                  <a:off x="-27412" y="2942939"/>
                  <a:ext cx="36990" cy="271176"/>
                </a:xfrm>
                <a:custGeom>
                  <a:avLst/>
                  <a:gdLst>
                    <a:gd name="connsiteX0" fmla="*/ 77819 w 77819"/>
                    <a:gd name="connsiteY0" fmla="*/ 252127 h 271176"/>
                    <a:gd name="connsiteX1" fmla="*/ 58769 w 77819"/>
                    <a:gd name="connsiteY1" fmla="*/ 271177 h 271176"/>
                    <a:gd name="connsiteX2" fmla="*/ 19050 w 77819"/>
                    <a:gd name="connsiteY2" fmla="*/ 271177 h 271176"/>
                    <a:gd name="connsiteX3" fmla="*/ 0 w 77819"/>
                    <a:gd name="connsiteY3" fmla="*/ 252127 h 271176"/>
                    <a:gd name="connsiteX4" fmla="*/ 0 w 77819"/>
                    <a:gd name="connsiteY4" fmla="*/ 19050 h 271176"/>
                    <a:gd name="connsiteX5" fmla="*/ 19050 w 77819"/>
                    <a:gd name="connsiteY5" fmla="*/ 0 h 271176"/>
                    <a:gd name="connsiteX6" fmla="*/ 58769 w 77819"/>
                    <a:gd name="connsiteY6" fmla="*/ 0 h 271176"/>
                    <a:gd name="connsiteX7" fmla="*/ 77819 w 77819"/>
                    <a:gd name="connsiteY7" fmla="*/ 19050 h 271176"/>
                    <a:gd name="connsiteX8" fmla="*/ 77819 w 77819"/>
                    <a:gd name="connsiteY8" fmla="*/ 252127 h 2711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7819" h="271176">
                      <a:moveTo>
                        <a:pt x="77819" y="252127"/>
                      </a:moveTo>
                      <a:cubicBezTo>
                        <a:pt x="77819" y="262604"/>
                        <a:pt x="69247" y="271177"/>
                        <a:pt x="58769" y="271177"/>
                      </a:cubicBezTo>
                      <a:lnTo>
                        <a:pt x="19050" y="271177"/>
                      </a:lnTo>
                      <a:cubicBezTo>
                        <a:pt x="8572" y="271177"/>
                        <a:pt x="0" y="262604"/>
                        <a:pt x="0" y="252127"/>
                      </a:cubicBezTo>
                      <a:lnTo>
                        <a:pt x="0" y="19050"/>
                      </a:lnTo>
                      <a:cubicBezTo>
                        <a:pt x="0" y="8572"/>
                        <a:pt x="8572" y="0"/>
                        <a:pt x="19050" y="0"/>
                      </a:cubicBezTo>
                      <a:lnTo>
                        <a:pt x="58769" y="0"/>
                      </a:lnTo>
                      <a:cubicBezTo>
                        <a:pt x="69247" y="0"/>
                        <a:pt x="77819" y="8572"/>
                        <a:pt x="77819" y="19050"/>
                      </a:cubicBezTo>
                      <a:lnTo>
                        <a:pt x="77819" y="252127"/>
                      </a:lnTo>
                      <a:close/>
                    </a:path>
                  </a:pathLst>
                </a:custGeom>
                <a:grpFill/>
                <a:ln w="15875" cap="flat">
                  <a:solidFill>
                    <a:schemeClr val="tx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E354F777-B8A2-DA9E-14FB-BEA47E0919BE}"/>
                    </a:ext>
                  </a:extLst>
                </p:cNvPr>
                <p:cNvSpPr/>
                <p:nvPr/>
              </p:nvSpPr>
              <p:spPr>
                <a:xfrm>
                  <a:off x="1850396" y="2682335"/>
                  <a:ext cx="36990" cy="439292"/>
                </a:xfrm>
                <a:custGeom>
                  <a:avLst/>
                  <a:gdLst>
                    <a:gd name="connsiteX0" fmla="*/ 79915 w 79914"/>
                    <a:gd name="connsiteY0" fmla="*/ 420243 h 439292"/>
                    <a:gd name="connsiteX1" fmla="*/ 60865 w 79914"/>
                    <a:gd name="connsiteY1" fmla="*/ 439293 h 439292"/>
                    <a:gd name="connsiteX2" fmla="*/ 19050 w 79914"/>
                    <a:gd name="connsiteY2" fmla="*/ 439293 h 439292"/>
                    <a:gd name="connsiteX3" fmla="*/ 0 w 79914"/>
                    <a:gd name="connsiteY3" fmla="*/ 420243 h 439292"/>
                    <a:gd name="connsiteX4" fmla="*/ 0 w 79914"/>
                    <a:gd name="connsiteY4" fmla="*/ 19050 h 439292"/>
                    <a:gd name="connsiteX5" fmla="*/ 19050 w 79914"/>
                    <a:gd name="connsiteY5" fmla="*/ 0 h 439292"/>
                    <a:gd name="connsiteX6" fmla="*/ 60865 w 79914"/>
                    <a:gd name="connsiteY6" fmla="*/ 0 h 439292"/>
                    <a:gd name="connsiteX7" fmla="*/ 79915 w 79914"/>
                    <a:gd name="connsiteY7" fmla="*/ 19050 h 439292"/>
                    <a:gd name="connsiteX8" fmla="*/ 79915 w 79914"/>
                    <a:gd name="connsiteY8" fmla="*/ 420243 h 4392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914" h="439292">
                      <a:moveTo>
                        <a:pt x="79915" y="420243"/>
                      </a:moveTo>
                      <a:cubicBezTo>
                        <a:pt x="79915" y="430721"/>
                        <a:pt x="71342" y="439293"/>
                        <a:pt x="60865" y="439293"/>
                      </a:cubicBezTo>
                      <a:lnTo>
                        <a:pt x="19050" y="439293"/>
                      </a:lnTo>
                      <a:cubicBezTo>
                        <a:pt x="8572" y="439293"/>
                        <a:pt x="0" y="430721"/>
                        <a:pt x="0" y="420243"/>
                      </a:cubicBezTo>
                      <a:lnTo>
                        <a:pt x="0" y="19050"/>
                      </a:lnTo>
                      <a:cubicBezTo>
                        <a:pt x="0" y="8572"/>
                        <a:pt x="8572" y="0"/>
                        <a:pt x="19050" y="0"/>
                      </a:cubicBezTo>
                      <a:lnTo>
                        <a:pt x="60865" y="0"/>
                      </a:lnTo>
                      <a:cubicBezTo>
                        <a:pt x="71342" y="0"/>
                        <a:pt x="79915" y="8572"/>
                        <a:pt x="79915" y="19050"/>
                      </a:cubicBezTo>
                      <a:lnTo>
                        <a:pt x="79915" y="420243"/>
                      </a:lnTo>
                      <a:close/>
                    </a:path>
                  </a:pathLst>
                </a:custGeom>
                <a:grpFill/>
                <a:ln w="15875" cap="flat">
                  <a:solidFill>
                    <a:schemeClr val="tx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94B7AD99-1A4F-7315-9FCD-C0632D4F63CD}"/>
                  </a:ext>
                </a:extLst>
              </p:cNvPr>
              <p:cNvGrpSpPr/>
              <p:nvPr/>
            </p:nvGrpSpPr>
            <p:grpSpPr>
              <a:xfrm>
                <a:off x="1078768" y="776645"/>
                <a:ext cx="2791881" cy="5610490"/>
                <a:chOff x="1078768" y="776645"/>
                <a:chExt cx="2791881" cy="5610490"/>
              </a:xfrm>
              <a:grpFill/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DD6905E5-1001-B4DE-42B2-590AAA475A01}"/>
                    </a:ext>
                  </a:extLst>
                </p:cNvPr>
                <p:cNvGrpSpPr/>
                <p:nvPr/>
              </p:nvGrpSpPr>
              <p:grpSpPr>
                <a:xfrm>
                  <a:off x="1078768" y="776645"/>
                  <a:ext cx="2791881" cy="5610490"/>
                  <a:chOff x="1078768" y="776645"/>
                  <a:chExt cx="2791881" cy="5610490"/>
                </a:xfrm>
                <a:grpFill/>
              </p:grpSpPr>
              <p:sp>
                <p:nvSpPr>
                  <p:cNvPr id="17" name="Freeform: Shape 16">
                    <a:extLst>
                      <a:ext uri="{FF2B5EF4-FFF2-40B4-BE49-F238E27FC236}">
                        <a16:creationId xmlns:a16="http://schemas.microsoft.com/office/drawing/2014/main" id="{CFB288ED-F762-CBEC-4869-FE89F4878965}"/>
                      </a:ext>
                    </a:extLst>
                  </p:cNvPr>
                  <p:cNvSpPr/>
                  <p:nvPr/>
                </p:nvSpPr>
                <p:spPr>
                  <a:xfrm>
                    <a:off x="1078768" y="776645"/>
                    <a:ext cx="2791881" cy="5610490"/>
                  </a:xfrm>
                  <a:custGeom>
                    <a:avLst/>
                    <a:gdLst>
                      <a:gd name="connsiteX0" fmla="*/ 1842802 w 1842801"/>
                      <a:gd name="connsiteY0" fmla="*/ 3502152 h 3740276"/>
                      <a:gd name="connsiteX1" fmla="*/ 1604677 w 1842801"/>
                      <a:gd name="connsiteY1" fmla="*/ 3740277 h 3740276"/>
                      <a:gd name="connsiteX2" fmla="*/ 238125 w 1842801"/>
                      <a:gd name="connsiteY2" fmla="*/ 3740277 h 3740276"/>
                      <a:gd name="connsiteX3" fmla="*/ 0 w 1842801"/>
                      <a:gd name="connsiteY3" fmla="*/ 3502152 h 3740276"/>
                      <a:gd name="connsiteX4" fmla="*/ 0 w 1842801"/>
                      <a:gd name="connsiteY4" fmla="*/ 238125 h 3740276"/>
                      <a:gd name="connsiteX5" fmla="*/ 238125 w 1842801"/>
                      <a:gd name="connsiteY5" fmla="*/ 0 h 3740276"/>
                      <a:gd name="connsiteX6" fmla="*/ 1604677 w 1842801"/>
                      <a:gd name="connsiteY6" fmla="*/ 0 h 3740276"/>
                      <a:gd name="connsiteX7" fmla="*/ 1842802 w 1842801"/>
                      <a:gd name="connsiteY7" fmla="*/ 238125 h 3740276"/>
                      <a:gd name="connsiteX8" fmla="*/ 1842802 w 1842801"/>
                      <a:gd name="connsiteY8" fmla="*/ 3502152 h 37402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842801" h="3740276">
                        <a:moveTo>
                          <a:pt x="1842802" y="3502152"/>
                        </a:moveTo>
                        <a:cubicBezTo>
                          <a:pt x="1842802" y="3633692"/>
                          <a:pt x="1736217" y="3740277"/>
                          <a:pt x="1604677" y="3740277"/>
                        </a:cubicBezTo>
                        <a:lnTo>
                          <a:pt x="238125" y="3740277"/>
                        </a:lnTo>
                        <a:cubicBezTo>
                          <a:pt x="106585" y="3740277"/>
                          <a:pt x="0" y="3633692"/>
                          <a:pt x="0" y="3502152"/>
                        </a:cubicBezTo>
                        <a:lnTo>
                          <a:pt x="0" y="238125"/>
                        </a:lnTo>
                        <a:cubicBezTo>
                          <a:pt x="0" y="106585"/>
                          <a:pt x="106585" y="0"/>
                          <a:pt x="238125" y="0"/>
                        </a:cubicBezTo>
                        <a:lnTo>
                          <a:pt x="1604677" y="0"/>
                        </a:lnTo>
                        <a:cubicBezTo>
                          <a:pt x="1736217" y="0"/>
                          <a:pt x="1842802" y="106585"/>
                          <a:pt x="1842802" y="238125"/>
                        </a:cubicBezTo>
                        <a:lnTo>
                          <a:pt x="1842802" y="3502152"/>
                        </a:lnTo>
                        <a:close/>
                      </a:path>
                    </a:pathLst>
                  </a:custGeom>
                  <a:grpFill/>
                  <a:ln w="15875" cap="flat">
                    <a:solidFill>
                      <a:schemeClr val="tx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8" name="Freeform: Shape 17">
                    <a:extLst>
                      <a:ext uri="{FF2B5EF4-FFF2-40B4-BE49-F238E27FC236}">
                        <a16:creationId xmlns:a16="http://schemas.microsoft.com/office/drawing/2014/main" id="{FBC9BF67-CB55-7C83-9486-567CE6DB9300}"/>
                      </a:ext>
                    </a:extLst>
                  </p:cNvPr>
                  <p:cNvSpPr/>
                  <p:nvPr/>
                </p:nvSpPr>
                <p:spPr>
                  <a:xfrm>
                    <a:off x="1172381" y="899042"/>
                    <a:ext cx="2604655" cy="5365696"/>
                  </a:xfrm>
                  <a:custGeom>
                    <a:avLst/>
                    <a:gdLst>
                      <a:gd name="connsiteX0" fmla="*/ 209550 w 1785651"/>
                      <a:gd name="connsiteY0" fmla="*/ 3683127 h 3683126"/>
                      <a:gd name="connsiteX1" fmla="*/ 0 w 1785651"/>
                      <a:gd name="connsiteY1" fmla="*/ 3473577 h 3683126"/>
                      <a:gd name="connsiteX2" fmla="*/ 0 w 1785651"/>
                      <a:gd name="connsiteY2" fmla="*/ 209550 h 3683126"/>
                      <a:gd name="connsiteX3" fmla="*/ 209550 w 1785651"/>
                      <a:gd name="connsiteY3" fmla="*/ 0 h 3683126"/>
                      <a:gd name="connsiteX4" fmla="*/ 1576102 w 1785651"/>
                      <a:gd name="connsiteY4" fmla="*/ 0 h 3683126"/>
                      <a:gd name="connsiteX5" fmla="*/ 1785652 w 1785651"/>
                      <a:gd name="connsiteY5" fmla="*/ 209550 h 3683126"/>
                      <a:gd name="connsiteX6" fmla="*/ 1785652 w 1785651"/>
                      <a:gd name="connsiteY6" fmla="*/ 3473577 h 3683126"/>
                      <a:gd name="connsiteX7" fmla="*/ 1576102 w 1785651"/>
                      <a:gd name="connsiteY7" fmla="*/ 3683127 h 3683126"/>
                      <a:gd name="connsiteX8" fmla="*/ 209550 w 1785651"/>
                      <a:gd name="connsiteY8" fmla="*/ 3683127 h 3683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785651" h="3683126">
                        <a:moveTo>
                          <a:pt x="209550" y="3683127"/>
                        </a:moveTo>
                        <a:cubicBezTo>
                          <a:pt x="94012" y="3683127"/>
                          <a:pt x="0" y="3589115"/>
                          <a:pt x="0" y="3473577"/>
                        </a:cubicBezTo>
                        <a:lnTo>
                          <a:pt x="0" y="209550"/>
                        </a:lnTo>
                        <a:cubicBezTo>
                          <a:pt x="0" y="94012"/>
                          <a:pt x="94012" y="0"/>
                          <a:pt x="209550" y="0"/>
                        </a:cubicBezTo>
                        <a:lnTo>
                          <a:pt x="1576102" y="0"/>
                        </a:lnTo>
                        <a:cubicBezTo>
                          <a:pt x="1691640" y="0"/>
                          <a:pt x="1785652" y="94012"/>
                          <a:pt x="1785652" y="209550"/>
                        </a:cubicBezTo>
                        <a:lnTo>
                          <a:pt x="1785652" y="3473577"/>
                        </a:lnTo>
                        <a:cubicBezTo>
                          <a:pt x="1785652" y="3589115"/>
                          <a:pt x="1691640" y="3683127"/>
                          <a:pt x="1576102" y="3683127"/>
                        </a:cubicBezTo>
                        <a:lnTo>
                          <a:pt x="209550" y="3683127"/>
                        </a:lnTo>
                        <a:close/>
                      </a:path>
                    </a:pathLst>
                  </a:custGeom>
                  <a:grpFill/>
                  <a:ln w="15875" cap="flat">
                    <a:solidFill>
                      <a:schemeClr val="tx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" name="Freeform: Shape 18">
                    <a:extLst>
                      <a:ext uri="{FF2B5EF4-FFF2-40B4-BE49-F238E27FC236}">
                        <a16:creationId xmlns:a16="http://schemas.microsoft.com/office/drawing/2014/main" id="{CA1D2496-FF5C-F82D-E5B3-E67A97B75475}"/>
                      </a:ext>
                    </a:extLst>
                  </p:cNvPr>
                  <p:cNvSpPr/>
                  <p:nvPr/>
                </p:nvSpPr>
                <p:spPr>
                  <a:xfrm flipV="1">
                    <a:off x="1880658" y="909231"/>
                    <a:ext cx="1159024" cy="202688"/>
                  </a:xfrm>
                  <a:custGeom>
                    <a:avLst/>
                    <a:gdLst>
                      <a:gd name="connsiteX0" fmla="*/ 0 w 1159024"/>
                      <a:gd name="connsiteY0" fmla="*/ 202688 h 202688"/>
                      <a:gd name="connsiteX1" fmla="*/ 1159024 w 1159024"/>
                      <a:gd name="connsiteY1" fmla="*/ 202688 h 202688"/>
                      <a:gd name="connsiteX2" fmla="*/ 1148176 w 1159024"/>
                      <a:gd name="connsiteY2" fmla="*/ 148953 h 202688"/>
                      <a:gd name="connsiteX3" fmla="*/ 923458 w 1159024"/>
                      <a:gd name="connsiteY3" fmla="*/ 0 h 202688"/>
                      <a:gd name="connsiteX4" fmla="*/ 235566 w 1159024"/>
                      <a:gd name="connsiteY4" fmla="*/ 0 h 202688"/>
                      <a:gd name="connsiteX5" fmla="*/ 10849 w 1159024"/>
                      <a:gd name="connsiteY5" fmla="*/ 148953 h 202688"/>
                      <a:gd name="connsiteX0" fmla="*/ 1159024 w 1271106"/>
                      <a:gd name="connsiteY0" fmla="*/ 202688 h 314771"/>
                      <a:gd name="connsiteX1" fmla="*/ 1148176 w 1271106"/>
                      <a:gd name="connsiteY1" fmla="*/ 148953 h 314771"/>
                      <a:gd name="connsiteX2" fmla="*/ 923458 w 1271106"/>
                      <a:gd name="connsiteY2" fmla="*/ 0 h 314771"/>
                      <a:gd name="connsiteX3" fmla="*/ 235566 w 1271106"/>
                      <a:gd name="connsiteY3" fmla="*/ 0 h 314771"/>
                      <a:gd name="connsiteX4" fmla="*/ 10849 w 1271106"/>
                      <a:gd name="connsiteY4" fmla="*/ 148953 h 314771"/>
                      <a:gd name="connsiteX5" fmla="*/ 0 w 1271106"/>
                      <a:gd name="connsiteY5" fmla="*/ 202688 h 314771"/>
                      <a:gd name="connsiteX6" fmla="*/ 1271106 w 1271106"/>
                      <a:gd name="connsiteY6" fmla="*/ 314771 h 314771"/>
                      <a:gd name="connsiteX0" fmla="*/ 1159024 w 1159024"/>
                      <a:gd name="connsiteY0" fmla="*/ 202688 h 202688"/>
                      <a:gd name="connsiteX1" fmla="*/ 1148176 w 1159024"/>
                      <a:gd name="connsiteY1" fmla="*/ 148953 h 202688"/>
                      <a:gd name="connsiteX2" fmla="*/ 923458 w 1159024"/>
                      <a:gd name="connsiteY2" fmla="*/ 0 h 202688"/>
                      <a:gd name="connsiteX3" fmla="*/ 235566 w 1159024"/>
                      <a:gd name="connsiteY3" fmla="*/ 0 h 202688"/>
                      <a:gd name="connsiteX4" fmla="*/ 10849 w 1159024"/>
                      <a:gd name="connsiteY4" fmla="*/ 148953 h 202688"/>
                      <a:gd name="connsiteX5" fmla="*/ 0 w 1159024"/>
                      <a:gd name="connsiteY5" fmla="*/ 202688 h 2026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59024" h="202688">
                        <a:moveTo>
                          <a:pt x="1159024" y="202688"/>
                        </a:moveTo>
                        <a:lnTo>
                          <a:pt x="1148176" y="148953"/>
                        </a:lnTo>
                        <a:cubicBezTo>
                          <a:pt x="1111152" y="61419"/>
                          <a:pt x="1024478" y="0"/>
                          <a:pt x="923458" y="0"/>
                        </a:cubicBezTo>
                        <a:lnTo>
                          <a:pt x="235566" y="0"/>
                        </a:lnTo>
                        <a:cubicBezTo>
                          <a:pt x="134546" y="0"/>
                          <a:pt x="47872" y="61419"/>
                          <a:pt x="10849" y="148953"/>
                        </a:cubicBezTo>
                        <a:lnTo>
                          <a:pt x="0" y="202688"/>
                        </a:lnTo>
                      </a:path>
                    </a:pathLst>
                  </a:custGeom>
                  <a:grpFill/>
                  <a:ln w="15875"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dirty="0"/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11450370-F184-E01A-6982-868D12696BC5}"/>
                    </a:ext>
                  </a:extLst>
                </p:cNvPr>
                <p:cNvGrpSpPr/>
                <p:nvPr/>
              </p:nvGrpSpPr>
              <p:grpSpPr>
                <a:xfrm>
                  <a:off x="3056687" y="946871"/>
                  <a:ext cx="534520" cy="115042"/>
                  <a:chOff x="3121817" y="722766"/>
                  <a:chExt cx="1635532" cy="352006"/>
                </a:xfrm>
                <a:grpFill/>
              </p:grpSpPr>
              <p:sp>
                <p:nvSpPr>
                  <p:cNvPr id="14" name="Freeform: Shape 13">
                    <a:extLst>
                      <a:ext uri="{FF2B5EF4-FFF2-40B4-BE49-F238E27FC236}">
                        <a16:creationId xmlns:a16="http://schemas.microsoft.com/office/drawing/2014/main" id="{CD40EDAD-A137-2D03-00A2-479FD0903646}"/>
                      </a:ext>
                    </a:extLst>
                  </p:cNvPr>
                  <p:cNvSpPr/>
                  <p:nvPr/>
                </p:nvSpPr>
                <p:spPr>
                  <a:xfrm>
                    <a:off x="3121817" y="771422"/>
                    <a:ext cx="441370" cy="303350"/>
                  </a:xfrm>
                  <a:custGeom>
                    <a:avLst/>
                    <a:gdLst>
                      <a:gd name="connsiteX0" fmla="*/ 35847 w 441370"/>
                      <a:gd name="connsiteY0" fmla="*/ 165258 h 303350"/>
                      <a:gd name="connsiteX1" fmla="*/ 71695 w 441370"/>
                      <a:gd name="connsiteY1" fmla="*/ 200750 h 303350"/>
                      <a:gd name="connsiteX2" fmla="*/ 71695 w 441370"/>
                      <a:gd name="connsiteY2" fmla="*/ 267852 h 303350"/>
                      <a:gd name="connsiteX3" fmla="*/ 35847 w 441370"/>
                      <a:gd name="connsiteY3" fmla="*/ 303344 h 303350"/>
                      <a:gd name="connsiteX4" fmla="*/ 0 w 441370"/>
                      <a:gd name="connsiteY4" fmla="*/ 267852 h 303350"/>
                      <a:gd name="connsiteX5" fmla="*/ 0 w 441370"/>
                      <a:gd name="connsiteY5" fmla="*/ 200750 h 303350"/>
                      <a:gd name="connsiteX6" fmla="*/ 35847 w 441370"/>
                      <a:gd name="connsiteY6" fmla="*/ 165258 h 303350"/>
                      <a:gd name="connsiteX7" fmla="*/ 159072 w 441370"/>
                      <a:gd name="connsiteY7" fmla="*/ 119787 h 303350"/>
                      <a:gd name="connsiteX8" fmla="*/ 194920 w 441370"/>
                      <a:gd name="connsiteY8" fmla="*/ 155279 h 303350"/>
                      <a:gd name="connsiteX9" fmla="*/ 194920 w 441370"/>
                      <a:gd name="connsiteY9" fmla="*/ 267858 h 303350"/>
                      <a:gd name="connsiteX10" fmla="*/ 159072 w 441370"/>
                      <a:gd name="connsiteY10" fmla="*/ 303350 h 303350"/>
                      <a:gd name="connsiteX11" fmla="*/ 123225 w 441370"/>
                      <a:gd name="connsiteY11" fmla="*/ 267858 h 303350"/>
                      <a:gd name="connsiteX12" fmla="*/ 123225 w 441370"/>
                      <a:gd name="connsiteY12" fmla="*/ 155279 h 303350"/>
                      <a:gd name="connsiteX13" fmla="*/ 159072 w 441370"/>
                      <a:gd name="connsiteY13" fmla="*/ 119787 h 303350"/>
                      <a:gd name="connsiteX14" fmla="*/ 282297 w 441370"/>
                      <a:gd name="connsiteY14" fmla="*/ 60447 h 303350"/>
                      <a:gd name="connsiteX15" fmla="*/ 318145 w 441370"/>
                      <a:gd name="connsiteY15" fmla="*/ 95939 h 303350"/>
                      <a:gd name="connsiteX16" fmla="*/ 318145 w 441370"/>
                      <a:gd name="connsiteY16" fmla="*/ 267852 h 303350"/>
                      <a:gd name="connsiteX17" fmla="*/ 282297 w 441370"/>
                      <a:gd name="connsiteY17" fmla="*/ 303344 h 303350"/>
                      <a:gd name="connsiteX18" fmla="*/ 246450 w 441370"/>
                      <a:gd name="connsiteY18" fmla="*/ 267852 h 303350"/>
                      <a:gd name="connsiteX19" fmla="*/ 246450 w 441370"/>
                      <a:gd name="connsiteY19" fmla="*/ 95939 h 303350"/>
                      <a:gd name="connsiteX20" fmla="*/ 282297 w 441370"/>
                      <a:gd name="connsiteY20" fmla="*/ 60447 h 303350"/>
                      <a:gd name="connsiteX21" fmla="*/ 405523 w 441370"/>
                      <a:gd name="connsiteY21" fmla="*/ 0 h 303350"/>
                      <a:gd name="connsiteX22" fmla="*/ 441370 w 441370"/>
                      <a:gd name="connsiteY22" fmla="*/ 35492 h 303350"/>
                      <a:gd name="connsiteX23" fmla="*/ 441370 w 441370"/>
                      <a:gd name="connsiteY23" fmla="*/ 267858 h 303350"/>
                      <a:gd name="connsiteX24" fmla="*/ 405523 w 441370"/>
                      <a:gd name="connsiteY24" fmla="*/ 303350 h 303350"/>
                      <a:gd name="connsiteX25" fmla="*/ 369675 w 441370"/>
                      <a:gd name="connsiteY25" fmla="*/ 267858 h 303350"/>
                      <a:gd name="connsiteX26" fmla="*/ 369675 w 441370"/>
                      <a:gd name="connsiteY26" fmla="*/ 35492 h 303350"/>
                      <a:gd name="connsiteX27" fmla="*/ 405523 w 441370"/>
                      <a:gd name="connsiteY27" fmla="*/ 0 h 303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441370" h="303350">
                        <a:moveTo>
                          <a:pt x="35847" y="165258"/>
                        </a:moveTo>
                        <a:cubicBezTo>
                          <a:pt x="55453" y="165258"/>
                          <a:pt x="71695" y="181339"/>
                          <a:pt x="71695" y="200750"/>
                        </a:cubicBezTo>
                        <a:lnTo>
                          <a:pt x="71695" y="267852"/>
                        </a:lnTo>
                        <a:cubicBezTo>
                          <a:pt x="71695" y="287263"/>
                          <a:pt x="55453" y="303344"/>
                          <a:pt x="35847" y="303344"/>
                        </a:cubicBezTo>
                        <a:cubicBezTo>
                          <a:pt x="16242" y="303344"/>
                          <a:pt x="0" y="287263"/>
                          <a:pt x="0" y="267852"/>
                        </a:cubicBezTo>
                        <a:lnTo>
                          <a:pt x="0" y="200750"/>
                        </a:lnTo>
                        <a:cubicBezTo>
                          <a:pt x="0" y="181339"/>
                          <a:pt x="16242" y="165258"/>
                          <a:pt x="35847" y="165258"/>
                        </a:cubicBezTo>
                        <a:close/>
                        <a:moveTo>
                          <a:pt x="159072" y="119787"/>
                        </a:moveTo>
                        <a:cubicBezTo>
                          <a:pt x="178678" y="119787"/>
                          <a:pt x="194920" y="135868"/>
                          <a:pt x="194920" y="155279"/>
                        </a:cubicBezTo>
                        <a:lnTo>
                          <a:pt x="194920" y="267858"/>
                        </a:lnTo>
                        <a:cubicBezTo>
                          <a:pt x="194920" y="287263"/>
                          <a:pt x="178678" y="303350"/>
                          <a:pt x="159072" y="303350"/>
                        </a:cubicBezTo>
                        <a:cubicBezTo>
                          <a:pt x="139467" y="303350"/>
                          <a:pt x="123225" y="287263"/>
                          <a:pt x="123225" y="267858"/>
                        </a:cubicBezTo>
                        <a:lnTo>
                          <a:pt x="123225" y="155279"/>
                        </a:lnTo>
                        <a:cubicBezTo>
                          <a:pt x="123225" y="135868"/>
                          <a:pt x="139467" y="119787"/>
                          <a:pt x="159072" y="119787"/>
                        </a:cubicBezTo>
                        <a:close/>
                        <a:moveTo>
                          <a:pt x="282297" y="60447"/>
                        </a:moveTo>
                        <a:cubicBezTo>
                          <a:pt x="301903" y="60447"/>
                          <a:pt x="318145" y="76528"/>
                          <a:pt x="318145" y="95939"/>
                        </a:cubicBezTo>
                        <a:lnTo>
                          <a:pt x="318145" y="267852"/>
                        </a:lnTo>
                        <a:cubicBezTo>
                          <a:pt x="318145" y="287263"/>
                          <a:pt x="301903" y="303344"/>
                          <a:pt x="282297" y="303344"/>
                        </a:cubicBezTo>
                        <a:cubicBezTo>
                          <a:pt x="262692" y="303344"/>
                          <a:pt x="246450" y="287263"/>
                          <a:pt x="246450" y="267852"/>
                        </a:cubicBezTo>
                        <a:lnTo>
                          <a:pt x="246450" y="95939"/>
                        </a:lnTo>
                        <a:cubicBezTo>
                          <a:pt x="246450" y="76528"/>
                          <a:pt x="262692" y="60447"/>
                          <a:pt x="282297" y="60447"/>
                        </a:cubicBezTo>
                        <a:close/>
                        <a:moveTo>
                          <a:pt x="405523" y="0"/>
                        </a:moveTo>
                        <a:cubicBezTo>
                          <a:pt x="425128" y="0"/>
                          <a:pt x="441370" y="16081"/>
                          <a:pt x="441370" y="35492"/>
                        </a:cubicBezTo>
                        <a:lnTo>
                          <a:pt x="441370" y="267858"/>
                        </a:lnTo>
                        <a:cubicBezTo>
                          <a:pt x="441370" y="287263"/>
                          <a:pt x="425128" y="303350"/>
                          <a:pt x="405523" y="303350"/>
                        </a:cubicBezTo>
                        <a:cubicBezTo>
                          <a:pt x="385917" y="303350"/>
                          <a:pt x="369675" y="287263"/>
                          <a:pt x="369675" y="267858"/>
                        </a:cubicBezTo>
                        <a:lnTo>
                          <a:pt x="369675" y="35492"/>
                        </a:lnTo>
                        <a:cubicBezTo>
                          <a:pt x="369675" y="16081"/>
                          <a:pt x="385917" y="0"/>
                          <a:pt x="405523" y="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chemeClr val="tx2"/>
                    </a:solidFill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" name="Freeform: Shape 14">
                    <a:extLst>
                      <a:ext uri="{FF2B5EF4-FFF2-40B4-BE49-F238E27FC236}">
                        <a16:creationId xmlns:a16="http://schemas.microsoft.com/office/drawing/2014/main" id="{5EB7FB10-52C7-0485-C3B8-A5B1E47EB363}"/>
                      </a:ext>
                    </a:extLst>
                  </p:cNvPr>
                  <p:cNvSpPr/>
                  <p:nvPr/>
                </p:nvSpPr>
                <p:spPr>
                  <a:xfrm>
                    <a:off x="3709096" y="722766"/>
                    <a:ext cx="422329" cy="349901"/>
                  </a:xfrm>
                  <a:custGeom>
                    <a:avLst/>
                    <a:gdLst>
                      <a:gd name="connsiteX0" fmla="*/ 217759 w 422329"/>
                      <a:gd name="connsiteY0" fmla="*/ 275592 h 349901"/>
                      <a:gd name="connsiteX1" fmla="*/ 270407 w 422329"/>
                      <a:gd name="connsiteY1" fmla="*/ 297222 h 349901"/>
                      <a:gd name="connsiteX2" fmla="*/ 217195 w 422329"/>
                      <a:gd name="connsiteY2" fmla="*/ 349901 h 349901"/>
                      <a:gd name="connsiteX3" fmla="*/ 164547 w 422329"/>
                      <a:gd name="connsiteY3" fmla="*/ 297775 h 349901"/>
                      <a:gd name="connsiteX4" fmla="*/ 217759 w 422329"/>
                      <a:gd name="connsiteY4" fmla="*/ 275592 h 349901"/>
                      <a:gd name="connsiteX5" fmla="*/ 214737 w 422329"/>
                      <a:gd name="connsiteY5" fmla="*/ 202299 h 349901"/>
                      <a:gd name="connsiteX6" fmla="*/ 311641 w 422329"/>
                      <a:gd name="connsiteY6" fmla="*/ 241675 h 349901"/>
                      <a:gd name="connsiteX7" fmla="*/ 267391 w 422329"/>
                      <a:gd name="connsiteY7" fmla="*/ 285487 h 349901"/>
                      <a:gd name="connsiteX8" fmla="*/ 214737 w 422329"/>
                      <a:gd name="connsiteY8" fmla="*/ 263857 h 349901"/>
                      <a:gd name="connsiteX9" fmla="*/ 161531 w 422329"/>
                      <a:gd name="connsiteY9" fmla="*/ 286040 h 349901"/>
                      <a:gd name="connsiteX10" fmla="*/ 117280 w 422329"/>
                      <a:gd name="connsiteY10" fmla="*/ 242228 h 349901"/>
                      <a:gd name="connsiteX11" fmla="*/ 214737 w 422329"/>
                      <a:gd name="connsiteY11" fmla="*/ 202299 h 349901"/>
                      <a:gd name="connsiteX12" fmla="*/ 214742 w 422329"/>
                      <a:gd name="connsiteY12" fmla="*/ 142670 h 349901"/>
                      <a:gd name="connsiteX13" fmla="*/ 345806 w 422329"/>
                      <a:gd name="connsiteY13" fmla="*/ 196462 h 349901"/>
                      <a:gd name="connsiteX14" fmla="*/ 311641 w 422329"/>
                      <a:gd name="connsiteY14" fmla="*/ 230295 h 349901"/>
                      <a:gd name="connsiteX15" fmla="*/ 214742 w 422329"/>
                      <a:gd name="connsiteY15" fmla="*/ 190919 h 349901"/>
                      <a:gd name="connsiteX16" fmla="*/ 117279 w 422329"/>
                      <a:gd name="connsiteY16" fmla="*/ 230848 h 349901"/>
                      <a:gd name="connsiteX17" fmla="*/ 83114 w 422329"/>
                      <a:gd name="connsiteY17" fmla="*/ 197015 h 349901"/>
                      <a:gd name="connsiteX18" fmla="*/ 214742 w 422329"/>
                      <a:gd name="connsiteY18" fmla="*/ 142670 h 349901"/>
                      <a:gd name="connsiteX19" fmla="*/ 214178 w 422329"/>
                      <a:gd name="connsiteY19" fmla="*/ 65176 h 349901"/>
                      <a:gd name="connsiteX20" fmla="*/ 390616 w 422329"/>
                      <a:gd name="connsiteY20" fmla="*/ 137267 h 349901"/>
                      <a:gd name="connsiteX21" fmla="*/ 345248 w 422329"/>
                      <a:gd name="connsiteY21" fmla="*/ 182744 h 349901"/>
                      <a:gd name="connsiteX22" fmla="*/ 214178 w 422329"/>
                      <a:gd name="connsiteY22" fmla="*/ 128952 h 349901"/>
                      <a:gd name="connsiteX23" fmla="*/ 82550 w 422329"/>
                      <a:gd name="connsiteY23" fmla="*/ 183297 h 349901"/>
                      <a:gd name="connsiteX24" fmla="*/ 37182 w 422329"/>
                      <a:gd name="connsiteY24" fmla="*/ 138379 h 349901"/>
                      <a:gd name="connsiteX25" fmla="*/ 214178 w 422329"/>
                      <a:gd name="connsiteY25" fmla="*/ 65176 h 349901"/>
                      <a:gd name="connsiteX26" fmla="*/ 211720 w 422329"/>
                      <a:gd name="connsiteY26" fmla="*/ 0 h 349901"/>
                      <a:gd name="connsiteX27" fmla="*/ 422329 w 422329"/>
                      <a:gd name="connsiteY27" fmla="*/ 86513 h 349901"/>
                      <a:gd name="connsiteX28" fmla="*/ 388158 w 422329"/>
                      <a:gd name="connsiteY28" fmla="*/ 120340 h 349901"/>
                      <a:gd name="connsiteX29" fmla="*/ 211720 w 422329"/>
                      <a:gd name="connsiteY29" fmla="*/ 48249 h 349901"/>
                      <a:gd name="connsiteX30" fmla="*/ 34165 w 422329"/>
                      <a:gd name="connsiteY30" fmla="*/ 120893 h 349901"/>
                      <a:gd name="connsiteX31" fmla="*/ 0 w 422329"/>
                      <a:gd name="connsiteY31" fmla="*/ 87066 h 349901"/>
                      <a:gd name="connsiteX32" fmla="*/ 211720 w 422329"/>
                      <a:gd name="connsiteY32" fmla="*/ 0 h 3499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</a:cxnLst>
                    <a:rect l="l" t="t" r="r" b="b"/>
                    <a:pathLst>
                      <a:path w="422329" h="349901">
                        <a:moveTo>
                          <a:pt x="217759" y="275592"/>
                        </a:moveTo>
                        <a:cubicBezTo>
                          <a:pt x="238482" y="275592"/>
                          <a:pt x="256964" y="283912"/>
                          <a:pt x="270407" y="297222"/>
                        </a:cubicBezTo>
                        <a:lnTo>
                          <a:pt x="217195" y="349901"/>
                        </a:lnTo>
                        <a:lnTo>
                          <a:pt x="164547" y="297775"/>
                        </a:lnTo>
                        <a:cubicBezTo>
                          <a:pt x="177990" y="283912"/>
                          <a:pt x="197031" y="275592"/>
                          <a:pt x="217759" y="275592"/>
                        </a:cubicBezTo>
                        <a:close/>
                        <a:moveTo>
                          <a:pt x="214737" y="202299"/>
                        </a:moveTo>
                        <a:cubicBezTo>
                          <a:pt x="252825" y="202299"/>
                          <a:pt x="286996" y="217273"/>
                          <a:pt x="311641" y="241675"/>
                        </a:cubicBezTo>
                        <a:lnTo>
                          <a:pt x="267391" y="285487"/>
                        </a:lnTo>
                        <a:cubicBezTo>
                          <a:pt x="253948" y="272177"/>
                          <a:pt x="235466" y="263857"/>
                          <a:pt x="214737" y="263857"/>
                        </a:cubicBezTo>
                        <a:cubicBezTo>
                          <a:pt x="194014" y="263857"/>
                          <a:pt x="174973" y="272177"/>
                          <a:pt x="161531" y="286040"/>
                        </a:cubicBezTo>
                        <a:lnTo>
                          <a:pt x="117280" y="242228"/>
                        </a:lnTo>
                        <a:cubicBezTo>
                          <a:pt x="141925" y="217273"/>
                          <a:pt x="176649" y="201745"/>
                          <a:pt x="214737" y="202299"/>
                        </a:cubicBezTo>
                        <a:close/>
                        <a:moveTo>
                          <a:pt x="214742" y="142670"/>
                        </a:moveTo>
                        <a:cubicBezTo>
                          <a:pt x="265714" y="142670"/>
                          <a:pt x="312199" y="163188"/>
                          <a:pt x="345806" y="196462"/>
                        </a:cubicBezTo>
                        <a:lnTo>
                          <a:pt x="311641" y="230295"/>
                        </a:lnTo>
                        <a:cubicBezTo>
                          <a:pt x="286437" y="205888"/>
                          <a:pt x="252272" y="190919"/>
                          <a:pt x="214742" y="190919"/>
                        </a:cubicBezTo>
                        <a:cubicBezTo>
                          <a:pt x="176655" y="190919"/>
                          <a:pt x="141925" y="206447"/>
                          <a:pt x="117279" y="230848"/>
                        </a:cubicBezTo>
                        <a:lnTo>
                          <a:pt x="83114" y="197015"/>
                        </a:lnTo>
                        <a:cubicBezTo>
                          <a:pt x="116721" y="163746"/>
                          <a:pt x="163212" y="142670"/>
                          <a:pt x="214742" y="142670"/>
                        </a:cubicBezTo>
                        <a:close/>
                        <a:moveTo>
                          <a:pt x="214178" y="65176"/>
                        </a:moveTo>
                        <a:cubicBezTo>
                          <a:pt x="283074" y="65176"/>
                          <a:pt x="345248" y="92907"/>
                          <a:pt x="390616" y="137267"/>
                        </a:cubicBezTo>
                        <a:lnTo>
                          <a:pt x="345248" y="182744"/>
                        </a:lnTo>
                        <a:cubicBezTo>
                          <a:pt x="311635" y="149470"/>
                          <a:pt x="265150" y="128952"/>
                          <a:pt x="214178" y="128952"/>
                        </a:cubicBezTo>
                        <a:cubicBezTo>
                          <a:pt x="162648" y="128952"/>
                          <a:pt x="116157" y="150023"/>
                          <a:pt x="82550" y="183297"/>
                        </a:cubicBezTo>
                        <a:lnTo>
                          <a:pt x="37182" y="138379"/>
                        </a:lnTo>
                        <a:cubicBezTo>
                          <a:pt x="82550" y="92907"/>
                          <a:pt x="145283" y="65176"/>
                          <a:pt x="214178" y="65176"/>
                        </a:cubicBezTo>
                        <a:close/>
                        <a:moveTo>
                          <a:pt x="211720" y="0"/>
                        </a:moveTo>
                        <a:cubicBezTo>
                          <a:pt x="294059" y="0"/>
                          <a:pt x="368558" y="33274"/>
                          <a:pt x="422329" y="86513"/>
                        </a:cubicBezTo>
                        <a:lnTo>
                          <a:pt x="388158" y="120340"/>
                        </a:lnTo>
                        <a:cubicBezTo>
                          <a:pt x="342790" y="75974"/>
                          <a:pt x="280616" y="48249"/>
                          <a:pt x="211720" y="48249"/>
                        </a:cubicBezTo>
                        <a:cubicBezTo>
                          <a:pt x="142272" y="48249"/>
                          <a:pt x="79539" y="75974"/>
                          <a:pt x="34165" y="120893"/>
                        </a:cubicBezTo>
                        <a:lnTo>
                          <a:pt x="0" y="87066"/>
                        </a:lnTo>
                        <a:cubicBezTo>
                          <a:pt x="54329" y="33274"/>
                          <a:pt x="129388" y="0"/>
                          <a:pt x="211720" y="0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tx2"/>
                    </a:solidFill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" name="Freeform: Shape 15">
                    <a:extLst>
                      <a:ext uri="{FF2B5EF4-FFF2-40B4-BE49-F238E27FC236}">
                        <a16:creationId xmlns:a16="http://schemas.microsoft.com/office/drawing/2014/main" id="{A68780D9-503F-D772-F44A-C3EA36216A11}"/>
                      </a:ext>
                    </a:extLst>
                  </p:cNvPr>
                  <p:cNvSpPr/>
                  <p:nvPr/>
                </p:nvSpPr>
                <p:spPr>
                  <a:xfrm>
                    <a:off x="4277333" y="785285"/>
                    <a:ext cx="480016" cy="235689"/>
                  </a:xfrm>
                  <a:custGeom>
                    <a:avLst/>
                    <a:gdLst>
                      <a:gd name="connsiteX0" fmla="*/ 76486 w 81629"/>
                      <a:gd name="connsiteY0" fmla="*/ 7429 h 40481"/>
                      <a:gd name="connsiteX1" fmla="*/ 73723 w 81629"/>
                      <a:gd name="connsiteY1" fmla="*/ 7429 h 40481"/>
                      <a:gd name="connsiteX2" fmla="*/ 65722 w 81629"/>
                      <a:gd name="connsiteY2" fmla="*/ 0 h 40481"/>
                      <a:gd name="connsiteX3" fmla="*/ 8096 w 81629"/>
                      <a:gd name="connsiteY3" fmla="*/ 0 h 40481"/>
                      <a:gd name="connsiteX4" fmla="*/ 0 w 81629"/>
                      <a:gd name="connsiteY4" fmla="*/ 8096 h 40481"/>
                      <a:gd name="connsiteX5" fmla="*/ 0 w 81629"/>
                      <a:gd name="connsiteY5" fmla="*/ 32385 h 40481"/>
                      <a:gd name="connsiteX6" fmla="*/ 8096 w 81629"/>
                      <a:gd name="connsiteY6" fmla="*/ 40481 h 40481"/>
                      <a:gd name="connsiteX7" fmla="*/ 65722 w 81629"/>
                      <a:gd name="connsiteY7" fmla="*/ 40481 h 40481"/>
                      <a:gd name="connsiteX8" fmla="*/ 73723 w 81629"/>
                      <a:gd name="connsiteY8" fmla="*/ 33052 h 40481"/>
                      <a:gd name="connsiteX9" fmla="*/ 76486 w 81629"/>
                      <a:gd name="connsiteY9" fmla="*/ 33052 h 40481"/>
                      <a:gd name="connsiteX10" fmla="*/ 81629 w 81629"/>
                      <a:gd name="connsiteY10" fmla="*/ 27908 h 40481"/>
                      <a:gd name="connsiteX11" fmla="*/ 81629 w 81629"/>
                      <a:gd name="connsiteY11" fmla="*/ 12573 h 40481"/>
                      <a:gd name="connsiteX12" fmla="*/ 76486 w 81629"/>
                      <a:gd name="connsiteY12" fmla="*/ 7429 h 404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81629" h="40481">
                        <a:moveTo>
                          <a:pt x="76486" y="7429"/>
                        </a:moveTo>
                        <a:lnTo>
                          <a:pt x="73723" y="7429"/>
                        </a:lnTo>
                        <a:cubicBezTo>
                          <a:pt x="73342" y="3239"/>
                          <a:pt x="70009" y="0"/>
                          <a:pt x="65722" y="0"/>
                        </a:cubicBezTo>
                        <a:lnTo>
                          <a:pt x="8096" y="0"/>
                        </a:lnTo>
                        <a:cubicBezTo>
                          <a:pt x="3619" y="0"/>
                          <a:pt x="0" y="3620"/>
                          <a:pt x="0" y="8096"/>
                        </a:cubicBezTo>
                        <a:lnTo>
                          <a:pt x="0" y="32385"/>
                        </a:lnTo>
                        <a:cubicBezTo>
                          <a:pt x="0" y="36862"/>
                          <a:pt x="3619" y="40481"/>
                          <a:pt x="8096" y="40481"/>
                        </a:cubicBezTo>
                        <a:lnTo>
                          <a:pt x="65722" y="40481"/>
                        </a:lnTo>
                        <a:cubicBezTo>
                          <a:pt x="70009" y="40481"/>
                          <a:pt x="73342" y="37147"/>
                          <a:pt x="73723" y="33052"/>
                        </a:cubicBezTo>
                        <a:lnTo>
                          <a:pt x="76486" y="33052"/>
                        </a:lnTo>
                        <a:cubicBezTo>
                          <a:pt x="79343" y="33052"/>
                          <a:pt x="81629" y="30766"/>
                          <a:pt x="81629" y="27908"/>
                        </a:cubicBezTo>
                        <a:lnTo>
                          <a:pt x="81629" y="12573"/>
                        </a:lnTo>
                        <a:cubicBezTo>
                          <a:pt x="81629" y="9716"/>
                          <a:pt x="79343" y="7429"/>
                          <a:pt x="76486" y="7429"/>
                        </a:cubicBezTo>
                        <a:close/>
                      </a:path>
                    </a:pathLst>
                  </a:custGeom>
                  <a:grpFill/>
                  <a:ln w="15875" cap="flat">
                    <a:solidFill>
                      <a:schemeClr val="tx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B35AA2BA-3F4D-7B89-F4C9-7D1585FCE424}"/>
                  </a:ext>
                </a:extLst>
              </p:cNvPr>
              <p:cNvSpPr/>
              <p:nvPr/>
            </p:nvSpPr>
            <p:spPr>
              <a:xfrm>
                <a:off x="2028515" y="6188951"/>
                <a:ext cx="892386" cy="38862"/>
              </a:xfrm>
              <a:custGeom>
                <a:avLst/>
                <a:gdLst>
                  <a:gd name="connsiteX0" fmla="*/ 589026 w 589026"/>
                  <a:gd name="connsiteY0" fmla="*/ 12954 h 25908"/>
                  <a:gd name="connsiteX1" fmla="*/ 576072 w 589026"/>
                  <a:gd name="connsiteY1" fmla="*/ 25908 h 25908"/>
                  <a:gd name="connsiteX2" fmla="*/ 12954 w 589026"/>
                  <a:gd name="connsiteY2" fmla="*/ 25908 h 25908"/>
                  <a:gd name="connsiteX3" fmla="*/ 0 w 589026"/>
                  <a:gd name="connsiteY3" fmla="*/ 12954 h 25908"/>
                  <a:gd name="connsiteX4" fmla="*/ 0 w 589026"/>
                  <a:gd name="connsiteY4" fmla="*/ 12954 h 25908"/>
                  <a:gd name="connsiteX5" fmla="*/ 12954 w 589026"/>
                  <a:gd name="connsiteY5" fmla="*/ 0 h 25908"/>
                  <a:gd name="connsiteX6" fmla="*/ 576072 w 589026"/>
                  <a:gd name="connsiteY6" fmla="*/ 0 h 25908"/>
                  <a:gd name="connsiteX7" fmla="*/ 589026 w 589026"/>
                  <a:gd name="connsiteY7" fmla="*/ 12954 h 25908"/>
                  <a:gd name="connsiteX8" fmla="*/ 589026 w 589026"/>
                  <a:gd name="connsiteY8" fmla="*/ 12954 h 25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9026" h="25908">
                    <a:moveTo>
                      <a:pt x="589026" y="12954"/>
                    </a:moveTo>
                    <a:cubicBezTo>
                      <a:pt x="589026" y="20098"/>
                      <a:pt x="583216" y="25908"/>
                      <a:pt x="576072" y="25908"/>
                    </a:cubicBezTo>
                    <a:lnTo>
                      <a:pt x="12954" y="25908"/>
                    </a:lnTo>
                    <a:cubicBezTo>
                      <a:pt x="5810" y="25908"/>
                      <a:pt x="0" y="20098"/>
                      <a:pt x="0" y="12954"/>
                    </a:cubicBezTo>
                    <a:lnTo>
                      <a:pt x="0" y="12954"/>
                    </a:lnTo>
                    <a:cubicBezTo>
                      <a:pt x="0" y="5810"/>
                      <a:pt x="5810" y="0"/>
                      <a:pt x="12954" y="0"/>
                    </a:cubicBezTo>
                    <a:lnTo>
                      <a:pt x="576072" y="0"/>
                    </a:lnTo>
                    <a:cubicBezTo>
                      <a:pt x="583216" y="0"/>
                      <a:pt x="589026" y="5810"/>
                      <a:pt x="589026" y="12954"/>
                    </a:cubicBezTo>
                    <a:lnTo>
                      <a:pt x="589026" y="12954"/>
                    </a:lnTo>
                    <a:close/>
                  </a:path>
                </a:pathLst>
              </a:custGeom>
              <a:grpFill/>
              <a:ln w="1587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36803692-E999-62B5-6E0C-5F0221E61F78}"/>
                </a:ext>
              </a:extLst>
            </p:cNvPr>
            <p:cNvSpPr/>
            <p:nvPr/>
          </p:nvSpPr>
          <p:spPr>
            <a:xfrm>
              <a:off x="1317665" y="1598805"/>
              <a:ext cx="3617406" cy="3617406"/>
            </a:xfrm>
            <a:prstGeom prst="ellipse">
              <a:avLst/>
            </a:prstGeom>
            <a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b="1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cs typeface="Biome Light" panose="020B0303030204020804" pitchFamily="34" charset="0"/>
                </a:rPr>
                <a:t>Thank you</a:t>
              </a:r>
            </a:p>
            <a:p>
              <a:pPr algn="ctr"/>
              <a:r>
                <a:rPr lang="en-CA" sz="3200" b="1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cs typeface="Biome Light" panose="020B0303030204020804" pitchFamily="34" charset="0"/>
                </a:rPr>
                <a:t>1,000,000</a:t>
              </a:r>
            </a:p>
            <a:p>
              <a:pPr algn="ctr"/>
              <a:r>
                <a:rPr lang="en-CA" sz="2400" b="1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cs typeface="Biome Light" panose="020B0303030204020804" pitchFamily="34" charset="0"/>
                </a:rPr>
                <a:t>Followers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311E55E-FB57-399F-87C2-73B033FD2887}"/>
              </a:ext>
            </a:extLst>
          </p:cNvPr>
          <p:cNvGrpSpPr/>
          <p:nvPr/>
        </p:nvGrpSpPr>
        <p:grpSpPr>
          <a:xfrm>
            <a:off x="6234091" y="2997090"/>
            <a:ext cx="5043855" cy="1518566"/>
            <a:chOff x="6806109" y="1649053"/>
            <a:chExt cx="11002682" cy="1518566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F0A88B1-4134-4FA6-58C2-CFEFC56467AB}"/>
                </a:ext>
              </a:extLst>
            </p:cNvPr>
            <p:cNvSpPr txBox="1"/>
            <p:nvPr/>
          </p:nvSpPr>
          <p:spPr>
            <a:xfrm>
              <a:off x="6806109" y="1967290"/>
              <a:ext cx="11002682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Lorem ipsum dolor sit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amet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,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consectetur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adipiscing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elit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, sed do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eiusmod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tempor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 incididunt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ut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 labore et dolore magna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aliqua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. Ut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enim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 ad minim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veniam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,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quis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nostrud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 exercitation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ullamco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laboris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 nisi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ut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aliquip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 ex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ea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commodo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consequat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. Lorem ipsum dolor sit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amet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,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consectetur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adipiscing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elit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, sed do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eiusmod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tempor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incididunt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ut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 labore et dolore magna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aliqua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. Ut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enim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 ad minim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veniam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,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quis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nostrud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 exercitation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ullamco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laboris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 nisi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ut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aliquip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 ex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ea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commodo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consequat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 Light" panose="020B0303030204020804" pitchFamily="34" charset="0"/>
                </a:rPr>
                <a:t>. 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4035074-D3CB-4217-8C82-F4684E3E847D}"/>
                </a:ext>
              </a:extLst>
            </p:cNvPr>
            <p:cNvSpPr txBox="1"/>
            <p:nvPr/>
          </p:nvSpPr>
          <p:spPr>
            <a:xfrm>
              <a:off x="6806113" y="1649053"/>
              <a:ext cx="1026031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400" b="1" i="0" u="none" strike="noStrike" kern="1200" cap="none" spc="300" normalizeH="0" baseline="0" noProof="0" dirty="0">
                  <a:ln>
                    <a:noFill/>
                  </a:ln>
                  <a:solidFill>
                    <a:schemeClr val="tx2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" panose="020B0503030204020804" pitchFamily="34" charset="0"/>
                </a:rPr>
                <a:t>Lorem ipsum dolor sit </a:t>
              </a:r>
              <a:r>
                <a:rPr kumimoji="0" lang="en-CA" sz="1400" b="1" i="0" u="none" strike="noStrike" kern="1200" cap="none" spc="300" normalizeH="0" baseline="0" noProof="0" dirty="0" err="1">
                  <a:ln>
                    <a:noFill/>
                  </a:ln>
                  <a:solidFill>
                    <a:schemeClr val="tx2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Biome" panose="020B0503030204020804" pitchFamily="34" charset="0"/>
                </a:rPr>
                <a:t>amet</a:t>
              </a:r>
              <a:endParaRPr kumimoji="0" lang="en-US" sz="1400" b="1" i="0" u="none" strike="noStrike" kern="0" cap="none" spc="30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cs typeface="Biome" panose="020B0503030204020804" pitchFamily="34" charset="0"/>
              </a:endParaRPr>
            </a:p>
          </p:txBody>
        </p:sp>
      </p:grpSp>
      <p:grpSp>
        <p:nvGrpSpPr>
          <p:cNvPr id="10" name="Graphic 4">
            <a:extLst>
              <a:ext uri="{FF2B5EF4-FFF2-40B4-BE49-F238E27FC236}">
                <a16:creationId xmlns:a16="http://schemas.microsoft.com/office/drawing/2014/main" id="{AA065D87-628F-D18F-93F2-EB3F34031515}"/>
              </a:ext>
            </a:extLst>
          </p:cNvPr>
          <p:cNvGrpSpPr/>
          <p:nvPr/>
        </p:nvGrpSpPr>
        <p:grpSpPr>
          <a:xfrm>
            <a:off x="5358700" y="1963664"/>
            <a:ext cx="673742" cy="673740"/>
            <a:chOff x="6748768" y="1962115"/>
            <a:chExt cx="608649" cy="608649"/>
          </a:xfrm>
          <a:effectLst/>
        </p:grpSpPr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B526AC0A-1B80-C078-1571-7A48869F3939}"/>
                </a:ext>
              </a:extLst>
            </p:cNvPr>
            <p:cNvSpPr/>
            <p:nvPr/>
          </p:nvSpPr>
          <p:spPr>
            <a:xfrm>
              <a:off x="6748768" y="1962115"/>
              <a:ext cx="608649" cy="608649"/>
            </a:xfrm>
            <a:custGeom>
              <a:avLst/>
              <a:gdLst>
                <a:gd name="connsiteX0" fmla="*/ 608649 w 608649"/>
                <a:gd name="connsiteY0" fmla="*/ 304325 h 608649"/>
                <a:gd name="connsiteX1" fmla="*/ 304325 w 608649"/>
                <a:gd name="connsiteY1" fmla="*/ 608649 h 608649"/>
                <a:gd name="connsiteX2" fmla="*/ 0 w 608649"/>
                <a:gd name="connsiteY2" fmla="*/ 304325 h 608649"/>
                <a:gd name="connsiteX3" fmla="*/ 304325 w 608649"/>
                <a:gd name="connsiteY3" fmla="*/ 0 h 608649"/>
                <a:gd name="connsiteX4" fmla="*/ 608649 w 608649"/>
                <a:gd name="connsiteY4" fmla="*/ 304325 h 608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8649" h="608649">
                  <a:moveTo>
                    <a:pt x="608649" y="304325"/>
                  </a:moveTo>
                  <a:cubicBezTo>
                    <a:pt x="608649" y="472399"/>
                    <a:pt x="472398" y="608649"/>
                    <a:pt x="304325" y="608649"/>
                  </a:cubicBezTo>
                  <a:cubicBezTo>
                    <a:pt x="136251" y="608649"/>
                    <a:pt x="0" y="472399"/>
                    <a:pt x="0" y="304325"/>
                  </a:cubicBezTo>
                  <a:cubicBezTo>
                    <a:pt x="0" y="136251"/>
                    <a:pt x="136251" y="0"/>
                    <a:pt x="304325" y="0"/>
                  </a:cubicBezTo>
                  <a:cubicBezTo>
                    <a:pt x="472398" y="0"/>
                    <a:pt x="608649" y="136251"/>
                    <a:pt x="608649" y="304325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971179190">
                    <a:custGeom>
                      <a:avLst/>
                      <a:gdLst>
                        <a:gd name="connsiteX0" fmla="*/ 1150294 w 1150294"/>
                        <a:gd name="connsiteY0" fmla="*/ 575146 h 1150291"/>
                        <a:gd name="connsiteX1" fmla="*/ 575147 w 1150294"/>
                        <a:gd name="connsiteY1" fmla="*/ 1150291 h 1150291"/>
                        <a:gd name="connsiteX2" fmla="*/ 0 w 1150294"/>
                        <a:gd name="connsiteY2" fmla="*/ 575146 h 1150291"/>
                        <a:gd name="connsiteX3" fmla="*/ 575147 w 1150294"/>
                        <a:gd name="connsiteY3" fmla="*/ 0 h 1150291"/>
                        <a:gd name="connsiteX4" fmla="*/ 1150294 w 1150294"/>
                        <a:gd name="connsiteY4" fmla="*/ 575146 h 11502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50294" h="1150291" fill="none" extrusionOk="0">
                          <a:moveTo>
                            <a:pt x="1150294" y="575146"/>
                          </a:moveTo>
                          <a:cubicBezTo>
                            <a:pt x="1087216" y="881606"/>
                            <a:pt x="871917" y="1217097"/>
                            <a:pt x="575147" y="1150291"/>
                          </a:cubicBezTo>
                          <a:cubicBezTo>
                            <a:pt x="266974" y="1165955"/>
                            <a:pt x="12390" y="862269"/>
                            <a:pt x="0" y="575146"/>
                          </a:cubicBezTo>
                          <a:cubicBezTo>
                            <a:pt x="53322" y="222127"/>
                            <a:pt x="195417" y="30804"/>
                            <a:pt x="575147" y="0"/>
                          </a:cubicBezTo>
                          <a:cubicBezTo>
                            <a:pt x="903753" y="-4086"/>
                            <a:pt x="1156624" y="264683"/>
                            <a:pt x="1150294" y="575146"/>
                          </a:cubicBezTo>
                          <a:close/>
                        </a:path>
                        <a:path w="1150294" h="1150291" stroke="0" extrusionOk="0">
                          <a:moveTo>
                            <a:pt x="1150294" y="575146"/>
                          </a:moveTo>
                          <a:cubicBezTo>
                            <a:pt x="1131445" y="912050"/>
                            <a:pt x="878471" y="1148172"/>
                            <a:pt x="575147" y="1150291"/>
                          </a:cubicBezTo>
                          <a:cubicBezTo>
                            <a:pt x="199761" y="1157040"/>
                            <a:pt x="12780" y="909875"/>
                            <a:pt x="0" y="575146"/>
                          </a:cubicBezTo>
                          <a:cubicBezTo>
                            <a:pt x="-74444" y="249567"/>
                            <a:pt x="244502" y="11104"/>
                            <a:pt x="575147" y="0"/>
                          </a:cubicBezTo>
                          <a:cubicBezTo>
                            <a:pt x="834999" y="-25549"/>
                            <a:pt x="1188926" y="315346"/>
                            <a:pt x="1150294" y="575146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01" name="Graphic 4">
              <a:extLst>
                <a:ext uri="{FF2B5EF4-FFF2-40B4-BE49-F238E27FC236}">
                  <a16:creationId xmlns:a16="http://schemas.microsoft.com/office/drawing/2014/main" id="{5B6A0594-A972-CB59-903D-39E216CFABAD}"/>
                </a:ext>
              </a:extLst>
            </p:cNvPr>
            <p:cNvGrpSpPr/>
            <p:nvPr/>
          </p:nvGrpSpPr>
          <p:grpSpPr>
            <a:xfrm>
              <a:off x="6870308" y="2083655"/>
              <a:ext cx="365569" cy="365569"/>
              <a:chOff x="6870308" y="2083655"/>
              <a:chExt cx="365569" cy="365569"/>
            </a:xfrm>
            <a:solidFill>
              <a:srgbClr val="FFFFFF"/>
            </a:solidFill>
          </p:grpSpPr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B95F3B80-6CCF-D82F-063C-7FF1EE573687}"/>
                  </a:ext>
                </a:extLst>
              </p:cNvPr>
              <p:cNvSpPr/>
              <p:nvPr/>
            </p:nvSpPr>
            <p:spPr>
              <a:xfrm>
                <a:off x="6870308" y="2083655"/>
                <a:ext cx="365569" cy="365569"/>
              </a:xfrm>
              <a:custGeom>
                <a:avLst/>
                <a:gdLst>
                  <a:gd name="connsiteX0" fmla="*/ 264795 w 365569"/>
                  <a:gd name="connsiteY0" fmla="*/ 0 h 365569"/>
                  <a:gd name="connsiteX1" fmla="*/ 100774 w 365569"/>
                  <a:gd name="connsiteY1" fmla="*/ 0 h 365569"/>
                  <a:gd name="connsiteX2" fmla="*/ 0 w 365569"/>
                  <a:gd name="connsiteY2" fmla="*/ 100775 h 365569"/>
                  <a:gd name="connsiteX3" fmla="*/ 0 w 365569"/>
                  <a:gd name="connsiteY3" fmla="*/ 264795 h 365569"/>
                  <a:gd name="connsiteX4" fmla="*/ 100774 w 365569"/>
                  <a:gd name="connsiteY4" fmla="*/ 365570 h 365569"/>
                  <a:gd name="connsiteX5" fmla="*/ 264795 w 365569"/>
                  <a:gd name="connsiteY5" fmla="*/ 365570 h 365569"/>
                  <a:gd name="connsiteX6" fmla="*/ 365570 w 365569"/>
                  <a:gd name="connsiteY6" fmla="*/ 264795 h 365569"/>
                  <a:gd name="connsiteX7" fmla="*/ 365570 w 365569"/>
                  <a:gd name="connsiteY7" fmla="*/ 100775 h 365569"/>
                  <a:gd name="connsiteX8" fmla="*/ 264795 w 365569"/>
                  <a:gd name="connsiteY8" fmla="*/ 0 h 365569"/>
                  <a:gd name="connsiteX9" fmla="*/ 336042 w 365569"/>
                  <a:gd name="connsiteY9" fmla="*/ 264414 h 365569"/>
                  <a:gd name="connsiteX10" fmla="*/ 264414 w 365569"/>
                  <a:gd name="connsiteY10" fmla="*/ 336042 h 365569"/>
                  <a:gd name="connsiteX11" fmla="*/ 101155 w 365569"/>
                  <a:gd name="connsiteY11" fmla="*/ 336042 h 365569"/>
                  <a:gd name="connsiteX12" fmla="*/ 29528 w 365569"/>
                  <a:gd name="connsiteY12" fmla="*/ 264414 h 365569"/>
                  <a:gd name="connsiteX13" fmla="*/ 29528 w 365569"/>
                  <a:gd name="connsiteY13" fmla="*/ 101251 h 365569"/>
                  <a:gd name="connsiteX14" fmla="*/ 101155 w 365569"/>
                  <a:gd name="connsiteY14" fmla="*/ 29623 h 365569"/>
                  <a:gd name="connsiteX15" fmla="*/ 264414 w 365569"/>
                  <a:gd name="connsiteY15" fmla="*/ 29623 h 365569"/>
                  <a:gd name="connsiteX16" fmla="*/ 336042 w 365569"/>
                  <a:gd name="connsiteY16" fmla="*/ 101251 h 365569"/>
                  <a:gd name="connsiteX17" fmla="*/ 336042 w 365569"/>
                  <a:gd name="connsiteY17" fmla="*/ 264414 h 365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65569" h="365569">
                    <a:moveTo>
                      <a:pt x="264795" y="0"/>
                    </a:moveTo>
                    <a:lnTo>
                      <a:pt x="100774" y="0"/>
                    </a:lnTo>
                    <a:cubicBezTo>
                      <a:pt x="45148" y="0"/>
                      <a:pt x="0" y="45149"/>
                      <a:pt x="0" y="100775"/>
                    </a:cubicBezTo>
                    <a:lnTo>
                      <a:pt x="0" y="264795"/>
                    </a:lnTo>
                    <a:cubicBezTo>
                      <a:pt x="0" y="320421"/>
                      <a:pt x="45148" y="365570"/>
                      <a:pt x="100774" y="365570"/>
                    </a:cubicBezTo>
                    <a:lnTo>
                      <a:pt x="264795" y="365570"/>
                    </a:lnTo>
                    <a:cubicBezTo>
                      <a:pt x="320421" y="365570"/>
                      <a:pt x="365570" y="320421"/>
                      <a:pt x="365570" y="264795"/>
                    </a:cubicBezTo>
                    <a:lnTo>
                      <a:pt x="365570" y="100775"/>
                    </a:lnTo>
                    <a:cubicBezTo>
                      <a:pt x="365665" y="45149"/>
                      <a:pt x="320516" y="0"/>
                      <a:pt x="264795" y="0"/>
                    </a:cubicBezTo>
                    <a:close/>
                    <a:moveTo>
                      <a:pt x="336042" y="264414"/>
                    </a:moveTo>
                    <a:cubicBezTo>
                      <a:pt x="336042" y="304038"/>
                      <a:pt x="303943" y="336042"/>
                      <a:pt x="264414" y="336042"/>
                    </a:cubicBezTo>
                    <a:lnTo>
                      <a:pt x="101155" y="336042"/>
                    </a:lnTo>
                    <a:cubicBezTo>
                      <a:pt x="61531" y="336042"/>
                      <a:pt x="29528" y="303943"/>
                      <a:pt x="29528" y="264414"/>
                    </a:cubicBezTo>
                    <a:lnTo>
                      <a:pt x="29528" y="101251"/>
                    </a:lnTo>
                    <a:cubicBezTo>
                      <a:pt x="29528" y="61627"/>
                      <a:pt x="61627" y="29623"/>
                      <a:pt x="101155" y="29623"/>
                    </a:cubicBezTo>
                    <a:lnTo>
                      <a:pt x="264414" y="29623"/>
                    </a:lnTo>
                    <a:cubicBezTo>
                      <a:pt x="304038" y="29623"/>
                      <a:pt x="336042" y="61722"/>
                      <a:pt x="336042" y="101251"/>
                    </a:cubicBezTo>
                    <a:lnTo>
                      <a:pt x="336042" y="264414"/>
                    </a:lnTo>
                    <a:close/>
                  </a:path>
                </a:pathLst>
              </a:custGeom>
              <a:solidFill>
                <a:schemeClr val="bg2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1640597">
                      <a:custGeom>
                        <a:avLst/>
                        <a:gdLst>
                          <a:gd name="connsiteX0" fmla="*/ 500439 w 690894"/>
                          <a:gd name="connsiteY0" fmla="*/ 0 h 690892"/>
                          <a:gd name="connsiteX1" fmla="*/ 190454 w 690894"/>
                          <a:gd name="connsiteY1" fmla="*/ 0 h 690892"/>
                          <a:gd name="connsiteX2" fmla="*/ 0 w 690894"/>
                          <a:gd name="connsiteY2" fmla="*/ 190455 h 690892"/>
                          <a:gd name="connsiteX3" fmla="*/ 0 w 690894"/>
                          <a:gd name="connsiteY3" fmla="*/ 500438 h 690892"/>
                          <a:gd name="connsiteX4" fmla="*/ 190454 w 690894"/>
                          <a:gd name="connsiteY4" fmla="*/ 690893 h 690892"/>
                          <a:gd name="connsiteX5" fmla="*/ 500439 w 690894"/>
                          <a:gd name="connsiteY5" fmla="*/ 690893 h 690892"/>
                          <a:gd name="connsiteX6" fmla="*/ 690895 w 690894"/>
                          <a:gd name="connsiteY6" fmla="*/ 500438 h 690892"/>
                          <a:gd name="connsiteX7" fmla="*/ 690895 w 690894"/>
                          <a:gd name="connsiteY7" fmla="*/ 190455 h 690892"/>
                          <a:gd name="connsiteX8" fmla="*/ 500439 w 690894"/>
                          <a:gd name="connsiteY8" fmla="*/ 0 h 690892"/>
                          <a:gd name="connsiteX9" fmla="*/ 635090 w 690894"/>
                          <a:gd name="connsiteY9" fmla="*/ 499718 h 690892"/>
                          <a:gd name="connsiteX10" fmla="*/ 499719 w 690894"/>
                          <a:gd name="connsiteY10" fmla="*/ 635088 h 690892"/>
                          <a:gd name="connsiteX11" fmla="*/ 191174 w 690894"/>
                          <a:gd name="connsiteY11" fmla="*/ 635088 h 690892"/>
                          <a:gd name="connsiteX12" fmla="*/ 55805 w 690894"/>
                          <a:gd name="connsiteY12" fmla="*/ 499718 h 690892"/>
                          <a:gd name="connsiteX13" fmla="*/ 55805 w 690894"/>
                          <a:gd name="connsiteY13" fmla="*/ 191355 h 690892"/>
                          <a:gd name="connsiteX14" fmla="*/ 191174 w 690894"/>
                          <a:gd name="connsiteY14" fmla="*/ 55984 h 690892"/>
                          <a:gd name="connsiteX15" fmla="*/ 499719 w 690894"/>
                          <a:gd name="connsiteY15" fmla="*/ 55984 h 690892"/>
                          <a:gd name="connsiteX16" fmla="*/ 635090 w 690894"/>
                          <a:gd name="connsiteY16" fmla="*/ 191355 h 690892"/>
                          <a:gd name="connsiteX17" fmla="*/ 635090 w 690894"/>
                          <a:gd name="connsiteY17" fmla="*/ 499718 h 6908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</a:cxnLst>
                        <a:rect l="l" t="t" r="r" b="b"/>
                        <a:pathLst>
                          <a:path w="690894" h="690892" fill="none" extrusionOk="0">
                            <a:moveTo>
                              <a:pt x="500439" y="0"/>
                            </a:moveTo>
                            <a:cubicBezTo>
                              <a:pt x="404614" y="-13212"/>
                              <a:pt x="306363" y="4641"/>
                              <a:pt x="190454" y="0"/>
                            </a:cubicBezTo>
                            <a:cubicBezTo>
                              <a:pt x="79739" y="-3208"/>
                              <a:pt x="17303" y="82596"/>
                              <a:pt x="0" y="190455"/>
                            </a:cubicBezTo>
                            <a:cubicBezTo>
                              <a:pt x="4028" y="330462"/>
                              <a:pt x="-10833" y="387920"/>
                              <a:pt x="0" y="500438"/>
                            </a:cubicBezTo>
                            <a:cubicBezTo>
                              <a:pt x="-4295" y="602757"/>
                              <a:pt x="78868" y="706767"/>
                              <a:pt x="190454" y="690893"/>
                            </a:cubicBezTo>
                            <a:cubicBezTo>
                              <a:pt x="295492" y="692100"/>
                              <a:pt x="420473" y="701266"/>
                              <a:pt x="500439" y="690893"/>
                            </a:cubicBezTo>
                            <a:cubicBezTo>
                              <a:pt x="616063" y="699747"/>
                              <a:pt x="695184" y="625850"/>
                              <a:pt x="690895" y="500438"/>
                            </a:cubicBezTo>
                            <a:cubicBezTo>
                              <a:pt x="703927" y="415626"/>
                              <a:pt x="679332" y="275988"/>
                              <a:pt x="690895" y="190455"/>
                            </a:cubicBezTo>
                            <a:cubicBezTo>
                              <a:pt x="716284" y="79295"/>
                              <a:pt x="614356" y="5539"/>
                              <a:pt x="500439" y="0"/>
                            </a:cubicBezTo>
                            <a:close/>
                            <a:moveTo>
                              <a:pt x="635090" y="499718"/>
                            </a:moveTo>
                            <a:cubicBezTo>
                              <a:pt x="640248" y="573931"/>
                              <a:pt x="590619" y="637931"/>
                              <a:pt x="499719" y="635088"/>
                            </a:cubicBezTo>
                            <a:cubicBezTo>
                              <a:pt x="365442" y="620778"/>
                              <a:pt x="279787" y="620392"/>
                              <a:pt x="191174" y="635088"/>
                            </a:cubicBezTo>
                            <a:cubicBezTo>
                              <a:pt x="114762" y="638880"/>
                              <a:pt x="67787" y="567858"/>
                              <a:pt x="55805" y="499718"/>
                            </a:cubicBezTo>
                            <a:cubicBezTo>
                              <a:pt x="43755" y="382081"/>
                              <a:pt x="47236" y="340276"/>
                              <a:pt x="55805" y="191355"/>
                            </a:cubicBezTo>
                            <a:cubicBezTo>
                              <a:pt x="48460" y="132222"/>
                              <a:pt x="117300" y="60740"/>
                              <a:pt x="191174" y="55984"/>
                            </a:cubicBezTo>
                            <a:cubicBezTo>
                              <a:pt x="254318" y="61782"/>
                              <a:pt x="389343" y="68332"/>
                              <a:pt x="499719" y="55984"/>
                            </a:cubicBezTo>
                            <a:cubicBezTo>
                              <a:pt x="572208" y="54142"/>
                              <a:pt x="633826" y="114675"/>
                              <a:pt x="635090" y="191355"/>
                            </a:cubicBezTo>
                            <a:cubicBezTo>
                              <a:pt x="637064" y="265859"/>
                              <a:pt x="646716" y="376978"/>
                              <a:pt x="635090" y="499718"/>
                            </a:cubicBezTo>
                            <a:close/>
                          </a:path>
                          <a:path w="690894" h="690892" stroke="0" extrusionOk="0">
                            <a:moveTo>
                              <a:pt x="500439" y="0"/>
                            </a:moveTo>
                            <a:cubicBezTo>
                              <a:pt x="353716" y="-429"/>
                              <a:pt x="327277" y="1702"/>
                              <a:pt x="190454" y="0"/>
                            </a:cubicBezTo>
                            <a:cubicBezTo>
                              <a:pt x="89405" y="10826"/>
                              <a:pt x="2878" y="92433"/>
                              <a:pt x="0" y="190455"/>
                            </a:cubicBezTo>
                            <a:cubicBezTo>
                              <a:pt x="-8718" y="266645"/>
                              <a:pt x="9118" y="395474"/>
                              <a:pt x="0" y="500438"/>
                            </a:cubicBezTo>
                            <a:cubicBezTo>
                              <a:pt x="16190" y="608827"/>
                              <a:pt x="70144" y="705017"/>
                              <a:pt x="190454" y="690893"/>
                            </a:cubicBezTo>
                            <a:cubicBezTo>
                              <a:pt x="289486" y="683285"/>
                              <a:pt x="345878" y="706331"/>
                              <a:pt x="500439" y="690893"/>
                            </a:cubicBezTo>
                            <a:cubicBezTo>
                              <a:pt x="609448" y="707038"/>
                              <a:pt x="692536" y="587995"/>
                              <a:pt x="690895" y="500438"/>
                            </a:cubicBezTo>
                            <a:cubicBezTo>
                              <a:pt x="684899" y="431612"/>
                              <a:pt x="681132" y="328001"/>
                              <a:pt x="690895" y="190455"/>
                            </a:cubicBezTo>
                            <a:cubicBezTo>
                              <a:pt x="686324" y="93396"/>
                              <a:pt x="602543" y="4173"/>
                              <a:pt x="500439" y="0"/>
                            </a:cubicBezTo>
                            <a:close/>
                            <a:moveTo>
                              <a:pt x="635090" y="499718"/>
                            </a:moveTo>
                            <a:cubicBezTo>
                              <a:pt x="624941" y="566027"/>
                              <a:pt x="580046" y="623440"/>
                              <a:pt x="499719" y="635088"/>
                            </a:cubicBezTo>
                            <a:cubicBezTo>
                              <a:pt x="385663" y="631338"/>
                              <a:pt x="341276" y="636304"/>
                              <a:pt x="191174" y="635088"/>
                            </a:cubicBezTo>
                            <a:cubicBezTo>
                              <a:pt x="126078" y="621816"/>
                              <a:pt x="55660" y="579306"/>
                              <a:pt x="55805" y="499718"/>
                            </a:cubicBezTo>
                            <a:cubicBezTo>
                              <a:pt x="61496" y="433431"/>
                              <a:pt x="67066" y="321804"/>
                              <a:pt x="55805" y="191355"/>
                            </a:cubicBezTo>
                            <a:cubicBezTo>
                              <a:pt x="50715" y="123402"/>
                              <a:pt x="127576" y="47808"/>
                              <a:pt x="191174" y="55984"/>
                            </a:cubicBezTo>
                            <a:cubicBezTo>
                              <a:pt x="288140" y="50958"/>
                              <a:pt x="422636" y="55502"/>
                              <a:pt x="499719" y="55984"/>
                            </a:cubicBezTo>
                            <a:cubicBezTo>
                              <a:pt x="578325" y="55827"/>
                              <a:pt x="628987" y="131028"/>
                              <a:pt x="635090" y="191355"/>
                            </a:cubicBezTo>
                            <a:cubicBezTo>
                              <a:pt x="637208" y="295014"/>
                              <a:pt x="636527" y="400281"/>
                              <a:pt x="635090" y="499718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3372BC31-B42B-AE14-F7E4-4442D160C54B}"/>
                  </a:ext>
                </a:extLst>
              </p:cNvPr>
              <p:cNvSpPr/>
              <p:nvPr/>
            </p:nvSpPr>
            <p:spPr>
              <a:xfrm>
                <a:off x="6956677" y="2170112"/>
                <a:ext cx="192786" cy="192785"/>
              </a:xfrm>
              <a:custGeom>
                <a:avLst/>
                <a:gdLst>
                  <a:gd name="connsiteX0" fmla="*/ 96393 w 192786"/>
                  <a:gd name="connsiteY0" fmla="*/ 0 h 192785"/>
                  <a:gd name="connsiteX1" fmla="*/ 0 w 192786"/>
                  <a:gd name="connsiteY1" fmla="*/ 96393 h 192785"/>
                  <a:gd name="connsiteX2" fmla="*/ 96393 w 192786"/>
                  <a:gd name="connsiteY2" fmla="*/ 192786 h 192785"/>
                  <a:gd name="connsiteX3" fmla="*/ 192786 w 192786"/>
                  <a:gd name="connsiteY3" fmla="*/ 96393 h 192785"/>
                  <a:gd name="connsiteX4" fmla="*/ 96393 w 192786"/>
                  <a:gd name="connsiteY4" fmla="*/ 0 h 192785"/>
                  <a:gd name="connsiteX5" fmla="*/ 96393 w 192786"/>
                  <a:gd name="connsiteY5" fmla="*/ 159163 h 192785"/>
                  <a:gd name="connsiteX6" fmla="*/ 33528 w 192786"/>
                  <a:gd name="connsiteY6" fmla="*/ 96298 h 192785"/>
                  <a:gd name="connsiteX7" fmla="*/ 96393 w 192786"/>
                  <a:gd name="connsiteY7" fmla="*/ 33433 h 192785"/>
                  <a:gd name="connsiteX8" fmla="*/ 159258 w 192786"/>
                  <a:gd name="connsiteY8" fmla="*/ 96298 h 192785"/>
                  <a:gd name="connsiteX9" fmla="*/ 96393 w 192786"/>
                  <a:gd name="connsiteY9" fmla="*/ 159163 h 192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92786" h="192785">
                    <a:moveTo>
                      <a:pt x="96393" y="0"/>
                    </a:moveTo>
                    <a:cubicBezTo>
                      <a:pt x="43149" y="0"/>
                      <a:pt x="0" y="43148"/>
                      <a:pt x="0" y="96393"/>
                    </a:cubicBezTo>
                    <a:cubicBezTo>
                      <a:pt x="0" y="149638"/>
                      <a:pt x="43149" y="192786"/>
                      <a:pt x="96393" y="192786"/>
                    </a:cubicBezTo>
                    <a:cubicBezTo>
                      <a:pt x="149638" y="192786"/>
                      <a:pt x="192786" y="149638"/>
                      <a:pt x="192786" y="96393"/>
                    </a:cubicBezTo>
                    <a:cubicBezTo>
                      <a:pt x="192786" y="43148"/>
                      <a:pt x="149638" y="0"/>
                      <a:pt x="96393" y="0"/>
                    </a:cubicBezTo>
                    <a:close/>
                    <a:moveTo>
                      <a:pt x="96393" y="159163"/>
                    </a:moveTo>
                    <a:cubicBezTo>
                      <a:pt x="61722" y="159163"/>
                      <a:pt x="33528" y="131064"/>
                      <a:pt x="33528" y="96298"/>
                    </a:cubicBezTo>
                    <a:cubicBezTo>
                      <a:pt x="33528" y="61627"/>
                      <a:pt x="61627" y="33433"/>
                      <a:pt x="96393" y="33433"/>
                    </a:cubicBezTo>
                    <a:cubicBezTo>
                      <a:pt x="131064" y="33433"/>
                      <a:pt x="159258" y="61531"/>
                      <a:pt x="159258" y="96298"/>
                    </a:cubicBezTo>
                    <a:cubicBezTo>
                      <a:pt x="159258" y="131064"/>
                      <a:pt x="131159" y="159163"/>
                      <a:pt x="96393" y="159163"/>
                    </a:cubicBezTo>
                    <a:close/>
                  </a:path>
                </a:pathLst>
              </a:custGeom>
              <a:solidFill>
                <a:schemeClr val="bg2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2642175557">
                      <a:custGeom>
                        <a:avLst/>
                        <a:gdLst>
                          <a:gd name="connsiteX0" fmla="*/ 182174 w 364349"/>
                          <a:gd name="connsiteY0" fmla="*/ 0 h 364346"/>
                          <a:gd name="connsiteX1" fmla="*/ 0 w 364349"/>
                          <a:gd name="connsiteY1" fmla="*/ 182173 h 364346"/>
                          <a:gd name="connsiteX2" fmla="*/ 182174 w 364349"/>
                          <a:gd name="connsiteY2" fmla="*/ 364347 h 364346"/>
                          <a:gd name="connsiteX3" fmla="*/ 364349 w 364349"/>
                          <a:gd name="connsiteY3" fmla="*/ 182173 h 364346"/>
                          <a:gd name="connsiteX4" fmla="*/ 182174 w 364349"/>
                          <a:gd name="connsiteY4" fmla="*/ 0 h 364346"/>
                          <a:gd name="connsiteX5" fmla="*/ 182174 w 364349"/>
                          <a:gd name="connsiteY5" fmla="*/ 300803 h 364346"/>
                          <a:gd name="connsiteX6" fmla="*/ 63365 w 364349"/>
                          <a:gd name="connsiteY6" fmla="*/ 181994 h 364346"/>
                          <a:gd name="connsiteX7" fmla="*/ 182174 w 364349"/>
                          <a:gd name="connsiteY7" fmla="*/ 63185 h 364346"/>
                          <a:gd name="connsiteX8" fmla="*/ 300983 w 364349"/>
                          <a:gd name="connsiteY8" fmla="*/ 181994 h 364346"/>
                          <a:gd name="connsiteX9" fmla="*/ 182174 w 364349"/>
                          <a:gd name="connsiteY9" fmla="*/ 300803 h 36434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364349" h="364346" fill="none" extrusionOk="0">
                            <a:moveTo>
                              <a:pt x="182174" y="0"/>
                            </a:moveTo>
                            <a:cubicBezTo>
                              <a:pt x="82028" y="4127"/>
                              <a:pt x="23943" y="88839"/>
                              <a:pt x="0" y="182173"/>
                            </a:cubicBezTo>
                            <a:cubicBezTo>
                              <a:pt x="-3322" y="279602"/>
                              <a:pt x="76896" y="378652"/>
                              <a:pt x="182174" y="364347"/>
                            </a:cubicBezTo>
                            <a:cubicBezTo>
                              <a:pt x="260968" y="355960"/>
                              <a:pt x="357737" y="274527"/>
                              <a:pt x="364349" y="182173"/>
                            </a:cubicBezTo>
                            <a:cubicBezTo>
                              <a:pt x="343701" y="67748"/>
                              <a:pt x="290907" y="17595"/>
                              <a:pt x="182174" y="0"/>
                            </a:cubicBezTo>
                            <a:close/>
                            <a:moveTo>
                              <a:pt x="182174" y="300803"/>
                            </a:moveTo>
                            <a:cubicBezTo>
                              <a:pt x="122979" y="306660"/>
                              <a:pt x="53884" y="245259"/>
                              <a:pt x="63365" y="181994"/>
                            </a:cubicBezTo>
                            <a:cubicBezTo>
                              <a:pt x="70320" y="126264"/>
                              <a:pt x="114920" y="64455"/>
                              <a:pt x="182174" y="63185"/>
                            </a:cubicBezTo>
                            <a:cubicBezTo>
                              <a:pt x="247091" y="54294"/>
                              <a:pt x="299124" y="131079"/>
                              <a:pt x="300983" y="181994"/>
                            </a:cubicBezTo>
                            <a:cubicBezTo>
                              <a:pt x="302586" y="246226"/>
                              <a:pt x="242127" y="296232"/>
                              <a:pt x="182174" y="300803"/>
                            </a:cubicBezTo>
                            <a:close/>
                          </a:path>
                          <a:path w="364349" h="364346" stroke="0" extrusionOk="0">
                            <a:moveTo>
                              <a:pt x="182174" y="0"/>
                            </a:moveTo>
                            <a:cubicBezTo>
                              <a:pt x="79926" y="2012"/>
                              <a:pt x="-7766" y="95231"/>
                              <a:pt x="0" y="182173"/>
                            </a:cubicBezTo>
                            <a:cubicBezTo>
                              <a:pt x="-7470" y="261756"/>
                              <a:pt x="78714" y="358506"/>
                              <a:pt x="182174" y="364347"/>
                            </a:cubicBezTo>
                            <a:cubicBezTo>
                              <a:pt x="283970" y="361571"/>
                              <a:pt x="367309" y="279551"/>
                              <a:pt x="364349" y="182173"/>
                            </a:cubicBezTo>
                            <a:cubicBezTo>
                              <a:pt x="369826" y="63617"/>
                              <a:pt x="297899" y="-6891"/>
                              <a:pt x="182174" y="0"/>
                            </a:cubicBezTo>
                            <a:close/>
                            <a:moveTo>
                              <a:pt x="182174" y="300803"/>
                            </a:moveTo>
                            <a:cubicBezTo>
                              <a:pt x="112737" y="303140"/>
                              <a:pt x="71529" y="248182"/>
                              <a:pt x="63365" y="181994"/>
                            </a:cubicBezTo>
                            <a:cubicBezTo>
                              <a:pt x="57781" y="101683"/>
                              <a:pt x="120436" y="49736"/>
                              <a:pt x="182174" y="63185"/>
                            </a:cubicBezTo>
                            <a:cubicBezTo>
                              <a:pt x="259395" y="60406"/>
                              <a:pt x="303391" y="110899"/>
                              <a:pt x="300983" y="181994"/>
                            </a:cubicBezTo>
                            <a:cubicBezTo>
                              <a:pt x="312867" y="246295"/>
                              <a:pt x="241367" y="301070"/>
                              <a:pt x="182174" y="300803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2E6A87F0-1D93-A254-F201-9D06D292C13B}"/>
                  </a:ext>
                </a:extLst>
              </p:cNvPr>
              <p:cNvSpPr/>
              <p:nvPr/>
            </p:nvSpPr>
            <p:spPr>
              <a:xfrm>
                <a:off x="7131080" y="2145252"/>
                <a:ext cx="43243" cy="43243"/>
              </a:xfrm>
              <a:custGeom>
                <a:avLst/>
                <a:gdLst>
                  <a:gd name="connsiteX0" fmla="*/ 43243 w 43243"/>
                  <a:gd name="connsiteY0" fmla="*/ 21622 h 43243"/>
                  <a:gd name="connsiteX1" fmla="*/ 21622 w 43243"/>
                  <a:gd name="connsiteY1" fmla="*/ 43244 h 43243"/>
                  <a:gd name="connsiteX2" fmla="*/ 0 w 43243"/>
                  <a:gd name="connsiteY2" fmla="*/ 21622 h 43243"/>
                  <a:gd name="connsiteX3" fmla="*/ 21622 w 43243"/>
                  <a:gd name="connsiteY3" fmla="*/ 0 h 43243"/>
                  <a:gd name="connsiteX4" fmla="*/ 43243 w 43243"/>
                  <a:gd name="connsiteY4" fmla="*/ 21622 h 43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243" h="43243">
                    <a:moveTo>
                      <a:pt x="43243" y="21622"/>
                    </a:moveTo>
                    <a:cubicBezTo>
                      <a:pt x="43243" y="33528"/>
                      <a:pt x="33528" y="43244"/>
                      <a:pt x="21622" y="43244"/>
                    </a:cubicBezTo>
                    <a:cubicBezTo>
                      <a:pt x="9715" y="43244"/>
                      <a:pt x="0" y="33528"/>
                      <a:pt x="0" y="21622"/>
                    </a:cubicBezTo>
                    <a:cubicBezTo>
                      <a:pt x="0" y="9716"/>
                      <a:pt x="9715" y="0"/>
                      <a:pt x="21622" y="0"/>
                    </a:cubicBezTo>
                    <a:cubicBezTo>
                      <a:pt x="33623" y="0"/>
                      <a:pt x="43243" y="9716"/>
                      <a:pt x="43243" y="21622"/>
                    </a:cubicBezTo>
                    <a:close/>
                  </a:path>
                </a:pathLst>
              </a:custGeom>
              <a:solidFill>
                <a:schemeClr val="bg2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4273630395">
                      <a:custGeom>
                        <a:avLst/>
                        <a:gdLst>
                          <a:gd name="connsiteX0" fmla="*/ 81726 w 81726"/>
                          <a:gd name="connsiteY0" fmla="*/ 40863 h 81725"/>
                          <a:gd name="connsiteX1" fmla="*/ 40863 w 81726"/>
                          <a:gd name="connsiteY1" fmla="*/ 81726 h 81725"/>
                          <a:gd name="connsiteX2" fmla="*/ 0 w 81726"/>
                          <a:gd name="connsiteY2" fmla="*/ 40863 h 81725"/>
                          <a:gd name="connsiteX3" fmla="*/ 40863 w 81726"/>
                          <a:gd name="connsiteY3" fmla="*/ 0 h 81725"/>
                          <a:gd name="connsiteX4" fmla="*/ 81726 w 81726"/>
                          <a:gd name="connsiteY4" fmla="*/ 40863 h 817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1726" h="81725" fill="none" extrusionOk="0">
                            <a:moveTo>
                              <a:pt x="81726" y="40863"/>
                            </a:moveTo>
                            <a:cubicBezTo>
                              <a:pt x="80647" y="58084"/>
                              <a:pt x="61115" y="77782"/>
                              <a:pt x="40863" y="81726"/>
                            </a:cubicBezTo>
                            <a:cubicBezTo>
                              <a:pt x="16755" y="81852"/>
                              <a:pt x="-1960" y="64252"/>
                              <a:pt x="0" y="40863"/>
                            </a:cubicBezTo>
                            <a:cubicBezTo>
                              <a:pt x="-5244" y="16497"/>
                              <a:pt x="17059" y="3425"/>
                              <a:pt x="40863" y="0"/>
                            </a:cubicBezTo>
                            <a:cubicBezTo>
                              <a:pt x="68797" y="155"/>
                              <a:pt x="79111" y="21804"/>
                              <a:pt x="81726" y="40863"/>
                            </a:cubicBezTo>
                            <a:close/>
                          </a:path>
                          <a:path w="81726" h="81725" stroke="0" extrusionOk="0">
                            <a:moveTo>
                              <a:pt x="81726" y="40863"/>
                            </a:moveTo>
                            <a:cubicBezTo>
                              <a:pt x="82205" y="63084"/>
                              <a:pt x="62500" y="79877"/>
                              <a:pt x="40863" y="81726"/>
                            </a:cubicBezTo>
                            <a:cubicBezTo>
                              <a:pt x="18543" y="80929"/>
                              <a:pt x="-1690" y="61622"/>
                              <a:pt x="0" y="40863"/>
                            </a:cubicBezTo>
                            <a:cubicBezTo>
                              <a:pt x="1976" y="21055"/>
                              <a:pt x="17445" y="-1345"/>
                              <a:pt x="40863" y="0"/>
                            </a:cubicBezTo>
                            <a:cubicBezTo>
                              <a:pt x="68251" y="-2037"/>
                              <a:pt x="85997" y="19520"/>
                              <a:pt x="81726" y="40863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1" name="Graphic 4">
            <a:extLst>
              <a:ext uri="{FF2B5EF4-FFF2-40B4-BE49-F238E27FC236}">
                <a16:creationId xmlns:a16="http://schemas.microsoft.com/office/drawing/2014/main" id="{B6AC1398-2794-F9E1-EB99-13E16C6299A2}"/>
              </a:ext>
            </a:extLst>
          </p:cNvPr>
          <p:cNvGrpSpPr/>
          <p:nvPr/>
        </p:nvGrpSpPr>
        <p:grpSpPr>
          <a:xfrm>
            <a:off x="614977" y="5363927"/>
            <a:ext cx="820786" cy="820784"/>
            <a:chOff x="4031360" y="4675473"/>
            <a:chExt cx="609600" cy="609600"/>
          </a:xfrm>
          <a:effectLst/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79352CF3-3203-1409-3568-EA4D6EFC12C6}"/>
                </a:ext>
              </a:extLst>
            </p:cNvPr>
            <p:cNvSpPr/>
            <p:nvPr/>
          </p:nvSpPr>
          <p:spPr>
            <a:xfrm>
              <a:off x="4031360" y="4675473"/>
              <a:ext cx="609600" cy="609600"/>
            </a:xfrm>
            <a:custGeom>
              <a:avLst/>
              <a:gdLst>
                <a:gd name="connsiteX0" fmla="*/ 609600 w 609600"/>
                <a:gd name="connsiteY0" fmla="*/ 304800 h 609600"/>
                <a:gd name="connsiteX1" fmla="*/ 304800 w 609600"/>
                <a:gd name="connsiteY1" fmla="*/ 609600 h 609600"/>
                <a:gd name="connsiteX2" fmla="*/ 0 w 609600"/>
                <a:gd name="connsiteY2" fmla="*/ 304800 h 609600"/>
                <a:gd name="connsiteX3" fmla="*/ 304800 w 609600"/>
                <a:gd name="connsiteY3" fmla="*/ 0 h 609600"/>
                <a:gd name="connsiteX4" fmla="*/ 609600 w 609600"/>
                <a:gd name="connsiteY4" fmla="*/ 3048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" h="609600">
                  <a:moveTo>
                    <a:pt x="609600" y="304800"/>
                  </a:moveTo>
                  <a:cubicBezTo>
                    <a:pt x="609600" y="473137"/>
                    <a:pt x="473136" y="609600"/>
                    <a:pt x="304800" y="609600"/>
                  </a:cubicBezTo>
                  <a:cubicBezTo>
                    <a:pt x="136464" y="609600"/>
                    <a:pt x="0" y="473137"/>
                    <a:pt x="0" y="304800"/>
                  </a:cubicBezTo>
                  <a:cubicBezTo>
                    <a:pt x="0" y="136463"/>
                    <a:pt x="136464" y="0"/>
                    <a:pt x="304800" y="0"/>
                  </a:cubicBezTo>
                  <a:cubicBezTo>
                    <a:pt x="473136" y="0"/>
                    <a:pt x="609600" y="136463"/>
                    <a:pt x="609600" y="30480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1401345 w 1401345"/>
                        <a:gd name="connsiteY0" fmla="*/ 700672 h 1401345"/>
                        <a:gd name="connsiteX1" fmla="*/ 700672 w 1401345"/>
                        <a:gd name="connsiteY1" fmla="*/ 1401345 h 1401345"/>
                        <a:gd name="connsiteX2" fmla="*/ 0 w 1401345"/>
                        <a:gd name="connsiteY2" fmla="*/ 700672 h 1401345"/>
                        <a:gd name="connsiteX3" fmla="*/ 700672 w 1401345"/>
                        <a:gd name="connsiteY3" fmla="*/ 0 h 1401345"/>
                        <a:gd name="connsiteX4" fmla="*/ 1401345 w 1401345"/>
                        <a:gd name="connsiteY4" fmla="*/ 700672 h 14013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401345" h="1401345" fill="none" extrusionOk="0">
                          <a:moveTo>
                            <a:pt x="1401345" y="700672"/>
                          </a:moveTo>
                          <a:cubicBezTo>
                            <a:pt x="1461306" y="1094757"/>
                            <a:pt x="1112529" y="1350128"/>
                            <a:pt x="700672" y="1401345"/>
                          </a:cubicBezTo>
                          <a:cubicBezTo>
                            <a:pt x="247485" y="1391205"/>
                            <a:pt x="-45932" y="1130889"/>
                            <a:pt x="0" y="700672"/>
                          </a:cubicBezTo>
                          <a:cubicBezTo>
                            <a:pt x="-4841" y="267531"/>
                            <a:pt x="269363" y="61619"/>
                            <a:pt x="700672" y="0"/>
                          </a:cubicBezTo>
                          <a:cubicBezTo>
                            <a:pt x="1168406" y="45215"/>
                            <a:pt x="1485355" y="333899"/>
                            <a:pt x="1401345" y="700672"/>
                          </a:cubicBezTo>
                          <a:close/>
                        </a:path>
                        <a:path w="1401345" h="1401345" stroke="0" extrusionOk="0">
                          <a:moveTo>
                            <a:pt x="1401345" y="700672"/>
                          </a:moveTo>
                          <a:cubicBezTo>
                            <a:pt x="1328231" y="1042546"/>
                            <a:pt x="1050811" y="1415168"/>
                            <a:pt x="700672" y="1401345"/>
                          </a:cubicBezTo>
                          <a:cubicBezTo>
                            <a:pt x="376523" y="1414570"/>
                            <a:pt x="-21539" y="1088329"/>
                            <a:pt x="0" y="700672"/>
                          </a:cubicBezTo>
                          <a:cubicBezTo>
                            <a:pt x="-47133" y="359728"/>
                            <a:pt x="311156" y="14072"/>
                            <a:pt x="700672" y="0"/>
                          </a:cubicBezTo>
                          <a:cubicBezTo>
                            <a:pt x="1024744" y="-34413"/>
                            <a:pt x="1485761" y="354035"/>
                            <a:pt x="1401345" y="700672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705903BB-D8C2-88F9-1619-466901616CF3}"/>
                </a:ext>
              </a:extLst>
            </p:cNvPr>
            <p:cNvSpPr/>
            <p:nvPr/>
          </p:nvSpPr>
          <p:spPr>
            <a:xfrm>
              <a:off x="4171472" y="4865020"/>
              <a:ext cx="329374" cy="230505"/>
            </a:xfrm>
            <a:custGeom>
              <a:avLst/>
              <a:gdLst>
                <a:gd name="connsiteX0" fmla="*/ 329279 w 329374"/>
                <a:gd name="connsiteY0" fmla="*/ 49244 h 230505"/>
                <a:gd name="connsiteX1" fmla="*/ 280035 w 329374"/>
                <a:gd name="connsiteY1" fmla="*/ 0 h 230505"/>
                <a:gd name="connsiteX2" fmla="*/ 49244 w 329374"/>
                <a:gd name="connsiteY2" fmla="*/ 0 h 230505"/>
                <a:gd name="connsiteX3" fmla="*/ 0 w 329374"/>
                <a:gd name="connsiteY3" fmla="*/ 49244 h 230505"/>
                <a:gd name="connsiteX4" fmla="*/ 0 w 329374"/>
                <a:gd name="connsiteY4" fmla="*/ 181261 h 230505"/>
                <a:gd name="connsiteX5" fmla="*/ 49244 w 329374"/>
                <a:gd name="connsiteY5" fmla="*/ 230505 h 230505"/>
                <a:gd name="connsiteX6" fmla="*/ 280130 w 329374"/>
                <a:gd name="connsiteY6" fmla="*/ 230505 h 230505"/>
                <a:gd name="connsiteX7" fmla="*/ 329375 w 329374"/>
                <a:gd name="connsiteY7" fmla="*/ 181261 h 230505"/>
                <a:gd name="connsiteX8" fmla="*/ 329375 w 329374"/>
                <a:gd name="connsiteY8" fmla="*/ 49244 h 230505"/>
                <a:gd name="connsiteX9" fmla="*/ 131731 w 329374"/>
                <a:gd name="connsiteY9" fmla="*/ 170974 h 230505"/>
                <a:gd name="connsiteX10" fmla="*/ 131731 w 329374"/>
                <a:gd name="connsiteY10" fmla="*/ 46958 h 230505"/>
                <a:gd name="connsiteX11" fmla="*/ 225743 w 329374"/>
                <a:gd name="connsiteY11" fmla="*/ 108966 h 230505"/>
                <a:gd name="connsiteX12" fmla="*/ 131731 w 329374"/>
                <a:gd name="connsiteY12" fmla="*/ 170974 h 230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9374" h="230505">
                  <a:moveTo>
                    <a:pt x="329279" y="49244"/>
                  </a:moveTo>
                  <a:cubicBezTo>
                    <a:pt x="329279" y="22003"/>
                    <a:pt x="307277" y="0"/>
                    <a:pt x="280035" y="0"/>
                  </a:cubicBezTo>
                  <a:lnTo>
                    <a:pt x="49244" y="0"/>
                  </a:lnTo>
                  <a:cubicBezTo>
                    <a:pt x="22098" y="0"/>
                    <a:pt x="0" y="22003"/>
                    <a:pt x="0" y="49244"/>
                  </a:cubicBezTo>
                  <a:lnTo>
                    <a:pt x="0" y="181261"/>
                  </a:lnTo>
                  <a:cubicBezTo>
                    <a:pt x="0" y="208407"/>
                    <a:pt x="22003" y="230505"/>
                    <a:pt x="49244" y="230505"/>
                  </a:cubicBezTo>
                  <a:lnTo>
                    <a:pt x="280130" y="230505"/>
                  </a:lnTo>
                  <a:cubicBezTo>
                    <a:pt x="307277" y="230505"/>
                    <a:pt x="329375" y="208502"/>
                    <a:pt x="329375" y="181261"/>
                  </a:cubicBezTo>
                  <a:lnTo>
                    <a:pt x="329375" y="49244"/>
                  </a:lnTo>
                  <a:close/>
                  <a:moveTo>
                    <a:pt x="131731" y="170974"/>
                  </a:moveTo>
                  <a:lnTo>
                    <a:pt x="131731" y="46958"/>
                  </a:lnTo>
                  <a:lnTo>
                    <a:pt x="225743" y="108966"/>
                  </a:lnTo>
                  <a:lnTo>
                    <a:pt x="131731" y="170974"/>
                  </a:lnTo>
                  <a:close/>
                </a:path>
              </a:pathLst>
            </a:custGeom>
            <a:solidFill>
              <a:schemeClr val="bg2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981765707">
                    <a:custGeom>
                      <a:avLst/>
                      <a:gdLst>
                        <a:gd name="connsiteX0" fmla="*/ 756944 w 757163"/>
                        <a:gd name="connsiteY0" fmla="*/ 113201 h 529884"/>
                        <a:gd name="connsiteX1" fmla="*/ 643742 w 757163"/>
                        <a:gd name="connsiteY1" fmla="*/ 0 h 529884"/>
                        <a:gd name="connsiteX2" fmla="*/ 113201 w 757163"/>
                        <a:gd name="connsiteY2" fmla="*/ 0 h 529884"/>
                        <a:gd name="connsiteX3" fmla="*/ 0 w 757163"/>
                        <a:gd name="connsiteY3" fmla="*/ 113201 h 529884"/>
                        <a:gd name="connsiteX4" fmla="*/ 0 w 757163"/>
                        <a:gd name="connsiteY4" fmla="*/ 416682 h 529884"/>
                        <a:gd name="connsiteX5" fmla="*/ 113201 w 757163"/>
                        <a:gd name="connsiteY5" fmla="*/ 529884 h 529884"/>
                        <a:gd name="connsiteX6" fmla="*/ 643961 w 757163"/>
                        <a:gd name="connsiteY6" fmla="*/ 529884 h 529884"/>
                        <a:gd name="connsiteX7" fmla="*/ 757165 w 757163"/>
                        <a:gd name="connsiteY7" fmla="*/ 416682 h 529884"/>
                        <a:gd name="connsiteX8" fmla="*/ 757165 w 757163"/>
                        <a:gd name="connsiteY8" fmla="*/ 113201 h 529884"/>
                        <a:gd name="connsiteX9" fmla="*/ 756944 w 757163"/>
                        <a:gd name="connsiteY9" fmla="*/ 113201 h 529884"/>
                        <a:gd name="connsiteX10" fmla="*/ 302822 w 757163"/>
                        <a:gd name="connsiteY10" fmla="*/ 393034 h 529884"/>
                        <a:gd name="connsiteX11" fmla="*/ 302822 w 757163"/>
                        <a:gd name="connsiteY11" fmla="*/ 107946 h 529884"/>
                        <a:gd name="connsiteX12" fmla="*/ 518936 w 757163"/>
                        <a:gd name="connsiteY12" fmla="*/ 250490 h 529884"/>
                        <a:gd name="connsiteX13" fmla="*/ 302822 w 757163"/>
                        <a:gd name="connsiteY13" fmla="*/ 393034 h 5298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757163" h="529884" fill="none" extrusionOk="0">
                          <a:moveTo>
                            <a:pt x="756944" y="113201"/>
                          </a:moveTo>
                          <a:cubicBezTo>
                            <a:pt x="752459" y="53051"/>
                            <a:pt x="711277" y="-713"/>
                            <a:pt x="643742" y="0"/>
                          </a:cubicBezTo>
                          <a:cubicBezTo>
                            <a:pt x="404146" y="7317"/>
                            <a:pt x="346741" y="-20514"/>
                            <a:pt x="113201" y="0"/>
                          </a:cubicBezTo>
                          <a:cubicBezTo>
                            <a:pt x="45874" y="983"/>
                            <a:pt x="-1300" y="65761"/>
                            <a:pt x="0" y="113201"/>
                          </a:cubicBezTo>
                          <a:cubicBezTo>
                            <a:pt x="14082" y="243653"/>
                            <a:pt x="-6120" y="340309"/>
                            <a:pt x="0" y="416682"/>
                          </a:cubicBezTo>
                          <a:cubicBezTo>
                            <a:pt x="-3981" y="493628"/>
                            <a:pt x="43358" y="540450"/>
                            <a:pt x="113201" y="529884"/>
                          </a:cubicBezTo>
                          <a:cubicBezTo>
                            <a:pt x="314480" y="552017"/>
                            <a:pt x="428546" y="506279"/>
                            <a:pt x="643961" y="529884"/>
                          </a:cubicBezTo>
                          <a:cubicBezTo>
                            <a:pt x="706629" y="514257"/>
                            <a:pt x="761760" y="476038"/>
                            <a:pt x="757165" y="416682"/>
                          </a:cubicBezTo>
                          <a:cubicBezTo>
                            <a:pt x="743410" y="322108"/>
                            <a:pt x="768416" y="215015"/>
                            <a:pt x="757165" y="113201"/>
                          </a:cubicBezTo>
                          <a:cubicBezTo>
                            <a:pt x="757069" y="113200"/>
                            <a:pt x="757012" y="113198"/>
                            <a:pt x="756944" y="113201"/>
                          </a:cubicBezTo>
                          <a:close/>
                          <a:moveTo>
                            <a:pt x="302822" y="393034"/>
                          </a:moveTo>
                          <a:cubicBezTo>
                            <a:pt x="306881" y="286392"/>
                            <a:pt x="304323" y="216289"/>
                            <a:pt x="302822" y="107946"/>
                          </a:cubicBezTo>
                          <a:cubicBezTo>
                            <a:pt x="390825" y="152705"/>
                            <a:pt x="437318" y="210037"/>
                            <a:pt x="518936" y="250490"/>
                          </a:cubicBezTo>
                          <a:cubicBezTo>
                            <a:pt x="465266" y="273167"/>
                            <a:pt x="390554" y="329642"/>
                            <a:pt x="302822" y="393034"/>
                          </a:cubicBezTo>
                          <a:close/>
                        </a:path>
                        <a:path w="757163" h="529884" stroke="0" extrusionOk="0">
                          <a:moveTo>
                            <a:pt x="756944" y="113201"/>
                          </a:moveTo>
                          <a:cubicBezTo>
                            <a:pt x="751066" y="60893"/>
                            <a:pt x="696073" y="-4251"/>
                            <a:pt x="643742" y="0"/>
                          </a:cubicBezTo>
                          <a:cubicBezTo>
                            <a:pt x="469895" y="18748"/>
                            <a:pt x="270642" y="12957"/>
                            <a:pt x="113201" y="0"/>
                          </a:cubicBezTo>
                          <a:cubicBezTo>
                            <a:pt x="50924" y="-14467"/>
                            <a:pt x="-3460" y="48092"/>
                            <a:pt x="0" y="113201"/>
                          </a:cubicBezTo>
                          <a:cubicBezTo>
                            <a:pt x="926" y="221472"/>
                            <a:pt x="-4467" y="309732"/>
                            <a:pt x="0" y="416682"/>
                          </a:cubicBezTo>
                          <a:cubicBezTo>
                            <a:pt x="8193" y="479626"/>
                            <a:pt x="54270" y="536192"/>
                            <a:pt x="113201" y="529884"/>
                          </a:cubicBezTo>
                          <a:cubicBezTo>
                            <a:pt x="357380" y="540196"/>
                            <a:pt x="448695" y="549813"/>
                            <a:pt x="643961" y="529884"/>
                          </a:cubicBezTo>
                          <a:cubicBezTo>
                            <a:pt x="703244" y="516724"/>
                            <a:pt x="743202" y="475828"/>
                            <a:pt x="757165" y="416682"/>
                          </a:cubicBezTo>
                          <a:cubicBezTo>
                            <a:pt x="756232" y="332321"/>
                            <a:pt x="769566" y="180773"/>
                            <a:pt x="757165" y="113201"/>
                          </a:cubicBezTo>
                          <a:cubicBezTo>
                            <a:pt x="757110" y="113210"/>
                            <a:pt x="757030" y="113199"/>
                            <a:pt x="756944" y="113201"/>
                          </a:cubicBezTo>
                          <a:close/>
                          <a:moveTo>
                            <a:pt x="302822" y="393034"/>
                          </a:moveTo>
                          <a:cubicBezTo>
                            <a:pt x="316925" y="274816"/>
                            <a:pt x="292570" y="214828"/>
                            <a:pt x="302822" y="107946"/>
                          </a:cubicBezTo>
                          <a:cubicBezTo>
                            <a:pt x="357425" y="138234"/>
                            <a:pt x="424958" y="186702"/>
                            <a:pt x="518936" y="250490"/>
                          </a:cubicBezTo>
                          <a:cubicBezTo>
                            <a:pt x="458362" y="305396"/>
                            <a:pt x="405828" y="327534"/>
                            <a:pt x="302822" y="39303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4" name="Graphic 4">
            <a:extLst>
              <a:ext uri="{FF2B5EF4-FFF2-40B4-BE49-F238E27FC236}">
                <a16:creationId xmlns:a16="http://schemas.microsoft.com/office/drawing/2014/main" id="{179E9D3A-DF69-5AA7-B812-C76EE298474D}"/>
              </a:ext>
            </a:extLst>
          </p:cNvPr>
          <p:cNvGrpSpPr/>
          <p:nvPr/>
        </p:nvGrpSpPr>
        <p:grpSpPr>
          <a:xfrm>
            <a:off x="10490189" y="5135632"/>
            <a:ext cx="967014" cy="967014"/>
            <a:chOff x="4942616" y="3771265"/>
            <a:chExt cx="609600" cy="609600"/>
          </a:xfrm>
          <a:effectLst/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1585D74B-307F-9C59-22A4-E15024D01F22}"/>
                </a:ext>
              </a:extLst>
            </p:cNvPr>
            <p:cNvSpPr/>
            <p:nvPr/>
          </p:nvSpPr>
          <p:spPr>
            <a:xfrm>
              <a:off x="4942616" y="3771265"/>
              <a:ext cx="609600" cy="609600"/>
            </a:xfrm>
            <a:prstGeom prst="roundRect">
              <a:avLst>
                <a:gd name="adj" fmla="val 19273"/>
              </a:avLst>
            </a:prstGeom>
            <a:solidFill>
              <a:schemeClr val="accent5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4061409959">
                    <a:custGeom>
                      <a:avLst/>
                      <a:gdLst>
                        <a:gd name="connsiteX0" fmla="*/ 0 w 1651002"/>
                        <a:gd name="connsiteY0" fmla="*/ 318198 h 1651002"/>
                        <a:gd name="connsiteX1" fmla="*/ 318198 w 1651002"/>
                        <a:gd name="connsiteY1" fmla="*/ 0 h 1651002"/>
                        <a:gd name="connsiteX2" fmla="*/ 825501 w 1651002"/>
                        <a:gd name="connsiteY2" fmla="*/ 0 h 1651002"/>
                        <a:gd name="connsiteX3" fmla="*/ 1332804 w 1651002"/>
                        <a:gd name="connsiteY3" fmla="*/ 0 h 1651002"/>
                        <a:gd name="connsiteX4" fmla="*/ 1651002 w 1651002"/>
                        <a:gd name="connsiteY4" fmla="*/ 318198 h 1651002"/>
                        <a:gd name="connsiteX5" fmla="*/ 1651002 w 1651002"/>
                        <a:gd name="connsiteY5" fmla="*/ 845793 h 1651002"/>
                        <a:gd name="connsiteX6" fmla="*/ 1651002 w 1651002"/>
                        <a:gd name="connsiteY6" fmla="*/ 1332804 h 1651002"/>
                        <a:gd name="connsiteX7" fmla="*/ 1332804 w 1651002"/>
                        <a:gd name="connsiteY7" fmla="*/ 1651002 h 1651002"/>
                        <a:gd name="connsiteX8" fmla="*/ 805209 w 1651002"/>
                        <a:gd name="connsiteY8" fmla="*/ 1651002 h 1651002"/>
                        <a:gd name="connsiteX9" fmla="*/ 318198 w 1651002"/>
                        <a:gd name="connsiteY9" fmla="*/ 1651002 h 1651002"/>
                        <a:gd name="connsiteX10" fmla="*/ 0 w 1651002"/>
                        <a:gd name="connsiteY10" fmla="*/ 1332804 h 1651002"/>
                        <a:gd name="connsiteX11" fmla="*/ 0 w 1651002"/>
                        <a:gd name="connsiteY11" fmla="*/ 805209 h 1651002"/>
                        <a:gd name="connsiteX12" fmla="*/ 0 w 1651002"/>
                        <a:gd name="connsiteY12" fmla="*/ 318198 h 16510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651002" h="1651002" fill="none" extrusionOk="0">
                          <a:moveTo>
                            <a:pt x="0" y="318198"/>
                          </a:moveTo>
                          <a:cubicBezTo>
                            <a:pt x="-29536" y="130757"/>
                            <a:pt x="104311" y="-17490"/>
                            <a:pt x="318198" y="0"/>
                          </a:cubicBezTo>
                          <a:cubicBezTo>
                            <a:pt x="531880" y="-23888"/>
                            <a:pt x="620568" y="-548"/>
                            <a:pt x="825501" y="0"/>
                          </a:cubicBezTo>
                          <a:cubicBezTo>
                            <a:pt x="1030434" y="548"/>
                            <a:pt x="1126919" y="13166"/>
                            <a:pt x="1332804" y="0"/>
                          </a:cubicBezTo>
                          <a:cubicBezTo>
                            <a:pt x="1471332" y="20667"/>
                            <a:pt x="1653840" y="112776"/>
                            <a:pt x="1651002" y="318198"/>
                          </a:cubicBezTo>
                          <a:cubicBezTo>
                            <a:pt x="1669503" y="473991"/>
                            <a:pt x="1631726" y="589871"/>
                            <a:pt x="1651002" y="845793"/>
                          </a:cubicBezTo>
                          <a:cubicBezTo>
                            <a:pt x="1670278" y="1101715"/>
                            <a:pt x="1674227" y="1135386"/>
                            <a:pt x="1651002" y="1332804"/>
                          </a:cubicBezTo>
                          <a:cubicBezTo>
                            <a:pt x="1618659" y="1480864"/>
                            <a:pt x="1538110" y="1674687"/>
                            <a:pt x="1332804" y="1651002"/>
                          </a:cubicBezTo>
                          <a:cubicBezTo>
                            <a:pt x="1154902" y="1627224"/>
                            <a:pt x="979389" y="1676788"/>
                            <a:pt x="805209" y="1651002"/>
                          </a:cubicBezTo>
                          <a:cubicBezTo>
                            <a:pt x="631029" y="1625216"/>
                            <a:pt x="455339" y="1667914"/>
                            <a:pt x="318198" y="1651002"/>
                          </a:cubicBezTo>
                          <a:cubicBezTo>
                            <a:pt x="150559" y="1643202"/>
                            <a:pt x="-1712" y="1546730"/>
                            <a:pt x="0" y="1332804"/>
                          </a:cubicBezTo>
                          <a:cubicBezTo>
                            <a:pt x="-23907" y="1087863"/>
                            <a:pt x="17424" y="933964"/>
                            <a:pt x="0" y="805209"/>
                          </a:cubicBezTo>
                          <a:cubicBezTo>
                            <a:pt x="-17424" y="676455"/>
                            <a:pt x="-9307" y="428835"/>
                            <a:pt x="0" y="318198"/>
                          </a:cubicBezTo>
                          <a:close/>
                        </a:path>
                        <a:path w="1651002" h="1651002" stroke="0" extrusionOk="0">
                          <a:moveTo>
                            <a:pt x="0" y="318198"/>
                          </a:moveTo>
                          <a:cubicBezTo>
                            <a:pt x="-27940" y="143506"/>
                            <a:pt x="135861" y="5494"/>
                            <a:pt x="318198" y="0"/>
                          </a:cubicBezTo>
                          <a:cubicBezTo>
                            <a:pt x="422902" y="-1806"/>
                            <a:pt x="730561" y="19469"/>
                            <a:pt x="835647" y="0"/>
                          </a:cubicBezTo>
                          <a:cubicBezTo>
                            <a:pt x="940733" y="-19469"/>
                            <a:pt x="1097147" y="21593"/>
                            <a:pt x="1332804" y="0"/>
                          </a:cubicBezTo>
                          <a:cubicBezTo>
                            <a:pt x="1497137" y="-4143"/>
                            <a:pt x="1616030" y="128308"/>
                            <a:pt x="1651002" y="318198"/>
                          </a:cubicBezTo>
                          <a:cubicBezTo>
                            <a:pt x="1675859" y="505706"/>
                            <a:pt x="1672120" y="609059"/>
                            <a:pt x="1651002" y="835647"/>
                          </a:cubicBezTo>
                          <a:cubicBezTo>
                            <a:pt x="1629884" y="1062235"/>
                            <a:pt x="1652179" y="1096914"/>
                            <a:pt x="1651002" y="1332804"/>
                          </a:cubicBezTo>
                          <a:cubicBezTo>
                            <a:pt x="1660496" y="1504111"/>
                            <a:pt x="1531928" y="1640873"/>
                            <a:pt x="1332804" y="1651002"/>
                          </a:cubicBezTo>
                          <a:cubicBezTo>
                            <a:pt x="1204608" y="1634869"/>
                            <a:pt x="965169" y="1628523"/>
                            <a:pt x="825501" y="1651002"/>
                          </a:cubicBezTo>
                          <a:cubicBezTo>
                            <a:pt x="685833" y="1673481"/>
                            <a:pt x="451147" y="1633120"/>
                            <a:pt x="318198" y="1651002"/>
                          </a:cubicBezTo>
                          <a:cubicBezTo>
                            <a:pt x="151401" y="1614964"/>
                            <a:pt x="-22223" y="1503906"/>
                            <a:pt x="0" y="1332804"/>
                          </a:cubicBezTo>
                          <a:cubicBezTo>
                            <a:pt x="-11145" y="1214251"/>
                            <a:pt x="16928" y="1072506"/>
                            <a:pt x="0" y="815355"/>
                          </a:cubicBezTo>
                          <a:cubicBezTo>
                            <a:pt x="-16928" y="558204"/>
                            <a:pt x="553" y="460591"/>
                            <a:pt x="0" y="318198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2CE0E40C-BCCB-59C4-1FD2-97BEB0DB31C1}"/>
                </a:ext>
              </a:extLst>
            </p:cNvPr>
            <p:cNvSpPr/>
            <p:nvPr/>
          </p:nvSpPr>
          <p:spPr>
            <a:xfrm>
              <a:off x="5091764" y="3918976"/>
              <a:ext cx="320352" cy="322845"/>
            </a:xfrm>
            <a:custGeom>
              <a:avLst/>
              <a:gdLst>
                <a:gd name="connsiteX0" fmla="*/ 307467 w 415956"/>
                <a:gd name="connsiteY0" fmla="*/ 250698 h 419195"/>
                <a:gd name="connsiteX1" fmla="*/ 272510 w 415956"/>
                <a:gd name="connsiteY1" fmla="*/ 232410 h 419195"/>
                <a:gd name="connsiteX2" fmla="*/ 260699 w 415956"/>
                <a:gd name="connsiteY2" fmla="*/ 234601 h 419195"/>
                <a:gd name="connsiteX3" fmla="*/ 243459 w 415956"/>
                <a:gd name="connsiteY3" fmla="*/ 254413 h 419195"/>
                <a:gd name="connsiteX4" fmla="*/ 232124 w 415956"/>
                <a:gd name="connsiteY4" fmla="*/ 255270 h 419195"/>
                <a:gd name="connsiteX5" fmla="*/ 191167 w 415956"/>
                <a:gd name="connsiteY5" fmla="*/ 227838 h 419195"/>
                <a:gd name="connsiteX6" fmla="*/ 163544 w 415956"/>
                <a:gd name="connsiteY6" fmla="*/ 190691 h 419195"/>
                <a:gd name="connsiteX7" fmla="*/ 166211 w 415956"/>
                <a:gd name="connsiteY7" fmla="*/ 180118 h 419195"/>
                <a:gd name="connsiteX8" fmla="*/ 174403 w 415956"/>
                <a:gd name="connsiteY8" fmla="*/ 171260 h 419195"/>
                <a:gd name="connsiteX9" fmla="*/ 179927 w 415956"/>
                <a:gd name="connsiteY9" fmla="*/ 162783 h 419195"/>
                <a:gd name="connsiteX10" fmla="*/ 179832 w 415956"/>
                <a:gd name="connsiteY10" fmla="*/ 153638 h 419195"/>
                <a:gd name="connsiteX11" fmla="*/ 165259 w 415956"/>
                <a:gd name="connsiteY11" fmla="*/ 114300 h 419195"/>
                <a:gd name="connsiteX12" fmla="*/ 153829 w 415956"/>
                <a:gd name="connsiteY12" fmla="*/ 105156 h 419195"/>
                <a:gd name="connsiteX13" fmla="*/ 143827 w 415956"/>
                <a:gd name="connsiteY13" fmla="*/ 104394 h 419195"/>
                <a:gd name="connsiteX14" fmla="*/ 129730 w 415956"/>
                <a:gd name="connsiteY14" fmla="*/ 110395 h 419195"/>
                <a:gd name="connsiteX15" fmla="*/ 109823 w 415956"/>
                <a:gd name="connsiteY15" fmla="*/ 153162 h 419195"/>
                <a:gd name="connsiteX16" fmla="*/ 129064 w 415956"/>
                <a:gd name="connsiteY16" fmla="*/ 207836 h 419195"/>
                <a:gd name="connsiteX17" fmla="*/ 215170 w 415956"/>
                <a:gd name="connsiteY17" fmla="*/ 289846 h 419195"/>
                <a:gd name="connsiteX18" fmla="*/ 277273 w 415956"/>
                <a:gd name="connsiteY18" fmla="*/ 305276 h 419195"/>
                <a:gd name="connsiteX19" fmla="*/ 313372 w 415956"/>
                <a:gd name="connsiteY19" fmla="*/ 281845 h 419195"/>
                <a:gd name="connsiteX20" fmla="*/ 317373 w 415956"/>
                <a:gd name="connsiteY20" fmla="*/ 257175 h 419195"/>
                <a:gd name="connsiteX21" fmla="*/ 307467 w 415956"/>
                <a:gd name="connsiteY21" fmla="*/ 250698 h 419195"/>
                <a:gd name="connsiteX22" fmla="*/ 307467 w 415956"/>
                <a:gd name="connsiteY22" fmla="*/ 250698 h 419195"/>
                <a:gd name="connsiteX23" fmla="*/ 211741 w 415956"/>
                <a:gd name="connsiteY23" fmla="*/ 374237 h 419195"/>
                <a:gd name="connsiteX24" fmla="*/ 118205 w 415956"/>
                <a:gd name="connsiteY24" fmla="*/ 346139 h 419195"/>
                <a:gd name="connsiteX25" fmla="*/ 52864 w 415956"/>
                <a:gd name="connsiteY25" fmla="*/ 367094 h 419195"/>
                <a:gd name="connsiteX26" fmla="*/ 74104 w 415956"/>
                <a:gd name="connsiteY26" fmla="*/ 303943 h 419195"/>
                <a:gd name="connsiteX27" fmla="*/ 41719 w 415956"/>
                <a:gd name="connsiteY27" fmla="*/ 204311 h 419195"/>
                <a:gd name="connsiteX28" fmla="*/ 211741 w 415956"/>
                <a:gd name="connsiteY28" fmla="*/ 34290 h 419195"/>
                <a:gd name="connsiteX29" fmla="*/ 381762 w 415956"/>
                <a:gd name="connsiteY29" fmla="*/ 204311 h 419195"/>
                <a:gd name="connsiteX30" fmla="*/ 211741 w 415956"/>
                <a:gd name="connsiteY30" fmla="*/ 374237 h 419195"/>
                <a:gd name="connsiteX31" fmla="*/ 211741 w 415956"/>
                <a:gd name="connsiteY31" fmla="*/ 374237 h 419195"/>
                <a:gd name="connsiteX32" fmla="*/ 211741 w 415956"/>
                <a:gd name="connsiteY32" fmla="*/ 0 h 419195"/>
                <a:gd name="connsiteX33" fmla="*/ 7525 w 415956"/>
                <a:gd name="connsiteY33" fmla="*/ 204216 h 419195"/>
                <a:gd name="connsiteX34" fmla="*/ 36862 w 415956"/>
                <a:gd name="connsiteY34" fmla="*/ 309658 h 419195"/>
                <a:gd name="connsiteX35" fmla="*/ 0 w 415956"/>
                <a:gd name="connsiteY35" fmla="*/ 419195 h 419195"/>
                <a:gd name="connsiteX36" fmla="*/ 113062 w 415956"/>
                <a:gd name="connsiteY36" fmla="*/ 383000 h 419195"/>
                <a:gd name="connsiteX37" fmla="*/ 211741 w 415956"/>
                <a:gd name="connsiteY37" fmla="*/ 408432 h 419195"/>
                <a:gd name="connsiteX38" fmla="*/ 415957 w 415956"/>
                <a:gd name="connsiteY38" fmla="*/ 204216 h 419195"/>
                <a:gd name="connsiteX39" fmla="*/ 211741 w 415956"/>
                <a:gd name="connsiteY39" fmla="*/ 0 h 419195"/>
                <a:gd name="connsiteX40" fmla="*/ 211741 w 415956"/>
                <a:gd name="connsiteY40" fmla="*/ 0 h 419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15956" h="419195">
                  <a:moveTo>
                    <a:pt x="307467" y="250698"/>
                  </a:moveTo>
                  <a:cubicBezTo>
                    <a:pt x="302323" y="247936"/>
                    <a:pt x="277177" y="234315"/>
                    <a:pt x="272510" y="232410"/>
                  </a:cubicBezTo>
                  <a:cubicBezTo>
                    <a:pt x="267843" y="230505"/>
                    <a:pt x="264319" y="229458"/>
                    <a:pt x="260699" y="234601"/>
                  </a:cubicBezTo>
                  <a:cubicBezTo>
                    <a:pt x="257080" y="239649"/>
                    <a:pt x="246602" y="251079"/>
                    <a:pt x="243459" y="254413"/>
                  </a:cubicBezTo>
                  <a:cubicBezTo>
                    <a:pt x="240316" y="257746"/>
                    <a:pt x="237268" y="258128"/>
                    <a:pt x="232124" y="255270"/>
                  </a:cubicBezTo>
                  <a:cubicBezTo>
                    <a:pt x="226981" y="252508"/>
                    <a:pt x="210407" y="246317"/>
                    <a:pt x="191167" y="227838"/>
                  </a:cubicBezTo>
                  <a:cubicBezTo>
                    <a:pt x="176213" y="213455"/>
                    <a:pt x="166402" y="196025"/>
                    <a:pt x="163544" y="190691"/>
                  </a:cubicBezTo>
                  <a:cubicBezTo>
                    <a:pt x="160687" y="185357"/>
                    <a:pt x="163544" y="182594"/>
                    <a:pt x="166211" y="180118"/>
                  </a:cubicBezTo>
                  <a:cubicBezTo>
                    <a:pt x="168688" y="177832"/>
                    <a:pt x="171641" y="174212"/>
                    <a:pt x="174403" y="171260"/>
                  </a:cubicBezTo>
                  <a:cubicBezTo>
                    <a:pt x="177070" y="168307"/>
                    <a:pt x="178022" y="166211"/>
                    <a:pt x="179927" y="162783"/>
                  </a:cubicBezTo>
                  <a:cubicBezTo>
                    <a:pt x="181832" y="159353"/>
                    <a:pt x="181070" y="156305"/>
                    <a:pt x="179832" y="153638"/>
                  </a:cubicBezTo>
                  <a:cubicBezTo>
                    <a:pt x="178594" y="150971"/>
                    <a:pt x="169164" y="124968"/>
                    <a:pt x="165259" y="114300"/>
                  </a:cubicBezTo>
                  <a:cubicBezTo>
                    <a:pt x="161258" y="103727"/>
                    <a:pt x="156877" y="105251"/>
                    <a:pt x="153829" y="105156"/>
                  </a:cubicBezTo>
                  <a:cubicBezTo>
                    <a:pt x="150781" y="105061"/>
                    <a:pt x="147352" y="104489"/>
                    <a:pt x="143827" y="104394"/>
                  </a:cubicBezTo>
                  <a:cubicBezTo>
                    <a:pt x="140303" y="104299"/>
                    <a:pt x="134684" y="105346"/>
                    <a:pt x="129730" y="110395"/>
                  </a:cubicBezTo>
                  <a:cubicBezTo>
                    <a:pt x="124777" y="115443"/>
                    <a:pt x="110776" y="127540"/>
                    <a:pt x="109823" y="153162"/>
                  </a:cubicBezTo>
                  <a:cubicBezTo>
                    <a:pt x="108871" y="178784"/>
                    <a:pt x="126587" y="204311"/>
                    <a:pt x="129064" y="207836"/>
                  </a:cubicBezTo>
                  <a:cubicBezTo>
                    <a:pt x="131540" y="211455"/>
                    <a:pt x="162973" y="266986"/>
                    <a:pt x="215170" y="289846"/>
                  </a:cubicBezTo>
                  <a:cubicBezTo>
                    <a:pt x="267367" y="312706"/>
                    <a:pt x="267652" y="305753"/>
                    <a:pt x="277273" y="305276"/>
                  </a:cubicBezTo>
                  <a:cubicBezTo>
                    <a:pt x="286893" y="304800"/>
                    <a:pt x="308610" y="293846"/>
                    <a:pt x="313372" y="281845"/>
                  </a:cubicBezTo>
                  <a:cubicBezTo>
                    <a:pt x="318135" y="269843"/>
                    <a:pt x="318516" y="259366"/>
                    <a:pt x="317373" y="257175"/>
                  </a:cubicBezTo>
                  <a:cubicBezTo>
                    <a:pt x="316039" y="254889"/>
                    <a:pt x="312610" y="253460"/>
                    <a:pt x="307467" y="250698"/>
                  </a:cubicBezTo>
                  <a:lnTo>
                    <a:pt x="307467" y="250698"/>
                  </a:lnTo>
                  <a:close/>
                  <a:moveTo>
                    <a:pt x="211741" y="374237"/>
                  </a:moveTo>
                  <a:cubicBezTo>
                    <a:pt x="177260" y="374237"/>
                    <a:pt x="145066" y="363855"/>
                    <a:pt x="118205" y="346139"/>
                  </a:cubicBezTo>
                  <a:lnTo>
                    <a:pt x="52864" y="367094"/>
                  </a:lnTo>
                  <a:lnTo>
                    <a:pt x="74104" y="303943"/>
                  </a:lnTo>
                  <a:cubicBezTo>
                    <a:pt x="53721" y="275939"/>
                    <a:pt x="41719" y="241459"/>
                    <a:pt x="41719" y="204311"/>
                  </a:cubicBezTo>
                  <a:cubicBezTo>
                    <a:pt x="41719" y="110585"/>
                    <a:pt x="118015" y="34290"/>
                    <a:pt x="211741" y="34290"/>
                  </a:cubicBezTo>
                  <a:cubicBezTo>
                    <a:pt x="305467" y="34290"/>
                    <a:pt x="381762" y="110585"/>
                    <a:pt x="381762" y="204311"/>
                  </a:cubicBezTo>
                  <a:cubicBezTo>
                    <a:pt x="381762" y="297942"/>
                    <a:pt x="305467" y="374237"/>
                    <a:pt x="211741" y="374237"/>
                  </a:cubicBezTo>
                  <a:lnTo>
                    <a:pt x="211741" y="374237"/>
                  </a:lnTo>
                  <a:close/>
                  <a:moveTo>
                    <a:pt x="211741" y="0"/>
                  </a:moveTo>
                  <a:cubicBezTo>
                    <a:pt x="98965" y="0"/>
                    <a:pt x="7525" y="91440"/>
                    <a:pt x="7525" y="204216"/>
                  </a:cubicBezTo>
                  <a:cubicBezTo>
                    <a:pt x="7525" y="242792"/>
                    <a:pt x="18193" y="278892"/>
                    <a:pt x="36862" y="309658"/>
                  </a:cubicBezTo>
                  <a:lnTo>
                    <a:pt x="0" y="419195"/>
                  </a:lnTo>
                  <a:lnTo>
                    <a:pt x="113062" y="383000"/>
                  </a:lnTo>
                  <a:cubicBezTo>
                    <a:pt x="142304" y="399193"/>
                    <a:pt x="175927" y="408432"/>
                    <a:pt x="211741" y="408432"/>
                  </a:cubicBezTo>
                  <a:cubicBezTo>
                    <a:pt x="324517" y="408432"/>
                    <a:pt x="415957" y="316992"/>
                    <a:pt x="415957" y="204216"/>
                  </a:cubicBezTo>
                  <a:cubicBezTo>
                    <a:pt x="415957" y="91440"/>
                    <a:pt x="324517" y="0"/>
                    <a:pt x="211741" y="0"/>
                  </a:cubicBezTo>
                  <a:lnTo>
                    <a:pt x="211741" y="0"/>
                  </a:lnTo>
                  <a:close/>
                </a:path>
              </a:pathLst>
            </a:custGeom>
            <a:solidFill>
              <a:srgbClr val="FFFFFF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2112102424">
                    <a:custGeom>
                      <a:avLst/>
                      <a:gdLst>
                        <a:gd name="connsiteX0" fmla="*/ 641329 w 867621"/>
                        <a:gd name="connsiteY0" fmla="*/ 522915 h 874373"/>
                        <a:gd name="connsiteX1" fmla="*/ 568414 w 867621"/>
                        <a:gd name="connsiteY1" fmla="*/ 484769 h 874373"/>
                        <a:gd name="connsiteX2" fmla="*/ 543778 w 867621"/>
                        <a:gd name="connsiteY2" fmla="*/ 489339 h 874373"/>
                        <a:gd name="connsiteX3" fmla="*/ 507818 w 867621"/>
                        <a:gd name="connsiteY3" fmla="*/ 530664 h 874373"/>
                        <a:gd name="connsiteX4" fmla="*/ 484175 w 867621"/>
                        <a:gd name="connsiteY4" fmla="*/ 532451 h 874373"/>
                        <a:gd name="connsiteX5" fmla="*/ 398745 w 867621"/>
                        <a:gd name="connsiteY5" fmla="*/ 475233 h 874373"/>
                        <a:gd name="connsiteX6" fmla="*/ 341127 w 867621"/>
                        <a:gd name="connsiteY6" fmla="*/ 397750 h 874373"/>
                        <a:gd name="connsiteX7" fmla="*/ 346690 w 867621"/>
                        <a:gd name="connsiteY7" fmla="*/ 375697 h 874373"/>
                        <a:gd name="connsiteX8" fmla="*/ 363778 w 867621"/>
                        <a:gd name="connsiteY8" fmla="*/ 357220 h 874373"/>
                        <a:gd name="connsiteX9" fmla="*/ 375300 w 867621"/>
                        <a:gd name="connsiteY9" fmla="*/ 339539 h 874373"/>
                        <a:gd name="connsiteX10" fmla="*/ 375102 w 867621"/>
                        <a:gd name="connsiteY10" fmla="*/ 320464 h 874373"/>
                        <a:gd name="connsiteX11" fmla="*/ 344705 w 867621"/>
                        <a:gd name="connsiteY11" fmla="*/ 238411 h 874373"/>
                        <a:gd name="connsiteX12" fmla="*/ 320863 w 867621"/>
                        <a:gd name="connsiteY12" fmla="*/ 219338 h 874373"/>
                        <a:gd name="connsiteX13" fmla="*/ 300001 w 867621"/>
                        <a:gd name="connsiteY13" fmla="*/ 217749 h 874373"/>
                        <a:gd name="connsiteX14" fmla="*/ 270597 w 867621"/>
                        <a:gd name="connsiteY14" fmla="*/ 230266 h 874373"/>
                        <a:gd name="connsiteX15" fmla="*/ 229074 w 867621"/>
                        <a:gd name="connsiteY15" fmla="*/ 319471 h 874373"/>
                        <a:gd name="connsiteX16" fmla="*/ 269207 w 867621"/>
                        <a:gd name="connsiteY16" fmla="*/ 433512 h 874373"/>
                        <a:gd name="connsiteX17" fmla="*/ 448811 w 867621"/>
                        <a:gd name="connsiteY17" fmla="*/ 604571 h 874373"/>
                        <a:gd name="connsiteX18" fmla="*/ 578349 w 867621"/>
                        <a:gd name="connsiteY18" fmla="*/ 636756 h 874373"/>
                        <a:gd name="connsiteX19" fmla="*/ 653646 w 867621"/>
                        <a:gd name="connsiteY19" fmla="*/ 587883 h 874373"/>
                        <a:gd name="connsiteX20" fmla="*/ 661991 w 867621"/>
                        <a:gd name="connsiteY20" fmla="*/ 536425 h 874373"/>
                        <a:gd name="connsiteX21" fmla="*/ 641329 w 867621"/>
                        <a:gd name="connsiteY21" fmla="*/ 522915 h 874373"/>
                        <a:gd name="connsiteX22" fmla="*/ 641329 w 867621"/>
                        <a:gd name="connsiteY22" fmla="*/ 522915 h 874373"/>
                        <a:gd name="connsiteX23" fmla="*/ 441659 w 867621"/>
                        <a:gd name="connsiteY23" fmla="*/ 780597 h 874373"/>
                        <a:gd name="connsiteX24" fmla="*/ 246557 w 867621"/>
                        <a:gd name="connsiteY24" fmla="*/ 721989 h 874373"/>
                        <a:gd name="connsiteX25" fmla="*/ 110266 w 867621"/>
                        <a:gd name="connsiteY25" fmla="*/ 765698 h 874373"/>
                        <a:gd name="connsiteX26" fmla="*/ 154569 w 867621"/>
                        <a:gd name="connsiteY26" fmla="*/ 633975 h 874373"/>
                        <a:gd name="connsiteX27" fmla="*/ 87019 w 867621"/>
                        <a:gd name="connsiteY27" fmla="*/ 426159 h 874373"/>
                        <a:gd name="connsiteX28" fmla="*/ 441659 w 867621"/>
                        <a:gd name="connsiteY28" fmla="*/ 71523 h 874373"/>
                        <a:gd name="connsiteX29" fmla="*/ 796297 w 867621"/>
                        <a:gd name="connsiteY29" fmla="*/ 426159 h 874373"/>
                        <a:gd name="connsiteX30" fmla="*/ 441659 w 867621"/>
                        <a:gd name="connsiteY30" fmla="*/ 780597 h 874373"/>
                        <a:gd name="connsiteX31" fmla="*/ 441659 w 867621"/>
                        <a:gd name="connsiteY31" fmla="*/ 780597 h 874373"/>
                        <a:gd name="connsiteX32" fmla="*/ 441659 w 867621"/>
                        <a:gd name="connsiteY32" fmla="*/ 0 h 874373"/>
                        <a:gd name="connsiteX33" fmla="*/ 15696 w 867621"/>
                        <a:gd name="connsiteY33" fmla="*/ 425961 h 874373"/>
                        <a:gd name="connsiteX34" fmla="*/ 76888 w 867621"/>
                        <a:gd name="connsiteY34" fmla="*/ 645896 h 874373"/>
                        <a:gd name="connsiteX35" fmla="*/ 0 w 867621"/>
                        <a:gd name="connsiteY35" fmla="*/ 874373 h 874373"/>
                        <a:gd name="connsiteX36" fmla="*/ 235830 w 867621"/>
                        <a:gd name="connsiteY36" fmla="*/ 798876 h 874373"/>
                        <a:gd name="connsiteX37" fmla="*/ 441659 w 867621"/>
                        <a:gd name="connsiteY37" fmla="*/ 851923 h 874373"/>
                        <a:gd name="connsiteX38" fmla="*/ 867623 w 867621"/>
                        <a:gd name="connsiteY38" fmla="*/ 425961 h 874373"/>
                        <a:gd name="connsiteX39" fmla="*/ 441659 w 867621"/>
                        <a:gd name="connsiteY39" fmla="*/ 0 h 874373"/>
                        <a:gd name="connsiteX40" fmla="*/ 441659 w 867621"/>
                        <a:gd name="connsiteY40" fmla="*/ 0 h 8743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</a:cxnLst>
                      <a:rect l="l" t="t" r="r" b="b"/>
                      <a:pathLst>
                        <a:path w="867621" h="874373" fill="none" extrusionOk="0">
                          <a:moveTo>
                            <a:pt x="641329" y="522915"/>
                          </a:moveTo>
                          <a:cubicBezTo>
                            <a:pt x="632889" y="516290"/>
                            <a:pt x="578549" y="488948"/>
                            <a:pt x="568414" y="484769"/>
                          </a:cubicBezTo>
                          <a:cubicBezTo>
                            <a:pt x="558013" y="479020"/>
                            <a:pt x="550163" y="478524"/>
                            <a:pt x="543778" y="489339"/>
                          </a:cubicBezTo>
                          <a:cubicBezTo>
                            <a:pt x="534906" y="499397"/>
                            <a:pt x="516483" y="523983"/>
                            <a:pt x="507818" y="530664"/>
                          </a:cubicBezTo>
                          <a:cubicBezTo>
                            <a:pt x="501334" y="537370"/>
                            <a:pt x="494757" y="538879"/>
                            <a:pt x="484175" y="532451"/>
                          </a:cubicBezTo>
                          <a:cubicBezTo>
                            <a:pt x="475638" y="524810"/>
                            <a:pt x="439892" y="513535"/>
                            <a:pt x="398745" y="475233"/>
                          </a:cubicBezTo>
                          <a:cubicBezTo>
                            <a:pt x="368981" y="446094"/>
                            <a:pt x="349726" y="409915"/>
                            <a:pt x="341127" y="397750"/>
                          </a:cubicBezTo>
                          <a:cubicBezTo>
                            <a:pt x="334840" y="388488"/>
                            <a:pt x="342192" y="381370"/>
                            <a:pt x="346690" y="375697"/>
                          </a:cubicBezTo>
                          <a:cubicBezTo>
                            <a:pt x="351416" y="372343"/>
                            <a:pt x="357851" y="363513"/>
                            <a:pt x="363778" y="357220"/>
                          </a:cubicBezTo>
                          <a:cubicBezTo>
                            <a:pt x="369162" y="351554"/>
                            <a:pt x="371246" y="346923"/>
                            <a:pt x="375300" y="339539"/>
                          </a:cubicBezTo>
                          <a:cubicBezTo>
                            <a:pt x="379920" y="332921"/>
                            <a:pt x="377807" y="325572"/>
                            <a:pt x="375102" y="320464"/>
                          </a:cubicBezTo>
                          <a:cubicBezTo>
                            <a:pt x="368841" y="314023"/>
                            <a:pt x="353234" y="261056"/>
                            <a:pt x="344705" y="238411"/>
                          </a:cubicBezTo>
                          <a:cubicBezTo>
                            <a:pt x="335880" y="214857"/>
                            <a:pt x="328482" y="218809"/>
                            <a:pt x="320863" y="219338"/>
                          </a:cubicBezTo>
                          <a:cubicBezTo>
                            <a:pt x="314516" y="219684"/>
                            <a:pt x="307760" y="218162"/>
                            <a:pt x="300001" y="217749"/>
                          </a:cubicBezTo>
                          <a:cubicBezTo>
                            <a:pt x="293970" y="217082"/>
                            <a:pt x="279753" y="220631"/>
                            <a:pt x="270597" y="230266"/>
                          </a:cubicBezTo>
                          <a:cubicBezTo>
                            <a:pt x="253489" y="242397"/>
                            <a:pt x="224258" y="259485"/>
                            <a:pt x="229074" y="319471"/>
                          </a:cubicBezTo>
                          <a:cubicBezTo>
                            <a:pt x="228266" y="371181"/>
                            <a:pt x="262876" y="425249"/>
                            <a:pt x="269207" y="433512"/>
                          </a:cubicBezTo>
                          <a:cubicBezTo>
                            <a:pt x="257614" y="440609"/>
                            <a:pt x="315934" y="555900"/>
                            <a:pt x="448811" y="604571"/>
                          </a:cubicBezTo>
                          <a:cubicBezTo>
                            <a:pt x="557117" y="652822"/>
                            <a:pt x="560877" y="638882"/>
                            <a:pt x="578349" y="636756"/>
                          </a:cubicBezTo>
                          <a:cubicBezTo>
                            <a:pt x="594154" y="636590"/>
                            <a:pt x="642411" y="612857"/>
                            <a:pt x="653646" y="587883"/>
                          </a:cubicBezTo>
                          <a:cubicBezTo>
                            <a:pt x="663993" y="562832"/>
                            <a:pt x="664454" y="540294"/>
                            <a:pt x="661991" y="536425"/>
                          </a:cubicBezTo>
                          <a:cubicBezTo>
                            <a:pt x="659804" y="531517"/>
                            <a:pt x="652189" y="530582"/>
                            <a:pt x="641329" y="522915"/>
                          </a:cubicBezTo>
                          <a:lnTo>
                            <a:pt x="641329" y="522915"/>
                          </a:lnTo>
                          <a:close/>
                          <a:moveTo>
                            <a:pt x="441659" y="780597"/>
                          </a:moveTo>
                          <a:cubicBezTo>
                            <a:pt x="366571" y="775550"/>
                            <a:pt x="299393" y="766835"/>
                            <a:pt x="246557" y="721989"/>
                          </a:cubicBezTo>
                          <a:cubicBezTo>
                            <a:pt x="184543" y="744356"/>
                            <a:pt x="165851" y="745813"/>
                            <a:pt x="110266" y="765698"/>
                          </a:cubicBezTo>
                          <a:cubicBezTo>
                            <a:pt x="131991" y="715621"/>
                            <a:pt x="135262" y="700774"/>
                            <a:pt x="154569" y="633975"/>
                          </a:cubicBezTo>
                          <a:cubicBezTo>
                            <a:pt x="100560" y="580363"/>
                            <a:pt x="80990" y="503046"/>
                            <a:pt x="87019" y="426159"/>
                          </a:cubicBezTo>
                          <a:cubicBezTo>
                            <a:pt x="58592" y="212595"/>
                            <a:pt x="215110" y="92282"/>
                            <a:pt x="441659" y="71523"/>
                          </a:cubicBezTo>
                          <a:cubicBezTo>
                            <a:pt x="616021" y="114140"/>
                            <a:pt x="813050" y="185030"/>
                            <a:pt x="796297" y="426159"/>
                          </a:cubicBezTo>
                          <a:cubicBezTo>
                            <a:pt x="820909" y="600774"/>
                            <a:pt x="615962" y="779234"/>
                            <a:pt x="441659" y="780597"/>
                          </a:cubicBezTo>
                          <a:lnTo>
                            <a:pt x="441659" y="780597"/>
                          </a:lnTo>
                          <a:close/>
                          <a:moveTo>
                            <a:pt x="441659" y="0"/>
                          </a:moveTo>
                          <a:cubicBezTo>
                            <a:pt x="214647" y="-24606"/>
                            <a:pt x="21419" y="184393"/>
                            <a:pt x="15696" y="425961"/>
                          </a:cubicBezTo>
                          <a:cubicBezTo>
                            <a:pt x="11615" y="494941"/>
                            <a:pt x="37203" y="578467"/>
                            <a:pt x="76888" y="645896"/>
                          </a:cubicBezTo>
                          <a:cubicBezTo>
                            <a:pt x="56068" y="718890"/>
                            <a:pt x="18809" y="804395"/>
                            <a:pt x="0" y="874373"/>
                          </a:cubicBezTo>
                          <a:cubicBezTo>
                            <a:pt x="85550" y="847564"/>
                            <a:pt x="157984" y="827122"/>
                            <a:pt x="235830" y="798876"/>
                          </a:cubicBezTo>
                          <a:cubicBezTo>
                            <a:pt x="290884" y="849787"/>
                            <a:pt x="371579" y="850968"/>
                            <a:pt x="441659" y="851923"/>
                          </a:cubicBezTo>
                          <a:cubicBezTo>
                            <a:pt x="669994" y="846151"/>
                            <a:pt x="862780" y="670208"/>
                            <a:pt x="867623" y="425961"/>
                          </a:cubicBezTo>
                          <a:cubicBezTo>
                            <a:pt x="894992" y="228415"/>
                            <a:pt x="704605" y="48419"/>
                            <a:pt x="441659" y="0"/>
                          </a:cubicBezTo>
                          <a:lnTo>
                            <a:pt x="441659" y="0"/>
                          </a:lnTo>
                          <a:close/>
                        </a:path>
                        <a:path w="867621" h="874373" stroke="0" extrusionOk="0">
                          <a:moveTo>
                            <a:pt x="641329" y="522915"/>
                          </a:moveTo>
                          <a:cubicBezTo>
                            <a:pt x="631994" y="518081"/>
                            <a:pt x="578917" y="488333"/>
                            <a:pt x="568414" y="484769"/>
                          </a:cubicBezTo>
                          <a:cubicBezTo>
                            <a:pt x="558201" y="481343"/>
                            <a:pt x="551916" y="477455"/>
                            <a:pt x="543778" y="489339"/>
                          </a:cubicBezTo>
                          <a:cubicBezTo>
                            <a:pt x="537001" y="499762"/>
                            <a:pt x="513510" y="522402"/>
                            <a:pt x="507818" y="530664"/>
                          </a:cubicBezTo>
                          <a:cubicBezTo>
                            <a:pt x="499861" y="538076"/>
                            <a:pt x="494560" y="539100"/>
                            <a:pt x="484175" y="532451"/>
                          </a:cubicBezTo>
                          <a:cubicBezTo>
                            <a:pt x="474377" y="518802"/>
                            <a:pt x="440562" y="514463"/>
                            <a:pt x="398745" y="475233"/>
                          </a:cubicBezTo>
                          <a:cubicBezTo>
                            <a:pt x="367952" y="447082"/>
                            <a:pt x="345354" y="406576"/>
                            <a:pt x="341127" y="397750"/>
                          </a:cubicBezTo>
                          <a:cubicBezTo>
                            <a:pt x="336113" y="385857"/>
                            <a:pt x="340652" y="381118"/>
                            <a:pt x="346690" y="375697"/>
                          </a:cubicBezTo>
                          <a:cubicBezTo>
                            <a:pt x="351549" y="370687"/>
                            <a:pt x="358372" y="363826"/>
                            <a:pt x="363778" y="357220"/>
                          </a:cubicBezTo>
                          <a:cubicBezTo>
                            <a:pt x="368757" y="350706"/>
                            <a:pt x="371494" y="346491"/>
                            <a:pt x="375300" y="339539"/>
                          </a:cubicBezTo>
                          <a:cubicBezTo>
                            <a:pt x="380228" y="333372"/>
                            <a:pt x="376624" y="326715"/>
                            <a:pt x="375102" y="320464"/>
                          </a:cubicBezTo>
                          <a:cubicBezTo>
                            <a:pt x="377533" y="313956"/>
                            <a:pt x="349392" y="260466"/>
                            <a:pt x="344705" y="238411"/>
                          </a:cubicBezTo>
                          <a:cubicBezTo>
                            <a:pt x="335773" y="217411"/>
                            <a:pt x="327218" y="219388"/>
                            <a:pt x="320863" y="219338"/>
                          </a:cubicBezTo>
                          <a:cubicBezTo>
                            <a:pt x="314319" y="218902"/>
                            <a:pt x="308048" y="219147"/>
                            <a:pt x="300001" y="217749"/>
                          </a:cubicBezTo>
                          <a:cubicBezTo>
                            <a:pt x="291453" y="218003"/>
                            <a:pt x="278001" y="219445"/>
                            <a:pt x="270597" y="230266"/>
                          </a:cubicBezTo>
                          <a:cubicBezTo>
                            <a:pt x="263402" y="235465"/>
                            <a:pt x="224244" y="265526"/>
                            <a:pt x="229074" y="319471"/>
                          </a:cubicBezTo>
                          <a:cubicBezTo>
                            <a:pt x="227028" y="372644"/>
                            <a:pt x="263252" y="426186"/>
                            <a:pt x="269207" y="433512"/>
                          </a:cubicBezTo>
                          <a:cubicBezTo>
                            <a:pt x="269848" y="441379"/>
                            <a:pt x="335859" y="558768"/>
                            <a:pt x="448811" y="604571"/>
                          </a:cubicBezTo>
                          <a:cubicBezTo>
                            <a:pt x="558950" y="652434"/>
                            <a:pt x="555876" y="637222"/>
                            <a:pt x="578349" y="636756"/>
                          </a:cubicBezTo>
                          <a:cubicBezTo>
                            <a:pt x="603075" y="634333"/>
                            <a:pt x="646292" y="607855"/>
                            <a:pt x="653646" y="587883"/>
                          </a:cubicBezTo>
                          <a:cubicBezTo>
                            <a:pt x="664411" y="562035"/>
                            <a:pt x="664183" y="541386"/>
                            <a:pt x="661991" y="536425"/>
                          </a:cubicBezTo>
                          <a:cubicBezTo>
                            <a:pt x="658072" y="532398"/>
                            <a:pt x="650939" y="527365"/>
                            <a:pt x="641329" y="522915"/>
                          </a:cubicBezTo>
                          <a:lnTo>
                            <a:pt x="641329" y="522915"/>
                          </a:lnTo>
                          <a:close/>
                          <a:moveTo>
                            <a:pt x="441659" y="780597"/>
                          </a:moveTo>
                          <a:cubicBezTo>
                            <a:pt x="364992" y="780751"/>
                            <a:pt x="297227" y="744766"/>
                            <a:pt x="246557" y="721989"/>
                          </a:cubicBezTo>
                          <a:cubicBezTo>
                            <a:pt x="208209" y="737986"/>
                            <a:pt x="161692" y="753153"/>
                            <a:pt x="110266" y="765698"/>
                          </a:cubicBezTo>
                          <a:cubicBezTo>
                            <a:pt x="135667" y="711807"/>
                            <a:pt x="138874" y="661464"/>
                            <a:pt x="154569" y="633975"/>
                          </a:cubicBezTo>
                          <a:cubicBezTo>
                            <a:pt x="106968" y="589333"/>
                            <a:pt x="93453" y="490253"/>
                            <a:pt x="87019" y="426159"/>
                          </a:cubicBezTo>
                          <a:cubicBezTo>
                            <a:pt x="88648" y="198165"/>
                            <a:pt x="209357" y="97795"/>
                            <a:pt x="441659" y="71523"/>
                          </a:cubicBezTo>
                          <a:cubicBezTo>
                            <a:pt x="603612" y="71652"/>
                            <a:pt x="820282" y="250255"/>
                            <a:pt x="796297" y="426159"/>
                          </a:cubicBezTo>
                          <a:cubicBezTo>
                            <a:pt x="774278" y="658611"/>
                            <a:pt x="631172" y="752125"/>
                            <a:pt x="441659" y="780597"/>
                          </a:cubicBezTo>
                          <a:lnTo>
                            <a:pt x="441659" y="780597"/>
                          </a:lnTo>
                          <a:close/>
                          <a:moveTo>
                            <a:pt x="441659" y="0"/>
                          </a:moveTo>
                          <a:cubicBezTo>
                            <a:pt x="215998" y="-26312"/>
                            <a:pt x="-7268" y="208762"/>
                            <a:pt x="15696" y="425961"/>
                          </a:cubicBezTo>
                          <a:cubicBezTo>
                            <a:pt x="12031" y="504026"/>
                            <a:pt x="34186" y="599900"/>
                            <a:pt x="76888" y="645896"/>
                          </a:cubicBezTo>
                          <a:cubicBezTo>
                            <a:pt x="42037" y="731387"/>
                            <a:pt x="38074" y="770254"/>
                            <a:pt x="0" y="874373"/>
                          </a:cubicBezTo>
                          <a:cubicBezTo>
                            <a:pt x="77202" y="860264"/>
                            <a:pt x="168764" y="831918"/>
                            <a:pt x="235830" y="798876"/>
                          </a:cubicBezTo>
                          <a:cubicBezTo>
                            <a:pt x="306484" y="838261"/>
                            <a:pt x="377916" y="855194"/>
                            <a:pt x="441659" y="851923"/>
                          </a:cubicBezTo>
                          <a:cubicBezTo>
                            <a:pt x="676231" y="836918"/>
                            <a:pt x="883100" y="702270"/>
                            <a:pt x="867623" y="425961"/>
                          </a:cubicBezTo>
                          <a:cubicBezTo>
                            <a:pt x="872867" y="197130"/>
                            <a:pt x="647766" y="-13559"/>
                            <a:pt x="441659" y="0"/>
                          </a:cubicBezTo>
                          <a:lnTo>
                            <a:pt x="441659" y="0"/>
                          </a:ln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5" name="Graphic 4">
            <a:extLst>
              <a:ext uri="{FF2B5EF4-FFF2-40B4-BE49-F238E27FC236}">
                <a16:creationId xmlns:a16="http://schemas.microsoft.com/office/drawing/2014/main" id="{92B6903D-03CC-9BC6-7A8D-B8F087564F5B}"/>
              </a:ext>
            </a:extLst>
          </p:cNvPr>
          <p:cNvGrpSpPr/>
          <p:nvPr/>
        </p:nvGrpSpPr>
        <p:grpSpPr>
          <a:xfrm>
            <a:off x="692641" y="1331252"/>
            <a:ext cx="665506" cy="665506"/>
            <a:chOff x="3796211" y="2808079"/>
            <a:chExt cx="609598" cy="609598"/>
          </a:xfrm>
          <a:effectLst/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C78522AD-2F14-3F10-2CCE-97B5004EF9DA}"/>
                </a:ext>
              </a:extLst>
            </p:cNvPr>
            <p:cNvSpPr/>
            <p:nvPr/>
          </p:nvSpPr>
          <p:spPr>
            <a:xfrm>
              <a:off x="3796211" y="2808079"/>
              <a:ext cx="609598" cy="609598"/>
            </a:xfrm>
            <a:custGeom>
              <a:avLst/>
              <a:gdLst>
                <a:gd name="connsiteX0" fmla="*/ 609598 w 609598"/>
                <a:gd name="connsiteY0" fmla="*/ 304799 h 609598"/>
                <a:gd name="connsiteX1" fmla="*/ 304799 w 609598"/>
                <a:gd name="connsiteY1" fmla="*/ 609598 h 609598"/>
                <a:gd name="connsiteX2" fmla="*/ 0 w 609598"/>
                <a:gd name="connsiteY2" fmla="*/ 304799 h 609598"/>
                <a:gd name="connsiteX3" fmla="*/ 304799 w 609598"/>
                <a:gd name="connsiteY3" fmla="*/ 0 h 609598"/>
                <a:gd name="connsiteX4" fmla="*/ 609598 w 609598"/>
                <a:gd name="connsiteY4" fmla="*/ 304799 h 609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598" h="609598">
                  <a:moveTo>
                    <a:pt x="609598" y="304799"/>
                  </a:moveTo>
                  <a:cubicBezTo>
                    <a:pt x="609598" y="473135"/>
                    <a:pt x="473135" y="609598"/>
                    <a:pt x="304799" y="609598"/>
                  </a:cubicBezTo>
                  <a:cubicBezTo>
                    <a:pt x="136463" y="609598"/>
                    <a:pt x="0" y="473135"/>
                    <a:pt x="0" y="304799"/>
                  </a:cubicBezTo>
                  <a:cubicBezTo>
                    <a:pt x="0" y="136463"/>
                    <a:pt x="136463" y="0"/>
                    <a:pt x="304799" y="0"/>
                  </a:cubicBezTo>
                  <a:cubicBezTo>
                    <a:pt x="473135" y="0"/>
                    <a:pt x="609598" y="136463"/>
                    <a:pt x="609598" y="304799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3687632289">
                    <a:custGeom>
                      <a:avLst/>
                      <a:gdLst>
                        <a:gd name="connsiteX0" fmla="*/ 1136234 w 1136234"/>
                        <a:gd name="connsiteY0" fmla="*/ 568117 h 1136234"/>
                        <a:gd name="connsiteX1" fmla="*/ 568117 w 1136234"/>
                        <a:gd name="connsiteY1" fmla="*/ 1136234 h 1136234"/>
                        <a:gd name="connsiteX2" fmla="*/ 0 w 1136234"/>
                        <a:gd name="connsiteY2" fmla="*/ 568117 h 1136234"/>
                        <a:gd name="connsiteX3" fmla="*/ 568117 w 1136234"/>
                        <a:gd name="connsiteY3" fmla="*/ 0 h 1136234"/>
                        <a:gd name="connsiteX4" fmla="*/ 1136234 w 1136234"/>
                        <a:gd name="connsiteY4" fmla="*/ 568117 h 11362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36234" h="1136234" fill="none" extrusionOk="0">
                          <a:moveTo>
                            <a:pt x="1136234" y="568117"/>
                          </a:moveTo>
                          <a:cubicBezTo>
                            <a:pt x="1197862" y="860415"/>
                            <a:pt x="821755" y="1129781"/>
                            <a:pt x="568117" y="1136234"/>
                          </a:cubicBezTo>
                          <a:cubicBezTo>
                            <a:pt x="245010" y="1144751"/>
                            <a:pt x="4331" y="898823"/>
                            <a:pt x="0" y="568117"/>
                          </a:cubicBezTo>
                          <a:cubicBezTo>
                            <a:pt x="24656" y="255667"/>
                            <a:pt x="269869" y="-32986"/>
                            <a:pt x="568117" y="0"/>
                          </a:cubicBezTo>
                          <a:cubicBezTo>
                            <a:pt x="892942" y="3746"/>
                            <a:pt x="1110761" y="256634"/>
                            <a:pt x="1136234" y="568117"/>
                          </a:cubicBezTo>
                          <a:close/>
                        </a:path>
                        <a:path w="1136234" h="1136234" stroke="0" extrusionOk="0">
                          <a:moveTo>
                            <a:pt x="1136234" y="568117"/>
                          </a:moveTo>
                          <a:cubicBezTo>
                            <a:pt x="1110525" y="818712"/>
                            <a:pt x="829474" y="1163954"/>
                            <a:pt x="568117" y="1136234"/>
                          </a:cubicBezTo>
                          <a:cubicBezTo>
                            <a:pt x="264188" y="1174673"/>
                            <a:pt x="67587" y="861737"/>
                            <a:pt x="0" y="568117"/>
                          </a:cubicBezTo>
                          <a:cubicBezTo>
                            <a:pt x="-42337" y="226052"/>
                            <a:pt x="268967" y="46142"/>
                            <a:pt x="568117" y="0"/>
                          </a:cubicBezTo>
                          <a:cubicBezTo>
                            <a:pt x="871342" y="-53538"/>
                            <a:pt x="1182203" y="296295"/>
                            <a:pt x="1136234" y="568117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16A5A1E9-E8DE-8BF6-6069-9E6B1E047C6E}"/>
                </a:ext>
              </a:extLst>
            </p:cNvPr>
            <p:cNvSpPr/>
            <p:nvPr/>
          </p:nvSpPr>
          <p:spPr>
            <a:xfrm>
              <a:off x="3934001" y="2917485"/>
              <a:ext cx="333974" cy="429211"/>
            </a:xfrm>
            <a:custGeom>
              <a:avLst/>
              <a:gdLst>
                <a:gd name="connsiteX0" fmla="*/ 194951 w 333974"/>
                <a:gd name="connsiteY0" fmla="*/ 311292 h 429211"/>
                <a:gd name="connsiteX1" fmla="*/ 137325 w 333974"/>
                <a:gd name="connsiteY1" fmla="*/ 283860 h 429211"/>
                <a:gd name="connsiteX2" fmla="*/ 71507 w 333974"/>
                <a:gd name="connsiteY2" fmla="*/ 429211 h 429211"/>
                <a:gd name="connsiteX3" fmla="*/ 104368 w 333974"/>
                <a:gd name="connsiteY3" fmla="*/ 201564 h 429211"/>
                <a:gd name="connsiteX4" fmla="*/ 159232 w 333974"/>
                <a:gd name="connsiteY4" fmla="*/ 97360 h 429211"/>
                <a:gd name="connsiteX5" fmla="*/ 183902 w 333974"/>
                <a:gd name="connsiteY5" fmla="*/ 267382 h 429211"/>
                <a:gd name="connsiteX6" fmla="*/ 249720 w 333974"/>
                <a:gd name="connsiteY6" fmla="*/ 69928 h 429211"/>
                <a:gd name="connsiteX7" fmla="*/ 49504 w 333974"/>
                <a:gd name="connsiteY7" fmla="*/ 176894 h 429211"/>
                <a:gd name="connsiteX8" fmla="*/ 60458 w 333974"/>
                <a:gd name="connsiteY8" fmla="*/ 248236 h 429211"/>
                <a:gd name="connsiteX9" fmla="*/ 165 w 333974"/>
                <a:gd name="connsiteY9" fmla="*/ 149557 h 429211"/>
                <a:gd name="connsiteX10" fmla="*/ 145516 w 333974"/>
                <a:gd name="connsiteY10" fmla="*/ 1444 h 429211"/>
                <a:gd name="connsiteX11" fmla="*/ 332016 w 333974"/>
                <a:gd name="connsiteY11" fmla="*/ 119363 h 429211"/>
                <a:gd name="connsiteX12" fmla="*/ 194951 w 333974"/>
                <a:gd name="connsiteY12" fmla="*/ 311292 h 429211"/>
                <a:gd name="connsiteX13" fmla="*/ 194951 w 333974"/>
                <a:gd name="connsiteY13" fmla="*/ 311292 h 429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3974" h="429211">
                  <a:moveTo>
                    <a:pt x="194951" y="311292"/>
                  </a:moveTo>
                  <a:cubicBezTo>
                    <a:pt x="168852" y="309291"/>
                    <a:pt x="157803" y="296337"/>
                    <a:pt x="137325" y="283860"/>
                  </a:cubicBezTo>
                  <a:cubicBezTo>
                    <a:pt x="126085" y="342915"/>
                    <a:pt x="112274" y="399589"/>
                    <a:pt x="71507" y="429211"/>
                  </a:cubicBezTo>
                  <a:cubicBezTo>
                    <a:pt x="58934" y="339867"/>
                    <a:pt x="89985" y="272811"/>
                    <a:pt x="104368" y="201564"/>
                  </a:cubicBezTo>
                  <a:cubicBezTo>
                    <a:pt x="79794" y="160130"/>
                    <a:pt x="107321" y="76786"/>
                    <a:pt x="159232" y="97360"/>
                  </a:cubicBezTo>
                  <a:cubicBezTo>
                    <a:pt x="223050" y="122602"/>
                    <a:pt x="103987" y="251284"/>
                    <a:pt x="183902" y="267382"/>
                  </a:cubicBezTo>
                  <a:cubicBezTo>
                    <a:pt x="267436" y="284145"/>
                    <a:pt x="301440" y="122506"/>
                    <a:pt x="249720" y="69928"/>
                  </a:cubicBezTo>
                  <a:cubicBezTo>
                    <a:pt x="174948" y="-5986"/>
                    <a:pt x="31978" y="68214"/>
                    <a:pt x="49504" y="176894"/>
                  </a:cubicBezTo>
                  <a:cubicBezTo>
                    <a:pt x="53790" y="203469"/>
                    <a:pt x="81222" y="211565"/>
                    <a:pt x="60458" y="248236"/>
                  </a:cubicBezTo>
                  <a:cubicBezTo>
                    <a:pt x="12547" y="237664"/>
                    <a:pt x="-1740" y="199849"/>
                    <a:pt x="165" y="149557"/>
                  </a:cubicBezTo>
                  <a:cubicBezTo>
                    <a:pt x="3117" y="67166"/>
                    <a:pt x="74174" y="9444"/>
                    <a:pt x="145516" y="1444"/>
                  </a:cubicBezTo>
                  <a:cubicBezTo>
                    <a:pt x="235718" y="-8653"/>
                    <a:pt x="320300" y="34590"/>
                    <a:pt x="332016" y="119363"/>
                  </a:cubicBezTo>
                  <a:cubicBezTo>
                    <a:pt x="345160" y="215089"/>
                    <a:pt x="291344" y="318721"/>
                    <a:pt x="194951" y="311292"/>
                  </a:cubicBezTo>
                  <a:lnTo>
                    <a:pt x="194951" y="311292"/>
                  </a:lnTo>
                  <a:close/>
                </a:path>
              </a:pathLst>
            </a:custGeom>
            <a:solidFill>
              <a:schemeClr val="bg2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381775640">
                    <a:custGeom>
                      <a:avLst/>
                      <a:gdLst>
                        <a:gd name="connsiteX0" fmla="*/ 363370 w 622496"/>
                        <a:gd name="connsiteY0" fmla="*/ 580219 h 800009"/>
                        <a:gd name="connsiteX1" fmla="*/ 255960 w 622496"/>
                        <a:gd name="connsiteY1" fmla="*/ 529088 h 800009"/>
                        <a:gd name="connsiteX2" fmla="*/ 133282 w 622496"/>
                        <a:gd name="connsiteY2" fmla="*/ 800009 h 800009"/>
                        <a:gd name="connsiteX3" fmla="*/ 194532 w 622496"/>
                        <a:gd name="connsiteY3" fmla="*/ 375696 h 800009"/>
                        <a:gd name="connsiteX4" fmla="*/ 296793 w 622496"/>
                        <a:gd name="connsiteY4" fmla="*/ 181469 h 800009"/>
                        <a:gd name="connsiteX5" fmla="*/ 342775 w 622496"/>
                        <a:gd name="connsiteY5" fmla="*/ 498374 h 800009"/>
                        <a:gd name="connsiteX6" fmla="*/ 465454 w 622496"/>
                        <a:gd name="connsiteY6" fmla="*/ 130339 h 800009"/>
                        <a:gd name="connsiteX7" fmla="*/ 92270 w 622496"/>
                        <a:gd name="connsiteY7" fmla="*/ 329713 h 800009"/>
                        <a:gd name="connsiteX8" fmla="*/ 112688 w 622496"/>
                        <a:gd name="connsiteY8" fmla="*/ 462688 h 800009"/>
                        <a:gd name="connsiteX9" fmla="*/ 307 w 622496"/>
                        <a:gd name="connsiteY9" fmla="*/ 278760 h 800009"/>
                        <a:gd name="connsiteX10" fmla="*/ 271228 w 622496"/>
                        <a:gd name="connsiteY10" fmla="*/ 2691 h 800009"/>
                        <a:gd name="connsiteX11" fmla="*/ 618846 w 622496"/>
                        <a:gd name="connsiteY11" fmla="*/ 222481 h 800009"/>
                        <a:gd name="connsiteX12" fmla="*/ 363370 w 622496"/>
                        <a:gd name="connsiteY12" fmla="*/ 580219 h 800009"/>
                        <a:gd name="connsiteX13" fmla="*/ 363370 w 622496"/>
                        <a:gd name="connsiteY13" fmla="*/ 580219 h 8000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622496" h="800009" fill="none" extrusionOk="0">
                          <a:moveTo>
                            <a:pt x="363370" y="580219"/>
                          </a:moveTo>
                          <a:cubicBezTo>
                            <a:pt x="313625" y="576237"/>
                            <a:pt x="298848" y="549634"/>
                            <a:pt x="255960" y="529088"/>
                          </a:cubicBezTo>
                          <a:cubicBezTo>
                            <a:pt x="227688" y="660898"/>
                            <a:pt x="222750" y="732235"/>
                            <a:pt x="133282" y="800009"/>
                          </a:cubicBezTo>
                          <a:cubicBezTo>
                            <a:pt x="102398" y="630812"/>
                            <a:pt x="180957" y="504549"/>
                            <a:pt x="194532" y="375696"/>
                          </a:cubicBezTo>
                          <a:cubicBezTo>
                            <a:pt x="134295" y="296387"/>
                            <a:pt x="177657" y="136411"/>
                            <a:pt x="296793" y="181469"/>
                          </a:cubicBezTo>
                          <a:cubicBezTo>
                            <a:pt x="419704" y="239479"/>
                            <a:pt x="184445" y="471787"/>
                            <a:pt x="342775" y="498374"/>
                          </a:cubicBezTo>
                          <a:cubicBezTo>
                            <a:pt x="476001" y="505659"/>
                            <a:pt x="589622" y="244087"/>
                            <a:pt x="465454" y="130339"/>
                          </a:cubicBezTo>
                          <a:cubicBezTo>
                            <a:pt x="293169" y="-19303"/>
                            <a:pt x="85493" y="109125"/>
                            <a:pt x="92270" y="329713"/>
                          </a:cubicBezTo>
                          <a:cubicBezTo>
                            <a:pt x="98842" y="388099"/>
                            <a:pt x="161927" y="388511"/>
                            <a:pt x="112688" y="462688"/>
                          </a:cubicBezTo>
                          <a:cubicBezTo>
                            <a:pt x="37029" y="454848"/>
                            <a:pt x="-17662" y="374683"/>
                            <a:pt x="307" y="278760"/>
                          </a:cubicBezTo>
                          <a:cubicBezTo>
                            <a:pt x="16142" y="130631"/>
                            <a:pt x="140572" y="26510"/>
                            <a:pt x="271228" y="2691"/>
                          </a:cubicBezTo>
                          <a:cubicBezTo>
                            <a:pt x="434926" y="-15209"/>
                            <a:pt x="577448" y="68317"/>
                            <a:pt x="618846" y="222481"/>
                          </a:cubicBezTo>
                          <a:cubicBezTo>
                            <a:pt x="660316" y="397685"/>
                            <a:pt x="581470" y="575838"/>
                            <a:pt x="363370" y="580219"/>
                          </a:cubicBezTo>
                          <a:lnTo>
                            <a:pt x="363370" y="580219"/>
                          </a:lnTo>
                          <a:close/>
                        </a:path>
                        <a:path w="622496" h="800009" stroke="0" extrusionOk="0">
                          <a:moveTo>
                            <a:pt x="363370" y="580219"/>
                          </a:moveTo>
                          <a:cubicBezTo>
                            <a:pt x="314790" y="577550"/>
                            <a:pt x="289382" y="554966"/>
                            <a:pt x="255960" y="529088"/>
                          </a:cubicBezTo>
                          <a:cubicBezTo>
                            <a:pt x="234843" y="615817"/>
                            <a:pt x="210445" y="748132"/>
                            <a:pt x="133282" y="800009"/>
                          </a:cubicBezTo>
                          <a:cubicBezTo>
                            <a:pt x="106614" y="635395"/>
                            <a:pt x="177228" y="489299"/>
                            <a:pt x="194532" y="375696"/>
                          </a:cubicBezTo>
                          <a:cubicBezTo>
                            <a:pt x="149087" y="277267"/>
                            <a:pt x="196825" y="141622"/>
                            <a:pt x="296793" y="181469"/>
                          </a:cubicBezTo>
                          <a:cubicBezTo>
                            <a:pt x="438516" y="232693"/>
                            <a:pt x="203134" y="478606"/>
                            <a:pt x="342775" y="498374"/>
                          </a:cubicBezTo>
                          <a:cubicBezTo>
                            <a:pt x="499707" y="555898"/>
                            <a:pt x="561910" y="233722"/>
                            <a:pt x="465454" y="130339"/>
                          </a:cubicBezTo>
                          <a:cubicBezTo>
                            <a:pt x="298910" y="-10285"/>
                            <a:pt x="28050" y="162539"/>
                            <a:pt x="92270" y="329713"/>
                          </a:cubicBezTo>
                          <a:cubicBezTo>
                            <a:pt x="107814" y="380751"/>
                            <a:pt x="160162" y="396430"/>
                            <a:pt x="112688" y="462688"/>
                          </a:cubicBezTo>
                          <a:cubicBezTo>
                            <a:pt x="19396" y="443730"/>
                            <a:pt x="-17788" y="371801"/>
                            <a:pt x="307" y="278760"/>
                          </a:cubicBezTo>
                          <a:cubicBezTo>
                            <a:pt x="33235" y="136435"/>
                            <a:pt x="158915" y="3820"/>
                            <a:pt x="271228" y="2691"/>
                          </a:cubicBezTo>
                          <a:cubicBezTo>
                            <a:pt x="445160" y="-24835"/>
                            <a:pt x="604440" y="51367"/>
                            <a:pt x="618846" y="222481"/>
                          </a:cubicBezTo>
                          <a:cubicBezTo>
                            <a:pt x="624972" y="368406"/>
                            <a:pt x="553838" y="590528"/>
                            <a:pt x="363370" y="580219"/>
                          </a:cubicBezTo>
                          <a:lnTo>
                            <a:pt x="363370" y="580219"/>
                          </a:ln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5" name="Graphic 4">
            <a:extLst>
              <a:ext uri="{FF2B5EF4-FFF2-40B4-BE49-F238E27FC236}">
                <a16:creationId xmlns:a16="http://schemas.microsoft.com/office/drawing/2014/main" id="{AEE2F8D4-EC78-5E8A-C729-8151316FDCDE}"/>
              </a:ext>
            </a:extLst>
          </p:cNvPr>
          <p:cNvGrpSpPr/>
          <p:nvPr/>
        </p:nvGrpSpPr>
        <p:grpSpPr>
          <a:xfrm>
            <a:off x="4079708" y="5175045"/>
            <a:ext cx="720392" cy="720392"/>
            <a:chOff x="5823298" y="1961610"/>
            <a:chExt cx="609600" cy="609600"/>
          </a:xfrm>
          <a:effectLst/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1281B9BF-2119-FBF9-2DE3-24FF9C60158C}"/>
                </a:ext>
              </a:extLst>
            </p:cNvPr>
            <p:cNvSpPr/>
            <p:nvPr/>
          </p:nvSpPr>
          <p:spPr>
            <a:xfrm>
              <a:off x="5823298" y="1961610"/>
              <a:ext cx="609600" cy="609600"/>
            </a:xfrm>
            <a:custGeom>
              <a:avLst/>
              <a:gdLst>
                <a:gd name="connsiteX0" fmla="*/ 609600 w 609600"/>
                <a:gd name="connsiteY0" fmla="*/ 304800 h 609600"/>
                <a:gd name="connsiteX1" fmla="*/ 304800 w 609600"/>
                <a:gd name="connsiteY1" fmla="*/ 609600 h 609600"/>
                <a:gd name="connsiteX2" fmla="*/ 0 w 609600"/>
                <a:gd name="connsiteY2" fmla="*/ 304800 h 609600"/>
                <a:gd name="connsiteX3" fmla="*/ 304800 w 609600"/>
                <a:gd name="connsiteY3" fmla="*/ 0 h 609600"/>
                <a:gd name="connsiteX4" fmla="*/ 609600 w 609600"/>
                <a:gd name="connsiteY4" fmla="*/ 3048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" h="609600">
                  <a:moveTo>
                    <a:pt x="609600" y="304800"/>
                  </a:moveTo>
                  <a:cubicBezTo>
                    <a:pt x="609600" y="473136"/>
                    <a:pt x="473136" y="609600"/>
                    <a:pt x="304800" y="609600"/>
                  </a:cubicBezTo>
                  <a:cubicBezTo>
                    <a:pt x="136463" y="609600"/>
                    <a:pt x="0" y="473136"/>
                    <a:pt x="0" y="304800"/>
                  </a:cubicBezTo>
                  <a:cubicBezTo>
                    <a:pt x="0" y="136464"/>
                    <a:pt x="136463" y="0"/>
                    <a:pt x="304800" y="0"/>
                  </a:cubicBezTo>
                  <a:cubicBezTo>
                    <a:pt x="473136" y="0"/>
                    <a:pt x="609600" y="136464"/>
                    <a:pt x="609600" y="304800"/>
                  </a:cubicBezTo>
                  <a:close/>
                </a:path>
              </a:pathLst>
            </a:custGeom>
            <a:solidFill>
              <a:schemeClr val="accent4"/>
            </a:solidFill>
            <a:ln w="19050" cap="rnd">
              <a:noFill/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604054860">
                    <a:custGeom>
                      <a:avLst/>
                      <a:gdLst>
                        <a:gd name="connsiteX0" fmla="*/ 1229940 w 1229940"/>
                        <a:gd name="connsiteY0" fmla="*/ 614970 h 1229940"/>
                        <a:gd name="connsiteX1" fmla="*/ 614970 w 1229940"/>
                        <a:gd name="connsiteY1" fmla="*/ 1229940 h 1229940"/>
                        <a:gd name="connsiteX2" fmla="*/ 0 w 1229940"/>
                        <a:gd name="connsiteY2" fmla="*/ 614970 h 1229940"/>
                        <a:gd name="connsiteX3" fmla="*/ 614970 w 1229940"/>
                        <a:gd name="connsiteY3" fmla="*/ 0 h 1229940"/>
                        <a:gd name="connsiteX4" fmla="*/ 1229940 w 1229940"/>
                        <a:gd name="connsiteY4" fmla="*/ 614970 h 12299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29940" h="1229940" fill="none" extrusionOk="0">
                          <a:moveTo>
                            <a:pt x="1229940" y="614970"/>
                          </a:moveTo>
                          <a:cubicBezTo>
                            <a:pt x="1198423" y="936812"/>
                            <a:pt x="938449" y="1253259"/>
                            <a:pt x="614970" y="1229940"/>
                          </a:cubicBezTo>
                          <a:cubicBezTo>
                            <a:pt x="301525" y="1247005"/>
                            <a:pt x="73922" y="914019"/>
                            <a:pt x="0" y="614970"/>
                          </a:cubicBezTo>
                          <a:cubicBezTo>
                            <a:pt x="-1670" y="255605"/>
                            <a:pt x="280300" y="62954"/>
                            <a:pt x="614970" y="0"/>
                          </a:cubicBezTo>
                          <a:cubicBezTo>
                            <a:pt x="926503" y="-10279"/>
                            <a:pt x="1252793" y="195402"/>
                            <a:pt x="1229940" y="614970"/>
                          </a:cubicBezTo>
                          <a:close/>
                        </a:path>
                        <a:path w="1229940" h="1229940" stroke="0" extrusionOk="0">
                          <a:moveTo>
                            <a:pt x="1229940" y="614970"/>
                          </a:moveTo>
                          <a:cubicBezTo>
                            <a:pt x="1191009" y="937256"/>
                            <a:pt x="964618" y="1261938"/>
                            <a:pt x="614970" y="1229940"/>
                          </a:cubicBezTo>
                          <a:cubicBezTo>
                            <a:pt x="296862" y="1209348"/>
                            <a:pt x="-7715" y="969877"/>
                            <a:pt x="0" y="614970"/>
                          </a:cubicBezTo>
                          <a:cubicBezTo>
                            <a:pt x="-20081" y="271475"/>
                            <a:pt x="301958" y="-25657"/>
                            <a:pt x="614970" y="0"/>
                          </a:cubicBezTo>
                          <a:cubicBezTo>
                            <a:pt x="971154" y="-8466"/>
                            <a:pt x="1245669" y="197854"/>
                            <a:pt x="1229940" y="61497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F71F9282-0536-2238-89CA-B2B99D52BFCB}"/>
                </a:ext>
              </a:extLst>
            </p:cNvPr>
            <p:cNvSpPr/>
            <p:nvPr/>
          </p:nvSpPr>
          <p:spPr>
            <a:xfrm>
              <a:off x="5955886" y="2096580"/>
              <a:ext cx="344424" cy="339661"/>
            </a:xfrm>
            <a:custGeom>
              <a:avLst/>
              <a:gdLst>
                <a:gd name="connsiteX0" fmla="*/ 344424 w 344424"/>
                <a:gd name="connsiteY0" fmla="*/ 210693 h 339661"/>
                <a:gd name="connsiteX1" fmla="*/ 344424 w 344424"/>
                <a:gd name="connsiteY1" fmla="*/ 339662 h 339661"/>
                <a:gd name="connsiteX2" fmla="*/ 269653 w 344424"/>
                <a:gd name="connsiteY2" fmla="*/ 339662 h 339661"/>
                <a:gd name="connsiteX3" fmla="*/ 269653 w 344424"/>
                <a:gd name="connsiteY3" fmla="*/ 219361 h 339661"/>
                <a:gd name="connsiteX4" fmla="*/ 231743 w 344424"/>
                <a:gd name="connsiteY4" fmla="*/ 168497 h 339661"/>
                <a:gd name="connsiteX5" fmla="*/ 193358 w 344424"/>
                <a:gd name="connsiteY5" fmla="*/ 195834 h 339661"/>
                <a:gd name="connsiteX6" fmla="*/ 190881 w 344424"/>
                <a:gd name="connsiteY6" fmla="*/ 214027 h 339661"/>
                <a:gd name="connsiteX7" fmla="*/ 190881 w 344424"/>
                <a:gd name="connsiteY7" fmla="*/ 339662 h 339661"/>
                <a:gd name="connsiteX8" fmla="*/ 116110 w 344424"/>
                <a:gd name="connsiteY8" fmla="*/ 339662 h 339661"/>
                <a:gd name="connsiteX9" fmla="*/ 116110 w 344424"/>
                <a:gd name="connsiteY9" fmla="*/ 114776 h 339661"/>
                <a:gd name="connsiteX10" fmla="*/ 190881 w 344424"/>
                <a:gd name="connsiteY10" fmla="*/ 114776 h 339661"/>
                <a:gd name="connsiteX11" fmla="*/ 190881 w 344424"/>
                <a:gd name="connsiteY11" fmla="*/ 146685 h 339661"/>
                <a:gd name="connsiteX12" fmla="*/ 190405 w 344424"/>
                <a:gd name="connsiteY12" fmla="*/ 147447 h 339661"/>
                <a:gd name="connsiteX13" fmla="*/ 190881 w 344424"/>
                <a:gd name="connsiteY13" fmla="*/ 147447 h 339661"/>
                <a:gd name="connsiteX14" fmla="*/ 190881 w 344424"/>
                <a:gd name="connsiteY14" fmla="*/ 146685 h 339661"/>
                <a:gd name="connsiteX15" fmla="*/ 258318 w 344424"/>
                <a:gd name="connsiteY15" fmla="*/ 109538 h 339661"/>
                <a:gd name="connsiteX16" fmla="*/ 344424 w 344424"/>
                <a:gd name="connsiteY16" fmla="*/ 210693 h 339661"/>
                <a:gd name="connsiteX17" fmla="*/ 344424 w 344424"/>
                <a:gd name="connsiteY17" fmla="*/ 210693 h 339661"/>
                <a:gd name="connsiteX18" fmla="*/ 0 w 344424"/>
                <a:gd name="connsiteY18" fmla="*/ 339662 h 339661"/>
                <a:gd name="connsiteX19" fmla="*/ 74771 w 344424"/>
                <a:gd name="connsiteY19" fmla="*/ 339662 h 339661"/>
                <a:gd name="connsiteX20" fmla="*/ 74771 w 344424"/>
                <a:gd name="connsiteY20" fmla="*/ 114776 h 339661"/>
                <a:gd name="connsiteX21" fmla="*/ 0 w 344424"/>
                <a:gd name="connsiteY21" fmla="*/ 114776 h 339661"/>
                <a:gd name="connsiteX22" fmla="*/ 0 w 344424"/>
                <a:gd name="connsiteY22" fmla="*/ 339662 h 339661"/>
                <a:gd name="connsiteX23" fmla="*/ 76962 w 344424"/>
                <a:gd name="connsiteY23" fmla="*/ 38481 h 339661"/>
                <a:gd name="connsiteX24" fmla="*/ 38481 w 344424"/>
                <a:gd name="connsiteY24" fmla="*/ 76962 h 339661"/>
                <a:gd name="connsiteX25" fmla="*/ 0 w 344424"/>
                <a:gd name="connsiteY25" fmla="*/ 38481 h 339661"/>
                <a:gd name="connsiteX26" fmla="*/ 38481 w 344424"/>
                <a:gd name="connsiteY26" fmla="*/ 0 h 339661"/>
                <a:gd name="connsiteX27" fmla="*/ 76962 w 344424"/>
                <a:gd name="connsiteY27" fmla="*/ 38481 h 3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4424" h="339661">
                  <a:moveTo>
                    <a:pt x="344424" y="210693"/>
                  </a:moveTo>
                  <a:lnTo>
                    <a:pt x="344424" y="339662"/>
                  </a:lnTo>
                  <a:lnTo>
                    <a:pt x="269653" y="339662"/>
                  </a:lnTo>
                  <a:lnTo>
                    <a:pt x="269653" y="219361"/>
                  </a:lnTo>
                  <a:cubicBezTo>
                    <a:pt x="269653" y="189167"/>
                    <a:pt x="258890" y="168497"/>
                    <a:pt x="231743" y="168497"/>
                  </a:cubicBezTo>
                  <a:cubicBezTo>
                    <a:pt x="211074" y="168497"/>
                    <a:pt x="198787" y="182404"/>
                    <a:pt x="193358" y="195834"/>
                  </a:cubicBezTo>
                  <a:cubicBezTo>
                    <a:pt x="191357" y="200597"/>
                    <a:pt x="190881" y="207359"/>
                    <a:pt x="190881" y="214027"/>
                  </a:cubicBezTo>
                  <a:lnTo>
                    <a:pt x="190881" y="339662"/>
                  </a:lnTo>
                  <a:lnTo>
                    <a:pt x="116110" y="339662"/>
                  </a:lnTo>
                  <a:cubicBezTo>
                    <a:pt x="116110" y="339662"/>
                    <a:pt x="117158" y="135827"/>
                    <a:pt x="116110" y="114776"/>
                  </a:cubicBezTo>
                  <a:lnTo>
                    <a:pt x="190881" y="114776"/>
                  </a:lnTo>
                  <a:lnTo>
                    <a:pt x="190881" y="146685"/>
                  </a:lnTo>
                  <a:cubicBezTo>
                    <a:pt x="190691" y="146971"/>
                    <a:pt x="190500" y="147161"/>
                    <a:pt x="190405" y="147447"/>
                  </a:cubicBezTo>
                  <a:lnTo>
                    <a:pt x="190881" y="147447"/>
                  </a:lnTo>
                  <a:lnTo>
                    <a:pt x="190881" y="146685"/>
                  </a:lnTo>
                  <a:cubicBezTo>
                    <a:pt x="200787" y="131350"/>
                    <a:pt x="218504" y="109538"/>
                    <a:pt x="258318" y="109538"/>
                  </a:cubicBezTo>
                  <a:cubicBezTo>
                    <a:pt x="307467" y="109442"/>
                    <a:pt x="344424" y="141637"/>
                    <a:pt x="344424" y="210693"/>
                  </a:cubicBezTo>
                  <a:lnTo>
                    <a:pt x="344424" y="210693"/>
                  </a:lnTo>
                  <a:close/>
                  <a:moveTo>
                    <a:pt x="0" y="339662"/>
                  </a:moveTo>
                  <a:lnTo>
                    <a:pt x="74771" y="339662"/>
                  </a:lnTo>
                  <a:lnTo>
                    <a:pt x="74771" y="114776"/>
                  </a:lnTo>
                  <a:lnTo>
                    <a:pt x="0" y="114776"/>
                  </a:lnTo>
                  <a:lnTo>
                    <a:pt x="0" y="339662"/>
                  </a:lnTo>
                  <a:close/>
                  <a:moveTo>
                    <a:pt x="76962" y="38481"/>
                  </a:moveTo>
                  <a:cubicBezTo>
                    <a:pt x="76962" y="59722"/>
                    <a:pt x="59722" y="76962"/>
                    <a:pt x="38481" y="76962"/>
                  </a:cubicBezTo>
                  <a:cubicBezTo>
                    <a:pt x="17240" y="76962"/>
                    <a:pt x="0" y="59722"/>
                    <a:pt x="0" y="38481"/>
                  </a:cubicBezTo>
                  <a:cubicBezTo>
                    <a:pt x="0" y="17240"/>
                    <a:pt x="17240" y="0"/>
                    <a:pt x="38481" y="0"/>
                  </a:cubicBezTo>
                  <a:cubicBezTo>
                    <a:pt x="59722" y="0"/>
                    <a:pt x="76962" y="17145"/>
                    <a:pt x="76962" y="38481"/>
                  </a:cubicBezTo>
                  <a:close/>
                </a:path>
              </a:pathLst>
            </a:custGeom>
            <a:solidFill>
              <a:schemeClr val="bg2"/>
            </a:solidFill>
            <a:ln w="19050" cap="rnd">
              <a:noFill/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3884257">
                    <a:custGeom>
                      <a:avLst/>
                      <a:gdLst>
                        <a:gd name="connsiteX0" fmla="*/ 694916 w 694916"/>
                        <a:gd name="connsiteY0" fmla="*/ 425097 h 685306"/>
                        <a:gd name="connsiteX1" fmla="*/ 694916 w 694916"/>
                        <a:gd name="connsiteY1" fmla="*/ 685308 h 685306"/>
                        <a:gd name="connsiteX2" fmla="*/ 544056 w 694916"/>
                        <a:gd name="connsiteY2" fmla="*/ 685308 h 685306"/>
                        <a:gd name="connsiteX3" fmla="*/ 544056 w 694916"/>
                        <a:gd name="connsiteY3" fmla="*/ 442586 h 685306"/>
                        <a:gd name="connsiteX4" fmla="*/ 467568 w 694916"/>
                        <a:gd name="connsiteY4" fmla="*/ 339962 h 685306"/>
                        <a:gd name="connsiteX5" fmla="*/ 390122 w 694916"/>
                        <a:gd name="connsiteY5" fmla="*/ 395118 h 685306"/>
                        <a:gd name="connsiteX6" fmla="*/ 385124 w 694916"/>
                        <a:gd name="connsiteY6" fmla="*/ 431824 h 685306"/>
                        <a:gd name="connsiteX7" fmla="*/ 385124 w 694916"/>
                        <a:gd name="connsiteY7" fmla="*/ 685308 h 685306"/>
                        <a:gd name="connsiteX8" fmla="*/ 234265 w 694916"/>
                        <a:gd name="connsiteY8" fmla="*/ 685308 h 685306"/>
                        <a:gd name="connsiteX9" fmla="*/ 234265 w 694916"/>
                        <a:gd name="connsiteY9" fmla="*/ 231574 h 685306"/>
                        <a:gd name="connsiteX10" fmla="*/ 385124 w 694916"/>
                        <a:gd name="connsiteY10" fmla="*/ 231574 h 685306"/>
                        <a:gd name="connsiteX11" fmla="*/ 385124 w 694916"/>
                        <a:gd name="connsiteY11" fmla="*/ 295954 h 685306"/>
                        <a:gd name="connsiteX12" fmla="*/ 384164 w 694916"/>
                        <a:gd name="connsiteY12" fmla="*/ 297491 h 685306"/>
                        <a:gd name="connsiteX13" fmla="*/ 385124 w 694916"/>
                        <a:gd name="connsiteY13" fmla="*/ 297491 h 685306"/>
                        <a:gd name="connsiteX14" fmla="*/ 385124 w 694916"/>
                        <a:gd name="connsiteY14" fmla="*/ 295954 h 685306"/>
                        <a:gd name="connsiteX15" fmla="*/ 521187 w 694916"/>
                        <a:gd name="connsiteY15" fmla="*/ 221005 h 685306"/>
                        <a:gd name="connsiteX16" fmla="*/ 694916 w 694916"/>
                        <a:gd name="connsiteY16" fmla="*/ 425097 h 685306"/>
                        <a:gd name="connsiteX17" fmla="*/ 694916 w 694916"/>
                        <a:gd name="connsiteY17" fmla="*/ 425097 h 685306"/>
                        <a:gd name="connsiteX18" fmla="*/ 0 w 694916"/>
                        <a:gd name="connsiteY18" fmla="*/ 685308 h 685306"/>
                        <a:gd name="connsiteX19" fmla="*/ 150859 w 694916"/>
                        <a:gd name="connsiteY19" fmla="*/ 685308 h 685306"/>
                        <a:gd name="connsiteX20" fmla="*/ 150859 w 694916"/>
                        <a:gd name="connsiteY20" fmla="*/ 231574 h 685306"/>
                        <a:gd name="connsiteX21" fmla="*/ 0 w 694916"/>
                        <a:gd name="connsiteY21" fmla="*/ 231574 h 685306"/>
                        <a:gd name="connsiteX22" fmla="*/ 0 w 694916"/>
                        <a:gd name="connsiteY22" fmla="*/ 685308 h 685306"/>
                        <a:gd name="connsiteX23" fmla="*/ 155279 w 694916"/>
                        <a:gd name="connsiteY23" fmla="*/ 77639 h 685306"/>
                        <a:gd name="connsiteX24" fmla="*/ 77639 w 694916"/>
                        <a:gd name="connsiteY24" fmla="*/ 155279 h 685306"/>
                        <a:gd name="connsiteX25" fmla="*/ 0 w 694916"/>
                        <a:gd name="connsiteY25" fmla="*/ 77639 h 685306"/>
                        <a:gd name="connsiteX26" fmla="*/ 77639 w 694916"/>
                        <a:gd name="connsiteY26" fmla="*/ 0 h 685306"/>
                        <a:gd name="connsiteX27" fmla="*/ 155279 w 694916"/>
                        <a:gd name="connsiteY27" fmla="*/ 77639 h 6853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</a:cxnLst>
                      <a:rect l="l" t="t" r="r" b="b"/>
                      <a:pathLst>
                        <a:path w="694916" h="685306" fill="none" extrusionOk="0">
                          <a:moveTo>
                            <a:pt x="694916" y="425097"/>
                          </a:moveTo>
                          <a:cubicBezTo>
                            <a:pt x="703566" y="535496"/>
                            <a:pt x="699249" y="561440"/>
                            <a:pt x="694916" y="685308"/>
                          </a:cubicBezTo>
                          <a:cubicBezTo>
                            <a:pt x="659309" y="685113"/>
                            <a:pt x="606616" y="686545"/>
                            <a:pt x="544056" y="685308"/>
                          </a:cubicBezTo>
                          <a:cubicBezTo>
                            <a:pt x="555769" y="625664"/>
                            <a:pt x="544705" y="511866"/>
                            <a:pt x="544056" y="442586"/>
                          </a:cubicBezTo>
                          <a:cubicBezTo>
                            <a:pt x="542139" y="391258"/>
                            <a:pt x="524643" y="349159"/>
                            <a:pt x="467568" y="339962"/>
                          </a:cubicBezTo>
                          <a:cubicBezTo>
                            <a:pt x="427175" y="340544"/>
                            <a:pt x="397537" y="370819"/>
                            <a:pt x="390122" y="395118"/>
                          </a:cubicBezTo>
                          <a:cubicBezTo>
                            <a:pt x="386559" y="404523"/>
                            <a:pt x="385140" y="421116"/>
                            <a:pt x="385124" y="431824"/>
                          </a:cubicBezTo>
                          <a:cubicBezTo>
                            <a:pt x="377468" y="491289"/>
                            <a:pt x="380117" y="608692"/>
                            <a:pt x="385124" y="685308"/>
                          </a:cubicBezTo>
                          <a:cubicBezTo>
                            <a:pt x="316274" y="686694"/>
                            <a:pt x="265697" y="679421"/>
                            <a:pt x="234265" y="685308"/>
                          </a:cubicBezTo>
                          <a:cubicBezTo>
                            <a:pt x="235401" y="692050"/>
                            <a:pt x="237235" y="273355"/>
                            <a:pt x="234265" y="231574"/>
                          </a:cubicBezTo>
                          <a:cubicBezTo>
                            <a:pt x="303179" y="234801"/>
                            <a:pt x="328984" y="225015"/>
                            <a:pt x="385124" y="231574"/>
                          </a:cubicBezTo>
                          <a:cubicBezTo>
                            <a:pt x="382183" y="254320"/>
                            <a:pt x="386129" y="268924"/>
                            <a:pt x="385124" y="295954"/>
                          </a:cubicBezTo>
                          <a:cubicBezTo>
                            <a:pt x="384829" y="296499"/>
                            <a:pt x="384407" y="296964"/>
                            <a:pt x="384164" y="297491"/>
                          </a:cubicBezTo>
                          <a:cubicBezTo>
                            <a:pt x="384543" y="297496"/>
                            <a:pt x="384886" y="297520"/>
                            <a:pt x="385124" y="297491"/>
                          </a:cubicBezTo>
                          <a:cubicBezTo>
                            <a:pt x="385095" y="296994"/>
                            <a:pt x="385158" y="296596"/>
                            <a:pt x="385124" y="295954"/>
                          </a:cubicBezTo>
                          <a:cubicBezTo>
                            <a:pt x="403590" y="263217"/>
                            <a:pt x="432968" y="226200"/>
                            <a:pt x="521187" y="221005"/>
                          </a:cubicBezTo>
                          <a:cubicBezTo>
                            <a:pt x="611666" y="199642"/>
                            <a:pt x="710314" y="284126"/>
                            <a:pt x="694916" y="425097"/>
                          </a:cubicBezTo>
                          <a:lnTo>
                            <a:pt x="694916" y="425097"/>
                          </a:lnTo>
                          <a:close/>
                          <a:moveTo>
                            <a:pt x="0" y="685308"/>
                          </a:moveTo>
                          <a:cubicBezTo>
                            <a:pt x="48258" y="690313"/>
                            <a:pt x="77179" y="688105"/>
                            <a:pt x="150859" y="685308"/>
                          </a:cubicBezTo>
                          <a:cubicBezTo>
                            <a:pt x="140967" y="523120"/>
                            <a:pt x="157619" y="418742"/>
                            <a:pt x="150859" y="231574"/>
                          </a:cubicBezTo>
                          <a:cubicBezTo>
                            <a:pt x="79943" y="226664"/>
                            <a:pt x="31230" y="227266"/>
                            <a:pt x="0" y="231574"/>
                          </a:cubicBezTo>
                          <a:cubicBezTo>
                            <a:pt x="-3511" y="357097"/>
                            <a:pt x="7468" y="555358"/>
                            <a:pt x="0" y="685308"/>
                          </a:cubicBezTo>
                          <a:close/>
                          <a:moveTo>
                            <a:pt x="155279" y="77639"/>
                          </a:moveTo>
                          <a:cubicBezTo>
                            <a:pt x="157829" y="128952"/>
                            <a:pt x="124828" y="155571"/>
                            <a:pt x="77639" y="155279"/>
                          </a:cubicBezTo>
                          <a:cubicBezTo>
                            <a:pt x="34428" y="152979"/>
                            <a:pt x="-4511" y="118304"/>
                            <a:pt x="0" y="77639"/>
                          </a:cubicBezTo>
                          <a:cubicBezTo>
                            <a:pt x="331" y="29330"/>
                            <a:pt x="26750" y="-5868"/>
                            <a:pt x="77639" y="0"/>
                          </a:cubicBezTo>
                          <a:cubicBezTo>
                            <a:pt x="123495" y="-3163"/>
                            <a:pt x="154028" y="42944"/>
                            <a:pt x="155279" y="77639"/>
                          </a:cubicBezTo>
                          <a:close/>
                        </a:path>
                        <a:path w="694916" h="685306" stroke="0" extrusionOk="0">
                          <a:moveTo>
                            <a:pt x="694916" y="425097"/>
                          </a:moveTo>
                          <a:cubicBezTo>
                            <a:pt x="690269" y="548210"/>
                            <a:pt x="688265" y="630230"/>
                            <a:pt x="694916" y="685308"/>
                          </a:cubicBezTo>
                          <a:cubicBezTo>
                            <a:pt x="636056" y="678245"/>
                            <a:pt x="617788" y="687688"/>
                            <a:pt x="544056" y="685308"/>
                          </a:cubicBezTo>
                          <a:cubicBezTo>
                            <a:pt x="544566" y="631252"/>
                            <a:pt x="540177" y="560075"/>
                            <a:pt x="544056" y="442586"/>
                          </a:cubicBezTo>
                          <a:cubicBezTo>
                            <a:pt x="535245" y="380588"/>
                            <a:pt x="523282" y="334321"/>
                            <a:pt x="467568" y="339962"/>
                          </a:cubicBezTo>
                          <a:cubicBezTo>
                            <a:pt x="430400" y="344588"/>
                            <a:pt x="402741" y="363519"/>
                            <a:pt x="390122" y="395118"/>
                          </a:cubicBezTo>
                          <a:cubicBezTo>
                            <a:pt x="386321" y="404287"/>
                            <a:pt x="387017" y="417523"/>
                            <a:pt x="385124" y="431824"/>
                          </a:cubicBezTo>
                          <a:cubicBezTo>
                            <a:pt x="375984" y="554153"/>
                            <a:pt x="379555" y="612526"/>
                            <a:pt x="385124" y="685308"/>
                          </a:cubicBezTo>
                          <a:cubicBezTo>
                            <a:pt x="352810" y="690284"/>
                            <a:pt x="298133" y="679998"/>
                            <a:pt x="234265" y="685308"/>
                          </a:cubicBezTo>
                          <a:cubicBezTo>
                            <a:pt x="232217" y="679706"/>
                            <a:pt x="241006" y="273012"/>
                            <a:pt x="234265" y="231574"/>
                          </a:cubicBezTo>
                          <a:cubicBezTo>
                            <a:pt x="265612" y="230816"/>
                            <a:pt x="353191" y="232143"/>
                            <a:pt x="385124" y="231574"/>
                          </a:cubicBezTo>
                          <a:cubicBezTo>
                            <a:pt x="383968" y="244913"/>
                            <a:pt x="384081" y="282387"/>
                            <a:pt x="385124" y="295954"/>
                          </a:cubicBezTo>
                          <a:cubicBezTo>
                            <a:pt x="384829" y="296585"/>
                            <a:pt x="384269" y="296951"/>
                            <a:pt x="384164" y="297491"/>
                          </a:cubicBezTo>
                          <a:cubicBezTo>
                            <a:pt x="384467" y="297494"/>
                            <a:pt x="384889" y="297500"/>
                            <a:pt x="385124" y="297491"/>
                          </a:cubicBezTo>
                          <a:cubicBezTo>
                            <a:pt x="385148" y="296896"/>
                            <a:pt x="385097" y="296386"/>
                            <a:pt x="385124" y="295954"/>
                          </a:cubicBezTo>
                          <a:cubicBezTo>
                            <a:pt x="400805" y="254577"/>
                            <a:pt x="438745" y="221996"/>
                            <a:pt x="521187" y="221005"/>
                          </a:cubicBezTo>
                          <a:cubicBezTo>
                            <a:pt x="636722" y="216898"/>
                            <a:pt x="683997" y="291250"/>
                            <a:pt x="694916" y="425097"/>
                          </a:cubicBezTo>
                          <a:lnTo>
                            <a:pt x="694916" y="425097"/>
                          </a:lnTo>
                          <a:close/>
                          <a:moveTo>
                            <a:pt x="0" y="685308"/>
                          </a:moveTo>
                          <a:cubicBezTo>
                            <a:pt x="61436" y="685354"/>
                            <a:pt x="95366" y="684959"/>
                            <a:pt x="150859" y="685308"/>
                          </a:cubicBezTo>
                          <a:cubicBezTo>
                            <a:pt x="152897" y="480623"/>
                            <a:pt x="133216" y="435462"/>
                            <a:pt x="150859" y="231574"/>
                          </a:cubicBezTo>
                          <a:cubicBezTo>
                            <a:pt x="76492" y="231014"/>
                            <a:pt x="74910" y="225169"/>
                            <a:pt x="0" y="231574"/>
                          </a:cubicBezTo>
                          <a:cubicBezTo>
                            <a:pt x="6024" y="337460"/>
                            <a:pt x="4958" y="587576"/>
                            <a:pt x="0" y="685308"/>
                          </a:cubicBezTo>
                          <a:close/>
                          <a:moveTo>
                            <a:pt x="155279" y="77639"/>
                          </a:moveTo>
                          <a:cubicBezTo>
                            <a:pt x="152984" y="126442"/>
                            <a:pt x="121939" y="153184"/>
                            <a:pt x="77639" y="155279"/>
                          </a:cubicBezTo>
                          <a:cubicBezTo>
                            <a:pt x="32147" y="147787"/>
                            <a:pt x="2526" y="120279"/>
                            <a:pt x="0" y="77639"/>
                          </a:cubicBezTo>
                          <a:cubicBezTo>
                            <a:pt x="-5123" y="39423"/>
                            <a:pt x="35972" y="-2340"/>
                            <a:pt x="77639" y="0"/>
                          </a:cubicBezTo>
                          <a:cubicBezTo>
                            <a:pt x="117290" y="3056"/>
                            <a:pt x="148039" y="33621"/>
                            <a:pt x="155279" y="77639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9" name="Graphic 4">
            <a:extLst>
              <a:ext uri="{FF2B5EF4-FFF2-40B4-BE49-F238E27FC236}">
                <a16:creationId xmlns:a16="http://schemas.microsoft.com/office/drawing/2014/main" id="{1FF165C5-84FE-F143-6401-212C3E3F946A}"/>
              </a:ext>
            </a:extLst>
          </p:cNvPr>
          <p:cNvGrpSpPr/>
          <p:nvPr/>
        </p:nvGrpSpPr>
        <p:grpSpPr>
          <a:xfrm>
            <a:off x="7084616" y="1294039"/>
            <a:ext cx="962926" cy="962920"/>
            <a:chOff x="6778271" y="3696126"/>
            <a:chExt cx="609601" cy="609601"/>
          </a:xfrm>
          <a:effectLst/>
        </p:grpSpPr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3A073954-68CF-7C85-BBD8-261CC37EA982}"/>
                </a:ext>
              </a:extLst>
            </p:cNvPr>
            <p:cNvSpPr/>
            <p:nvPr/>
          </p:nvSpPr>
          <p:spPr>
            <a:xfrm>
              <a:off x="6778271" y="3696126"/>
              <a:ext cx="609601" cy="609601"/>
            </a:xfrm>
            <a:prstGeom prst="roundRect">
              <a:avLst>
                <a:gd name="adj" fmla="val 17321"/>
              </a:avLst>
            </a:prstGeom>
            <a:solidFill>
              <a:schemeClr val="accent3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4160773477">
                    <a:custGeom>
                      <a:avLst/>
                      <a:gdLst>
                        <a:gd name="connsiteX0" fmla="*/ 0 w 1644023"/>
                        <a:gd name="connsiteY0" fmla="*/ 284760 h 1644015"/>
                        <a:gd name="connsiteX1" fmla="*/ 284760 w 1644023"/>
                        <a:gd name="connsiteY1" fmla="*/ 0 h 1644015"/>
                        <a:gd name="connsiteX2" fmla="*/ 822012 w 1644023"/>
                        <a:gd name="connsiteY2" fmla="*/ 0 h 1644015"/>
                        <a:gd name="connsiteX3" fmla="*/ 1359263 w 1644023"/>
                        <a:gd name="connsiteY3" fmla="*/ 0 h 1644015"/>
                        <a:gd name="connsiteX4" fmla="*/ 1644023 w 1644023"/>
                        <a:gd name="connsiteY4" fmla="*/ 284760 h 1644015"/>
                        <a:gd name="connsiteX5" fmla="*/ 1644023 w 1644023"/>
                        <a:gd name="connsiteY5" fmla="*/ 800518 h 1644015"/>
                        <a:gd name="connsiteX6" fmla="*/ 1644023 w 1644023"/>
                        <a:gd name="connsiteY6" fmla="*/ 1359255 h 1644015"/>
                        <a:gd name="connsiteX7" fmla="*/ 1359263 w 1644023"/>
                        <a:gd name="connsiteY7" fmla="*/ 1644015 h 1644015"/>
                        <a:gd name="connsiteX8" fmla="*/ 854247 w 1644023"/>
                        <a:gd name="connsiteY8" fmla="*/ 1644015 h 1644015"/>
                        <a:gd name="connsiteX9" fmla="*/ 284760 w 1644023"/>
                        <a:gd name="connsiteY9" fmla="*/ 1644015 h 1644015"/>
                        <a:gd name="connsiteX10" fmla="*/ 0 w 1644023"/>
                        <a:gd name="connsiteY10" fmla="*/ 1359255 h 1644015"/>
                        <a:gd name="connsiteX11" fmla="*/ 0 w 1644023"/>
                        <a:gd name="connsiteY11" fmla="*/ 822008 h 1644015"/>
                        <a:gd name="connsiteX12" fmla="*/ 0 w 1644023"/>
                        <a:gd name="connsiteY12" fmla="*/ 284760 h 16440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644023" h="1644015" fill="none" extrusionOk="0">
                          <a:moveTo>
                            <a:pt x="0" y="284760"/>
                          </a:moveTo>
                          <a:cubicBezTo>
                            <a:pt x="-1984" y="124110"/>
                            <a:pt x="113925" y="-3163"/>
                            <a:pt x="284760" y="0"/>
                          </a:cubicBezTo>
                          <a:cubicBezTo>
                            <a:pt x="459797" y="16884"/>
                            <a:pt x="577955" y="-26386"/>
                            <a:pt x="822012" y="0"/>
                          </a:cubicBezTo>
                          <a:cubicBezTo>
                            <a:pt x="1066069" y="26386"/>
                            <a:pt x="1175546" y="4396"/>
                            <a:pt x="1359263" y="0"/>
                          </a:cubicBezTo>
                          <a:cubicBezTo>
                            <a:pt x="1553347" y="-6184"/>
                            <a:pt x="1669389" y="117442"/>
                            <a:pt x="1644023" y="284760"/>
                          </a:cubicBezTo>
                          <a:cubicBezTo>
                            <a:pt x="1665763" y="535762"/>
                            <a:pt x="1642272" y="594727"/>
                            <a:pt x="1644023" y="800518"/>
                          </a:cubicBezTo>
                          <a:cubicBezTo>
                            <a:pt x="1645774" y="1006309"/>
                            <a:pt x="1649296" y="1157606"/>
                            <a:pt x="1644023" y="1359255"/>
                          </a:cubicBezTo>
                          <a:cubicBezTo>
                            <a:pt x="1646716" y="1519823"/>
                            <a:pt x="1544468" y="1616972"/>
                            <a:pt x="1359263" y="1644015"/>
                          </a:cubicBezTo>
                          <a:cubicBezTo>
                            <a:pt x="1243347" y="1660287"/>
                            <a:pt x="1059360" y="1620314"/>
                            <a:pt x="854247" y="1644015"/>
                          </a:cubicBezTo>
                          <a:cubicBezTo>
                            <a:pt x="649134" y="1667716"/>
                            <a:pt x="454746" y="1660407"/>
                            <a:pt x="284760" y="1644015"/>
                          </a:cubicBezTo>
                          <a:cubicBezTo>
                            <a:pt x="112409" y="1645744"/>
                            <a:pt x="12456" y="1527836"/>
                            <a:pt x="0" y="1359255"/>
                          </a:cubicBezTo>
                          <a:cubicBezTo>
                            <a:pt x="-4264" y="1113143"/>
                            <a:pt x="-5406" y="1062613"/>
                            <a:pt x="0" y="822008"/>
                          </a:cubicBezTo>
                          <a:cubicBezTo>
                            <a:pt x="5406" y="581403"/>
                            <a:pt x="-13524" y="503508"/>
                            <a:pt x="0" y="284760"/>
                          </a:cubicBezTo>
                          <a:close/>
                        </a:path>
                        <a:path w="1644023" h="1644015" stroke="0" extrusionOk="0">
                          <a:moveTo>
                            <a:pt x="0" y="284760"/>
                          </a:moveTo>
                          <a:cubicBezTo>
                            <a:pt x="3026" y="129514"/>
                            <a:pt x="160257" y="15486"/>
                            <a:pt x="284760" y="0"/>
                          </a:cubicBezTo>
                          <a:cubicBezTo>
                            <a:pt x="469137" y="-8331"/>
                            <a:pt x="560118" y="-18364"/>
                            <a:pt x="832757" y="0"/>
                          </a:cubicBezTo>
                          <a:cubicBezTo>
                            <a:pt x="1105396" y="18364"/>
                            <a:pt x="1231739" y="-22006"/>
                            <a:pt x="1359263" y="0"/>
                          </a:cubicBezTo>
                          <a:cubicBezTo>
                            <a:pt x="1496955" y="16119"/>
                            <a:pt x="1638061" y="164058"/>
                            <a:pt x="1644023" y="284760"/>
                          </a:cubicBezTo>
                          <a:cubicBezTo>
                            <a:pt x="1651315" y="428828"/>
                            <a:pt x="1669698" y="584766"/>
                            <a:pt x="1644023" y="832752"/>
                          </a:cubicBezTo>
                          <a:cubicBezTo>
                            <a:pt x="1618348" y="1080738"/>
                            <a:pt x="1665563" y="1147090"/>
                            <a:pt x="1644023" y="1359255"/>
                          </a:cubicBezTo>
                          <a:cubicBezTo>
                            <a:pt x="1661334" y="1506586"/>
                            <a:pt x="1525714" y="1629697"/>
                            <a:pt x="1359263" y="1644015"/>
                          </a:cubicBezTo>
                          <a:cubicBezTo>
                            <a:pt x="1142524" y="1657223"/>
                            <a:pt x="962977" y="1627031"/>
                            <a:pt x="843502" y="1644015"/>
                          </a:cubicBezTo>
                          <a:cubicBezTo>
                            <a:pt x="724027" y="1660999"/>
                            <a:pt x="504088" y="1643013"/>
                            <a:pt x="284760" y="1644015"/>
                          </a:cubicBezTo>
                          <a:cubicBezTo>
                            <a:pt x="121554" y="1609766"/>
                            <a:pt x="14844" y="1497602"/>
                            <a:pt x="0" y="1359255"/>
                          </a:cubicBezTo>
                          <a:cubicBezTo>
                            <a:pt x="24437" y="1238173"/>
                            <a:pt x="18394" y="1036439"/>
                            <a:pt x="0" y="843497"/>
                          </a:cubicBezTo>
                          <a:cubicBezTo>
                            <a:pt x="-18394" y="650555"/>
                            <a:pt x="-22462" y="479352"/>
                            <a:pt x="0" y="28476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DEADA1C-64A9-9AAC-F1FF-0C3B8DFFEE5F}"/>
                </a:ext>
              </a:extLst>
            </p:cNvPr>
            <p:cNvSpPr/>
            <p:nvPr/>
          </p:nvSpPr>
          <p:spPr>
            <a:xfrm>
              <a:off x="6922801" y="3873624"/>
              <a:ext cx="320432" cy="273947"/>
            </a:xfrm>
            <a:custGeom>
              <a:avLst/>
              <a:gdLst>
                <a:gd name="connsiteX0" fmla="*/ 14573 w 320432"/>
                <a:gd name="connsiteY0" fmla="*/ 92161 h 273947"/>
                <a:gd name="connsiteX1" fmla="*/ 68675 w 320432"/>
                <a:gd name="connsiteY1" fmla="*/ 125880 h 273947"/>
                <a:gd name="connsiteX2" fmla="*/ 133445 w 320432"/>
                <a:gd name="connsiteY2" fmla="*/ 271041 h 273947"/>
                <a:gd name="connsiteX3" fmla="*/ 272129 w 320432"/>
                <a:gd name="connsiteY3" fmla="*/ 170647 h 273947"/>
                <a:gd name="connsiteX4" fmla="*/ 285083 w 320432"/>
                <a:gd name="connsiteY4" fmla="*/ 2245 h 273947"/>
                <a:gd name="connsiteX5" fmla="*/ 195072 w 320432"/>
                <a:gd name="connsiteY5" fmla="*/ 46917 h 273947"/>
                <a:gd name="connsiteX6" fmla="*/ 185356 w 320432"/>
                <a:gd name="connsiteY6" fmla="*/ 74731 h 273947"/>
                <a:gd name="connsiteX7" fmla="*/ 225552 w 320432"/>
                <a:gd name="connsiteY7" fmla="*/ 100639 h 273947"/>
                <a:gd name="connsiteX8" fmla="*/ 184690 w 320432"/>
                <a:gd name="connsiteY8" fmla="*/ 172552 h 273947"/>
                <a:gd name="connsiteX9" fmla="*/ 154877 w 320432"/>
                <a:gd name="connsiteY9" fmla="*/ 131690 h 273947"/>
                <a:gd name="connsiteX10" fmla="*/ 79724 w 320432"/>
                <a:gd name="connsiteY10" fmla="*/ 9198 h 273947"/>
                <a:gd name="connsiteX11" fmla="*/ 0 w 320432"/>
                <a:gd name="connsiteY11" fmla="*/ 73968 h 273947"/>
                <a:gd name="connsiteX12" fmla="*/ 14573 w 320432"/>
                <a:gd name="connsiteY12" fmla="*/ 92161 h 273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0432" h="273947">
                  <a:moveTo>
                    <a:pt x="14573" y="92161"/>
                  </a:moveTo>
                  <a:cubicBezTo>
                    <a:pt x="45720" y="71778"/>
                    <a:pt x="55054" y="73397"/>
                    <a:pt x="68675" y="125880"/>
                  </a:cubicBezTo>
                  <a:cubicBezTo>
                    <a:pt x="82296" y="178363"/>
                    <a:pt x="100394" y="257420"/>
                    <a:pt x="133445" y="271041"/>
                  </a:cubicBezTo>
                  <a:cubicBezTo>
                    <a:pt x="166497" y="284661"/>
                    <a:pt x="215741" y="250276"/>
                    <a:pt x="272129" y="170647"/>
                  </a:cubicBezTo>
                  <a:cubicBezTo>
                    <a:pt x="328517" y="90923"/>
                    <a:pt x="338995" y="16056"/>
                    <a:pt x="285083" y="2245"/>
                  </a:cubicBezTo>
                  <a:cubicBezTo>
                    <a:pt x="242316" y="-8804"/>
                    <a:pt x="210407" y="23296"/>
                    <a:pt x="195072" y="46917"/>
                  </a:cubicBezTo>
                  <a:cubicBezTo>
                    <a:pt x="184404" y="63300"/>
                    <a:pt x="175641" y="79969"/>
                    <a:pt x="185356" y="74731"/>
                  </a:cubicBezTo>
                  <a:cubicBezTo>
                    <a:pt x="195072" y="69587"/>
                    <a:pt x="235267" y="65015"/>
                    <a:pt x="225552" y="100639"/>
                  </a:cubicBezTo>
                  <a:cubicBezTo>
                    <a:pt x="215837" y="136262"/>
                    <a:pt x="194500" y="162837"/>
                    <a:pt x="184690" y="172552"/>
                  </a:cubicBezTo>
                  <a:cubicBezTo>
                    <a:pt x="174974" y="182268"/>
                    <a:pt x="163354" y="180363"/>
                    <a:pt x="154877" y="131690"/>
                  </a:cubicBezTo>
                  <a:cubicBezTo>
                    <a:pt x="146495" y="83113"/>
                    <a:pt x="138113" y="-24710"/>
                    <a:pt x="79724" y="9198"/>
                  </a:cubicBezTo>
                  <a:cubicBezTo>
                    <a:pt x="25813" y="40631"/>
                    <a:pt x="0" y="73968"/>
                    <a:pt x="0" y="73968"/>
                  </a:cubicBezTo>
                  <a:lnTo>
                    <a:pt x="14573" y="92161"/>
                  </a:lnTo>
                  <a:close/>
                </a:path>
              </a:pathLst>
            </a:custGeom>
            <a:solidFill>
              <a:srgbClr val="FFFFFF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3506516867">
                    <a:custGeom>
                      <a:avLst/>
                      <a:gdLst>
                        <a:gd name="connsiteX0" fmla="*/ 39301 w 864168"/>
                        <a:gd name="connsiteY0" fmla="*/ 248546 h 738800"/>
                        <a:gd name="connsiteX1" fmla="*/ 185208 w 864168"/>
                        <a:gd name="connsiteY1" fmla="*/ 339482 h 738800"/>
                        <a:gd name="connsiteX2" fmla="*/ 359885 w 864168"/>
                        <a:gd name="connsiteY2" fmla="*/ 730962 h 738800"/>
                        <a:gd name="connsiteX3" fmla="*/ 733900 w 864168"/>
                        <a:gd name="connsiteY3" fmla="*/ 460213 h 738800"/>
                        <a:gd name="connsiteX4" fmla="*/ 768835 w 864168"/>
                        <a:gd name="connsiteY4" fmla="*/ 6054 h 738800"/>
                        <a:gd name="connsiteX5" fmla="*/ 526086 w 864168"/>
                        <a:gd name="connsiteY5" fmla="*/ 126529 h 738800"/>
                        <a:gd name="connsiteX6" fmla="*/ 499883 w 864168"/>
                        <a:gd name="connsiteY6" fmla="*/ 201539 h 738800"/>
                        <a:gd name="connsiteX7" fmla="*/ 608287 w 864168"/>
                        <a:gd name="connsiteY7" fmla="*/ 271410 h 738800"/>
                        <a:gd name="connsiteX8" fmla="*/ 498087 w 864168"/>
                        <a:gd name="connsiteY8" fmla="*/ 465350 h 738800"/>
                        <a:gd name="connsiteX9" fmla="*/ 417685 w 864168"/>
                        <a:gd name="connsiteY9" fmla="*/ 355151 h 738800"/>
                        <a:gd name="connsiteX10" fmla="*/ 215006 w 864168"/>
                        <a:gd name="connsiteY10" fmla="*/ 24805 h 738800"/>
                        <a:gd name="connsiteX11" fmla="*/ 0 w 864168"/>
                        <a:gd name="connsiteY11" fmla="*/ 199482 h 738800"/>
                        <a:gd name="connsiteX12" fmla="*/ 39301 w 864168"/>
                        <a:gd name="connsiteY12" fmla="*/ 248546 h 7388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864168" h="738800" fill="none" extrusionOk="0">
                          <a:moveTo>
                            <a:pt x="39301" y="248546"/>
                          </a:moveTo>
                          <a:cubicBezTo>
                            <a:pt x="128616" y="195529"/>
                            <a:pt x="151286" y="197264"/>
                            <a:pt x="185208" y="339482"/>
                          </a:cubicBezTo>
                          <a:cubicBezTo>
                            <a:pt x="245480" y="478376"/>
                            <a:pt x="277408" y="707930"/>
                            <a:pt x="359885" y="730962"/>
                          </a:cubicBezTo>
                          <a:cubicBezTo>
                            <a:pt x="458381" y="767919"/>
                            <a:pt x="576712" y="711449"/>
                            <a:pt x="733900" y="460213"/>
                          </a:cubicBezTo>
                          <a:cubicBezTo>
                            <a:pt x="858123" y="258993"/>
                            <a:pt x="914417" y="79100"/>
                            <a:pt x="768835" y="6054"/>
                          </a:cubicBezTo>
                          <a:cubicBezTo>
                            <a:pt x="659999" y="-22213"/>
                            <a:pt x="578986" y="68096"/>
                            <a:pt x="526086" y="126529"/>
                          </a:cubicBezTo>
                          <a:cubicBezTo>
                            <a:pt x="496981" y="178131"/>
                            <a:pt x="477642" y="212026"/>
                            <a:pt x="499883" y="201539"/>
                          </a:cubicBezTo>
                          <a:cubicBezTo>
                            <a:pt x="527384" y="178535"/>
                            <a:pt x="644732" y="159940"/>
                            <a:pt x="608287" y="271410"/>
                          </a:cubicBezTo>
                          <a:cubicBezTo>
                            <a:pt x="578980" y="368154"/>
                            <a:pt x="524223" y="445139"/>
                            <a:pt x="498087" y="465350"/>
                          </a:cubicBezTo>
                          <a:cubicBezTo>
                            <a:pt x="473957" y="488875"/>
                            <a:pt x="438025" y="483201"/>
                            <a:pt x="417685" y="355151"/>
                          </a:cubicBezTo>
                          <a:cubicBezTo>
                            <a:pt x="410069" y="261366"/>
                            <a:pt x="353876" y="-46407"/>
                            <a:pt x="215006" y="24805"/>
                          </a:cubicBezTo>
                          <a:cubicBezTo>
                            <a:pt x="69614" y="109576"/>
                            <a:pt x="0" y="199483"/>
                            <a:pt x="0" y="199482"/>
                          </a:cubicBezTo>
                          <a:cubicBezTo>
                            <a:pt x="18102" y="220947"/>
                            <a:pt x="31605" y="235117"/>
                            <a:pt x="39301" y="248546"/>
                          </a:cubicBezTo>
                          <a:close/>
                        </a:path>
                        <a:path w="864168" h="738800" stroke="0" extrusionOk="0">
                          <a:moveTo>
                            <a:pt x="39301" y="248546"/>
                          </a:moveTo>
                          <a:cubicBezTo>
                            <a:pt x="125947" y="192195"/>
                            <a:pt x="152440" y="195809"/>
                            <a:pt x="185208" y="339482"/>
                          </a:cubicBezTo>
                          <a:cubicBezTo>
                            <a:pt x="239243" y="466994"/>
                            <a:pt x="267774" y="692707"/>
                            <a:pt x="359885" y="730962"/>
                          </a:cubicBezTo>
                          <a:cubicBezTo>
                            <a:pt x="441424" y="769050"/>
                            <a:pt x="616708" y="668816"/>
                            <a:pt x="733900" y="460213"/>
                          </a:cubicBezTo>
                          <a:cubicBezTo>
                            <a:pt x="865749" y="242250"/>
                            <a:pt x="950951" y="50977"/>
                            <a:pt x="768835" y="6054"/>
                          </a:cubicBezTo>
                          <a:cubicBezTo>
                            <a:pt x="646231" y="-26927"/>
                            <a:pt x="569798" y="52086"/>
                            <a:pt x="526086" y="126529"/>
                          </a:cubicBezTo>
                          <a:cubicBezTo>
                            <a:pt x="493826" y="173780"/>
                            <a:pt x="479166" y="213192"/>
                            <a:pt x="499883" y="201539"/>
                          </a:cubicBezTo>
                          <a:cubicBezTo>
                            <a:pt x="541791" y="175264"/>
                            <a:pt x="638960" y="166109"/>
                            <a:pt x="608287" y="271410"/>
                          </a:cubicBezTo>
                          <a:cubicBezTo>
                            <a:pt x="584116" y="363857"/>
                            <a:pt x="530885" y="438145"/>
                            <a:pt x="498087" y="465350"/>
                          </a:cubicBezTo>
                          <a:cubicBezTo>
                            <a:pt x="464471" y="492785"/>
                            <a:pt x="442715" y="492991"/>
                            <a:pt x="417685" y="355151"/>
                          </a:cubicBezTo>
                          <a:cubicBezTo>
                            <a:pt x="411419" y="220726"/>
                            <a:pt x="385708" y="-66302"/>
                            <a:pt x="215006" y="24805"/>
                          </a:cubicBezTo>
                          <a:cubicBezTo>
                            <a:pt x="69614" y="109576"/>
                            <a:pt x="0" y="199482"/>
                            <a:pt x="0" y="199482"/>
                          </a:cubicBezTo>
                          <a:cubicBezTo>
                            <a:pt x="10827" y="208734"/>
                            <a:pt x="23289" y="231581"/>
                            <a:pt x="39301" y="248546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5" name="Graphic 4">
            <a:extLst>
              <a:ext uri="{FF2B5EF4-FFF2-40B4-BE49-F238E27FC236}">
                <a16:creationId xmlns:a16="http://schemas.microsoft.com/office/drawing/2014/main" id="{D9084141-E30F-BBBD-0501-479923B3A352}"/>
              </a:ext>
            </a:extLst>
          </p:cNvPr>
          <p:cNvGrpSpPr/>
          <p:nvPr/>
        </p:nvGrpSpPr>
        <p:grpSpPr>
          <a:xfrm>
            <a:off x="5302407" y="5051527"/>
            <a:ext cx="1219118" cy="1219118"/>
            <a:chOff x="4031360" y="1961610"/>
            <a:chExt cx="609600" cy="609600"/>
          </a:xfrm>
          <a:effectLst/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8B801C04-41BD-272C-F2CE-B30173C02E76}"/>
                </a:ext>
              </a:extLst>
            </p:cNvPr>
            <p:cNvSpPr/>
            <p:nvPr/>
          </p:nvSpPr>
          <p:spPr>
            <a:xfrm>
              <a:off x="4227955" y="2123344"/>
              <a:ext cx="188499" cy="358235"/>
            </a:xfrm>
            <a:custGeom>
              <a:avLst/>
              <a:gdLst>
                <a:gd name="connsiteX0" fmla="*/ 181261 w 188499"/>
                <a:gd name="connsiteY0" fmla="*/ 203073 h 358235"/>
                <a:gd name="connsiteX1" fmla="*/ 124397 w 188499"/>
                <a:gd name="connsiteY1" fmla="*/ 203073 h 358235"/>
                <a:gd name="connsiteX2" fmla="*/ 124397 w 188499"/>
                <a:gd name="connsiteY2" fmla="*/ 358235 h 358235"/>
                <a:gd name="connsiteX3" fmla="*/ 40100 w 188499"/>
                <a:gd name="connsiteY3" fmla="*/ 358235 h 358235"/>
                <a:gd name="connsiteX4" fmla="*/ 40100 w 188499"/>
                <a:gd name="connsiteY4" fmla="*/ 203073 h 358235"/>
                <a:gd name="connsiteX5" fmla="*/ 0 w 188499"/>
                <a:gd name="connsiteY5" fmla="*/ 203073 h 358235"/>
                <a:gd name="connsiteX6" fmla="*/ 0 w 188499"/>
                <a:gd name="connsiteY6" fmla="*/ 131445 h 358235"/>
                <a:gd name="connsiteX7" fmla="*/ 40100 w 188499"/>
                <a:gd name="connsiteY7" fmla="*/ 131445 h 358235"/>
                <a:gd name="connsiteX8" fmla="*/ 40100 w 188499"/>
                <a:gd name="connsiteY8" fmla="*/ 85058 h 358235"/>
                <a:gd name="connsiteX9" fmla="*/ 125158 w 188499"/>
                <a:gd name="connsiteY9" fmla="*/ 0 h 358235"/>
                <a:gd name="connsiteX10" fmla="*/ 187547 w 188499"/>
                <a:gd name="connsiteY10" fmla="*/ 286 h 358235"/>
                <a:gd name="connsiteX11" fmla="*/ 187547 w 188499"/>
                <a:gd name="connsiteY11" fmla="*/ 69818 h 358235"/>
                <a:gd name="connsiteX12" fmla="*/ 142208 w 188499"/>
                <a:gd name="connsiteY12" fmla="*/ 69818 h 358235"/>
                <a:gd name="connsiteX13" fmla="*/ 124301 w 188499"/>
                <a:gd name="connsiteY13" fmla="*/ 89345 h 358235"/>
                <a:gd name="connsiteX14" fmla="*/ 124301 w 188499"/>
                <a:gd name="connsiteY14" fmla="*/ 131540 h 358235"/>
                <a:gd name="connsiteX15" fmla="*/ 188500 w 188499"/>
                <a:gd name="connsiteY15" fmla="*/ 131540 h 358235"/>
                <a:gd name="connsiteX16" fmla="*/ 181261 w 188499"/>
                <a:gd name="connsiteY16" fmla="*/ 203073 h 35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8499" h="358235">
                  <a:moveTo>
                    <a:pt x="181261" y="203073"/>
                  </a:moveTo>
                  <a:lnTo>
                    <a:pt x="124397" y="203073"/>
                  </a:lnTo>
                  <a:lnTo>
                    <a:pt x="124397" y="358235"/>
                  </a:lnTo>
                  <a:lnTo>
                    <a:pt x="40100" y="358235"/>
                  </a:lnTo>
                  <a:lnTo>
                    <a:pt x="40100" y="203073"/>
                  </a:lnTo>
                  <a:lnTo>
                    <a:pt x="0" y="203073"/>
                  </a:lnTo>
                  <a:lnTo>
                    <a:pt x="0" y="131445"/>
                  </a:lnTo>
                  <a:lnTo>
                    <a:pt x="40100" y="131445"/>
                  </a:lnTo>
                  <a:lnTo>
                    <a:pt x="40100" y="85058"/>
                  </a:lnTo>
                  <a:cubicBezTo>
                    <a:pt x="40100" y="51911"/>
                    <a:pt x="55817" y="0"/>
                    <a:pt x="125158" y="0"/>
                  </a:cubicBezTo>
                  <a:lnTo>
                    <a:pt x="187547" y="286"/>
                  </a:lnTo>
                  <a:lnTo>
                    <a:pt x="187547" y="69818"/>
                  </a:lnTo>
                  <a:lnTo>
                    <a:pt x="142208" y="69818"/>
                  </a:lnTo>
                  <a:cubicBezTo>
                    <a:pt x="134779" y="69818"/>
                    <a:pt x="124301" y="73533"/>
                    <a:pt x="124301" y="89345"/>
                  </a:cubicBezTo>
                  <a:lnTo>
                    <a:pt x="124301" y="131540"/>
                  </a:lnTo>
                  <a:lnTo>
                    <a:pt x="188500" y="131540"/>
                  </a:lnTo>
                  <a:lnTo>
                    <a:pt x="181261" y="203073"/>
                  </a:lnTo>
                  <a:close/>
                </a:path>
              </a:pathLst>
            </a:custGeom>
            <a:solidFill>
              <a:srgbClr val="0A234F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4017065797">
                    <a:custGeom>
                      <a:avLst/>
                      <a:gdLst>
                        <a:gd name="connsiteX0" fmla="*/ 618899 w 643613"/>
                        <a:gd name="connsiteY0" fmla="*/ 693374 h 1223162"/>
                        <a:gd name="connsiteX1" fmla="*/ 424742 w 643613"/>
                        <a:gd name="connsiteY1" fmla="*/ 693374 h 1223162"/>
                        <a:gd name="connsiteX2" fmla="*/ 424742 w 643613"/>
                        <a:gd name="connsiteY2" fmla="*/ 1223162 h 1223162"/>
                        <a:gd name="connsiteX3" fmla="*/ 136917 w 643613"/>
                        <a:gd name="connsiteY3" fmla="*/ 1223162 h 1223162"/>
                        <a:gd name="connsiteX4" fmla="*/ 136917 w 643613"/>
                        <a:gd name="connsiteY4" fmla="*/ 693374 h 1223162"/>
                        <a:gd name="connsiteX5" fmla="*/ 0 w 643613"/>
                        <a:gd name="connsiteY5" fmla="*/ 693374 h 1223162"/>
                        <a:gd name="connsiteX6" fmla="*/ 0 w 643613"/>
                        <a:gd name="connsiteY6" fmla="*/ 448807 h 1223162"/>
                        <a:gd name="connsiteX7" fmla="*/ 136917 w 643613"/>
                        <a:gd name="connsiteY7" fmla="*/ 448807 h 1223162"/>
                        <a:gd name="connsiteX8" fmla="*/ 136917 w 643613"/>
                        <a:gd name="connsiteY8" fmla="*/ 290423 h 1223162"/>
                        <a:gd name="connsiteX9" fmla="*/ 427340 w 643613"/>
                        <a:gd name="connsiteY9" fmla="*/ 0 h 1223162"/>
                        <a:gd name="connsiteX10" fmla="*/ 640362 w 643613"/>
                        <a:gd name="connsiteY10" fmla="*/ 976 h 1223162"/>
                        <a:gd name="connsiteX11" fmla="*/ 640362 w 643613"/>
                        <a:gd name="connsiteY11" fmla="*/ 238387 h 1223162"/>
                        <a:gd name="connsiteX12" fmla="*/ 485556 w 643613"/>
                        <a:gd name="connsiteY12" fmla="*/ 238387 h 1223162"/>
                        <a:gd name="connsiteX13" fmla="*/ 424414 w 643613"/>
                        <a:gd name="connsiteY13" fmla="*/ 305060 h 1223162"/>
                        <a:gd name="connsiteX14" fmla="*/ 424414 w 643613"/>
                        <a:gd name="connsiteY14" fmla="*/ 449131 h 1223162"/>
                        <a:gd name="connsiteX15" fmla="*/ 643616 w 643613"/>
                        <a:gd name="connsiteY15" fmla="*/ 449131 h 1223162"/>
                        <a:gd name="connsiteX16" fmla="*/ 618899 w 643613"/>
                        <a:gd name="connsiteY16" fmla="*/ 693374 h 12231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643613" h="1223162" fill="none" extrusionOk="0">
                          <a:moveTo>
                            <a:pt x="618899" y="693374"/>
                          </a:moveTo>
                          <a:cubicBezTo>
                            <a:pt x="544852" y="698173"/>
                            <a:pt x="498723" y="699810"/>
                            <a:pt x="424742" y="693374"/>
                          </a:cubicBezTo>
                          <a:cubicBezTo>
                            <a:pt x="413510" y="919498"/>
                            <a:pt x="406512" y="1021409"/>
                            <a:pt x="424742" y="1223162"/>
                          </a:cubicBezTo>
                          <a:cubicBezTo>
                            <a:pt x="352297" y="1211148"/>
                            <a:pt x="237221" y="1235410"/>
                            <a:pt x="136917" y="1223162"/>
                          </a:cubicBezTo>
                          <a:cubicBezTo>
                            <a:pt x="162703" y="1059195"/>
                            <a:pt x="121697" y="849069"/>
                            <a:pt x="136917" y="693374"/>
                          </a:cubicBezTo>
                          <a:cubicBezTo>
                            <a:pt x="78585" y="693633"/>
                            <a:pt x="64175" y="694714"/>
                            <a:pt x="0" y="693374"/>
                          </a:cubicBezTo>
                          <a:cubicBezTo>
                            <a:pt x="7496" y="627642"/>
                            <a:pt x="2671" y="563441"/>
                            <a:pt x="0" y="448807"/>
                          </a:cubicBezTo>
                          <a:cubicBezTo>
                            <a:pt x="62833" y="451824"/>
                            <a:pt x="94969" y="443085"/>
                            <a:pt x="136917" y="448807"/>
                          </a:cubicBezTo>
                          <a:cubicBezTo>
                            <a:pt x="141371" y="408438"/>
                            <a:pt x="144054" y="323364"/>
                            <a:pt x="136917" y="290423"/>
                          </a:cubicBezTo>
                          <a:cubicBezTo>
                            <a:pt x="108845" y="170123"/>
                            <a:pt x="204434" y="-25006"/>
                            <a:pt x="427340" y="0"/>
                          </a:cubicBezTo>
                          <a:cubicBezTo>
                            <a:pt x="501644" y="8791"/>
                            <a:pt x="562734" y="-7715"/>
                            <a:pt x="640362" y="976"/>
                          </a:cubicBezTo>
                          <a:cubicBezTo>
                            <a:pt x="632527" y="96876"/>
                            <a:pt x="630211" y="139842"/>
                            <a:pt x="640362" y="238387"/>
                          </a:cubicBezTo>
                          <a:cubicBezTo>
                            <a:pt x="582913" y="236413"/>
                            <a:pt x="545759" y="232896"/>
                            <a:pt x="485556" y="238387"/>
                          </a:cubicBezTo>
                          <a:cubicBezTo>
                            <a:pt x="463814" y="234974"/>
                            <a:pt x="424014" y="252471"/>
                            <a:pt x="424414" y="305060"/>
                          </a:cubicBezTo>
                          <a:cubicBezTo>
                            <a:pt x="420954" y="353114"/>
                            <a:pt x="418541" y="377649"/>
                            <a:pt x="424414" y="449131"/>
                          </a:cubicBezTo>
                          <a:cubicBezTo>
                            <a:pt x="468966" y="445451"/>
                            <a:pt x="564691" y="445710"/>
                            <a:pt x="643616" y="449131"/>
                          </a:cubicBezTo>
                          <a:cubicBezTo>
                            <a:pt x="627405" y="548714"/>
                            <a:pt x="619503" y="590808"/>
                            <a:pt x="618899" y="693374"/>
                          </a:cubicBezTo>
                          <a:close/>
                        </a:path>
                        <a:path w="643613" h="1223162" stroke="0" extrusionOk="0">
                          <a:moveTo>
                            <a:pt x="618899" y="693374"/>
                          </a:moveTo>
                          <a:cubicBezTo>
                            <a:pt x="542790" y="694097"/>
                            <a:pt x="518819" y="685506"/>
                            <a:pt x="424742" y="693374"/>
                          </a:cubicBezTo>
                          <a:cubicBezTo>
                            <a:pt x="421703" y="931276"/>
                            <a:pt x="429028" y="960573"/>
                            <a:pt x="424742" y="1223162"/>
                          </a:cubicBezTo>
                          <a:cubicBezTo>
                            <a:pt x="283677" y="1215992"/>
                            <a:pt x="272570" y="1224364"/>
                            <a:pt x="136917" y="1223162"/>
                          </a:cubicBezTo>
                          <a:cubicBezTo>
                            <a:pt x="111404" y="1036251"/>
                            <a:pt x="130937" y="805919"/>
                            <a:pt x="136917" y="693374"/>
                          </a:cubicBezTo>
                          <a:cubicBezTo>
                            <a:pt x="101639" y="691408"/>
                            <a:pt x="32983" y="699630"/>
                            <a:pt x="0" y="693374"/>
                          </a:cubicBezTo>
                          <a:cubicBezTo>
                            <a:pt x="1568" y="629503"/>
                            <a:pt x="508" y="567728"/>
                            <a:pt x="0" y="448807"/>
                          </a:cubicBezTo>
                          <a:cubicBezTo>
                            <a:pt x="37955" y="443318"/>
                            <a:pt x="109182" y="448612"/>
                            <a:pt x="136917" y="448807"/>
                          </a:cubicBezTo>
                          <a:cubicBezTo>
                            <a:pt x="134356" y="397520"/>
                            <a:pt x="131927" y="363576"/>
                            <a:pt x="136917" y="290423"/>
                          </a:cubicBezTo>
                          <a:cubicBezTo>
                            <a:pt x="146504" y="150946"/>
                            <a:pt x="197996" y="-8343"/>
                            <a:pt x="427340" y="0"/>
                          </a:cubicBezTo>
                          <a:cubicBezTo>
                            <a:pt x="531854" y="4037"/>
                            <a:pt x="567145" y="-3760"/>
                            <a:pt x="640362" y="976"/>
                          </a:cubicBezTo>
                          <a:cubicBezTo>
                            <a:pt x="641560" y="76897"/>
                            <a:pt x="650353" y="160796"/>
                            <a:pt x="640362" y="238387"/>
                          </a:cubicBezTo>
                          <a:cubicBezTo>
                            <a:pt x="606334" y="240147"/>
                            <a:pt x="560368" y="234489"/>
                            <a:pt x="485556" y="238387"/>
                          </a:cubicBezTo>
                          <a:cubicBezTo>
                            <a:pt x="459876" y="244187"/>
                            <a:pt x="430859" y="246503"/>
                            <a:pt x="424414" y="305060"/>
                          </a:cubicBezTo>
                          <a:cubicBezTo>
                            <a:pt x="426363" y="356148"/>
                            <a:pt x="430647" y="393948"/>
                            <a:pt x="424414" y="449131"/>
                          </a:cubicBezTo>
                          <a:cubicBezTo>
                            <a:pt x="502766" y="452595"/>
                            <a:pt x="595349" y="453459"/>
                            <a:pt x="643616" y="449131"/>
                          </a:cubicBezTo>
                          <a:cubicBezTo>
                            <a:pt x="631814" y="547088"/>
                            <a:pt x="618834" y="596876"/>
                            <a:pt x="618899" y="69337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87" name="Graphic 4">
              <a:extLst>
                <a:ext uri="{FF2B5EF4-FFF2-40B4-BE49-F238E27FC236}">
                  <a16:creationId xmlns:a16="http://schemas.microsoft.com/office/drawing/2014/main" id="{D4D26FFC-3DD2-AB91-7130-E0DAE20BEC3B}"/>
                </a:ext>
              </a:extLst>
            </p:cNvPr>
            <p:cNvGrpSpPr/>
            <p:nvPr/>
          </p:nvGrpSpPr>
          <p:grpSpPr>
            <a:xfrm>
              <a:off x="4031360" y="1961610"/>
              <a:ext cx="609600" cy="609600"/>
              <a:chOff x="4031360" y="1961610"/>
              <a:chExt cx="609600" cy="609600"/>
            </a:xfrm>
          </p:grpSpPr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699D44D4-D600-25DD-5B3E-BE6BACF27D68}"/>
                  </a:ext>
                </a:extLst>
              </p:cNvPr>
              <p:cNvSpPr/>
              <p:nvPr/>
            </p:nvSpPr>
            <p:spPr>
              <a:xfrm>
                <a:off x="4031360" y="1961610"/>
                <a:ext cx="609600" cy="609600"/>
              </a:xfrm>
              <a:custGeom>
                <a:avLst/>
                <a:gdLst>
                  <a:gd name="connsiteX0" fmla="*/ 609600 w 609600"/>
                  <a:gd name="connsiteY0" fmla="*/ 304800 h 609600"/>
                  <a:gd name="connsiteX1" fmla="*/ 304800 w 609600"/>
                  <a:gd name="connsiteY1" fmla="*/ 609600 h 609600"/>
                  <a:gd name="connsiteX2" fmla="*/ 0 w 609600"/>
                  <a:gd name="connsiteY2" fmla="*/ 304800 h 609600"/>
                  <a:gd name="connsiteX3" fmla="*/ 304800 w 609600"/>
                  <a:gd name="connsiteY3" fmla="*/ 0 h 609600"/>
                  <a:gd name="connsiteX4" fmla="*/ 609600 w 609600"/>
                  <a:gd name="connsiteY4" fmla="*/ 304800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9600" h="609600">
                    <a:moveTo>
                      <a:pt x="609600" y="304800"/>
                    </a:moveTo>
                    <a:cubicBezTo>
                      <a:pt x="609600" y="473136"/>
                      <a:pt x="473136" y="609600"/>
                      <a:pt x="304800" y="609600"/>
                    </a:cubicBezTo>
                    <a:cubicBezTo>
                      <a:pt x="136464" y="609600"/>
                      <a:pt x="0" y="473136"/>
                      <a:pt x="0" y="304800"/>
                    </a:cubicBezTo>
                    <a:cubicBezTo>
                      <a:pt x="0" y="136464"/>
                      <a:pt x="136464" y="0"/>
                      <a:pt x="304800" y="0"/>
                    </a:cubicBezTo>
                    <a:cubicBezTo>
                      <a:pt x="473136" y="0"/>
                      <a:pt x="609600" y="136464"/>
                      <a:pt x="609600" y="3048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3756370433">
                      <a:custGeom>
                        <a:avLst/>
                        <a:gdLst>
                          <a:gd name="connsiteX0" fmla="*/ 2081426 w 2081426"/>
                          <a:gd name="connsiteY0" fmla="*/ 1040713 h 2081426"/>
                          <a:gd name="connsiteX1" fmla="*/ 1040713 w 2081426"/>
                          <a:gd name="connsiteY1" fmla="*/ 2081426 h 2081426"/>
                          <a:gd name="connsiteX2" fmla="*/ 0 w 2081426"/>
                          <a:gd name="connsiteY2" fmla="*/ 1040713 h 2081426"/>
                          <a:gd name="connsiteX3" fmla="*/ 1040713 w 2081426"/>
                          <a:gd name="connsiteY3" fmla="*/ 0 h 2081426"/>
                          <a:gd name="connsiteX4" fmla="*/ 2081426 w 2081426"/>
                          <a:gd name="connsiteY4" fmla="*/ 1040713 h 20814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081426" h="2081426" fill="none" extrusionOk="0">
                            <a:moveTo>
                              <a:pt x="2081426" y="1040713"/>
                            </a:moveTo>
                            <a:cubicBezTo>
                              <a:pt x="2120445" y="1677004"/>
                              <a:pt x="1527568" y="2117395"/>
                              <a:pt x="1040713" y="2081426"/>
                            </a:cubicBezTo>
                            <a:cubicBezTo>
                              <a:pt x="535731" y="2050938"/>
                              <a:pt x="74846" y="1629817"/>
                              <a:pt x="0" y="1040713"/>
                            </a:cubicBezTo>
                            <a:cubicBezTo>
                              <a:pt x="130753" y="408781"/>
                              <a:pt x="466157" y="-14308"/>
                              <a:pt x="1040713" y="0"/>
                            </a:cubicBezTo>
                            <a:cubicBezTo>
                              <a:pt x="1583056" y="67986"/>
                              <a:pt x="2106113" y="559707"/>
                              <a:pt x="2081426" y="1040713"/>
                            </a:cubicBezTo>
                            <a:close/>
                          </a:path>
                          <a:path w="2081426" h="2081426" stroke="0" extrusionOk="0">
                            <a:moveTo>
                              <a:pt x="2081426" y="1040713"/>
                            </a:moveTo>
                            <a:cubicBezTo>
                              <a:pt x="2175926" y="1538093"/>
                              <a:pt x="1570278" y="2115140"/>
                              <a:pt x="1040713" y="2081426"/>
                            </a:cubicBezTo>
                            <a:cubicBezTo>
                              <a:pt x="427784" y="2028201"/>
                              <a:pt x="79371" y="1503460"/>
                              <a:pt x="0" y="1040713"/>
                            </a:cubicBezTo>
                            <a:cubicBezTo>
                              <a:pt x="-110441" y="477950"/>
                              <a:pt x="443186" y="-68121"/>
                              <a:pt x="1040713" y="0"/>
                            </a:cubicBezTo>
                            <a:cubicBezTo>
                              <a:pt x="1629248" y="-12288"/>
                              <a:pt x="1972876" y="556414"/>
                              <a:pt x="2081426" y="1040713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A8AB56E1-9B7F-9528-28DE-66800B13063F}"/>
                  </a:ext>
                </a:extLst>
              </p:cNvPr>
              <p:cNvSpPr/>
              <p:nvPr/>
            </p:nvSpPr>
            <p:spPr>
              <a:xfrm>
                <a:off x="4241911" y="2087293"/>
                <a:ext cx="188499" cy="358235"/>
              </a:xfrm>
              <a:custGeom>
                <a:avLst/>
                <a:gdLst>
                  <a:gd name="connsiteX0" fmla="*/ 181261 w 188499"/>
                  <a:gd name="connsiteY0" fmla="*/ 203073 h 358235"/>
                  <a:gd name="connsiteX1" fmla="*/ 124397 w 188499"/>
                  <a:gd name="connsiteY1" fmla="*/ 203073 h 358235"/>
                  <a:gd name="connsiteX2" fmla="*/ 124397 w 188499"/>
                  <a:gd name="connsiteY2" fmla="*/ 358235 h 358235"/>
                  <a:gd name="connsiteX3" fmla="*/ 40100 w 188499"/>
                  <a:gd name="connsiteY3" fmla="*/ 358235 h 358235"/>
                  <a:gd name="connsiteX4" fmla="*/ 40100 w 188499"/>
                  <a:gd name="connsiteY4" fmla="*/ 203073 h 358235"/>
                  <a:gd name="connsiteX5" fmla="*/ 0 w 188499"/>
                  <a:gd name="connsiteY5" fmla="*/ 203073 h 358235"/>
                  <a:gd name="connsiteX6" fmla="*/ 0 w 188499"/>
                  <a:gd name="connsiteY6" fmla="*/ 131445 h 358235"/>
                  <a:gd name="connsiteX7" fmla="*/ 40100 w 188499"/>
                  <a:gd name="connsiteY7" fmla="*/ 131445 h 358235"/>
                  <a:gd name="connsiteX8" fmla="*/ 40100 w 188499"/>
                  <a:gd name="connsiteY8" fmla="*/ 85058 h 358235"/>
                  <a:gd name="connsiteX9" fmla="*/ 125158 w 188499"/>
                  <a:gd name="connsiteY9" fmla="*/ 0 h 358235"/>
                  <a:gd name="connsiteX10" fmla="*/ 187547 w 188499"/>
                  <a:gd name="connsiteY10" fmla="*/ 286 h 358235"/>
                  <a:gd name="connsiteX11" fmla="*/ 187547 w 188499"/>
                  <a:gd name="connsiteY11" fmla="*/ 69818 h 358235"/>
                  <a:gd name="connsiteX12" fmla="*/ 142208 w 188499"/>
                  <a:gd name="connsiteY12" fmla="*/ 69818 h 358235"/>
                  <a:gd name="connsiteX13" fmla="*/ 124301 w 188499"/>
                  <a:gd name="connsiteY13" fmla="*/ 89345 h 358235"/>
                  <a:gd name="connsiteX14" fmla="*/ 124301 w 188499"/>
                  <a:gd name="connsiteY14" fmla="*/ 131540 h 358235"/>
                  <a:gd name="connsiteX15" fmla="*/ 188500 w 188499"/>
                  <a:gd name="connsiteY15" fmla="*/ 131540 h 358235"/>
                  <a:gd name="connsiteX16" fmla="*/ 181261 w 188499"/>
                  <a:gd name="connsiteY16" fmla="*/ 203073 h 358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88499" h="358235">
                    <a:moveTo>
                      <a:pt x="181261" y="203073"/>
                    </a:moveTo>
                    <a:lnTo>
                      <a:pt x="124397" y="203073"/>
                    </a:lnTo>
                    <a:lnTo>
                      <a:pt x="124397" y="358235"/>
                    </a:lnTo>
                    <a:lnTo>
                      <a:pt x="40100" y="358235"/>
                    </a:lnTo>
                    <a:lnTo>
                      <a:pt x="40100" y="203073"/>
                    </a:lnTo>
                    <a:lnTo>
                      <a:pt x="0" y="203073"/>
                    </a:lnTo>
                    <a:lnTo>
                      <a:pt x="0" y="131445"/>
                    </a:lnTo>
                    <a:lnTo>
                      <a:pt x="40100" y="131445"/>
                    </a:lnTo>
                    <a:lnTo>
                      <a:pt x="40100" y="85058"/>
                    </a:lnTo>
                    <a:cubicBezTo>
                      <a:pt x="40100" y="51911"/>
                      <a:pt x="55817" y="0"/>
                      <a:pt x="125158" y="0"/>
                    </a:cubicBezTo>
                    <a:lnTo>
                      <a:pt x="187547" y="286"/>
                    </a:lnTo>
                    <a:lnTo>
                      <a:pt x="187547" y="69818"/>
                    </a:lnTo>
                    <a:lnTo>
                      <a:pt x="142208" y="69818"/>
                    </a:lnTo>
                    <a:cubicBezTo>
                      <a:pt x="134779" y="69818"/>
                      <a:pt x="124301" y="73533"/>
                      <a:pt x="124301" y="89345"/>
                    </a:cubicBezTo>
                    <a:lnTo>
                      <a:pt x="124301" y="131540"/>
                    </a:lnTo>
                    <a:lnTo>
                      <a:pt x="188500" y="131540"/>
                    </a:lnTo>
                    <a:lnTo>
                      <a:pt x="181261" y="203073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4187715499">
                      <a:custGeom>
                        <a:avLst/>
                        <a:gdLst>
                          <a:gd name="connsiteX0" fmla="*/ 618899 w 643613"/>
                          <a:gd name="connsiteY0" fmla="*/ 693374 h 1223162"/>
                          <a:gd name="connsiteX1" fmla="*/ 424742 w 643613"/>
                          <a:gd name="connsiteY1" fmla="*/ 693374 h 1223162"/>
                          <a:gd name="connsiteX2" fmla="*/ 424742 w 643613"/>
                          <a:gd name="connsiteY2" fmla="*/ 1223162 h 1223162"/>
                          <a:gd name="connsiteX3" fmla="*/ 136917 w 643613"/>
                          <a:gd name="connsiteY3" fmla="*/ 1223162 h 1223162"/>
                          <a:gd name="connsiteX4" fmla="*/ 136917 w 643613"/>
                          <a:gd name="connsiteY4" fmla="*/ 693374 h 1223162"/>
                          <a:gd name="connsiteX5" fmla="*/ 0 w 643613"/>
                          <a:gd name="connsiteY5" fmla="*/ 693374 h 1223162"/>
                          <a:gd name="connsiteX6" fmla="*/ 0 w 643613"/>
                          <a:gd name="connsiteY6" fmla="*/ 448807 h 1223162"/>
                          <a:gd name="connsiteX7" fmla="*/ 136917 w 643613"/>
                          <a:gd name="connsiteY7" fmla="*/ 448807 h 1223162"/>
                          <a:gd name="connsiteX8" fmla="*/ 136917 w 643613"/>
                          <a:gd name="connsiteY8" fmla="*/ 290423 h 1223162"/>
                          <a:gd name="connsiteX9" fmla="*/ 427340 w 643613"/>
                          <a:gd name="connsiteY9" fmla="*/ 0 h 1223162"/>
                          <a:gd name="connsiteX10" fmla="*/ 640362 w 643613"/>
                          <a:gd name="connsiteY10" fmla="*/ 976 h 1223162"/>
                          <a:gd name="connsiteX11" fmla="*/ 640362 w 643613"/>
                          <a:gd name="connsiteY11" fmla="*/ 238387 h 1223162"/>
                          <a:gd name="connsiteX12" fmla="*/ 485556 w 643613"/>
                          <a:gd name="connsiteY12" fmla="*/ 238387 h 1223162"/>
                          <a:gd name="connsiteX13" fmla="*/ 424414 w 643613"/>
                          <a:gd name="connsiteY13" fmla="*/ 305060 h 1223162"/>
                          <a:gd name="connsiteX14" fmla="*/ 424414 w 643613"/>
                          <a:gd name="connsiteY14" fmla="*/ 449131 h 1223162"/>
                          <a:gd name="connsiteX15" fmla="*/ 643616 w 643613"/>
                          <a:gd name="connsiteY15" fmla="*/ 449131 h 1223162"/>
                          <a:gd name="connsiteX16" fmla="*/ 618899 w 643613"/>
                          <a:gd name="connsiteY16" fmla="*/ 693374 h 12231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643613" h="1223162" fill="none" extrusionOk="0">
                            <a:moveTo>
                              <a:pt x="618899" y="693374"/>
                            </a:moveTo>
                            <a:cubicBezTo>
                              <a:pt x="542706" y="689361"/>
                              <a:pt x="498562" y="686953"/>
                              <a:pt x="424742" y="693374"/>
                            </a:cubicBezTo>
                            <a:cubicBezTo>
                              <a:pt x="438215" y="811919"/>
                              <a:pt x="438133" y="1018274"/>
                              <a:pt x="424742" y="1223162"/>
                            </a:cubicBezTo>
                            <a:cubicBezTo>
                              <a:pt x="300057" y="1225989"/>
                              <a:pt x="214742" y="1223520"/>
                              <a:pt x="136917" y="1223162"/>
                            </a:cubicBezTo>
                            <a:cubicBezTo>
                              <a:pt x="138985" y="1038629"/>
                              <a:pt x="127314" y="938660"/>
                              <a:pt x="136917" y="693374"/>
                            </a:cubicBezTo>
                            <a:cubicBezTo>
                              <a:pt x="107330" y="691111"/>
                              <a:pt x="40459" y="690730"/>
                              <a:pt x="0" y="693374"/>
                            </a:cubicBezTo>
                            <a:cubicBezTo>
                              <a:pt x="-3471" y="572955"/>
                              <a:pt x="792" y="505131"/>
                              <a:pt x="0" y="448807"/>
                            </a:cubicBezTo>
                            <a:cubicBezTo>
                              <a:pt x="31301" y="447670"/>
                              <a:pt x="83944" y="443494"/>
                              <a:pt x="136917" y="448807"/>
                            </a:cubicBezTo>
                            <a:cubicBezTo>
                              <a:pt x="129014" y="391796"/>
                              <a:pt x="143813" y="363120"/>
                              <a:pt x="136917" y="290423"/>
                            </a:cubicBezTo>
                            <a:cubicBezTo>
                              <a:pt x="125336" y="158320"/>
                              <a:pt x="198622" y="9901"/>
                              <a:pt x="427340" y="0"/>
                            </a:cubicBezTo>
                            <a:cubicBezTo>
                              <a:pt x="470921" y="2740"/>
                              <a:pt x="549431" y="-6890"/>
                              <a:pt x="640362" y="976"/>
                            </a:cubicBezTo>
                            <a:cubicBezTo>
                              <a:pt x="630420" y="119649"/>
                              <a:pt x="636754" y="127894"/>
                              <a:pt x="640362" y="238387"/>
                            </a:cubicBezTo>
                            <a:cubicBezTo>
                              <a:pt x="591316" y="244197"/>
                              <a:pt x="534342" y="243987"/>
                              <a:pt x="485556" y="238387"/>
                            </a:cubicBezTo>
                            <a:cubicBezTo>
                              <a:pt x="458607" y="234053"/>
                              <a:pt x="424780" y="252582"/>
                              <a:pt x="424414" y="305060"/>
                            </a:cubicBezTo>
                            <a:cubicBezTo>
                              <a:pt x="418534" y="364355"/>
                              <a:pt x="417885" y="387502"/>
                              <a:pt x="424414" y="449131"/>
                            </a:cubicBezTo>
                            <a:cubicBezTo>
                              <a:pt x="489849" y="453003"/>
                              <a:pt x="582345" y="457851"/>
                              <a:pt x="643616" y="449131"/>
                            </a:cubicBezTo>
                            <a:cubicBezTo>
                              <a:pt x="631670" y="516869"/>
                              <a:pt x="630303" y="642463"/>
                              <a:pt x="618899" y="693374"/>
                            </a:cubicBezTo>
                            <a:close/>
                          </a:path>
                          <a:path w="643613" h="1223162" stroke="0" extrusionOk="0">
                            <a:moveTo>
                              <a:pt x="618899" y="693374"/>
                            </a:moveTo>
                            <a:cubicBezTo>
                              <a:pt x="544272" y="689074"/>
                              <a:pt x="504021" y="686745"/>
                              <a:pt x="424742" y="693374"/>
                            </a:cubicBezTo>
                            <a:cubicBezTo>
                              <a:pt x="418995" y="941601"/>
                              <a:pt x="439722" y="998958"/>
                              <a:pt x="424742" y="1223162"/>
                            </a:cubicBezTo>
                            <a:cubicBezTo>
                              <a:pt x="332709" y="1219491"/>
                              <a:pt x="256871" y="1217785"/>
                              <a:pt x="136917" y="1223162"/>
                            </a:cubicBezTo>
                            <a:cubicBezTo>
                              <a:pt x="153477" y="1075827"/>
                              <a:pt x="129500" y="820753"/>
                              <a:pt x="136917" y="693374"/>
                            </a:cubicBezTo>
                            <a:cubicBezTo>
                              <a:pt x="98438" y="697830"/>
                              <a:pt x="55766" y="693622"/>
                              <a:pt x="0" y="693374"/>
                            </a:cubicBezTo>
                            <a:cubicBezTo>
                              <a:pt x="-10238" y="582654"/>
                              <a:pt x="-2392" y="563059"/>
                              <a:pt x="0" y="448807"/>
                            </a:cubicBezTo>
                            <a:cubicBezTo>
                              <a:pt x="55694" y="452162"/>
                              <a:pt x="87728" y="447172"/>
                              <a:pt x="136917" y="448807"/>
                            </a:cubicBezTo>
                            <a:cubicBezTo>
                              <a:pt x="130689" y="417010"/>
                              <a:pt x="134428" y="331950"/>
                              <a:pt x="136917" y="290423"/>
                            </a:cubicBezTo>
                            <a:cubicBezTo>
                              <a:pt x="129616" y="167937"/>
                              <a:pt x="218383" y="-3092"/>
                              <a:pt x="427340" y="0"/>
                            </a:cubicBezTo>
                            <a:cubicBezTo>
                              <a:pt x="482341" y="7402"/>
                              <a:pt x="593617" y="6195"/>
                              <a:pt x="640362" y="976"/>
                            </a:cubicBezTo>
                            <a:cubicBezTo>
                              <a:pt x="644131" y="50962"/>
                              <a:pt x="643303" y="139667"/>
                              <a:pt x="640362" y="238387"/>
                            </a:cubicBezTo>
                            <a:cubicBezTo>
                              <a:pt x="573909" y="233322"/>
                              <a:pt x="539050" y="233624"/>
                              <a:pt x="485556" y="238387"/>
                            </a:cubicBezTo>
                            <a:cubicBezTo>
                              <a:pt x="453952" y="243578"/>
                              <a:pt x="424879" y="249748"/>
                              <a:pt x="424414" y="305060"/>
                            </a:cubicBezTo>
                            <a:cubicBezTo>
                              <a:pt x="431022" y="367690"/>
                              <a:pt x="421514" y="419493"/>
                              <a:pt x="424414" y="449131"/>
                            </a:cubicBezTo>
                            <a:cubicBezTo>
                              <a:pt x="499628" y="450569"/>
                              <a:pt x="561307" y="444196"/>
                              <a:pt x="643616" y="449131"/>
                            </a:cubicBezTo>
                            <a:cubicBezTo>
                              <a:pt x="637396" y="521143"/>
                              <a:pt x="620970" y="598423"/>
                              <a:pt x="618899" y="693374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6" name="Graphic 4">
            <a:extLst>
              <a:ext uri="{FF2B5EF4-FFF2-40B4-BE49-F238E27FC236}">
                <a16:creationId xmlns:a16="http://schemas.microsoft.com/office/drawing/2014/main" id="{A2C5F54D-1E5E-7A25-D875-8F33231A78E2}"/>
              </a:ext>
            </a:extLst>
          </p:cNvPr>
          <p:cNvGrpSpPr/>
          <p:nvPr/>
        </p:nvGrpSpPr>
        <p:grpSpPr>
          <a:xfrm>
            <a:off x="10169645" y="741892"/>
            <a:ext cx="686272" cy="686272"/>
            <a:chOff x="5823298" y="1961610"/>
            <a:chExt cx="609600" cy="609600"/>
          </a:xfrm>
          <a:effectLst/>
        </p:grpSpPr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674D0D57-AFE4-43A4-54D9-5E6FA824C607}"/>
                </a:ext>
              </a:extLst>
            </p:cNvPr>
            <p:cNvSpPr/>
            <p:nvPr/>
          </p:nvSpPr>
          <p:spPr>
            <a:xfrm>
              <a:off x="5823298" y="1961610"/>
              <a:ext cx="609600" cy="609600"/>
            </a:xfrm>
            <a:prstGeom prst="roundRect">
              <a:avLst>
                <a:gd name="adj" fmla="val 14742"/>
              </a:avLst>
            </a:prstGeom>
            <a:solidFill>
              <a:schemeClr val="accent5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3505815204">
                    <a:custGeom>
                      <a:avLst/>
                      <a:gdLst>
                        <a:gd name="connsiteX0" fmla="*/ 0 w 1171686"/>
                        <a:gd name="connsiteY0" fmla="*/ 172730 h 1171686"/>
                        <a:gd name="connsiteX1" fmla="*/ 172730 w 1171686"/>
                        <a:gd name="connsiteY1" fmla="*/ 0 h 1171686"/>
                        <a:gd name="connsiteX2" fmla="*/ 585843 w 1171686"/>
                        <a:gd name="connsiteY2" fmla="*/ 0 h 1171686"/>
                        <a:gd name="connsiteX3" fmla="*/ 998956 w 1171686"/>
                        <a:gd name="connsiteY3" fmla="*/ 0 h 1171686"/>
                        <a:gd name="connsiteX4" fmla="*/ 1171686 w 1171686"/>
                        <a:gd name="connsiteY4" fmla="*/ 172730 h 1171686"/>
                        <a:gd name="connsiteX5" fmla="*/ 1171686 w 1171686"/>
                        <a:gd name="connsiteY5" fmla="*/ 561056 h 1171686"/>
                        <a:gd name="connsiteX6" fmla="*/ 1171686 w 1171686"/>
                        <a:gd name="connsiteY6" fmla="*/ 998956 h 1171686"/>
                        <a:gd name="connsiteX7" fmla="*/ 998956 w 1171686"/>
                        <a:gd name="connsiteY7" fmla="*/ 1171686 h 1171686"/>
                        <a:gd name="connsiteX8" fmla="*/ 585843 w 1171686"/>
                        <a:gd name="connsiteY8" fmla="*/ 1171686 h 1171686"/>
                        <a:gd name="connsiteX9" fmla="*/ 172730 w 1171686"/>
                        <a:gd name="connsiteY9" fmla="*/ 1171686 h 1171686"/>
                        <a:gd name="connsiteX10" fmla="*/ 0 w 1171686"/>
                        <a:gd name="connsiteY10" fmla="*/ 998956 h 1171686"/>
                        <a:gd name="connsiteX11" fmla="*/ 0 w 1171686"/>
                        <a:gd name="connsiteY11" fmla="*/ 569318 h 1171686"/>
                        <a:gd name="connsiteX12" fmla="*/ 0 w 1171686"/>
                        <a:gd name="connsiteY12" fmla="*/ 172730 h 11716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171686" h="1171686" fill="none" extrusionOk="0">
                          <a:moveTo>
                            <a:pt x="0" y="172730"/>
                          </a:moveTo>
                          <a:cubicBezTo>
                            <a:pt x="6403" y="66924"/>
                            <a:pt x="98102" y="10491"/>
                            <a:pt x="172730" y="0"/>
                          </a:cubicBezTo>
                          <a:cubicBezTo>
                            <a:pt x="296439" y="-12172"/>
                            <a:pt x="402957" y="14216"/>
                            <a:pt x="585843" y="0"/>
                          </a:cubicBezTo>
                          <a:cubicBezTo>
                            <a:pt x="768729" y="-14216"/>
                            <a:pt x="911771" y="20223"/>
                            <a:pt x="998956" y="0"/>
                          </a:cubicBezTo>
                          <a:cubicBezTo>
                            <a:pt x="1092716" y="2314"/>
                            <a:pt x="1154165" y="82975"/>
                            <a:pt x="1171686" y="172730"/>
                          </a:cubicBezTo>
                          <a:cubicBezTo>
                            <a:pt x="1159974" y="257631"/>
                            <a:pt x="1186222" y="378018"/>
                            <a:pt x="1171686" y="561056"/>
                          </a:cubicBezTo>
                          <a:cubicBezTo>
                            <a:pt x="1157150" y="744094"/>
                            <a:pt x="1175515" y="839390"/>
                            <a:pt x="1171686" y="998956"/>
                          </a:cubicBezTo>
                          <a:cubicBezTo>
                            <a:pt x="1182709" y="1098389"/>
                            <a:pt x="1097263" y="1176661"/>
                            <a:pt x="998956" y="1171686"/>
                          </a:cubicBezTo>
                          <a:cubicBezTo>
                            <a:pt x="815766" y="1170381"/>
                            <a:pt x="785065" y="1180317"/>
                            <a:pt x="585843" y="1171686"/>
                          </a:cubicBezTo>
                          <a:cubicBezTo>
                            <a:pt x="386621" y="1163055"/>
                            <a:pt x="356927" y="1176720"/>
                            <a:pt x="172730" y="1171686"/>
                          </a:cubicBezTo>
                          <a:cubicBezTo>
                            <a:pt x="82883" y="1171297"/>
                            <a:pt x="-4433" y="1074679"/>
                            <a:pt x="0" y="998956"/>
                          </a:cubicBezTo>
                          <a:cubicBezTo>
                            <a:pt x="-5411" y="854281"/>
                            <a:pt x="1582" y="738571"/>
                            <a:pt x="0" y="569318"/>
                          </a:cubicBezTo>
                          <a:cubicBezTo>
                            <a:pt x="-1582" y="400065"/>
                            <a:pt x="-14429" y="304864"/>
                            <a:pt x="0" y="172730"/>
                          </a:cubicBezTo>
                          <a:close/>
                        </a:path>
                        <a:path w="1171686" h="1171686" stroke="0" extrusionOk="0">
                          <a:moveTo>
                            <a:pt x="0" y="172730"/>
                          </a:moveTo>
                          <a:cubicBezTo>
                            <a:pt x="6346" y="77938"/>
                            <a:pt x="76661" y="-3595"/>
                            <a:pt x="172730" y="0"/>
                          </a:cubicBezTo>
                          <a:cubicBezTo>
                            <a:pt x="321091" y="-15867"/>
                            <a:pt x="465223" y="4856"/>
                            <a:pt x="577581" y="0"/>
                          </a:cubicBezTo>
                          <a:cubicBezTo>
                            <a:pt x="689939" y="-4856"/>
                            <a:pt x="788716" y="-2323"/>
                            <a:pt x="998956" y="0"/>
                          </a:cubicBezTo>
                          <a:cubicBezTo>
                            <a:pt x="1108536" y="-4519"/>
                            <a:pt x="1167373" y="71845"/>
                            <a:pt x="1171686" y="172730"/>
                          </a:cubicBezTo>
                          <a:cubicBezTo>
                            <a:pt x="1183979" y="269178"/>
                            <a:pt x="1182875" y="401801"/>
                            <a:pt x="1171686" y="602368"/>
                          </a:cubicBezTo>
                          <a:cubicBezTo>
                            <a:pt x="1160497" y="802935"/>
                            <a:pt x="1159643" y="864265"/>
                            <a:pt x="1171686" y="998956"/>
                          </a:cubicBezTo>
                          <a:cubicBezTo>
                            <a:pt x="1172622" y="1087867"/>
                            <a:pt x="1107024" y="1170758"/>
                            <a:pt x="998956" y="1171686"/>
                          </a:cubicBezTo>
                          <a:cubicBezTo>
                            <a:pt x="914480" y="1188367"/>
                            <a:pt x="747929" y="1176576"/>
                            <a:pt x="577581" y="1171686"/>
                          </a:cubicBezTo>
                          <a:cubicBezTo>
                            <a:pt x="407233" y="1166796"/>
                            <a:pt x="337808" y="1174309"/>
                            <a:pt x="172730" y="1171686"/>
                          </a:cubicBezTo>
                          <a:cubicBezTo>
                            <a:pt x="77053" y="1177389"/>
                            <a:pt x="8012" y="1080996"/>
                            <a:pt x="0" y="998956"/>
                          </a:cubicBezTo>
                          <a:cubicBezTo>
                            <a:pt x="19528" y="907443"/>
                            <a:pt x="-221" y="781116"/>
                            <a:pt x="0" y="594105"/>
                          </a:cubicBezTo>
                          <a:cubicBezTo>
                            <a:pt x="221" y="407094"/>
                            <a:pt x="12567" y="303696"/>
                            <a:pt x="0" y="17273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A75DF44-6D06-8367-7440-30E25FA4337F}"/>
                </a:ext>
              </a:extLst>
            </p:cNvPr>
            <p:cNvSpPr/>
            <p:nvPr/>
          </p:nvSpPr>
          <p:spPr>
            <a:xfrm>
              <a:off x="5955886" y="2096580"/>
              <a:ext cx="344424" cy="339661"/>
            </a:xfrm>
            <a:custGeom>
              <a:avLst/>
              <a:gdLst>
                <a:gd name="connsiteX0" fmla="*/ 344424 w 344424"/>
                <a:gd name="connsiteY0" fmla="*/ 210693 h 339661"/>
                <a:gd name="connsiteX1" fmla="*/ 344424 w 344424"/>
                <a:gd name="connsiteY1" fmla="*/ 339662 h 339661"/>
                <a:gd name="connsiteX2" fmla="*/ 269653 w 344424"/>
                <a:gd name="connsiteY2" fmla="*/ 339662 h 339661"/>
                <a:gd name="connsiteX3" fmla="*/ 269653 w 344424"/>
                <a:gd name="connsiteY3" fmla="*/ 219361 h 339661"/>
                <a:gd name="connsiteX4" fmla="*/ 231743 w 344424"/>
                <a:gd name="connsiteY4" fmla="*/ 168497 h 339661"/>
                <a:gd name="connsiteX5" fmla="*/ 193358 w 344424"/>
                <a:gd name="connsiteY5" fmla="*/ 195834 h 339661"/>
                <a:gd name="connsiteX6" fmla="*/ 190881 w 344424"/>
                <a:gd name="connsiteY6" fmla="*/ 214027 h 339661"/>
                <a:gd name="connsiteX7" fmla="*/ 190881 w 344424"/>
                <a:gd name="connsiteY7" fmla="*/ 339662 h 339661"/>
                <a:gd name="connsiteX8" fmla="*/ 116110 w 344424"/>
                <a:gd name="connsiteY8" fmla="*/ 339662 h 339661"/>
                <a:gd name="connsiteX9" fmla="*/ 116110 w 344424"/>
                <a:gd name="connsiteY9" fmla="*/ 114776 h 339661"/>
                <a:gd name="connsiteX10" fmla="*/ 190881 w 344424"/>
                <a:gd name="connsiteY10" fmla="*/ 114776 h 339661"/>
                <a:gd name="connsiteX11" fmla="*/ 190881 w 344424"/>
                <a:gd name="connsiteY11" fmla="*/ 146685 h 339661"/>
                <a:gd name="connsiteX12" fmla="*/ 190405 w 344424"/>
                <a:gd name="connsiteY12" fmla="*/ 147447 h 339661"/>
                <a:gd name="connsiteX13" fmla="*/ 190881 w 344424"/>
                <a:gd name="connsiteY13" fmla="*/ 147447 h 339661"/>
                <a:gd name="connsiteX14" fmla="*/ 190881 w 344424"/>
                <a:gd name="connsiteY14" fmla="*/ 146685 h 339661"/>
                <a:gd name="connsiteX15" fmla="*/ 258318 w 344424"/>
                <a:gd name="connsiteY15" fmla="*/ 109538 h 339661"/>
                <a:gd name="connsiteX16" fmla="*/ 344424 w 344424"/>
                <a:gd name="connsiteY16" fmla="*/ 210693 h 339661"/>
                <a:gd name="connsiteX17" fmla="*/ 344424 w 344424"/>
                <a:gd name="connsiteY17" fmla="*/ 210693 h 339661"/>
                <a:gd name="connsiteX18" fmla="*/ 0 w 344424"/>
                <a:gd name="connsiteY18" fmla="*/ 339662 h 339661"/>
                <a:gd name="connsiteX19" fmla="*/ 74771 w 344424"/>
                <a:gd name="connsiteY19" fmla="*/ 339662 h 339661"/>
                <a:gd name="connsiteX20" fmla="*/ 74771 w 344424"/>
                <a:gd name="connsiteY20" fmla="*/ 114776 h 339661"/>
                <a:gd name="connsiteX21" fmla="*/ 0 w 344424"/>
                <a:gd name="connsiteY21" fmla="*/ 114776 h 339661"/>
                <a:gd name="connsiteX22" fmla="*/ 0 w 344424"/>
                <a:gd name="connsiteY22" fmla="*/ 339662 h 339661"/>
                <a:gd name="connsiteX23" fmla="*/ 76962 w 344424"/>
                <a:gd name="connsiteY23" fmla="*/ 38481 h 339661"/>
                <a:gd name="connsiteX24" fmla="*/ 38481 w 344424"/>
                <a:gd name="connsiteY24" fmla="*/ 76962 h 339661"/>
                <a:gd name="connsiteX25" fmla="*/ 0 w 344424"/>
                <a:gd name="connsiteY25" fmla="*/ 38481 h 339661"/>
                <a:gd name="connsiteX26" fmla="*/ 38481 w 344424"/>
                <a:gd name="connsiteY26" fmla="*/ 0 h 339661"/>
                <a:gd name="connsiteX27" fmla="*/ 76962 w 344424"/>
                <a:gd name="connsiteY27" fmla="*/ 38481 h 3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4424" h="339661">
                  <a:moveTo>
                    <a:pt x="344424" y="210693"/>
                  </a:moveTo>
                  <a:lnTo>
                    <a:pt x="344424" y="339662"/>
                  </a:lnTo>
                  <a:lnTo>
                    <a:pt x="269653" y="339662"/>
                  </a:lnTo>
                  <a:lnTo>
                    <a:pt x="269653" y="219361"/>
                  </a:lnTo>
                  <a:cubicBezTo>
                    <a:pt x="269653" y="189167"/>
                    <a:pt x="258890" y="168497"/>
                    <a:pt x="231743" y="168497"/>
                  </a:cubicBezTo>
                  <a:cubicBezTo>
                    <a:pt x="211074" y="168497"/>
                    <a:pt x="198787" y="182404"/>
                    <a:pt x="193358" y="195834"/>
                  </a:cubicBezTo>
                  <a:cubicBezTo>
                    <a:pt x="191357" y="200597"/>
                    <a:pt x="190881" y="207359"/>
                    <a:pt x="190881" y="214027"/>
                  </a:cubicBezTo>
                  <a:lnTo>
                    <a:pt x="190881" y="339662"/>
                  </a:lnTo>
                  <a:lnTo>
                    <a:pt x="116110" y="339662"/>
                  </a:lnTo>
                  <a:cubicBezTo>
                    <a:pt x="116110" y="339662"/>
                    <a:pt x="117158" y="135827"/>
                    <a:pt x="116110" y="114776"/>
                  </a:cubicBezTo>
                  <a:lnTo>
                    <a:pt x="190881" y="114776"/>
                  </a:lnTo>
                  <a:lnTo>
                    <a:pt x="190881" y="146685"/>
                  </a:lnTo>
                  <a:cubicBezTo>
                    <a:pt x="190691" y="146971"/>
                    <a:pt x="190500" y="147161"/>
                    <a:pt x="190405" y="147447"/>
                  </a:cubicBezTo>
                  <a:lnTo>
                    <a:pt x="190881" y="147447"/>
                  </a:lnTo>
                  <a:lnTo>
                    <a:pt x="190881" y="146685"/>
                  </a:lnTo>
                  <a:cubicBezTo>
                    <a:pt x="200787" y="131350"/>
                    <a:pt x="218504" y="109538"/>
                    <a:pt x="258318" y="109538"/>
                  </a:cubicBezTo>
                  <a:cubicBezTo>
                    <a:pt x="307467" y="109442"/>
                    <a:pt x="344424" y="141637"/>
                    <a:pt x="344424" y="210693"/>
                  </a:cubicBezTo>
                  <a:lnTo>
                    <a:pt x="344424" y="210693"/>
                  </a:lnTo>
                  <a:close/>
                  <a:moveTo>
                    <a:pt x="0" y="339662"/>
                  </a:moveTo>
                  <a:lnTo>
                    <a:pt x="74771" y="339662"/>
                  </a:lnTo>
                  <a:lnTo>
                    <a:pt x="74771" y="114776"/>
                  </a:lnTo>
                  <a:lnTo>
                    <a:pt x="0" y="114776"/>
                  </a:lnTo>
                  <a:lnTo>
                    <a:pt x="0" y="339662"/>
                  </a:lnTo>
                  <a:close/>
                  <a:moveTo>
                    <a:pt x="76962" y="38481"/>
                  </a:moveTo>
                  <a:cubicBezTo>
                    <a:pt x="76962" y="59722"/>
                    <a:pt x="59722" y="76962"/>
                    <a:pt x="38481" y="76962"/>
                  </a:cubicBezTo>
                  <a:cubicBezTo>
                    <a:pt x="17240" y="76962"/>
                    <a:pt x="0" y="59722"/>
                    <a:pt x="0" y="38481"/>
                  </a:cubicBezTo>
                  <a:cubicBezTo>
                    <a:pt x="0" y="17240"/>
                    <a:pt x="17240" y="0"/>
                    <a:pt x="38481" y="0"/>
                  </a:cubicBezTo>
                  <a:cubicBezTo>
                    <a:pt x="59722" y="0"/>
                    <a:pt x="76962" y="17145"/>
                    <a:pt x="76962" y="38481"/>
                  </a:cubicBezTo>
                  <a:close/>
                </a:path>
              </a:pathLst>
            </a:custGeom>
            <a:solidFill>
              <a:schemeClr val="bg2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79177957">
                    <a:custGeom>
                      <a:avLst/>
                      <a:gdLst>
                        <a:gd name="connsiteX0" fmla="*/ 662003 w 662003"/>
                        <a:gd name="connsiteY0" fmla="*/ 404964 h 652848"/>
                        <a:gd name="connsiteX1" fmla="*/ 662003 w 662003"/>
                        <a:gd name="connsiteY1" fmla="*/ 652849 h 652848"/>
                        <a:gd name="connsiteX2" fmla="*/ 518288 w 662003"/>
                        <a:gd name="connsiteY2" fmla="*/ 652849 h 652848"/>
                        <a:gd name="connsiteX3" fmla="*/ 518288 w 662003"/>
                        <a:gd name="connsiteY3" fmla="*/ 421624 h 652848"/>
                        <a:gd name="connsiteX4" fmla="*/ 445423 w 662003"/>
                        <a:gd name="connsiteY4" fmla="*/ 323860 h 652848"/>
                        <a:gd name="connsiteX5" fmla="*/ 371645 w 662003"/>
                        <a:gd name="connsiteY5" fmla="*/ 376404 h 652848"/>
                        <a:gd name="connsiteX6" fmla="*/ 366884 w 662003"/>
                        <a:gd name="connsiteY6" fmla="*/ 411372 h 652848"/>
                        <a:gd name="connsiteX7" fmla="*/ 366884 w 662003"/>
                        <a:gd name="connsiteY7" fmla="*/ 652849 h 652848"/>
                        <a:gd name="connsiteX8" fmla="*/ 223170 w 662003"/>
                        <a:gd name="connsiteY8" fmla="*/ 652849 h 652848"/>
                        <a:gd name="connsiteX9" fmla="*/ 223170 w 662003"/>
                        <a:gd name="connsiteY9" fmla="*/ 220606 h 652848"/>
                        <a:gd name="connsiteX10" fmla="*/ 366884 w 662003"/>
                        <a:gd name="connsiteY10" fmla="*/ 220606 h 652848"/>
                        <a:gd name="connsiteX11" fmla="*/ 366884 w 662003"/>
                        <a:gd name="connsiteY11" fmla="*/ 281937 h 652848"/>
                        <a:gd name="connsiteX12" fmla="*/ 365969 w 662003"/>
                        <a:gd name="connsiteY12" fmla="*/ 283401 h 652848"/>
                        <a:gd name="connsiteX13" fmla="*/ 366884 w 662003"/>
                        <a:gd name="connsiteY13" fmla="*/ 283401 h 652848"/>
                        <a:gd name="connsiteX14" fmla="*/ 366884 w 662003"/>
                        <a:gd name="connsiteY14" fmla="*/ 281937 h 652848"/>
                        <a:gd name="connsiteX15" fmla="*/ 496502 w 662003"/>
                        <a:gd name="connsiteY15" fmla="*/ 210538 h 652848"/>
                        <a:gd name="connsiteX16" fmla="*/ 662003 w 662003"/>
                        <a:gd name="connsiteY16" fmla="*/ 404964 h 652848"/>
                        <a:gd name="connsiteX17" fmla="*/ 662003 w 662003"/>
                        <a:gd name="connsiteY17" fmla="*/ 404964 h 652848"/>
                        <a:gd name="connsiteX18" fmla="*/ 0 w 662003"/>
                        <a:gd name="connsiteY18" fmla="*/ 652849 h 652848"/>
                        <a:gd name="connsiteX19" fmla="*/ 143714 w 662003"/>
                        <a:gd name="connsiteY19" fmla="*/ 652849 h 652848"/>
                        <a:gd name="connsiteX20" fmla="*/ 143714 w 662003"/>
                        <a:gd name="connsiteY20" fmla="*/ 220606 h 652848"/>
                        <a:gd name="connsiteX21" fmla="*/ 0 w 662003"/>
                        <a:gd name="connsiteY21" fmla="*/ 220606 h 652848"/>
                        <a:gd name="connsiteX22" fmla="*/ 0 w 662003"/>
                        <a:gd name="connsiteY22" fmla="*/ 652849 h 652848"/>
                        <a:gd name="connsiteX23" fmla="*/ 147925 w 662003"/>
                        <a:gd name="connsiteY23" fmla="*/ 73962 h 652848"/>
                        <a:gd name="connsiteX24" fmla="*/ 73962 w 662003"/>
                        <a:gd name="connsiteY24" fmla="*/ 147925 h 652848"/>
                        <a:gd name="connsiteX25" fmla="*/ 0 w 662003"/>
                        <a:gd name="connsiteY25" fmla="*/ 73962 h 652848"/>
                        <a:gd name="connsiteX26" fmla="*/ 73962 w 662003"/>
                        <a:gd name="connsiteY26" fmla="*/ 0 h 652848"/>
                        <a:gd name="connsiteX27" fmla="*/ 147925 w 662003"/>
                        <a:gd name="connsiteY27" fmla="*/ 73962 h 6528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</a:cxnLst>
                      <a:rect l="l" t="t" r="r" b="b"/>
                      <a:pathLst>
                        <a:path w="662003" h="652848" fill="none" extrusionOk="0">
                          <a:moveTo>
                            <a:pt x="662003" y="404964"/>
                          </a:moveTo>
                          <a:cubicBezTo>
                            <a:pt x="672836" y="505715"/>
                            <a:pt x="650245" y="539357"/>
                            <a:pt x="662003" y="652849"/>
                          </a:cubicBezTo>
                          <a:cubicBezTo>
                            <a:pt x="596982" y="656424"/>
                            <a:pt x="578793" y="652067"/>
                            <a:pt x="518288" y="652849"/>
                          </a:cubicBezTo>
                          <a:cubicBezTo>
                            <a:pt x="529196" y="539550"/>
                            <a:pt x="515421" y="483056"/>
                            <a:pt x="518288" y="421624"/>
                          </a:cubicBezTo>
                          <a:cubicBezTo>
                            <a:pt x="525015" y="372025"/>
                            <a:pt x="500113" y="315929"/>
                            <a:pt x="445423" y="323860"/>
                          </a:cubicBezTo>
                          <a:cubicBezTo>
                            <a:pt x="405483" y="327348"/>
                            <a:pt x="384167" y="348287"/>
                            <a:pt x="371645" y="376404"/>
                          </a:cubicBezTo>
                          <a:cubicBezTo>
                            <a:pt x="369008" y="386090"/>
                            <a:pt x="369239" y="400004"/>
                            <a:pt x="366884" y="411372"/>
                          </a:cubicBezTo>
                          <a:cubicBezTo>
                            <a:pt x="377621" y="521296"/>
                            <a:pt x="355382" y="582475"/>
                            <a:pt x="366884" y="652849"/>
                          </a:cubicBezTo>
                          <a:cubicBezTo>
                            <a:pt x="308373" y="650269"/>
                            <a:pt x="282555" y="650746"/>
                            <a:pt x="223170" y="652849"/>
                          </a:cubicBezTo>
                          <a:cubicBezTo>
                            <a:pt x="227892" y="650746"/>
                            <a:pt x="223790" y="263102"/>
                            <a:pt x="223170" y="220606"/>
                          </a:cubicBezTo>
                          <a:cubicBezTo>
                            <a:pt x="287978" y="214387"/>
                            <a:pt x="312831" y="222372"/>
                            <a:pt x="366884" y="220606"/>
                          </a:cubicBezTo>
                          <a:cubicBezTo>
                            <a:pt x="368321" y="237491"/>
                            <a:pt x="369567" y="251705"/>
                            <a:pt x="366884" y="281937"/>
                          </a:cubicBezTo>
                          <a:cubicBezTo>
                            <a:pt x="366606" y="282575"/>
                            <a:pt x="366078" y="282751"/>
                            <a:pt x="365969" y="283401"/>
                          </a:cubicBezTo>
                          <a:cubicBezTo>
                            <a:pt x="366272" y="283441"/>
                            <a:pt x="366666" y="283355"/>
                            <a:pt x="366884" y="283401"/>
                          </a:cubicBezTo>
                          <a:cubicBezTo>
                            <a:pt x="366899" y="282903"/>
                            <a:pt x="366953" y="282379"/>
                            <a:pt x="366884" y="281937"/>
                          </a:cubicBezTo>
                          <a:cubicBezTo>
                            <a:pt x="397985" y="251971"/>
                            <a:pt x="413372" y="198760"/>
                            <a:pt x="496502" y="210538"/>
                          </a:cubicBezTo>
                          <a:cubicBezTo>
                            <a:pt x="596130" y="215910"/>
                            <a:pt x="655890" y="266419"/>
                            <a:pt x="662003" y="404964"/>
                          </a:cubicBezTo>
                          <a:lnTo>
                            <a:pt x="662003" y="404964"/>
                          </a:lnTo>
                          <a:close/>
                          <a:moveTo>
                            <a:pt x="0" y="652849"/>
                          </a:moveTo>
                          <a:cubicBezTo>
                            <a:pt x="69509" y="658489"/>
                            <a:pt x="75844" y="649442"/>
                            <a:pt x="143714" y="652849"/>
                          </a:cubicBezTo>
                          <a:cubicBezTo>
                            <a:pt x="152098" y="472515"/>
                            <a:pt x="125635" y="426962"/>
                            <a:pt x="143714" y="220606"/>
                          </a:cubicBezTo>
                          <a:cubicBezTo>
                            <a:pt x="107584" y="225168"/>
                            <a:pt x="59387" y="227223"/>
                            <a:pt x="0" y="220606"/>
                          </a:cubicBezTo>
                          <a:cubicBezTo>
                            <a:pt x="-3916" y="311750"/>
                            <a:pt x="17879" y="438731"/>
                            <a:pt x="0" y="652849"/>
                          </a:cubicBezTo>
                          <a:close/>
                          <a:moveTo>
                            <a:pt x="147925" y="73962"/>
                          </a:moveTo>
                          <a:cubicBezTo>
                            <a:pt x="149256" y="117090"/>
                            <a:pt x="123330" y="150773"/>
                            <a:pt x="73962" y="147925"/>
                          </a:cubicBezTo>
                          <a:cubicBezTo>
                            <a:pt x="42267" y="145288"/>
                            <a:pt x="-4781" y="119681"/>
                            <a:pt x="0" y="73962"/>
                          </a:cubicBezTo>
                          <a:cubicBezTo>
                            <a:pt x="-2376" y="34375"/>
                            <a:pt x="34131" y="-93"/>
                            <a:pt x="73962" y="0"/>
                          </a:cubicBezTo>
                          <a:cubicBezTo>
                            <a:pt x="116938" y="-8395"/>
                            <a:pt x="153931" y="36824"/>
                            <a:pt x="147925" y="73962"/>
                          </a:cubicBezTo>
                          <a:close/>
                        </a:path>
                        <a:path w="662003" h="652848" stroke="0" extrusionOk="0">
                          <a:moveTo>
                            <a:pt x="662003" y="404964"/>
                          </a:moveTo>
                          <a:cubicBezTo>
                            <a:pt x="669336" y="508707"/>
                            <a:pt x="652537" y="581998"/>
                            <a:pt x="662003" y="652849"/>
                          </a:cubicBezTo>
                          <a:cubicBezTo>
                            <a:pt x="630239" y="655224"/>
                            <a:pt x="582820" y="655962"/>
                            <a:pt x="518288" y="652849"/>
                          </a:cubicBezTo>
                          <a:cubicBezTo>
                            <a:pt x="512353" y="561066"/>
                            <a:pt x="507135" y="521564"/>
                            <a:pt x="518288" y="421624"/>
                          </a:cubicBezTo>
                          <a:cubicBezTo>
                            <a:pt x="515138" y="361839"/>
                            <a:pt x="505366" y="323282"/>
                            <a:pt x="445423" y="323860"/>
                          </a:cubicBezTo>
                          <a:cubicBezTo>
                            <a:pt x="406102" y="322854"/>
                            <a:pt x="381924" y="351647"/>
                            <a:pt x="371645" y="376404"/>
                          </a:cubicBezTo>
                          <a:cubicBezTo>
                            <a:pt x="364958" y="385691"/>
                            <a:pt x="365863" y="397380"/>
                            <a:pt x="366884" y="411372"/>
                          </a:cubicBezTo>
                          <a:cubicBezTo>
                            <a:pt x="371734" y="508525"/>
                            <a:pt x="376437" y="581064"/>
                            <a:pt x="366884" y="652849"/>
                          </a:cubicBezTo>
                          <a:cubicBezTo>
                            <a:pt x="301554" y="659121"/>
                            <a:pt x="294757" y="646345"/>
                            <a:pt x="223170" y="652849"/>
                          </a:cubicBezTo>
                          <a:cubicBezTo>
                            <a:pt x="221074" y="657979"/>
                            <a:pt x="227098" y="255836"/>
                            <a:pt x="223170" y="220606"/>
                          </a:cubicBezTo>
                          <a:cubicBezTo>
                            <a:pt x="269567" y="222996"/>
                            <a:pt x="308876" y="218015"/>
                            <a:pt x="366884" y="220606"/>
                          </a:cubicBezTo>
                          <a:cubicBezTo>
                            <a:pt x="366959" y="245046"/>
                            <a:pt x="366608" y="262179"/>
                            <a:pt x="366884" y="281937"/>
                          </a:cubicBezTo>
                          <a:cubicBezTo>
                            <a:pt x="366468" y="282551"/>
                            <a:pt x="366129" y="282890"/>
                            <a:pt x="365969" y="283401"/>
                          </a:cubicBezTo>
                          <a:cubicBezTo>
                            <a:pt x="366209" y="283422"/>
                            <a:pt x="366652" y="283382"/>
                            <a:pt x="366884" y="283401"/>
                          </a:cubicBezTo>
                          <a:cubicBezTo>
                            <a:pt x="366841" y="282685"/>
                            <a:pt x="366891" y="282345"/>
                            <a:pt x="366884" y="281937"/>
                          </a:cubicBezTo>
                          <a:cubicBezTo>
                            <a:pt x="375608" y="254929"/>
                            <a:pt x="428463" y="202608"/>
                            <a:pt x="496502" y="210538"/>
                          </a:cubicBezTo>
                          <a:cubicBezTo>
                            <a:pt x="587002" y="212700"/>
                            <a:pt x="669150" y="286691"/>
                            <a:pt x="662003" y="404964"/>
                          </a:cubicBezTo>
                          <a:lnTo>
                            <a:pt x="662003" y="404964"/>
                          </a:lnTo>
                          <a:close/>
                          <a:moveTo>
                            <a:pt x="0" y="652849"/>
                          </a:moveTo>
                          <a:cubicBezTo>
                            <a:pt x="58883" y="646192"/>
                            <a:pt x="91367" y="655175"/>
                            <a:pt x="143714" y="652849"/>
                          </a:cubicBezTo>
                          <a:cubicBezTo>
                            <a:pt x="146225" y="542211"/>
                            <a:pt x="152175" y="370753"/>
                            <a:pt x="143714" y="220606"/>
                          </a:cubicBezTo>
                          <a:cubicBezTo>
                            <a:pt x="81125" y="215489"/>
                            <a:pt x="48569" y="214896"/>
                            <a:pt x="0" y="220606"/>
                          </a:cubicBezTo>
                          <a:cubicBezTo>
                            <a:pt x="-2566" y="324321"/>
                            <a:pt x="-19454" y="479311"/>
                            <a:pt x="0" y="652849"/>
                          </a:cubicBezTo>
                          <a:close/>
                          <a:moveTo>
                            <a:pt x="147925" y="73962"/>
                          </a:moveTo>
                          <a:cubicBezTo>
                            <a:pt x="141841" y="108856"/>
                            <a:pt x="114137" y="145851"/>
                            <a:pt x="73962" y="147925"/>
                          </a:cubicBezTo>
                          <a:cubicBezTo>
                            <a:pt x="29382" y="149301"/>
                            <a:pt x="6083" y="120898"/>
                            <a:pt x="0" y="73962"/>
                          </a:cubicBezTo>
                          <a:cubicBezTo>
                            <a:pt x="4302" y="37991"/>
                            <a:pt x="28399" y="4705"/>
                            <a:pt x="73962" y="0"/>
                          </a:cubicBezTo>
                          <a:cubicBezTo>
                            <a:pt x="117835" y="-7015"/>
                            <a:pt x="150354" y="40776"/>
                            <a:pt x="147925" y="73962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E115AA86-DB3C-3148-1258-E330E85B2FB4}"/>
              </a:ext>
            </a:extLst>
          </p:cNvPr>
          <p:cNvGrpSpPr/>
          <p:nvPr/>
        </p:nvGrpSpPr>
        <p:grpSpPr>
          <a:xfrm>
            <a:off x="10742370" y="2098202"/>
            <a:ext cx="1071152" cy="1071152"/>
            <a:chOff x="2625872" y="2151767"/>
            <a:chExt cx="1869928" cy="1869928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796DD56-CAF4-47F3-26BD-F23DFFF0EAA5}"/>
                </a:ext>
              </a:extLst>
            </p:cNvPr>
            <p:cNvSpPr/>
            <p:nvPr/>
          </p:nvSpPr>
          <p:spPr>
            <a:xfrm>
              <a:off x="2625872" y="2151767"/>
              <a:ext cx="1869928" cy="1869928"/>
            </a:xfrm>
            <a:custGeom>
              <a:avLst/>
              <a:gdLst>
                <a:gd name="connsiteX0" fmla="*/ 609600 w 609600"/>
                <a:gd name="connsiteY0" fmla="*/ 304800 h 609600"/>
                <a:gd name="connsiteX1" fmla="*/ 304800 w 609600"/>
                <a:gd name="connsiteY1" fmla="*/ 609600 h 609600"/>
                <a:gd name="connsiteX2" fmla="*/ 0 w 609600"/>
                <a:gd name="connsiteY2" fmla="*/ 304800 h 609600"/>
                <a:gd name="connsiteX3" fmla="*/ 304800 w 609600"/>
                <a:gd name="connsiteY3" fmla="*/ 0 h 609600"/>
                <a:gd name="connsiteX4" fmla="*/ 609600 w 609600"/>
                <a:gd name="connsiteY4" fmla="*/ 3048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" h="609600">
                  <a:moveTo>
                    <a:pt x="609600" y="304800"/>
                  </a:moveTo>
                  <a:cubicBezTo>
                    <a:pt x="609600" y="473136"/>
                    <a:pt x="473136" y="609600"/>
                    <a:pt x="304800" y="609600"/>
                  </a:cubicBezTo>
                  <a:cubicBezTo>
                    <a:pt x="136464" y="609600"/>
                    <a:pt x="0" y="473136"/>
                    <a:pt x="0" y="304800"/>
                  </a:cubicBezTo>
                  <a:cubicBezTo>
                    <a:pt x="0" y="136464"/>
                    <a:pt x="136464" y="0"/>
                    <a:pt x="304800" y="0"/>
                  </a:cubicBezTo>
                  <a:cubicBezTo>
                    <a:pt x="473136" y="0"/>
                    <a:pt x="609600" y="136464"/>
                    <a:pt x="609600" y="30480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2748348 w 2748348"/>
                        <a:gd name="connsiteY0" fmla="*/ 1374174 h 2748348"/>
                        <a:gd name="connsiteX1" fmla="*/ 1374174 w 2748348"/>
                        <a:gd name="connsiteY1" fmla="*/ 2748348 h 2748348"/>
                        <a:gd name="connsiteX2" fmla="*/ 0 w 2748348"/>
                        <a:gd name="connsiteY2" fmla="*/ 1374174 h 2748348"/>
                        <a:gd name="connsiteX3" fmla="*/ 1374174 w 2748348"/>
                        <a:gd name="connsiteY3" fmla="*/ 0 h 2748348"/>
                        <a:gd name="connsiteX4" fmla="*/ 2748348 w 2748348"/>
                        <a:gd name="connsiteY4" fmla="*/ 1374174 h 27483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748348" h="2748348" fill="none" extrusionOk="0">
                          <a:moveTo>
                            <a:pt x="2748348" y="1374174"/>
                          </a:moveTo>
                          <a:cubicBezTo>
                            <a:pt x="2851481" y="2145342"/>
                            <a:pt x="2192896" y="2625303"/>
                            <a:pt x="1374174" y="2748348"/>
                          </a:cubicBezTo>
                          <a:cubicBezTo>
                            <a:pt x="458595" y="2724360"/>
                            <a:pt x="-71197" y="2200139"/>
                            <a:pt x="0" y="1374174"/>
                          </a:cubicBezTo>
                          <a:cubicBezTo>
                            <a:pt x="-3382" y="582984"/>
                            <a:pt x="505228" y="152885"/>
                            <a:pt x="1374174" y="0"/>
                          </a:cubicBezTo>
                          <a:cubicBezTo>
                            <a:pt x="2220417" y="48880"/>
                            <a:pt x="2778292" y="622440"/>
                            <a:pt x="2748348" y="1374174"/>
                          </a:cubicBezTo>
                          <a:close/>
                        </a:path>
                        <a:path w="2748348" h="2748348" stroke="0" extrusionOk="0">
                          <a:moveTo>
                            <a:pt x="2748348" y="1374174"/>
                          </a:moveTo>
                          <a:cubicBezTo>
                            <a:pt x="2593679" y="2037704"/>
                            <a:pt x="2068452" y="2772614"/>
                            <a:pt x="1374174" y="2748348"/>
                          </a:cubicBezTo>
                          <a:cubicBezTo>
                            <a:pt x="796454" y="2786498"/>
                            <a:pt x="-143437" y="2137668"/>
                            <a:pt x="0" y="1374174"/>
                          </a:cubicBezTo>
                          <a:cubicBezTo>
                            <a:pt x="-21865" y="636592"/>
                            <a:pt x="585307" y="165449"/>
                            <a:pt x="1374174" y="0"/>
                          </a:cubicBezTo>
                          <a:cubicBezTo>
                            <a:pt x="2093171" y="-21850"/>
                            <a:pt x="2886425" y="681214"/>
                            <a:pt x="2748348" y="137417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D36BEBC5-2A32-C66C-DD51-B10997477EFE}"/>
                </a:ext>
              </a:extLst>
            </p:cNvPr>
            <p:cNvGrpSpPr/>
            <p:nvPr/>
          </p:nvGrpSpPr>
          <p:grpSpPr>
            <a:xfrm>
              <a:off x="2769887" y="2285228"/>
              <a:ext cx="1496438" cy="1551730"/>
              <a:chOff x="2426500" y="2280039"/>
              <a:chExt cx="1496438" cy="1551730"/>
            </a:xfrm>
          </p:grpSpPr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217C1AE4-4851-E4A7-AD5B-B6AB533867F6}"/>
                  </a:ext>
                </a:extLst>
              </p:cNvPr>
              <p:cNvSpPr/>
              <p:nvPr/>
            </p:nvSpPr>
            <p:spPr>
              <a:xfrm rot="18850946" flipH="1">
                <a:off x="2794380" y="2350915"/>
                <a:ext cx="767464" cy="625712"/>
              </a:xfrm>
              <a:custGeom>
                <a:avLst/>
                <a:gdLst>
                  <a:gd name="connsiteX0" fmla="*/ 181246 w 767464"/>
                  <a:gd name="connsiteY0" fmla="*/ 196448 h 625712"/>
                  <a:gd name="connsiteX1" fmla="*/ 0 w 767464"/>
                  <a:gd name="connsiteY1" fmla="*/ 625712 h 625712"/>
                  <a:gd name="connsiteX2" fmla="*/ 243740 w 767464"/>
                  <a:gd name="connsiteY2" fmla="*/ 617677 h 625712"/>
                  <a:gd name="connsiteX3" fmla="*/ 351863 w 767464"/>
                  <a:gd name="connsiteY3" fmla="*/ 362861 h 625712"/>
                  <a:gd name="connsiteX4" fmla="*/ 713021 w 767464"/>
                  <a:gd name="connsiteY4" fmla="*/ 249803 h 625712"/>
                  <a:gd name="connsiteX5" fmla="*/ 767464 w 767464"/>
                  <a:gd name="connsiteY5" fmla="*/ 265491 h 625712"/>
                  <a:gd name="connsiteX6" fmla="*/ 760174 w 767464"/>
                  <a:gd name="connsiteY6" fmla="*/ 10105 h 625712"/>
                  <a:gd name="connsiteX7" fmla="*/ 636397 w 767464"/>
                  <a:gd name="connsiteY7" fmla="*/ 0 h 625712"/>
                  <a:gd name="connsiteX8" fmla="*/ 181246 w 767464"/>
                  <a:gd name="connsiteY8" fmla="*/ 196448 h 625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67464" h="625712">
                    <a:moveTo>
                      <a:pt x="181246" y="196448"/>
                    </a:moveTo>
                    <a:cubicBezTo>
                      <a:pt x="59136" y="322093"/>
                      <a:pt x="2956" y="471092"/>
                      <a:pt x="0" y="625712"/>
                    </a:cubicBezTo>
                    <a:lnTo>
                      <a:pt x="243740" y="617677"/>
                    </a:lnTo>
                    <a:cubicBezTo>
                      <a:pt x="244002" y="550863"/>
                      <a:pt x="264170" y="453094"/>
                      <a:pt x="351863" y="362861"/>
                    </a:cubicBezTo>
                    <a:cubicBezTo>
                      <a:pt x="448196" y="263740"/>
                      <a:pt x="584667" y="225848"/>
                      <a:pt x="713021" y="249803"/>
                    </a:cubicBezTo>
                    <a:lnTo>
                      <a:pt x="767464" y="265491"/>
                    </a:lnTo>
                    <a:lnTo>
                      <a:pt x="760174" y="10105"/>
                    </a:lnTo>
                    <a:lnTo>
                      <a:pt x="636397" y="0"/>
                    </a:lnTo>
                    <a:cubicBezTo>
                      <a:pt x="470771" y="2363"/>
                      <a:pt x="306049" y="68032"/>
                      <a:pt x="181246" y="19644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D9F0E37A-190F-1EFE-9C00-168EFAEF7038}"/>
                  </a:ext>
                </a:extLst>
              </p:cNvPr>
              <p:cNvSpPr/>
              <p:nvPr/>
            </p:nvSpPr>
            <p:spPr>
              <a:xfrm rot="18850946" flipH="1">
                <a:off x="2469623" y="2833275"/>
                <a:ext cx="510835" cy="597082"/>
              </a:xfrm>
              <a:custGeom>
                <a:avLst/>
                <a:gdLst>
                  <a:gd name="connsiteX0" fmla="*/ 0 w 510835"/>
                  <a:gd name="connsiteY0" fmla="*/ 0 h 597082"/>
                  <a:gd name="connsiteX1" fmla="*/ 7294 w 510835"/>
                  <a:gd name="connsiteY1" fmla="*/ 255520 h 597082"/>
                  <a:gd name="connsiteX2" fmla="*/ 8945 w 510835"/>
                  <a:gd name="connsiteY2" fmla="*/ 255996 h 597082"/>
                  <a:gd name="connsiteX3" fmla="*/ 145140 w 510835"/>
                  <a:gd name="connsiteY3" fmla="*/ 344242 h 597082"/>
                  <a:gd name="connsiteX4" fmla="*/ 261050 w 510835"/>
                  <a:gd name="connsiteY4" fmla="*/ 552730 h 597082"/>
                  <a:gd name="connsiteX5" fmla="*/ 266315 w 510835"/>
                  <a:gd name="connsiteY5" fmla="*/ 597082 h 597082"/>
                  <a:gd name="connsiteX6" fmla="*/ 510835 w 510835"/>
                  <a:gd name="connsiteY6" fmla="*/ 597082 h 597082"/>
                  <a:gd name="connsiteX7" fmla="*/ 500056 w 510835"/>
                  <a:gd name="connsiteY7" fmla="*/ 499485 h 597082"/>
                  <a:gd name="connsiteX8" fmla="*/ 317241 w 510835"/>
                  <a:gd name="connsiteY8" fmla="*/ 167773 h 597082"/>
                  <a:gd name="connsiteX9" fmla="*/ 100908 w 510835"/>
                  <a:gd name="connsiteY9" fmla="*/ 28396 h 597082"/>
                  <a:gd name="connsiteX10" fmla="*/ 0 w 510835"/>
                  <a:gd name="connsiteY10" fmla="*/ 0 h 597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10835" h="597082">
                    <a:moveTo>
                      <a:pt x="0" y="0"/>
                    </a:moveTo>
                    <a:lnTo>
                      <a:pt x="7294" y="255520"/>
                    </a:lnTo>
                    <a:lnTo>
                      <a:pt x="8945" y="255996"/>
                    </a:lnTo>
                    <a:cubicBezTo>
                      <a:pt x="58216" y="275483"/>
                      <a:pt x="104644" y="304885"/>
                      <a:pt x="145140" y="344242"/>
                    </a:cubicBezTo>
                    <a:cubicBezTo>
                      <a:pt x="205768" y="403164"/>
                      <a:pt x="244476" y="476150"/>
                      <a:pt x="261050" y="552730"/>
                    </a:cubicBezTo>
                    <a:lnTo>
                      <a:pt x="266315" y="597082"/>
                    </a:lnTo>
                    <a:lnTo>
                      <a:pt x="510835" y="597082"/>
                    </a:lnTo>
                    <a:lnTo>
                      <a:pt x="500056" y="499485"/>
                    </a:lnTo>
                    <a:cubicBezTo>
                      <a:pt x="474571" y="377433"/>
                      <a:pt x="413554" y="261376"/>
                      <a:pt x="317241" y="167773"/>
                    </a:cubicBezTo>
                    <a:cubicBezTo>
                      <a:pt x="253033" y="105372"/>
                      <a:pt x="179296" y="58936"/>
                      <a:pt x="100908" y="2839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AD392D1C-063E-EAC2-F58D-54B14A718520}"/>
                  </a:ext>
                </a:extLst>
              </p:cNvPr>
              <p:cNvSpPr/>
              <p:nvPr/>
            </p:nvSpPr>
            <p:spPr>
              <a:xfrm rot="18850946" flipH="1">
                <a:off x="3243466" y="2809200"/>
                <a:ext cx="643564" cy="715381"/>
              </a:xfrm>
              <a:custGeom>
                <a:avLst/>
                <a:gdLst>
                  <a:gd name="connsiteX0" fmla="*/ 425889 w 643564"/>
                  <a:gd name="connsiteY0" fmla="*/ 0 h 715381"/>
                  <a:gd name="connsiteX1" fmla="*/ 0 w 643564"/>
                  <a:gd name="connsiteY1" fmla="*/ 438220 h 715381"/>
                  <a:gd name="connsiteX2" fmla="*/ 69807 w 643564"/>
                  <a:gd name="connsiteY2" fmla="*/ 520435 h 715381"/>
                  <a:gd name="connsiteX3" fmla="*/ 631791 w 643564"/>
                  <a:gd name="connsiteY3" fmla="*/ 703073 h 715381"/>
                  <a:gd name="connsiteX4" fmla="*/ 643564 w 643564"/>
                  <a:gd name="connsiteY4" fmla="*/ 699229 h 715381"/>
                  <a:gd name="connsiteX5" fmla="*/ 636435 w 643564"/>
                  <a:gd name="connsiteY5" fmla="*/ 449489 h 715381"/>
                  <a:gd name="connsiteX6" fmla="*/ 583195 w 643564"/>
                  <a:gd name="connsiteY6" fmla="*/ 466349 h 715381"/>
                  <a:gd name="connsiteX7" fmla="*/ 328900 w 643564"/>
                  <a:gd name="connsiteY7" fmla="*/ 417734 h 715381"/>
                  <a:gd name="connsiteX8" fmla="*/ 584793 w 643564"/>
                  <a:gd name="connsiteY8" fmla="*/ 154433 h 715381"/>
                  <a:gd name="connsiteX9" fmla="*/ 425889 w 643564"/>
                  <a:gd name="connsiteY9" fmla="*/ 0 h 715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3564" h="715381">
                    <a:moveTo>
                      <a:pt x="425889" y="0"/>
                    </a:moveTo>
                    <a:lnTo>
                      <a:pt x="0" y="438220"/>
                    </a:lnTo>
                    <a:cubicBezTo>
                      <a:pt x="19207" y="464670"/>
                      <a:pt x="39319" y="490804"/>
                      <a:pt x="69807" y="520435"/>
                    </a:cubicBezTo>
                    <a:cubicBezTo>
                      <a:pt x="235716" y="681675"/>
                      <a:pt x="439009" y="744280"/>
                      <a:pt x="631791" y="703073"/>
                    </a:cubicBezTo>
                    <a:lnTo>
                      <a:pt x="643564" y="699229"/>
                    </a:lnTo>
                    <a:lnTo>
                      <a:pt x="636435" y="449489"/>
                    </a:lnTo>
                    <a:lnTo>
                      <a:pt x="583195" y="466349"/>
                    </a:lnTo>
                    <a:cubicBezTo>
                      <a:pt x="474309" y="488925"/>
                      <a:pt x="377989" y="452719"/>
                      <a:pt x="328900" y="417734"/>
                    </a:cubicBezTo>
                    <a:lnTo>
                      <a:pt x="584793" y="154433"/>
                    </a:lnTo>
                    <a:lnTo>
                      <a:pt x="42588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A60FF521-D5C8-CC69-7374-AB5BB45012CC}"/>
                  </a:ext>
                </a:extLst>
              </p:cNvPr>
              <p:cNvSpPr/>
              <p:nvPr/>
            </p:nvSpPr>
            <p:spPr>
              <a:xfrm rot="18850946" flipH="1">
                <a:off x="2930535" y="3267148"/>
                <a:ext cx="484929" cy="644314"/>
              </a:xfrm>
              <a:custGeom>
                <a:avLst/>
                <a:gdLst>
                  <a:gd name="connsiteX0" fmla="*/ 239791 w 484929"/>
                  <a:gd name="connsiteY0" fmla="*/ 0 h 644314"/>
                  <a:gd name="connsiteX1" fmla="*/ 241412 w 484929"/>
                  <a:gd name="connsiteY1" fmla="*/ 13649 h 644314"/>
                  <a:gd name="connsiteX2" fmla="*/ 129654 w 484929"/>
                  <a:gd name="connsiteY2" fmla="*/ 300629 h 644314"/>
                  <a:gd name="connsiteX3" fmla="*/ 62052 w 484929"/>
                  <a:gd name="connsiteY3" fmla="*/ 358563 h 644314"/>
                  <a:gd name="connsiteX4" fmla="*/ 0 w 484929"/>
                  <a:gd name="connsiteY4" fmla="*/ 393343 h 644314"/>
                  <a:gd name="connsiteX5" fmla="*/ 7164 w 484929"/>
                  <a:gd name="connsiteY5" fmla="*/ 644314 h 644314"/>
                  <a:gd name="connsiteX6" fmla="*/ 90197 w 484929"/>
                  <a:gd name="connsiteY6" fmla="*/ 617208 h 644314"/>
                  <a:gd name="connsiteX7" fmla="*/ 301482 w 484929"/>
                  <a:gd name="connsiteY7" fmla="*/ 467025 h 644314"/>
                  <a:gd name="connsiteX8" fmla="*/ 484863 w 484929"/>
                  <a:gd name="connsiteY8" fmla="*/ 6454 h 644314"/>
                  <a:gd name="connsiteX9" fmla="*/ 484151 w 484929"/>
                  <a:gd name="connsiteY9" fmla="*/ 0 h 644314"/>
                  <a:gd name="connsiteX10" fmla="*/ 239791 w 484929"/>
                  <a:gd name="connsiteY10" fmla="*/ 0 h 644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84929" h="644314">
                    <a:moveTo>
                      <a:pt x="239791" y="0"/>
                    </a:moveTo>
                    <a:lnTo>
                      <a:pt x="241412" y="13649"/>
                    </a:lnTo>
                    <a:cubicBezTo>
                      <a:pt x="243804" y="117399"/>
                      <a:pt x="206720" y="221331"/>
                      <a:pt x="129654" y="300629"/>
                    </a:cubicBezTo>
                    <a:cubicBezTo>
                      <a:pt x="107357" y="323571"/>
                      <a:pt x="84731" y="342722"/>
                      <a:pt x="62052" y="358563"/>
                    </a:cubicBezTo>
                    <a:lnTo>
                      <a:pt x="0" y="393343"/>
                    </a:lnTo>
                    <a:lnTo>
                      <a:pt x="7164" y="644314"/>
                    </a:lnTo>
                    <a:lnTo>
                      <a:pt x="90197" y="617208"/>
                    </a:lnTo>
                    <a:cubicBezTo>
                      <a:pt x="164862" y="584032"/>
                      <a:pt x="236312" y="534082"/>
                      <a:pt x="301482" y="467025"/>
                    </a:cubicBezTo>
                    <a:cubicBezTo>
                      <a:pt x="426285" y="338608"/>
                      <a:pt x="487227" y="172080"/>
                      <a:pt x="484863" y="6454"/>
                    </a:cubicBezTo>
                    <a:lnTo>
                      <a:pt x="484151" y="0"/>
                    </a:lnTo>
                    <a:lnTo>
                      <a:pt x="23979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25050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58FB1-DB5D-5AF2-6E8E-29DECABBC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/>
              <a:t>How to Use the Kit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036D2C-F0F1-AC09-D524-26FF67804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555884-F5C2-35D0-0532-0875A3DB3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A786266-094A-AA03-B791-D7F717357203}"/>
              </a:ext>
            </a:extLst>
          </p:cNvPr>
          <p:cNvGrpSpPr/>
          <p:nvPr/>
        </p:nvGrpSpPr>
        <p:grpSpPr>
          <a:xfrm>
            <a:off x="940727" y="1358808"/>
            <a:ext cx="10321040" cy="4203791"/>
            <a:chOff x="940727" y="1358808"/>
            <a:chExt cx="10321040" cy="4203791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38AC1E9-64D7-B5BD-30C1-F6C2A9835714}"/>
                </a:ext>
              </a:extLst>
            </p:cNvPr>
            <p:cNvGrpSpPr/>
            <p:nvPr/>
          </p:nvGrpSpPr>
          <p:grpSpPr>
            <a:xfrm>
              <a:off x="940727" y="1379990"/>
              <a:ext cx="2419520" cy="4182609"/>
              <a:chOff x="940727" y="1379990"/>
              <a:chExt cx="2419520" cy="4182609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150EB3B-7B1E-DDCE-C4BF-FC7F70D153BB}"/>
                  </a:ext>
                </a:extLst>
              </p:cNvPr>
              <p:cNvGrpSpPr/>
              <p:nvPr/>
            </p:nvGrpSpPr>
            <p:grpSpPr>
              <a:xfrm>
                <a:off x="995743" y="1379990"/>
                <a:ext cx="2345454" cy="1580220"/>
                <a:chOff x="995743" y="2704699"/>
                <a:chExt cx="2345454" cy="1580220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218F443F-3DED-A74E-665A-D402FD2A8B78}"/>
                    </a:ext>
                  </a:extLst>
                </p:cNvPr>
                <p:cNvSpPr txBox="1"/>
                <p:nvPr/>
              </p:nvSpPr>
              <p:spPr>
                <a:xfrm>
                  <a:off x="995743" y="3977142"/>
                  <a:ext cx="2345454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DE1083ED-F80E-834D-9614-C17362D82637}"/>
                    </a:ext>
                  </a:extLst>
                </p:cNvPr>
                <p:cNvSpPr/>
                <p:nvPr/>
              </p:nvSpPr>
              <p:spPr>
                <a:xfrm>
                  <a:off x="1639279" y="2704699"/>
                  <a:ext cx="1039528" cy="1039528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bg2"/>
                      </a:solidFill>
                      <a:latin typeface="+mj-lt"/>
                    </a:rPr>
                    <a:t>01</a:t>
                  </a:r>
                </a:p>
              </p:txBody>
            </p:sp>
          </p:grpSp>
          <p:sp>
            <p:nvSpPr>
              <p:cNvPr id="3" name="Google Shape;5323;p76">
                <a:extLst>
                  <a:ext uri="{FF2B5EF4-FFF2-40B4-BE49-F238E27FC236}">
                    <a16:creationId xmlns:a16="http://schemas.microsoft.com/office/drawing/2014/main" id="{9B9F2D15-8FA2-E6E9-ADD4-EA30F1DF90E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40727" y="3003336"/>
                <a:ext cx="2419520" cy="2559263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exercitation.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FD4F9691-9DCC-0274-92CF-9758CEF5ECE2}"/>
                </a:ext>
              </a:extLst>
            </p:cNvPr>
            <p:cNvGrpSpPr/>
            <p:nvPr/>
          </p:nvGrpSpPr>
          <p:grpSpPr>
            <a:xfrm>
              <a:off x="4891487" y="1358808"/>
              <a:ext cx="2419520" cy="4203791"/>
              <a:chOff x="4891487" y="1358808"/>
              <a:chExt cx="2419520" cy="4203791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F6698338-B89B-BFD8-63B9-C37792958882}"/>
                  </a:ext>
                </a:extLst>
              </p:cNvPr>
              <p:cNvGrpSpPr/>
              <p:nvPr/>
            </p:nvGrpSpPr>
            <p:grpSpPr>
              <a:xfrm>
                <a:off x="4923273" y="1358808"/>
                <a:ext cx="2345454" cy="1601402"/>
                <a:chOff x="4923273" y="2683517"/>
                <a:chExt cx="2345454" cy="1601402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8DAE67B9-B936-B0E7-8737-6AB2B9D5DE7E}"/>
                    </a:ext>
                  </a:extLst>
                </p:cNvPr>
                <p:cNvSpPr txBox="1"/>
                <p:nvPr/>
              </p:nvSpPr>
              <p:spPr>
                <a:xfrm>
                  <a:off x="4923273" y="3977142"/>
                  <a:ext cx="2345454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79E2DA34-8167-92F5-1CE5-88AD12029FF2}"/>
                    </a:ext>
                  </a:extLst>
                </p:cNvPr>
                <p:cNvSpPr/>
                <p:nvPr/>
              </p:nvSpPr>
              <p:spPr>
                <a:xfrm>
                  <a:off x="5576236" y="2683517"/>
                  <a:ext cx="1039528" cy="1039528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bg2"/>
                      </a:solidFill>
                      <a:latin typeface="+mj-lt"/>
                    </a:rPr>
                    <a:t>02</a:t>
                  </a:r>
                </a:p>
              </p:txBody>
            </p:sp>
          </p:grpSp>
          <p:sp>
            <p:nvSpPr>
              <p:cNvPr id="30" name="Google Shape;5323;p76">
                <a:extLst>
                  <a:ext uri="{FF2B5EF4-FFF2-40B4-BE49-F238E27FC236}">
                    <a16:creationId xmlns:a16="http://schemas.microsoft.com/office/drawing/2014/main" id="{839ED42E-0CB1-A36C-45AE-CA5728ED50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891487" y="3003336"/>
                <a:ext cx="2419520" cy="2559263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exercitation.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56B2129-6923-FD2C-17DA-6A025EFA0362}"/>
                </a:ext>
              </a:extLst>
            </p:cNvPr>
            <p:cNvGrpSpPr/>
            <p:nvPr/>
          </p:nvGrpSpPr>
          <p:grpSpPr>
            <a:xfrm>
              <a:off x="8842247" y="1379990"/>
              <a:ext cx="2419520" cy="4182609"/>
              <a:chOff x="8842247" y="1379990"/>
              <a:chExt cx="2419520" cy="4182609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6E01019A-1E86-FBE6-9E93-82C87992AB0B}"/>
                  </a:ext>
                </a:extLst>
              </p:cNvPr>
              <p:cNvGrpSpPr/>
              <p:nvPr/>
            </p:nvGrpSpPr>
            <p:grpSpPr>
              <a:xfrm>
                <a:off x="8860230" y="1379990"/>
                <a:ext cx="2345454" cy="1580220"/>
                <a:chOff x="8860230" y="2704699"/>
                <a:chExt cx="2345454" cy="1580220"/>
              </a:xfrm>
            </p:grpSpPr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49481DD5-CCF0-120E-479A-C937FD275537}"/>
                    </a:ext>
                  </a:extLst>
                </p:cNvPr>
                <p:cNvSpPr txBox="1"/>
                <p:nvPr/>
              </p:nvSpPr>
              <p:spPr>
                <a:xfrm>
                  <a:off x="8860230" y="3977142"/>
                  <a:ext cx="2345454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CB8B928A-7FE0-7381-BC11-E39332DF6B00}"/>
                    </a:ext>
                  </a:extLst>
                </p:cNvPr>
                <p:cNvSpPr/>
                <p:nvPr/>
              </p:nvSpPr>
              <p:spPr>
                <a:xfrm>
                  <a:off x="9513193" y="2704699"/>
                  <a:ext cx="1039528" cy="1039528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bg2"/>
                      </a:solidFill>
                      <a:latin typeface="+mj-lt"/>
                    </a:rPr>
                    <a:t>03</a:t>
                  </a:r>
                </a:p>
              </p:txBody>
            </p:sp>
          </p:grpSp>
          <p:sp>
            <p:nvSpPr>
              <p:cNvPr id="32" name="Google Shape;5323;p76">
                <a:extLst>
                  <a:ext uri="{FF2B5EF4-FFF2-40B4-BE49-F238E27FC236}">
                    <a16:creationId xmlns:a16="http://schemas.microsoft.com/office/drawing/2014/main" id="{37884881-F68C-5B6E-D90D-C49710DA393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842247" y="3003336"/>
                <a:ext cx="2419520" cy="2559263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exercitation.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2969868-A0BE-1580-EEBA-2F591FC30228}"/>
              </a:ext>
            </a:extLst>
          </p:cNvPr>
          <p:cNvSpPr/>
          <p:nvPr/>
        </p:nvSpPr>
        <p:spPr>
          <a:xfrm rot="19019134">
            <a:off x="8902269" y="-285923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10DC1C3-6716-FA8F-CA08-B9800F7749F2}"/>
              </a:ext>
            </a:extLst>
          </p:cNvPr>
          <p:cNvSpPr/>
          <p:nvPr/>
        </p:nvSpPr>
        <p:spPr>
          <a:xfrm rot="19019134">
            <a:off x="3450402" y="6033585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grpSp>
        <p:nvGrpSpPr>
          <p:cNvPr id="9" name="Graphic 4">
            <a:extLst>
              <a:ext uri="{FF2B5EF4-FFF2-40B4-BE49-F238E27FC236}">
                <a16:creationId xmlns:a16="http://schemas.microsoft.com/office/drawing/2014/main" id="{1307A262-A619-8D6C-5928-FEC725C348E9}"/>
              </a:ext>
            </a:extLst>
          </p:cNvPr>
          <p:cNvGrpSpPr/>
          <p:nvPr/>
        </p:nvGrpSpPr>
        <p:grpSpPr>
          <a:xfrm>
            <a:off x="11428887" y="1147417"/>
            <a:ext cx="318876" cy="318876"/>
            <a:chOff x="4942616" y="3771265"/>
            <a:chExt cx="609600" cy="609600"/>
          </a:xfrm>
          <a:effectLst/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E46023B4-3970-8E27-B8DD-C732B00C31FC}"/>
                </a:ext>
              </a:extLst>
            </p:cNvPr>
            <p:cNvSpPr/>
            <p:nvPr/>
          </p:nvSpPr>
          <p:spPr>
            <a:xfrm>
              <a:off x="4942616" y="3771265"/>
              <a:ext cx="609600" cy="609600"/>
            </a:xfrm>
            <a:prstGeom prst="roundRect">
              <a:avLst>
                <a:gd name="adj" fmla="val 19273"/>
              </a:avLst>
            </a:prstGeom>
            <a:solidFill>
              <a:schemeClr val="accent5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4061409959">
                    <a:custGeom>
                      <a:avLst/>
                      <a:gdLst>
                        <a:gd name="connsiteX0" fmla="*/ 0 w 1651002"/>
                        <a:gd name="connsiteY0" fmla="*/ 318198 h 1651002"/>
                        <a:gd name="connsiteX1" fmla="*/ 318198 w 1651002"/>
                        <a:gd name="connsiteY1" fmla="*/ 0 h 1651002"/>
                        <a:gd name="connsiteX2" fmla="*/ 825501 w 1651002"/>
                        <a:gd name="connsiteY2" fmla="*/ 0 h 1651002"/>
                        <a:gd name="connsiteX3" fmla="*/ 1332804 w 1651002"/>
                        <a:gd name="connsiteY3" fmla="*/ 0 h 1651002"/>
                        <a:gd name="connsiteX4" fmla="*/ 1651002 w 1651002"/>
                        <a:gd name="connsiteY4" fmla="*/ 318198 h 1651002"/>
                        <a:gd name="connsiteX5" fmla="*/ 1651002 w 1651002"/>
                        <a:gd name="connsiteY5" fmla="*/ 845793 h 1651002"/>
                        <a:gd name="connsiteX6" fmla="*/ 1651002 w 1651002"/>
                        <a:gd name="connsiteY6" fmla="*/ 1332804 h 1651002"/>
                        <a:gd name="connsiteX7" fmla="*/ 1332804 w 1651002"/>
                        <a:gd name="connsiteY7" fmla="*/ 1651002 h 1651002"/>
                        <a:gd name="connsiteX8" fmla="*/ 805209 w 1651002"/>
                        <a:gd name="connsiteY8" fmla="*/ 1651002 h 1651002"/>
                        <a:gd name="connsiteX9" fmla="*/ 318198 w 1651002"/>
                        <a:gd name="connsiteY9" fmla="*/ 1651002 h 1651002"/>
                        <a:gd name="connsiteX10" fmla="*/ 0 w 1651002"/>
                        <a:gd name="connsiteY10" fmla="*/ 1332804 h 1651002"/>
                        <a:gd name="connsiteX11" fmla="*/ 0 w 1651002"/>
                        <a:gd name="connsiteY11" fmla="*/ 805209 h 1651002"/>
                        <a:gd name="connsiteX12" fmla="*/ 0 w 1651002"/>
                        <a:gd name="connsiteY12" fmla="*/ 318198 h 16510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651002" h="1651002" fill="none" extrusionOk="0">
                          <a:moveTo>
                            <a:pt x="0" y="318198"/>
                          </a:moveTo>
                          <a:cubicBezTo>
                            <a:pt x="-29536" y="130757"/>
                            <a:pt x="104311" y="-17490"/>
                            <a:pt x="318198" y="0"/>
                          </a:cubicBezTo>
                          <a:cubicBezTo>
                            <a:pt x="531880" y="-23888"/>
                            <a:pt x="620568" y="-548"/>
                            <a:pt x="825501" y="0"/>
                          </a:cubicBezTo>
                          <a:cubicBezTo>
                            <a:pt x="1030434" y="548"/>
                            <a:pt x="1126919" y="13166"/>
                            <a:pt x="1332804" y="0"/>
                          </a:cubicBezTo>
                          <a:cubicBezTo>
                            <a:pt x="1471332" y="20667"/>
                            <a:pt x="1653840" y="112776"/>
                            <a:pt x="1651002" y="318198"/>
                          </a:cubicBezTo>
                          <a:cubicBezTo>
                            <a:pt x="1669503" y="473991"/>
                            <a:pt x="1631726" y="589871"/>
                            <a:pt x="1651002" y="845793"/>
                          </a:cubicBezTo>
                          <a:cubicBezTo>
                            <a:pt x="1670278" y="1101715"/>
                            <a:pt x="1674227" y="1135386"/>
                            <a:pt x="1651002" y="1332804"/>
                          </a:cubicBezTo>
                          <a:cubicBezTo>
                            <a:pt x="1618659" y="1480864"/>
                            <a:pt x="1538110" y="1674687"/>
                            <a:pt x="1332804" y="1651002"/>
                          </a:cubicBezTo>
                          <a:cubicBezTo>
                            <a:pt x="1154902" y="1627224"/>
                            <a:pt x="979389" y="1676788"/>
                            <a:pt x="805209" y="1651002"/>
                          </a:cubicBezTo>
                          <a:cubicBezTo>
                            <a:pt x="631029" y="1625216"/>
                            <a:pt x="455339" y="1667914"/>
                            <a:pt x="318198" y="1651002"/>
                          </a:cubicBezTo>
                          <a:cubicBezTo>
                            <a:pt x="150559" y="1643202"/>
                            <a:pt x="-1712" y="1546730"/>
                            <a:pt x="0" y="1332804"/>
                          </a:cubicBezTo>
                          <a:cubicBezTo>
                            <a:pt x="-23907" y="1087863"/>
                            <a:pt x="17424" y="933964"/>
                            <a:pt x="0" y="805209"/>
                          </a:cubicBezTo>
                          <a:cubicBezTo>
                            <a:pt x="-17424" y="676455"/>
                            <a:pt x="-9307" y="428835"/>
                            <a:pt x="0" y="318198"/>
                          </a:cubicBezTo>
                          <a:close/>
                        </a:path>
                        <a:path w="1651002" h="1651002" stroke="0" extrusionOk="0">
                          <a:moveTo>
                            <a:pt x="0" y="318198"/>
                          </a:moveTo>
                          <a:cubicBezTo>
                            <a:pt x="-27940" y="143506"/>
                            <a:pt x="135861" y="5494"/>
                            <a:pt x="318198" y="0"/>
                          </a:cubicBezTo>
                          <a:cubicBezTo>
                            <a:pt x="422902" y="-1806"/>
                            <a:pt x="730561" y="19469"/>
                            <a:pt x="835647" y="0"/>
                          </a:cubicBezTo>
                          <a:cubicBezTo>
                            <a:pt x="940733" y="-19469"/>
                            <a:pt x="1097147" y="21593"/>
                            <a:pt x="1332804" y="0"/>
                          </a:cubicBezTo>
                          <a:cubicBezTo>
                            <a:pt x="1497137" y="-4143"/>
                            <a:pt x="1616030" y="128308"/>
                            <a:pt x="1651002" y="318198"/>
                          </a:cubicBezTo>
                          <a:cubicBezTo>
                            <a:pt x="1675859" y="505706"/>
                            <a:pt x="1672120" y="609059"/>
                            <a:pt x="1651002" y="835647"/>
                          </a:cubicBezTo>
                          <a:cubicBezTo>
                            <a:pt x="1629884" y="1062235"/>
                            <a:pt x="1652179" y="1096914"/>
                            <a:pt x="1651002" y="1332804"/>
                          </a:cubicBezTo>
                          <a:cubicBezTo>
                            <a:pt x="1660496" y="1504111"/>
                            <a:pt x="1531928" y="1640873"/>
                            <a:pt x="1332804" y="1651002"/>
                          </a:cubicBezTo>
                          <a:cubicBezTo>
                            <a:pt x="1204608" y="1634869"/>
                            <a:pt x="965169" y="1628523"/>
                            <a:pt x="825501" y="1651002"/>
                          </a:cubicBezTo>
                          <a:cubicBezTo>
                            <a:pt x="685833" y="1673481"/>
                            <a:pt x="451147" y="1633120"/>
                            <a:pt x="318198" y="1651002"/>
                          </a:cubicBezTo>
                          <a:cubicBezTo>
                            <a:pt x="151401" y="1614964"/>
                            <a:pt x="-22223" y="1503906"/>
                            <a:pt x="0" y="1332804"/>
                          </a:cubicBezTo>
                          <a:cubicBezTo>
                            <a:pt x="-11145" y="1214251"/>
                            <a:pt x="16928" y="1072506"/>
                            <a:pt x="0" y="815355"/>
                          </a:cubicBezTo>
                          <a:cubicBezTo>
                            <a:pt x="-16928" y="558204"/>
                            <a:pt x="553" y="460591"/>
                            <a:pt x="0" y="318198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18DE180-DF33-6B63-75F8-642807C67860}"/>
                </a:ext>
              </a:extLst>
            </p:cNvPr>
            <p:cNvSpPr/>
            <p:nvPr/>
          </p:nvSpPr>
          <p:spPr>
            <a:xfrm>
              <a:off x="5091764" y="3918976"/>
              <a:ext cx="320352" cy="322845"/>
            </a:xfrm>
            <a:custGeom>
              <a:avLst/>
              <a:gdLst>
                <a:gd name="connsiteX0" fmla="*/ 307467 w 415956"/>
                <a:gd name="connsiteY0" fmla="*/ 250698 h 419195"/>
                <a:gd name="connsiteX1" fmla="*/ 272510 w 415956"/>
                <a:gd name="connsiteY1" fmla="*/ 232410 h 419195"/>
                <a:gd name="connsiteX2" fmla="*/ 260699 w 415956"/>
                <a:gd name="connsiteY2" fmla="*/ 234601 h 419195"/>
                <a:gd name="connsiteX3" fmla="*/ 243459 w 415956"/>
                <a:gd name="connsiteY3" fmla="*/ 254413 h 419195"/>
                <a:gd name="connsiteX4" fmla="*/ 232124 w 415956"/>
                <a:gd name="connsiteY4" fmla="*/ 255270 h 419195"/>
                <a:gd name="connsiteX5" fmla="*/ 191167 w 415956"/>
                <a:gd name="connsiteY5" fmla="*/ 227838 h 419195"/>
                <a:gd name="connsiteX6" fmla="*/ 163544 w 415956"/>
                <a:gd name="connsiteY6" fmla="*/ 190691 h 419195"/>
                <a:gd name="connsiteX7" fmla="*/ 166211 w 415956"/>
                <a:gd name="connsiteY7" fmla="*/ 180118 h 419195"/>
                <a:gd name="connsiteX8" fmla="*/ 174403 w 415956"/>
                <a:gd name="connsiteY8" fmla="*/ 171260 h 419195"/>
                <a:gd name="connsiteX9" fmla="*/ 179927 w 415956"/>
                <a:gd name="connsiteY9" fmla="*/ 162783 h 419195"/>
                <a:gd name="connsiteX10" fmla="*/ 179832 w 415956"/>
                <a:gd name="connsiteY10" fmla="*/ 153638 h 419195"/>
                <a:gd name="connsiteX11" fmla="*/ 165259 w 415956"/>
                <a:gd name="connsiteY11" fmla="*/ 114300 h 419195"/>
                <a:gd name="connsiteX12" fmla="*/ 153829 w 415956"/>
                <a:gd name="connsiteY12" fmla="*/ 105156 h 419195"/>
                <a:gd name="connsiteX13" fmla="*/ 143827 w 415956"/>
                <a:gd name="connsiteY13" fmla="*/ 104394 h 419195"/>
                <a:gd name="connsiteX14" fmla="*/ 129730 w 415956"/>
                <a:gd name="connsiteY14" fmla="*/ 110395 h 419195"/>
                <a:gd name="connsiteX15" fmla="*/ 109823 w 415956"/>
                <a:gd name="connsiteY15" fmla="*/ 153162 h 419195"/>
                <a:gd name="connsiteX16" fmla="*/ 129064 w 415956"/>
                <a:gd name="connsiteY16" fmla="*/ 207836 h 419195"/>
                <a:gd name="connsiteX17" fmla="*/ 215170 w 415956"/>
                <a:gd name="connsiteY17" fmla="*/ 289846 h 419195"/>
                <a:gd name="connsiteX18" fmla="*/ 277273 w 415956"/>
                <a:gd name="connsiteY18" fmla="*/ 305276 h 419195"/>
                <a:gd name="connsiteX19" fmla="*/ 313372 w 415956"/>
                <a:gd name="connsiteY19" fmla="*/ 281845 h 419195"/>
                <a:gd name="connsiteX20" fmla="*/ 317373 w 415956"/>
                <a:gd name="connsiteY20" fmla="*/ 257175 h 419195"/>
                <a:gd name="connsiteX21" fmla="*/ 307467 w 415956"/>
                <a:gd name="connsiteY21" fmla="*/ 250698 h 419195"/>
                <a:gd name="connsiteX22" fmla="*/ 307467 w 415956"/>
                <a:gd name="connsiteY22" fmla="*/ 250698 h 419195"/>
                <a:gd name="connsiteX23" fmla="*/ 211741 w 415956"/>
                <a:gd name="connsiteY23" fmla="*/ 374237 h 419195"/>
                <a:gd name="connsiteX24" fmla="*/ 118205 w 415956"/>
                <a:gd name="connsiteY24" fmla="*/ 346139 h 419195"/>
                <a:gd name="connsiteX25" fmla="*/ 52864 w 415956"/>
                <a:gd name="connsiteY25" fmla="*/ 367094 h 419195"/>
                <a:gd name="connsiteX26" fmla="*/ 74104 w 415956"/>
                <a:gd name="connsiteY26" fmla="*/ 303943 h 419195"/>
                <a:gd name="connsiteX27" fmla="*/ 41719 w 415956"/>
                <a:gd name="connsiteY27" fmla="*/ 204311 h 419195"/>
                <a:gd name="connsiteX28" fmla="*/ 211741 w 415956"/>
                <a:gd name="connsiteY28" fmla="*/ 34290 h 419195"/>
                <a:gd name="connsiteX29" fmla="*/ 381762 w 415956"/>
                <a:gd name="connsiteY29" fmla="*/ 204311 h 419195"/>
                <a:gd name="connsiteX30" fmla="*/ 211741 w 415956"/>
                <a:gd name="connsiteY30" fmla="*/ 374237 h 419195"/>
                <a:gd name="connsiteX31" fmla="*/ 211741 w 415956"/>
                <a:gd name="connsiteY31" fmla="*/ 374237 h 419195"/>
                <a:gd name="connsiteX32" fmla="*/ 211741 w 415956"/>
                <a:gd name="connsiteY32" fmla="*/ 0 h 419195"/>
                <a:gd name="connsiteX33" fmla="*/ 7525 w 415956"/>
                <a:gd name="connsiteY33" fmla="*/ 204216 h 419195"/>
                <a:gd name="connsiteX34" fmla="*/ 36862 w 415956"/>
                <a:gd name="connsiteY34" fmla="*/ 309658 h 419195"/>
                <a:gd name="connsiteX35" fmla="*/ 0 w 415956"/>
                <a:gd name="connsiteY35" fmla="*/ 419195 h 419195"/>
                <a:gd name="connsiteX36" fmla="*/ 113062 w 415956"/>
                <a:gd name="connsiteY36" fmla="*/ 383000 h 419195"/>
                <a:gd name="connsiteX37" fmla="*/ 211741 w 415956"/>
                <a:gd name="connsiteY37" fmla="*/ 408432 h 419195"/>
                <a:gd name="connsiteX38" fmla="*/ 415957 w 415956"/>
                <a:gd name="connsiteY38" fmla="*/ 204216 h 419195"/>
                <a:gd name="connsiteX39" fmla="*/ 211741 w 415956"/>
                <a:gd name="connsiteY39" fmla="*/ 0 h 419195"/>
                <a:gd name="connsiteX40" fmla="*/ 211741 w 415956"/>
                <a:gd name="connsiteY40" fmla="*/ 0 h 419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15956" h="419195">
                  <a:moveTo>
                    <a:pt x="307467" y="250698"/>
                  </a:moveTo>
                  <a:cubicBezTo>
                    <a:pt x="302323" y="247936"/>
                    <a:pt x="277177" y="234315"/>
                    <a:pt x="272510" y="232410"/>
                  </a:cubicBezTo>
                  <a:cubicBezTo>
                    <a:pt x="267843" y="230505"/>
                    <a:pt x="264319" y="229458"/>
                    <a:pt x="260699" y="234601"/>
                  </a:cubicBezTo>
                  <a:cubicBezTo>
                    <a:pt x="257080" y="239649"/>
                    <a:pt x="246602" y="251079"/>
                    <a:pt x="243459" y="254413"/>
                  </a:cubicBezTo>
                  <a:cubicBezTo>
                    <a:pt x="240316" y="257746"/>
                    <a:pt x="237268" y="258128"/>
                    <a:pt x="232124" y="255270"/>
                  </a:cubicBezTo>
                  <a:cubicBezTo>
                    <a:pt x="226981" y="252508"/>
                    <a:pt x="210407" y="246317"/>
                    <a:pt x="191167" y="227838"/>
                  </a:cubicBezTo>
                  <a:cubicBezTo>
                    <a:pt x="176213" y="213455"/>
                    <a:pt x="166402" y="196025"/>
                    <a:pt x="163544" y="190691"/>
                  </a:cubicBezTo>
                  <a:cubicBezTo>
                    <a:pt x="160687" y="185357"/>
                    <a:pt x="163544" y="182594"/>
                    <a:pt x="166211" y="180118"/>
                  </a:cubicBezTo>
                  <a:cubicBezTo>
                    <a:pt x="168688" y="177832"/>
                    <a:pt x="171641" y="174212"/>
                    <a:pt x="174403" y="171260"/>
                  </a:cubicBezTo>
                  <a:cubicBezTo>
                    <a:pt x="177070" y="168307"/>
                    <a:pt x="178022" y="166211"/>
                    <a:pt x="179927" y="162783"/>
                  </a:cubicBezTo>
                  <a:cubicBezTo>
                    <a:pt x="181832" y="159353"/>
                    <a:pt x="181070" y="156305"/>
                    <a:pt x="179832" y="153638"/>
                  </a:cubicBezTo>
                  <a:cubicBezTo>
                    <a:pt x="178594" y="150971"/>
                    <a:pt x="169164" y="124968"/>
                    <a:pt x="165259" y="114300"/>
                  </a:cubicBezTo>
                  <a:cubicBezTo>
                    <a:pt x="161258" y="103727"/>
                    <a:pt x="156877" y="105251"/>
                    <a:pt x="153829" y="105156"/>
                  </a:cubicBezTo>
                  <a:cubicBezTo>
                    <a:pt x="150781" y="105061"/>
                    <a:pt x="147352" y="104489"/>
                    <a:pt x="143827" y="104394"/>
                  </a:cubicBezTo>
                  <a:cubicBezTo>
                    <a:pt x="140303" y="104299"/>
                    <a:pt x="134684" y="105346"/>
                    <a:pt x="129730" y="110395"/>
                  </a:cubicBezTo>
                  <a:cubicBezTo>
                    <a:pt x="124777" y="115443"/>
                    <a:pt x="110776" y="127540"/>
                    <a:pt x="109823" y="153162"/>
                  </a:cubicBezTo>
                  <a:cubicBezTo>
                    <a:pt x="108871" y="178784"/>
                    <a:pt x="126587" y="204311"/>
                    <a:pt x="129064" y="207836"/>
                  </a:cubicBezTo>
                  <a:cubicBezTo>
                    <a:pt x="131540" y="211455"/>
                    <a:pt x="162973" y="266986"/>
                    <a:pt x="215170" y="289846"/>
                  </a:cubicBezTo>
                  <a:cubicBezTo>
                    <a:pt x="267367" y="312706"/>
                    <a:pt x="267652" y="305753"/>
                    <a:pt x="277273" y="305276"/>
                  </a:cubicBezTo>
                  <a:cubicBezTo>
                    <a:pt x="286893" y="304800"/>
                    <a:pt x="308610" y="293846"/>
                    <a:pt x="313372" y="281845"/>
                  </a:cubicBezTo>
                  <a:cubicBezTo>
                    <a:pt x="318135" y="269843"/>
                    <a:pt x="318516" y="259366"/>
                    <a:pt x="317373" y="257175"/>
                  </a:cubicBezTo>
                  <a:cubicBezTo>
                    <a:pt x="316039" y="254889"/>
                    <a:pt x="312610" y="253460"/>
                    <a:pt x="307467" y="250698"/>
                  </a:cubicBezTo>
                  <a:lnTo>
                    <a:pt x="307467" y="250698"/>
                  </a:lnTo>
                  <a:close/>
                  <a:moveTo>
                    <a:pt x="211741" y="374237"/>
                  </a:moveTo>
                  <a:cubicBezTo>
                    <a:pt x="177260" y="374237"/>
                    <a:pt x="145066" y="363855"/>
                    <a:pt x="118205" y="346139"/>
                  </a:cubicBezTo>
                  <a:lnTo>
                    <a:pt x="52864" y="367094"/>
                  </a:lnTo>
                  <a:lnTo>
                    <a:pt x="74104" y="303943"/>
                  </a:lnTo>
                  <a:cubicBezTo>
                    <a:pt x="53721" y="275939"/>
                    <a:pt x="41719" y="241459"/>
                    <a:pt x="41719" y="204311"/>
                  </a:cubicBezTo>
                  <a:cubicBezTo>
                    <a:pt x="41719" y="110585"/>
                    <a:pt x="118015" y="34290"/>
                    <a:pt x="211741" y="34290"/>
                  </a:cubicBezTo>
                  <a:cubicBezTo>
                    <a:pt x="305467" y="34290"/>
                    <a:pt x="381762" y="110585"/>
                    <a:pt x="381762" y="204311"/>
                  </a:cubicBezTo>
                  <a:cubicBezTo>
                    <a:pt x="381762" y="297942"/>
                    <a:pt x="305467" y="374237"/>
                    <a:pt x="211741" y="374237"/>
                  </a:cubicBezTo>
                  <a:lnTo>
                    <a:pt x="211741" y="374237"/>
                  </a:lnTo>
                  <a:close/>
                  <a:moveTo>
                    <a:pt x="211741" y="0"/>
                  </a:moveTo>
                  <a:cubicBezTo>
                    <a:pt x="98965" y="0"/>
                    <a:pt x="7525" y="91440"/>
                    <a:pt x="7525" y="204216"/>
                  </a:cubicBezTo>
                  <a:cubicBezTo>
                    <a:pt x="7525" y="242792"/>
                    <a:pt x="18193" y="278892"/>
                    <a:pt x="36862" y="309658"/>
                  </a:cubicBezTo>
                  <a:lnTo>
                    <a:pt x="0" y="419195"/>
                  </a:lnTo>
                  <a:lnTo>
                    <a:pt x="113062" y="383000"/>
                  </a:lnTo>
                  <a:cubicBezTo>
                    <a:pt x="142304" y="399193"/>
                    <a:pt x="175927" y="408432"/>
                    <a:pt x="211741" y="408432"/>
                  </a:cubicBezTo>
                  <a:cubicBezTo>
                    <a:pt x="324517" y="408432"/>
                    <a:pt x="415957" y="316992"/>
                    <a:pt x="415957" y="204216"/>
                  </a:cubicBezTo>
                  <a:cubicBezTo>
                    <a:pt x="415957" y="91440"/>
                    <a:pt x="324517" y="0"/>
                    <a:pt x="211741" y="0"/>
                  </a:cubicBezTo>
                  <a:lnTo>
                    <a:pt x="211741" y="0"/>
                  </a:lnTo>
                  <a:close/>
                </a:path>
              </a:pathLst>
            </a:custGeom>
            <a:solidFill>
              <a:srgbClr val="FFFFFF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2112102424">
                    <a:custGeom>
                      <a:avLst/>
                      <a:gdLst>
                        <a:gd name="connsiteX0" fmla="*/ 641329 w 867621"/>
                        <a:gd name="connsiteY0" fmla="*/ 522915 h 874373"/>
                        <a:gd name="connsiteX1" fmla="*/ 568414 w 867621"/>
                        <a:gd name="connsiteY1" fmla="*/ 484769 h 874373"/>
                        <a:gd name="connsiteX2" fmla="*/ 543778 w 867621"/>
                        <a:gd name="connsiteY2" fmla="*/ 489339 h 874373"/>
                        <a:gd name="connsiteX3" fmla="*/ 507818 w 867621"/>
                        <a:gd name="connsiteY3" fmla="*/ 530664 h 874373"/>
                        <a:gd name="connsiteX4" fmla="*/ 484175 w 867621"/>
                        <a:gd name="connsiteY4" fmla="*/ 532451 h 874373"/>
                        <a:gd name="connsiteX5" fmla="*/ 398745 w 867621"/>
                        <a:gd name="connsiteY5" fmla="*/ 475233 h 874373"/>
                        <a:gd name="connsiteX6" fmla="*/ 341127 w 867621"/>
                        <a:gd name="connsiteY6" fmla="*/ 397750 h 874373"/>
                        <a:gd name="connsiteX7" fmla="*/ 346690 w 867621"/>
                        <a:gd name="connsiteY7" fmla="*/ 375697 h 874373"/>
                        <a:gd name="connsiteX8" fmla="*/ 363778 w 867621"/>
                        <a:gd name="connsiteY8" fmla="*/ 357220 h 874373"/>
                        <a:gd name="connsiteX9" fmla="*/ 375300 w 867621"/>
                        <a:gd name="connsiteY9" fmla="*/ 339539 h 874373"/>
                        <a:gd name="connsiteX10" fmla="*/ 375102 w 867621"/>
                        <a:gd name="connsiteY10" fmla="*/ 320464 h 874373"/>
                        <a:gd name="connsiteX11" fmla="*/ 344705 w 867621"/>
                        <a:gd name="connsiteY11" fmla="*/ 238411 h 874373"/>
                        <a:gd name="connsiteX12" fmla="*/ 320863 w 867621"/>
                        <a:gd name="connsiteY12" fmla="*/ 219338 h 874373"/>
                        <a:gd name="connsiteX13" fmla="*/ 300001 w 867621"/>
                        <a:gd name="connsiteY13" fmla="*/ 217749 h 874373"/>
                        <a:gd name="connsiteX14" fmla="*/ 270597 w 867621"/>
                        <a:gd name="connsiteY14" fmla="*/ 230266 h 874373"/>
                        <a:gd name="connsiteX15" fmla="*/ 229074 w 867621"/>
                        <a:gd name="connsiteY15" fmla="*/ 319471 h 874373"/>
                        <a:gd name="connsiteX16" fmla="*/ 269207 w 867621"/>
                        <a:gd name="connsiteY16" fmla="*/ 433512 h 874373"/>
                        <a:gd name="connsiteX17" fmla="*/ 448811 w 867621"/>
                        <a:gd name="connsiteY17" fmla="*/ 604571 h 874373"/>
                        <a:gd name="connsiteX18" fmla="*/ 578349 w 867621"/>
                        <a:gd name="connsiteY18" fmla="*/ 636756 h 874373"/>
                        <a:gd name="connsiteX19" fmla="*/ 653646 w 867621"/>
                        <a:gd name="connsiteY19" fmla="*/ 587883 h 874373"/>
                        <a:gd name="connsiteX20" fmla="*/ 661991 w 867621"/>
                        <a:gd name="connsiteY20" fmla="*/ 536425 h 874373"/>
                        <a:gd name="connsiteX21" fmla="*/ 641329 w 867621"/>
                        <a:gd name="connsiteY21" fmla="*/ 522915 h 874373"/>
                        <a:gd name="connsiteX22" fmla="*/ 641329 w 867621"/>
                        <a:gd name="connsiteY22" fmla="*/ 522915 h 874373"/>
                        <a:gd name="connsiteX23" fmla="*/ 441659 w 867621"/>
                        <a:gd name="connsiteY23" fmla="*/ 780597 h 874373"/>
                        <a:gd name="connsiteX24" fmla="*/ 246557 w 867621"/>
                        <a:gd name="connsiteY24" fmla="*/ 721989 h 874373"/>
                        <a:gd name="connsiteX25" fmla="*/ 110266 w 867621"/>
                        <a:gd name="connsiteY25" fmla="*/ 765698 h 874373"/>
                        <a:gd name="connsiteX26" fmla="*/ 154569 w 867621"/>
                        <a:gd name="connsiteY26" fmla="*/ 633975 h 874373"/>
                        <a:gd name="connsiteX27" fmla="*/ 87019 w 867621"/>
                        <a:gd name="connsiteY27" fmla="*/ 426159 h 874373"/>
                        <a:gd name="connsiteX28" fmla="*/ 441659 w 867621"/>
                        <a:gd name="connsiteY28" fmla="*/ 71523 h 874373"/>
                        <a:gd name="connsiteX29" fmla="*/ 796297 w 867621"/>
                        <a:gd name="connsiteY29" fmla="*/ 426159 h 874373"/>
                        <a:gd name="connsiteX30" fmla="*/ 441659 w 867621"/>
                        <a:gd name="connsiteY30" fmla="*/ 780597 h 874373"/>
                        <a:gd name="connsiteX31" fmla="*/ 441659 w 867621"/>
                        <a:gd name="connsiteY31" fmla="*/ 780597 h 874373"/>
                        <a:gd name="connsiteX32" fmla="*/ 441659 w 867621"/>
                        <a:gd name="connsiteY32" fmla="*/ 0 h 874373"/>
                        <a:gd name="connsiteX33" fmla="*/ 15696 w 867621"/>
                        <a:gd name="connsiteY33" fmla="*/ 425961 h 874373"/>
                        <a:gd name="connsiteX34" fmla="*/ 76888 w 867621"/>
                        <a:gd name="connsiteY34" fmla="*/ 645896 h 874373"/>
                        <a:gd name="connsiteX35" fmla="*/ 0 w 867621"/>
                        <a:gd name="connsiteY35" fmla="*/ 874373 h 874373"/>
                        <a:gd name="connsiteX36" fmla="*/ 235830 w 867621"/>
                        <a:gd name="connsiteY36" fmla="*/ 798876 h 874373"/>
                        <a:gd name="connsiteX37" fmla="*/ 441659 w 867621"/>
                        <a:gd name="connsiteY37" fmla="*/ 851923 h 874373"/>
                        <a:gd name="connsiteX38" fmla="*/ 867623 w 867621"/>
                        <a:gd name="connsiteY38" fmla="*/ 425961 h 874373"/>
                        <a:gd name="connsiteX39" fmla="*/ 441659 w 867621"/>
                        <a:gd name="connsiteY39" fmla="*/ 0 h 874373"/>
                        <a:gd name="connsiteX40" fmla="*/ 441659 w 867621"/>
                        <a:gd name="connsiteY40" fmla="*/ 0 h 8743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</a:cxnLst>
                      <a:rect l="l" t="t" r="r" b="b"/>
                      <a:pathLst>
                        <a:path w="867621" h="874373" fill="none" extrusionOk="0">
                          <a:moveTo>
                            <a:pt x="641329" y="522915"/>
                          </a:moveTo>
                          <a:cubicBezTo>
                            <a:pt x="632889" y="516290"/>
                            <a:pt x="578549" y="488948"/>
                            <a:pt x="568414" y="484769"/>
                          </a:cubicBezTo>
                          <a:cubicBezTo>
                            <a:pt x="558013" y="479020"/>
                            <a:pt x="550163" y="478524"/>
                            <a:pt x="543778" y="489339"/>
                          </a:cubicBezTo>
                          <a:cubicBezTo>
                            <a:pt x="534906" y="499397"/>
                            <a:pt x="516483" y="523983"/>
                            <a:pt x="507818" y="530664"/>
                          </a:cubicBezTo>
                          <a:cubicBezTo>
                            <a:pt x="501334" y="537370"/>
                            <a:pt x="494757" y="538879"/>
                            <a:pt x="484175" y="532451"/>
                          </a:cubicBezTo>
                          <a:cubicBezTo>
                            <a:pt x="475638" y="524810"/>
                            <a:pt x="439892" y="513535"/>
                            <a:pt x="398745" y="475233"/>
                          </a:cubicBezTo>
                          <a:cubicBezTo>
                            <a:pt x="368981" y="446094"/>
                            <a:pt x="349726" y="409915"/>
                            <a:pt x="341127" y="397750"/>
                          </a:cubicBezTo>
                          <a:cubicBezTo>
                            <a:pt x="334840" y="388488"/>
                            <a:pt x="342192" y="381370"/>
                            <a:pt x="346690" y="375697"/>
                          </a:cubicBezTo>
                          <a:cubicBezTo>
                            <a:pt x="351416" y="372343"/>
                            <a:pt x="357851" y="363513"/>
                            <a:pt x="363778" y="357220"/>
                          </a:cubicBezTo>
                          <a:cubicBezTo>
                            <a:pt x="369162" y="351554"/>
                            <a:pt x="371246" y="346923"/>
                            <a:pt x="375300" y="339539"/>
                          </a:cubicBezTo>
                          <a:cubicBezTo>
                            <a:pt x="379920" y="332921"/>
                            <a:pt x="377807" y="325572"/>
                            <a:pt x="375102" y="320464"/>
                          </a:cubicBezTo>
                          <a:cubicBezTo>
                            <a:pt x="368841" y="314023"/>
                            <a:pt x="353234" y="261056"/>
                            <a:pt x="344705" y="238411"/>
                          </a:cubicBezTo>
                          <a:cubicBezTo>
                            <a:pt x="335880" y="214857"/>
                            <a:pt x="328482" y="218809"/>
                            <a:pt x="320863" y="219338"/>
                          </a:cubicBezTo>
                          <a:cubicBezTo>
                            <a:pt x="314516" y="219684"/>
                            <a:pt x="307760" y="218162"/>
                            <a:pt x="300001" y="217749"/>
                          </a:cubicBezTo>
                          <a:cubicBezTo>
                            <a:pt x="293970" y="217082"/>
                            <a:pt x="279753" y="220631"/>
                            <a:pt x="270597" y="230266"/>
                          </a:cubicBezTo>
                          <a:cubicBezTo>
                            <a:pt x="253489" y="242397"/>
                            <a:pt x="224258" y="259485"/>
                            <a:pt x="229074" y="319471"/>
                          </a:cubicBezTo>
                          <a:cubicBezTo>
                            <a:pt x="228266" y="371181"/>
                            <a:pt x="262876" y="425249"/>
                            <a:pt x="269207" y="433512"/>
                          </a:cubicBezTo>
                          <a:cubicBezTo>
                            <a:pt x="257614" y="440609"/>
                            <a:pt x="315934" y="555900"/>
                            <a:pt x="448811" y="604571"/>
                          </a:cubicBezTo>
                          <a:cubicBezTo>
                            <a:pt x="557117" y="652822"/>
                            <a:pt x="560877" y="638882"/>
                            <a:pt x="578349" y="636756"/>
                          </a:cubicBezTo>
                          <a:cubicBezTo>
                            <a:pt x="594154" y="636590"/>
                            <a:pt x="642411" y="612857"/>
                            <a:pt x="653646" y="587883"/>
                          </a:cubicBezTo>
                          <a:cubicBezTo>
                            <a:pt x="663993" y="562832"/>
                            <a:pt x="664454" y="540294"/>
                            <a:pt x="661991" y="536425"/>
                          </a:cubicBezTo>
                          <a:cubicBezTo>
                            <a:pt x="659804" y="531517"/>
                            <a:pt x="652189" y="530582"/>
                            <a:pt x="641329" y="522915"/>
                          </a:cubicBezTo>
                          <a:lnTo>
                            <a:pt x="641329" y="522915"/>
                          </a:lnTo>
                          <a:close/>
                          <a:moveTo>
                            <a:pt x="441659" y="780597"/>
                          </a:moveTo>
                          <a:cubicBezTo>
                            <a:pt x="366571" y="775550"/>
                            <a:pt x="299393" y="766835"/>
                            <a:pt x="246557" y="721989"/>
                          </a:cubicBezTo>
                          <a:cubicBezTo>
                            <a:pt x="184543" y="744356"/>
                            <a:pt x="165851" y="745813"/>
                            <a:pt x="110266" y="765698"/>
                          </a:cubicBezTo>
                          <a:cubicBezTo>
                            <a:pt x="131991" y="715621"/>
                            <a:pt x="135262" y="700774"/>
                            <a:pt x="154569" y="633975"/>
                          </a:cubicBezTo>
                          <a:cubicBezTo>
                            <a:pt x="100560" y="580363"/>
                            <a:pt x="80990" y="503046"/>
                            <a:pt x="87019" y="426159"/>
                          </a:cubicBezTo>
                          <a:cubicBezTo>
                            <a:pt x="58592" y="212595"/>
                            <a:pt x="215110" y="92282"/>
                            <a:pt x="441659" y="71523"/>
                          </a:cubicBezTo>
                          <a:cubicBezTo>
                            <a:pt x="616021" y="114140"/>
                            <a:pt x="813050" y="185030"/>
                            <a:pt x="796297" y="426159"/>
                          </a:cubicBezTo>
                          <a:cubicBezTo>
                            <a:pt x="820909" y="600774"/>
                            <a:pt x="615962" y="779234"/>
                            <a:pt x="441659" y="780597"/>
                          </a:cubicBezTo>
                          <a:lnTo>
                            <a:pt x="441659" y="780597"/>
                          </a:lnTo>
                          <a:close/>
                          <a:moveTo>
                            <a:pt x="441659" y="0"/>
                          </a:moveTo>
                          <a:cubicBezTo>
                            <a:pt x="214647" y="-24606"/>
                            <a:pt x="21419" y="184393"/>
                            <a:pt x="15696" y="425961"/>
                          </a:cubicBezTo>
                          <a:cubicBezTo>
                            <a:pt x="11615" y="494941"/>
                            <a:pt x="37203" y="578467"/>
                            <a:pt x="76888" y="645896"/>
                          </a:cubicBezTo>
                          <a:cubicBezTo>
                            <a:pt x="56068" y="718890"/>
                            <a:pt x="18809" y="804395"/>
                            <a:pt x="0" y="874373"/>
                          </a:cubicBezTo>
                          <a:cubicBezTo>
                            <a:pt x="85550" y="847564"/>
                            <a:pt x="157984" y="827122"/>
                            <a:pt x="235830" y="798876"/>
                          </a:cubicBezTo>
                          <a:cubicBezTo>
                            <a:pt x="290884" y="849787"/>
                            <a:pt x="371579" y="850968"/>
                            <a:pt x="441659" y="851923"/>
                          </a:cubicBezTo>
                          <a:cubicBezTo>
                            <a:pt x="669994" y="846151"/>
                            <a:pt x="862780" y="670208"/>
                            <a:pt x="867623" y="425961"/>
                          </a:cubicBezTo>
                          <a:cubicBezTo>
                            <a:pt x="894992" y="228415"/>
                            <a:pt x="704605" y="48419"/>
                            <a:pt x="441659" y="0"/>
                          </a:cubicBezTo>
                          <a:lnTo>
                            <a:pt x="441659" y="0"/>
                          </a:lnTo>
                          <a:close/>
                        </a:path>
                        <a:path w="867621" h="874373" stroke="0" extrusionOk="0">
                          <a:moveTo>
                            <a:pt x="641329" y="522915"/>
                          </a:moveTo>
                          <a:cubicBezTo>
                            <a:pt x="631994" y="518081"/>
                            <a:pt x="578917" y="488333"/>
                            <a:pt x="568414" y="484769"/>
                          </a:cubicBezTo>
                          <a:cubicBezTo>
                            <a:pt x="558201" y="481343"/>
                            <a:pt x="551916" y="477455"/>
                            <a:pt x="543778" y="489339"/>
                          </a:cubicBezTo>
                          <a:cubicBezTo>
                            <a:pt x="537001" y="499762"/>
                            <a:pt x="513510" y="522402"/>
                            <a:pt x="507818" y="530664"/>
                          </a:cubicBezTo>
                          <a:cubicBezTo>
                            <a:pt x="499861" y="538076"/>
                            <a:pt x="494560" y="539100"/>
                            <a:pt x="484175" y="532451"/>
                          </a:cubicBezTo>
                          <a:cubicBezTo>
                            <a:pt x="474377" y="518802"/>
                            <a:pt x="440562" y="514463"/>
                            <a:pt x="398745" y="475233"/>
                          </a:cubicBezTo>
                          <a:cubicBezTo>
                            <a:pt x="367952" y="447082"/>
                            <a:pt x="345354" y="406576"/>
                            <a:pt x="341127" y="397750"/>
                          </a:cubicBezTo>
                          <a:cubicBezTo>
                            <a:pt x="336113" y="385857"/>
                            <a:pt x="340652" y="381118"/>
                            <a:pt x="346690" y="375697"/>
                          </a:cubicBezTo>
                          <a:cubicBezTo>
                            <a:pt x="351549" y="370687"/>
                            <a:pt x="358372" y="363826"/>
                            <a:pt x="363778" y="357220"/>
                          </a:cubicBezTo>
                          <a:cubicBezTo>
                            <a:pt x="368757" y="350706"/>
                            <a:pt x="371494" y="346491"/>
                            <a:pt x="375300" y="339539"/>
                          </a:cubicBezTo>
                          <a:cubicBezTo>
                            <a:pt x="380228" y="333372"/>
                            <a:pt x="376624" y="326715"/>
                            <a:pt x="375102" y="320464"/>
                          </a:cubicBezTo>
                          <a:cubicBezTo>
                            <a:pt x="377533" y="313956"/>
                            <a:pt x="349392" y="260466"/>
                            <a:pt x="344705" y="238411"/>
                          </a:cubicBezTo>
                          <a:cubicBezTo>
                            <a:pt x="335773" y="217411"/>
                            <a:pt x="327218" y="219388"/>
                            <a:pt x="320863" y="219338"/>
                          </a:cubicBezTo>
                          <a:cubicBezTo>
                            <a:pt x="314319" y="218902"/>
                            <a:pt x="308048" y="219147"/>
                            <a:pt x="300001" y="217749"/>
                          </a:cubicBezTo>
                          <a:cubicBezTo>
                            <a:pt x="291453" y="218003"/>
                            <a:pt x="278001" y="219445"/>
                            <a:pt x="270597" y="230266"/>
                          </a:cubicBezTo>
                          <a:cubicBezTo>
                            <a:pt x="263402" y="235465"/>
                            <a:pt x="224244" y="265526"/>
                            <a:pt x="229074" y="319471"/>
                          </a:cubicBezTo>
                          <a:cubicBezTo>
                            <a:pt x="227028" y="372644"/>
                            <a:pt x="263252" y="426186"/>
                            <a:pt x="269207" y="433512"/>
                          </a:cubicBezTo>
                          <a:cubicBezTo>
                            <a:pt x="269848" y="441379"/>
                            <a:pt x="335859" y="558768"/>
                            <a:pt x="448811" y="604571"/>
                          </a:cubicBezTo>
                          <a:cubicBezTo>
                            <a:pt x="558950" y="652434"/>
                            <a:pt x="555876" y="637222"/>
                            <a:pt x="578349" y="636756"/>
                          </a:cubicBezTo>
                          <a:cubicBezTo>
                            <a:pt x="603075" y="634333"/>
                            <a:pt x="646292" y="607855"/>
                            <a:pt x="653646" y="587883"/>
                          </a:cubicBezTo>
                          <a:cubicBezTo>
                            <a:pt x="664411" y="562035"/>
                            <a:pt x="664183" y="541386"/>
                            <a:pt x="661991" y="536425"/>
                          </a:cubicBezTo>
                          <a:cubicBezTo>
                            <a:pt x="658072" y="532398"/>
                            <a:pt x="650939" y="527365"/>
                            <a:pt x="641329" y="522915"/>
                          </a:cubicBezTo>
                          <a:lnTo>
                            <a:pt x="641329" y="522915"/>
                          </a:lnTo>
                          <a:close/>
                          <a:moveTo>
                            <a:pt x="441659" y="780597"/>
                          </a:moveTo>
                          <a:cubicBezTo>
                            <a:pt x="364992" y="780751"/>
                            <a:pt x="297227" y="744766"/>
                            <a:pt x="246557" y="721989"/>
                          </a:cubicBezTo>
                          <a:cubicBezTo>
                            <a:pt x="208209" y="737986"/>
                            <a:pt x="161692" y="753153"/>
                            <a:pt x="110266" y="765698"/>
                          </a:cubicBezTo>
                          <a:cubicBezTo>
                            <a:pt x="135667" y="711807"/>
                            <a:pt x="138874" y="661464"/>
                            <a:pt x="154569" y="633975"/>
                          </a:cubicBezTo>
                          <a:cubicBezTo>
                            <a:pt x="106968" y="589333"/>
                            <a:pt x="93453" y="490253"/>
                            <a:pt x="87019" y="426159"/>
                          </a:cubicBezTo>
                          <a:cubicBezTo>
                            <a:pt x="88648" y="198165"/>
                            <a:pt x="209357" y="97795"/>
                            <a:pt x="441659" y="71523"/>
                          </a:cubicBezTo>
                          <a:cubicBezTo>
                            <a:pt x="603612" y="71652"/>
                            <a:pt x="820282" y="250255"/>
                            <a:pt x="796297" y="426159"/>
                          </a:cubicBezTo>
                          <a:cubicBezTo>
                            <a:pt x="774278" y="658611"/>
                            <a:pt x="631172" y="752125"/>
                            <a:pt x="441659" y="780597"/>
                          </a:cubicBezTo>
                          <a:lnTo>
                            <a:pt x="441659" y="780597"/>
                          </a:lnTo>
                          <a:close/>
                          <a:moveTo>
                            <a:pt x="441659" y="0"/>
                          </a:moveTo>
                          <a:cubicBezTo>
                            <a:pt x="215998" y="-26312"/>
                            <a:pt x="-7268" y="208762"/>
                            <a:pt x="15696" y="425961"/>
                          </a:cubicBezTo>
                          <a:cubicBezTo>
                            <a:pt x="12031" y="504026"/>
                            <a:pt x="34186" y="599900"/>
                            <a:pt x="76888" y="645896"/>
                          </a:cubicBezTo>
                          <a:cubicBezTo>
                            <a:pt x="42037" y="731387"/>
                            <a:pt x="38074" y="770254"/>
                            <a:pt x="0" y="874373"/>
                          </a:cubicBezTo>
                          <a:cubicBezTo>
                            <a:pt x="77202" y="860264"/>
                            <a:pt x="168764" y="831918"/>
                            <a:pt x="235830" y="798876"/>
                          </a:cubicBezTo>
                          <a:cubicBezTo>
                            <a:pt x="306484" y="838261"/>
                            <a:pt x="377916" y="855194"/>
                            <a:pt x="441659" y="851923"/>
                          </a:cubicBezTo>
                          <a:cubicBezTo>
                            <a:pt x="676231" y="836918"/>
                            <a:pt x="883100" y="702270"/>
                            <a:pt x="867623" y="425961"/>
                          </a:cubicBezTo>
                          <a:cubicBezTo>
                            <a:pt x="872867" y="197130"/>
                            <a:pt x="647766" y="-13559"/>
                            <a:pt x="441659" y="0"/>
                          </a:cubicBezTo>
                          <a:lnTo>
                            <a:pt x="441659" y="0"/>
                          </a:ln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4" name="Graphic 4">
            <a:extLst>
              <a:ext uri="{FF2B5EF4-FFF2-40B4-BE49-F238E27FC236}">
                <a16:creationId xmlns:a16="http://schemas.microsoft.com/office/drawing/2014/main" id="{ACB58FB1-1D76-E796-DFF4-D3BF0B5F94A3}"/>
              </a:ext>
            </a:extLst>
          </p:cNvPr>
          <p:cNvGrpSpPr/>
          <p:nvPr/>
        </p:nvGrpSpPr>
        <p:grpSpPr>
          <a:xfrm>
            <a:off x="8087577" y="4725119"/>
            <a:ext cx="219454" cy="219454"/>
            <a:chOff x="3796211" y="2808079"/>
            <a:chExt cx="609598" cy="609598"/>
          </a:xfrm>
          <a:effectLst/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E320019-4534-9DD2-5980-402E3D9B2F4F}"/>
                </a:ext>
              </a:extLst>
            </p:cNvPr>
            <p:cNvSpPr/>
            <p:nvPr/>
          </p:nvSpPr>
          <p:spPr>
            <a:xfrm>
              <a:off x="3796211" y="2808079"/>
              <a:ext cx="609598" cy="609598"/>
            </a:xfrm>
            <a:custGeom>
              <a:avLst/>
              <a:gdLst>
                <a:gd name="connsiteX0" fmla="*/ 609598 w 609598"/>
                <a:gd name="connsiteY0" fmla="*/ 304799 h 609598"/>
                <a:gd name="connsiteX1" fmla="*/ 304799 w 609598"/>
                <a:gd name="connsiteY1" fmla="*/ 609598 h 609598"/>
                <a:gd name="connsiteX2" fmla="*/ 0 w 609598"/>
                <a:gd name="connsiteY2" fmla="*/ 304799 h 609598"/>
                <a:gd name="connsiteX3" fmla="*/ 304799 w 609598"/>
                <a:gd name="connsiteY3" fmla="*/ 0 h 609598"/>
                <a:gd name="connsiteX4" fmla="*/ 609598 w 609598"/>
                <a:gd name="connsiteY4" fmla="*/ 304799 h 609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598" h="609598">
                  <a:moveTo>
                    <a:pt x="609598" y="304799"/>
                  </a:moveTo>
                  <a:cubicBezTo>
                    <a:pt x="609598" y="473135"/>
                    <a:pt x="473135" y="609598"/>
                    <a:pt x="304799" y="609598"/>
                  </a:cubicBezTo>
                  <a:cubicBezTo>
                    <a:pt x="136463" y="609598"/>
                    <a:pt x="0" y="473135"/>
                    <a:pt x="0" y="304799"/>
                  </a:cubicBezTo>
                  <a:cubicBezTo>
                    <a:pt x="0" y="136463"/>
                    <a:pt x="136463" y="0"/>
                    <a:pt x="304799" y="0"/>
                  </a:cubicBezTo>
                  <a:cubicBezTo>
                    <a:pt x="473135" y="0"/>
                    <a:pt x="609598" y="136463"/>
                    <a:pt x="609598" y="304799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3687632289">
                    <a:custGeom>
                      <a:avLst/>
                      <a:gdLst>
                        <a:gd name="connsiteX0" fmla="*/ 1136234 w 1136234"/>
                        <a:gd name="connsiteY0" fmla="*/ 568117 h 1136234"/>
                        <a:gd name="connsiteX1" fmla="*/ 568117 w 1136234"/>
                        <a:gd name="connsiteY1" fmla="*/ 1136234 h 1136234"/>
                        <a:gd name="connsiteX2" fmla="*/ 0 w 1136234"/>
                        <a:gd name="connsiteY2" fmla="*/ 568117 h 1136234"/>
                        <a:gd name="connsiteX3" fmla="*/ 568117 w 1136234"/>
                        <a:gd name="connsiteY3" fmla="*/ 0 h 1136234"/>
                        <a:gd name="connsiteX4" fmla="*/ 1136234 w 1136234"/>
                        <a:gd name="connsiteY4" fmla="*/ 568117 h 11362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36234" h="1136234" fill="none" extrusionOk="0">
                          <a:moveTo>
                            <a:pt x="1136234" y="568117"/>
                          </a:moveTo>
                          <a:cubicBezTo>
                            <a:pt x="1197862" y="860415"/>
                            <a:pt x="821755" y="1129781"/>
                            <a:pt x="568117" y="1136234"/>
                          </a:cubicBezTo>
                          <a:cubicBezTo>
                            <a:pt x="245010" y="1144751"/>
                            <a:pt x="4331" y="898823"/>
                            <a:pt x="0" y="568117"/>
                          </a:cubicBezTo>
                          <a:cubicBezTo>
                            <a:pt x="24656" y="255667"/>
                            <a:pt x="269869" y="-32986"/>
                            <a:pt x="568117" y="0"/>
                          </a:cubicBezTo>
                          <a:cubicBezTo>
                            <a:pt x="892942" y="3746"/>
                            <a:pt x="1110761" y="256634"/>
                            <a:pt x="1136234" y="568117"/>
                          </a:cubicBezTo>
                          <a:close/>
                        </a:path>
                        <a:path w="1136234" h="1136234" stroke="0" extrusionOk="0">
                          <a:moveTo>
                            <a:pt x="1136234" y="568117"/>
                          </a:moveTo>
                          <a:cubicBezTo>
                            <a:pt x="1110525" y="818712"/>
                            <a:pt x="829474" y="1163954"/>
                            <a:pt x="568117" y="1136234"/>
                          </a:cubicBezTo>
                          <a:cubicBezTo>
                            <a:pt x="264188" y="1174673"/>
                            <a:pt x="67587" y="861737"/>
                            <a:pt x="0" y="568117"/>
                          </a:cubicBezTo>
                          <a:cubicBezTo>
                            <a:pt x="-42337" y="226052"/>
                            <a:pt x="268967" y="46142"/>
                            <a:pt x="568117" y="0"/>
                          </a:cubicBezTo>
                          <a:cubicBezTo>
                            <a:pt x="871342" y="-53538"/>
                            <a:pt x="1182203" y="296295"/>
                            <a:pt x="1136234" y="568117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008DCB5-52EF-CC37-E418-D958D7D90F2B}"/>
                </a:ext>
              </a:extLst>
            </p:cNvPr>
            <p:cNvSpPr/>
            <p:nvPr/>
          </p:nvSpPr>
          <p:spPr>
            <a:xfrm>
              <a:off x="3934001" y="2917485"/>
              <a:ext cx="333974" cy="429211"/>
            </a:xfrm>
            <a:custGeom>
              <a:avLst/>
              <a:gdLst>
                <a:gd name="connsiteX0" fmla="*/ 194951 w 333974"/>
                <a:gd name="connsiteY0" fmla="*/ 311292 h 429211"/>
                <a:gd name="connsiteX1" fmla="*/ 137325 w 333974"/>
                <a:gd name="connsiteY1" fmla="*/ 283860 h 429211"/>
                <a:gd name="connsiteX2" fmla="*/ 71507 w 333974"/>
                <a:gd name="connsiteY2" fmla="*/ 429211 h 429211"/>
                <a:gd name="connsiteX3" fmla="*/ 104368 w 333974"/>
                <a:gd name="connsiteY3" fmla="*/ 201564 h 429211"/>
                <a:gd name="connsiteX4" fmla="*/ 159232 w 333974"/>
                <a:gd name="connsiteY4" fmla="*/ 97360 h 429211"/>
                <a:gd name="connsiteX5" fmla="*/ 183902 w 333974"/>
                <a:gd name="connsiteY5" fmla="*/ 267382 h 429211"/>
                <a:gd name="connsiteX6" fmla="*/ 249720 w 333974"/>
                <a:gd name="connsiteY6" fmla="*/ 69928 h 429211"/>
                <a:gd name="connsiteX7" fmla="*/ 49504 w 333974"/>
                <a:gd name="connsiteY7" fmla="*/ 176894 h 429211"/>
                <a:gd name="connsiteX8" fmla="*/ 60458 w 333974"/>
                <a:gd name="connsiteY8" fmla="*/ 248236 h 429211"/>
                <a:gd name="connsiteX9" fmla="*/ 165 w 333974"/>
                <a:gd name="connsiteY9" fmla="*/ 149557 h 429211"/>
                <a:gd name="connsiteX10" fmla="*/ 145516 w 333974"/>
                <a:gd name="connsiteY10" fmla="*/ 1444 h 429211"/>
                <a:gd name="connsiteX11" fmla="*/ 332016 w 333974"/>
                <a:gd name="connsiteY11" fmla="*/ 119363 h 429211"/>
                <a:gd name="connsiteX12" fmla="*/ 194951 w 333974"/>
                <a:gd name="connsiteY12" fmla="*/ 311292 h 429211"/>
                <a:gd name="connsiteX13" fmla="*/ 194951 w 333974"/>
                <a:gd name="connsiteY13" fmla="*/ 311292 h 429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3974" h="429211">
                  <a:moveTo>
                    <a:pt x="194951" y="311292"/>
                  </a:moveTo>
                  <a:cubicBezTo>
                    <a:pt x="168852" y="309291"/>
                    <a:pt x="157803" y="296337"/>
                    <a:pt x="137325" y="283860"/>
                  </a:cubicBezTo>
                  <a:cubicBezTo>
                    <a:pt x="126085" y="342915"/>
                    <a:pt x="112274" y="399589"/>
                    <a:pt x="71507" y="429211"/>
                  </a:cubicBezTo>
                  <a:cubicBezTo>
                    <a:pt x="58934" y="339867"/>
                    <a:pt x="89985" y="272811"/>
                    <a:pt x="104368" y="201564"/>
                  </a:cubicBezTo>
                  <a:cubicBezTo>
                    <a:pt x="79794" y="160130"/>
                    <a:pt x="107321" y="76786"/>
                    <a:pt x="159232" y="97360"/>
                  </a:cubicBezTo>
                  <a:cubicBezTo>
                    <a:pt x="223050" y="122602"/>
                    <a:pt x="103987" y="251284"/>
                    <a:pt x="183902" y="267382"/>
                  </a:cubicBezTo>
                  <a:cubicBezTo>
                    <a:pt x="267436" y="284145"/>
                    <a:pt x="301440" y="122506"/>
                    <a:pt x="249720" y="69928"/>
                  </a:cubicBezTo>
                  <a:cubicBezTo>
                    <a:pt x="174948" y="-5986"/>
                    <a:pt x="31978" y="68214"/>
                    <a:pt x="49504" y="176894"/>
                  </a:cubicBezTo>
                  <a:cubicBezTo>
                    <a:pt x="53790" y="203469"/>
                    <a:pt x="81222" y="211565"/>
                    <a:pt x="60458" y="248236"/>
                  </a:cubicBezTo>
                  <a:cubicBezTo>
                    <a:pt x="12547" y="237664"/>
                    <a:pt x="-1740" y="199849"/>
                    <a:pt x="165" y="149557"/>
                  </a:cubicBezTo>
                  <a:cubicBezTo>
                    <a:pt x="3117" y="67166"/>
                    <a:pt x="74174" y="9444"/>
                    <a:pt x="145516" y="1444"/>
                  </a:cubicBezTo>
                  <a:cubicBezTo>
                    <a:pt x="235718" y="-8653"/>
                    <a:pt x="320300" y="34590"/>
                    <a:pt x="332016" y="119363"/>
                  </a:cubicBezTo>
                  <a:cubicBezTo>
                    <a:pt x="345160" y="215089"/>
                    <a:pt x="291344" y="318721"/>
                    <a:pt x="194951" y="311292"/>
                  </a:cubicBezTo>
                  <a:lnTo>
                    <a:pt x="194951" y="311292"/>
                  </a:lnTo>
                  <a:close/>
                </a:path>
              </a:pathLst>
            </a:custGeom>
            <a:solidFill>
              <a:schemeClr val="bg2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381775640">
                    <a:custGeom>
                      <a:avLst/>
                      <a:gdLst>
                        <a:gd name="connsiteX0" fmla="*/ 363370 w 622496"/>
                        <a:gd name="connsiteY0" fmla="*/ 580219 h 800009"/>
                        <a:gd name="connsiteX1" fmla="*/ 255960 w 622496"/>
                        <a:gd name="connsiteY1" fmla="*/ 529088 h 800009"/>
                        <a:gd name="connsiteX2" fmla="*/ 133282 w 622496"/>
                        <a:gd name="connsiteY2" fmla="*/ 800009 h 800009"/>
                        <a:gd name="connsiteX3" fmla="*/ 194532 w 622496"/>
                        <a:gd name="connsiteY3" fmla="*/ 375696 h 800009"/>
                        <a:gd name="connsiteX4" fmla="*/ 296793 w 622496"/>
                        <a:gd name="connsiteY4" fmla="*/ 181469 h 800009"/>
                        <a:gd name="connsiteX5" fmla="*/ 342775 w 622496"/>
                        <a:gd name="connsiteY5" fmla="*/ 498374 h 800009"/>
                        <a:gd name="connsiteX6" fmla="*/ 465454 w 622496"/>
                        <a:gd name="connsiteY6" fmla="*/ 130339 h 800009"/>
                        <a:gd name="connsiteX7" fmla="*/ 92270 w 622496"/>
                        <a:gd name="connsiteY7" fmla="*/ 329713 h 800009"/>
                        <a:gd name="connsiteX8" fmla="*/ 112688 w 622496"/>
                        <a:gd name="connsiteY8" fmla="*/ 462688 h 800009"/>
                        <a:gd name="connsiteX9" fmla="*/ 307 w 622496"/>
                        <a:gd name="connsiteY9" fmla="*/ 278760 h 800009"/>
                        <a:gd name="connsiteX10" fmla="*/ 271228 w 622496"/>
                        <a:gd name="connsiteY10" fmla="*/ 2691 h 800009"/>
                        <a:gd name="connsiteX11" fmla="*/ 618846 w 622496"/>
                        <a:gd name="connsiteY11" fmla="*/ 222481 h 800009"/>
                        <a:gd name="connsiteX12" fmla="*/ 363370 w 622496"/>
                        <a:gd name="connsiteY12" fmla="*/ 580219 h 800009"/>
                        <a:gd name="connsiteX13" fmla="*/ 363370 w 622496"/>
                        <a:gd name="connsiteY13" fmla="*/ 580219 h 8000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622496" h="800009" fill="none" extrusionOk="0">
                          <a:moveTo>
                            <a:pt x="363370" y="580219"/>
                          </a:moveTo>
                          <a:cubicBezTo>
                            <a:pt x="313625" y="576237"/>
                            <a:pt x="298848" y="549634"/>
                            <a:pt x="255960" y="529088"/>
                          </a:cubicBezTo>
                          <a:cubicBezTo>
                            <a:pt x="227688" y="660898"/>
                            <a:pt x="222750" y="732235"/>
                            <a:pt x="133282" y="800009"/>
                          </a:cubicBezTo>
                          <a:cubicBezTo>
                            <a:pt x="102398" y="630812"/>
                            <a:pt x="180957" y="504549"/>
                            <a:pt x="194532" y="375696"/>
                          </a:cubicBezTo>
                          <a:cubicBezTo>
                            <a:pt x="134295" y="296387"/>
                            <a:pt x="177657" y="136411"/>
                            <a:pt x="296793" y="181469"/>
                          </a:cubicBezTo>
                          <a:cubicBezTo>
                            <a:pt x="419704" y="239479"/>
                            <a:pt x="184445" y="471787"/>
                            <a:pt x="342775" y="498374"/>
                          </a:cubicBezTo>
                          <a:cubicBezTo>
                            <a:pt x="476001" y="505659"/>
                            <a:pt x="589622" y="244087"/>
                            <a:pt x="465454" y="130339"/>
                          </a:cubicBezTo>
                          <a:cubicBezTo>
                            <a:pt x="293169" y="-19303"/>
                            <a:pt x="85493" y="109125"/>
                            <a:pt x="92270" y="329713"/>
                          </a:cubicBezTo>
                          <a:cubicBezTo>
                            <a:pt x="98842" y="388099"/>
                            <a:pt x="161927" y="388511"/>
                            <a:pt x="112688" y="462688"/>
                          </a:cubicBezTo>
                          <a:cubicBezTo>
                            <a:pt x="37029" y="454848"/>
                            <a:pt x="-17662" y="374683"/>
                            <a:pt x="307" y="278760"/>
                          </a:cubicBezTo>
                          <a:cubicBezTo>
                            <a:pt x="16142" y="130631"/>
                            <a:pt x="140572" y="26510"/>
                            <a:pt x="271228" y="2691"/>
                          </a:cubicBezTo>
                          <a:cubicBezTo>
                            <a:pt x="434926" y="-15209"/>
                            <a:pt x="577448" y="68317"/>
                            <a:pt x="618846" y="222481"/>
                          </a:cubicBezTo>
                          <a:cubicBezTo>
                            <a:pt x="660316" y="397685"/>
                            <a:pt x="581470" y="575838"/>
                            <a:pt x="363370" y="580219"/>
                          </a:cubicBezTo>
                          <a:lnTo>
                            <a:pt x="363370" y="580219"/>
                          </a:lnTo>
                          <a:close/>
                        </a:path>
                        <a:path w="622496" h="800009" stroke="0" extrusionOk="0">
                          <a:moveTo>
                            <a:pt x="363370" y="580219"/>
                          </a:moveTo>
                          <a:cubicBezTo>
                            <a:pt x="314790" y="577550"/>
                            <a:pt x="289382" y="554966"/>
                            <a:pt x="255960" y="529088"/>
                          </a:cubicBezTo>
                          <a:cubicBezTo>
                            <a:pt x="234843" y="615817"/>
                            <a:pt x="210445" y="748132"/>
                            <a:pt x="133282" y="800009"/>
                          </a:cubicBezTo>
                          <a:cubicBezTo>
                            <a:pt x="106614" y="635395"/>
                            <a:pt x="177228" y="489299"/>
                            <a:pt x="194532" y="375696"/>
                          </a:cubicBezTo>
                          <a:cubicBezTo>
                            <a:pt x="149087" y="277267"/>
                            <a:pt x="196825" y="141622"/>
                            <a:pt x="296793" y="181469"/>
                          </a:cubicBezTo>
                          <a:cubicBezTo>
                            <a:pt x="438516" y="232693"/>
                            <a:pt x="203134" y="478606"/>
                            <a:pt x="342775" y="498374"/>
                          </a:cubicBezTo>
                          <a:cubicBezTo>
                            <a:pt x="499707" y="555898"/>
                            <a:pt x="561910" y="233722"/>
                            <a:pt x="465454" y="130339"/>
                          </a:cubicBezTo>
                          <a:cubicBezTo>
                            <a:pt x="298910" y="-10285"/>
                            <a:pt x="28050" y="162539"/>
                            <a:pt x="92270" y="329713"/>
                          </a:cubicBezTo>
                          <a:cubicBezTo>
                            <a:pt x="107814" y="380751"/>
                            <a:pt x="160162" y="396430"/>
                            <a:pt x="112688" y="462688"/>
                          </a:cubicBezTo>
                          <a:cubicBezTo>
                            <a:pt x="19396" y="443730"/>
                            <a:pt x="-17788" y="371801"/>
                            <a:pt x="307" y="278760"/>
                          </a:cubicBezTo>
                          <a:cubicBezTo>
                            <a:pt x="33235" y="136435"/>
                            <a:pt x="158915" y="3820"/>
                            <a:pt x="271228" y="2691"/>
                          </a:cubicBezTo>
                          <a:cubicBezTo>
                            <a:pt x="445160" y="-24835"/>
                            <a:pt x="604440" y="51367"/>
                            <a:pt x="618846" y="222481"/>
                          </a:cubicBezTo>
                          <a:cubicBezTo>
                            <a:pt x="624972" y="368406"/>
                            <a:pt x="553838" y="590528"/>
                            <a:pt x="363370" y="580219"/>
                          </a:cubicBezTo>
                          <a:lnTo>
                            <a:pt x="363370" y="580219"/>
                          </a:ln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1" name="Graphic 4">
            <a:extLst>
              <a:ext uri="{FF2B5EF4-FFF2-40B4-BE49-F238E27FC236}">
                <a16:creationId xmlns:a16="http://schemas.microsoft.com/office/drawing/2014/main" id="{34E8734B-8571-C30A-0D67-7D64E92969A8}"/>
              </a:ext>
            </a:extLst>
          </p:cNvPr>
          <p:cNvGrpSpPr/>
          <p:nvPr/>
        </p:nvGrpSpPr>
        <p:grpSpPr>
          <a:xfrm>
            <a:off x="6704624" y="956800"/>
            <a:ext cx="402008" cy="402008"/>
            <a:chOff x="4031360" y="1961610"/>
            <a:chExt cx="609600" cy="609600"/>
          </a:xfrm>
          <a:effectLst/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2993F65-4A15-12C8-32B4-7BB02A650563}"/>
                </a:ext>
              </a:extLst>
            </p:cNvPr>
            <p:cNvSpPr/>
            <p:nvPr/>
          </p:nvSpPr>
          <p:spPr>
            <a:xfrm>
              <a:off x="4227955" y="2123344"/>
              <a:ext cx="188499" cy="358235"/>
            </a:xfrm>
            <a:custGeom>
              <a:avLst/>
              <a:gdLst>
                <a:gd name="connsiteX0" fmla="*/ 181261 w 188499"/>
                <a:gd name="connsiteY0" fmla="*/ 203073 h 358235"/>
                <a:gd name="connsiteX1" fmla="*/ 124397 w 188499"/>
                <a:gd name="connsiteY1" fmla="*/ 203073 h 358235"/>
                <a:gd name="connsiteX2" fmla="*/ 124397 w 188499"/>
                <a:gd name="connsiteY2" fmla="*/ 358235 h 358235"/>
                <a:gd name="connsiteX3" fmla="*/ 40100 w 188499"/>
                <a:gd name="connsiteY3" fmla="*/ 358235 h 358235"/>
                <a:gd name="connsiteX4" fmla="*/ 40100 w 188499"/>
                <a:gd name="connsiteY4" fmla="*/ 203073 h 358235"/>
                <a:gd name="connsiteX5" fmla="*/ 0 w 188499"/>
                <a:gd name="connsiteY5" fmla="*/ 203073 h 358235"/>
                <a:gd name="connsiteX6" fmla="*/ 0 w 188499"/>
                <a:gd name="connsiteY6" fmla="*/ 131445 h 358235"/>
                <a:gd name="connsiteX7" fmla="*/ 40100 w 188499"/>
                <a:gd name="connsiteY7" fmla="*/ 131445 h 358235"/>
                <a:gd name="connsiteX8" fmla="*/ 40100 w 188499"/>
                <a:gd name="connsiteY8" fmla="*/ 85058 h 358235"/>
                <a:gd name="connsiteX9" fmla="*/ 125158 w 188499"/>
                <a:gd name="connsiteY9" fmla="*/ 0 h 358235"/>
                <a:gd name="connsiteX10" fmla="*/ 187547 w 188499"/>
                <a:gd name="connsiteY10" fmla="*/ 286 h 358235"/>
                <a:gd name="connsiteX11" fmla="*/ 187547 w 188499"/>
                <a:gd name="connsiteY11" fmla="*/ 69818 h 358235"/>
                <a:gd name="connsiteX12" fmla="*/ 142208 w 188499"/>
                <a:gd name="connsiteY12" fmla="*/ 69818 h 358235"/>
                <a:gd name="connsiteX13" fmla="*/ 124301 w 188499"/>
                <a:gd name="connsiteY13" fmla="*/ 89345 h 358235"/>
                <a:gd name="connsiteX14" fmla="*/ 124301 w 188499"/>
                <a:gd name="connsiteY14" fmla="*/ 131540 h 358235"/>
                <a:gd name="connsiteX15" fmla="*/ 188500 w 188499"/>
                <a:gd name="connsiteY15" fmla="*/ 131540 h 358235"/>
                <a:gd name="connsiteX16" fmla="*/ 181261 w 188499"/>
                <a:gd name="connsiteY16" fmla="*/ 203073 h 35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8499" h="358235">
                  <a:moveTo>
                    <a:pt x="181261" y="203073"/>
                  </a:moveTo>
                  <a:lnTo>
                    <a:pt x="124397" y="203073"/>
                  </a:lnTo>
                  <a:lnTo>
                    <a:pt x="124397" y="358235"/>
                  </a:lnTo>
                  <a:lnTo>
                    <a:pt x="40100" y="358235"/>
                  </a:lnTo>
                  <a:lnTo>
                    <a:pt x="40100" y="203073"/>
                  </a:lnTo>
                  <a:lnTo>
                    <a:pt x="0" y="203073"/>
                  </a:lnTo>
                  <a:lnTo>
                    <a:pt x="0" y="131445"/>
                  </a:lnTo>
                  <a:lnTo>
                    <a:pt x="40100" y="131445"/>
                  </a:lnTo>
                  <a:lnTo>
                    <a:pt x="40100" y="85058"/>
                  </a:lnTo>
                  <a:cubicBezTo>
                    <a:pt x="40100" y="51911"/>
                    <a:pt x="55817" y="0"/>
                    <a:pt x="125158" y="0"/>
                  </a:cubicBezTo>
                  <a:lnTo>
                    <a:pt x="187547" y="286"/>
                  </a:lnTo>
                  <a:lnTo>
                    <a:pt x="187547" y="69818"/>
                  </a:lnTo>
                  <a:lnTo>
                    <a:pt x="142208" y="69818"/>
                  </a:lnTo>
                  <a:cubicBezTo>
                    <a:pt x="134779" y="69818"/>
                    <a:pt x="124301" y="73533"/>
                    <a:pt x="124301" y="89345"/>
                  </a:cubicBezTo>
                  <a:lnTo>
                    <a:pt x="124301" y="131540"/>
                  </a:lnTo>
                  <a:lnTo>
                    <a:pt x="188500" y="131540"/>
                  </a:lnTo>
                  <a:lnTo>
                    <a:pt x="181261" y="203073"/>
                  </a:lnTo>
                  <a:close/>
                </a:path>
              </a:pathLst>
            </a:custGeom>
            <a:solidFill>
              <a:srgbClr val="0A234F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4017065797">
                    <a:custGeom>
                      <a:avLst/>
                      <a:gdLst>
                        <a:gd name="connsiteX0" fmla="*/ 618899 w 643613"/>
                        <a:gd name="connsiteY0" fmla="*/ 693374 h 1223162"/>
                        <a:gd name="connsiteX1" fmla="*/ 424742 w 643613"/>
                        <a:gd name="connsiteY1" fmla="*/ 693374 h 1223162"/>
                        <a:gd name="connsiteX2" fmla="*/ 424742 w 643613"/>
                        <a:gd name="connsiteY2" fmla="*/ 1223162 h 1223162"/>
                        <a:gd name="connsiteX3" fmla="*/ 136917 w 643613"/>
                        <a:gd name="connsiteY3" fmla="*/ 1223162 h 1223162"/>
                        <a:gd name="connsiteX4" fmla="*/ 136917 w 643613"/>
                        <a:gd name="connsiteY4" fmla="*/ 693374 h 1223162"/>
                        <a:gd name="connsiteX5" fmla="*/ 0 w 643613"/>
                        <a:gd name="connsiteY5" fmla="*/ 693374 h 1223162"/>
                        <a:gd name="connsiteX6" fmla="*/ 0 w 643613"/>
                        <a:gd name="connsiteY6" fmla="*/ 448807 h 1223162"/>
                        <a:gd name="connsiteX7" fmla="*/ 136917 w 643613"/>
                        <a:gd name="connsiteY7" fmla="*/ 448807 h 1223162"/>
                        <a:gd name="connsiteX8" fmla="*/ 136917 w 643613"/>
                        <a:gd name="connsiteY8" fmla="*/ 290423 h 1223162"/>
                        <a:gd name="connsiteX9" fmla="*/ 427340 w 643613"/>
                        <a:gd name="connsiteY9" fmla="*/ 0 h 1223162"/>
                        <a:gd name="connsiteX10" fmla="*/ 640362 w 643613"/>
                        <a:gd name="connsiteY10" fmla="*/ 976 h 1223162"/>
                        <a:gd name="connsiteX11" fmla="*/ 640362 w 643613"/>
                        <a:gd name="connsiteY11" fmla="*/ 238387 h 1223162"/>
                        <a:gd name="connsiteX12" fmla="*/ 485556 w 643613"/>
                        <a:gd name="connsiteY12" fmla="*/ 238387 h 1223162"/>
                        <a:gd name="connsiteX13" fmla="*/ 424414 w 643613"/>
                        <a:gd name="connsiteY13" fmla="*/ 305060 h 1223162"/>
                        <a:gd name="connsiteX14" fmla="*/ 424414 w 643613"/>
                        <a:gd name="connsiteY14" fmla="*/ 449131 h 1223162"/>
                        <a:gd name="connsiteX15" fmla="*/ 643616 w 643613"/>
                        <a:gd name="connsiteY15" fmla="*/ 449131 h 1223162"/>
                        <a:gd name="connsiteX16" fmla="*/ 618899 w 643613"/>
                        <a:gd name="connsiteY16" fmla="*/ 693374 h 12231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643613" h="1223162" fill="none" extrusionOk="0">
                          <a:moveTo>
                            <a:pt x="618899" y="693374"/>
                          </a:moveTo>
                          <a:cubicBezTo>
                            <a:pt x="544852" y="698173"/>
                            <a:pt x="498723" y="699810"/>
                            <a:pt x="424742" y="693374"/>
                          </a:cubicBezTo>
                          <a:cubicBezTo>
                            <a:pt x="413510" y="919498"/>
                            <a:pt x="406512" y="1021409"/>
                            <a:pt x="424742" y="1223162"/>
                          </a:cubicBezTo>
                          <a:cubicBezTo>
                            <a:pt x="352297" y="1211148"/>
                            <a:pt x="237221" y="1235410"/>
                            <a:pt x="136917" y="1223162"/>
                          </a:cubicBezTo>
                          <a:cubicBezTo>
                            <a:pt x="162703" y="1059195"/>
                            <a:pt x="121697" y="849069"/>
                            <a:pt x="136917" y="693374"/>
                          </a:cubicBezTo>
                          <a:cubicBezTo>
                            <a:pt x="78585" y="693633"/>
                            <a:pt x="64175" y="694714"/>
                            <a:pt x="0" y="693374"/>
                          </a:cubicBezTo>
                          <a:cubicBezTo>
                            <a:pt x="7496" y="627642"/>
                            <a:pt x="2671" y="563441"/>
                            <a:pt x="0" y="448807"/>
                          </a:cubicBezTo>
                          <a:cubicBezTo>
                            <a:pt x="62833" y="451824"/>
                            <a:pt x="94969" y="443085"/>
                            <a:pt x="136917" y="448807"/>
                          </a:cubicBezTo>
                          <a:cubicBezTo>
                            <a:pt x="141371" y="408438"/>
                            <a:pt x="144054" y="323364"/>
                            <a:pt x="136917" y="290423"/>
                          </a:cubicBezTo>
                          <a:cubicBezTo>
                            <a:pt x="108845" y="170123"/>
                            <a:pt x="204434" y="-25006"/>
                            <a:pt x="427340" y="0"/>
                          </a:cubicBezTo>
                          <a:cubicBezTo>
                            <a:pt x="501644" y="8791"/>
                            <a:pt x="562734" y="-7715"/>
                            <a:pt x="640362" y="976"/>
                          </a:cubicBezTo>
                          <a:cubicBezTo>
                            <a:pt x="632527" y="96876"/>
                            <a:pt x="630211" y="139842"/>
                            <a:pt x="640362" y="238387"/>
                          </a:cubicBezTo>
                          <a:cubicBezTo>
                            <a:pt x="582913" y="236413"/>
                            <a:pt x="545759" y="232896"/>
                            <a:pt x="485556" y="238387"/>
                          </a:cubicBezTo>
                          <a:cubicBezTo>
                            <a:pt x="463814" y="234974"/>
                            <a:pt x="424014" y="252471"/>
                            <a:pt x="424414" y="305060"/>
                          </a:cubicBezTo>
                          <a:cubicBezTo>
                            <a:pt x="420954" y="353114"/>
                            <a:pt x="418541" y="377649"/>
                            <a:pt x="424414" y="449131"/>
                          </a:cubicBezTo>
                          <a:cubicBezTo>
                            <a:pt x="468966" y="445451"/>
                            <a:pt x="564691" y="445710"/>
                            <a:pt x="643616" y="449131"/>
                          </a:cubicBezTo>
                          <a:cubicBezTo>
                            <a:pt x="627405" y="548714"/>
                            <a:pt x="619503" y="590808"/>
                            <a:pt x="618899" y="693374"/>
                          </a:cubicBezTo>
                          <a:close/>
                        </a:path>
                        <a:path w="643613" h="1223162" stroke="0" extrusionOk="0">
                          <a:moveTo>
                            <a:pt x="618899" y="693374"/>
                          </a:moveTo>
                          <a:cubicBezTo>
                            <a:pt x="542790" y="694097"/>
                            <a:pt x="518819" y="685506"/>
                            <a:pt x="424742" y="693374"/>
                          </a:cubicBezTo>
                          <a:cubicBezTo>
                            <a:pt x="421703" y="931276"/>
                            <a:pt x="429028" y="960573"/>
                            <a:pt x="424742" y="1223162"/>
                          </a:cubicBezTo>
                          <a:cubicBezTo>
                            <a:pt x="283677" y="1215992"/>
                            <a:pt x="272570" y="1224364"/>
                            <a:pt x="136917" y="1223162"/>
                          </a:cubicBezTo>
                          <a:cubicBezTo>
                            <a:pt x="111404" y="1036251"/>
                            <a:pt x="130937" y="805919"/>
                            <a:pt x="136917" y="693374"/>
                          </a:cubicBezTo>
                          <a:cubicBezTo>
                            <a:pt x="101639" y="691408"/>
                            <a:pt x="32983" y="699630"/>
                            <a:pt x="0" y="693374"/>
                          </a:cubicBezTo>
                          <a:cubicBezTo>
                            <a:pt x="1568" y="629503"/>
                            <a:pt x="508" y="567728"/>
                            <a:pt x="0" y="448807"/>
                          </a:cubicBezTo>
                          <a:cubicBezTo>
                            <a:pt x="37955" y="443318"/>
                            <a:pt x="109182" y="448612"/>
                            <a:pt x="136917" y="448807"/>
                          </a:cubicBezTo>
                          <a:cubicBezTo>
                            <a:pt x="134356" y="397520"/>
                            <a:pt x="131927" y="363576"/>
                            <a:pt x="136917" y="290423"/>
                          </a:cubicBezTo>
                          <a:cubicBezTo>
                            <a:pt x="146504" y="150946"/>
                            <a:pt x="197996" y="-8343"/>
                            <a:pt x="427340" y="0"/>
                          </a:cubicBezTo>
                          <a:cubicBezTo>
                            <a:pt x="531854" y="4037"/>
                            <a:pt x="567145" y="-3760"/>
                            <a:pt x="640362" y="976"/>
                          </a:cubicBezTo>
                          <a:cubicBezTo>
                            <a:pt x="641560" y="76897"/>
                            <a:pt x="650353" y="160796"/>
                            <a:pt x="640362" y="238387"/>
                          </a:cubicBezTo>
                          <a:cubicBezTo>
                            <a:pt x="606334" y="240147"/>
                            <a:pt x="560368" y="234489"/>
                            <a:pt x="485556" y="238387"/>
                          </a:cubicBezTo>
                          <a:cubicBezTo>
                            <a:pt x="459876" y="244187"/>
                            <a:pt x="430859" y="246503"/>
                            <a:pt x="424414" y="305060"/>
                          </a:cubicBezTo>
                          <a:cubicBezTo>
                            <a:pt x="426363" y="356148"/>
                            <a:pt x="430647" y="393948"/>
                            <a:pt x="424414" y="449131"/>
                          </a:cubicBezTo>
                          <a:cubicBezTo>
                            <a:pt x="502766" y="452595"/>
                            <a:pt x="595349" y="453459"/>
                            <a:pt x="643616" y="449131"/>
                          </a:cubicBezTo>
                          <a:cubicBezTo>
                            <a:pt x="631814" y="547088"/>
                            <a:pt x="618834" y="596876"/>
                            <a:pt x="618899" y="69337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7" name="Graphic 4">
              <a:extLst>
                <a:ext uri="{FF2B5EF4-FFF2-40B4-BE49-F238E27FC236}">
                  <a16:creationId xmlns:a16="http://schemas.microsoft.com/office/drawing/2014/main" id="{82645D3E-81AB-8A04-C28D-B8C42A18A18B}"/>
                </a:ext>
              </a:extLst>
            </p:cNvPr>
            <p:cNvGrpSpPr/>
            <p:nvPr/>
          </p:nvGrpSpPr>
          <p:grpSpPr>
            <a:xfrm>
              <a:off x="4031360" y="1961610"/>
              <a:ext cx="609600" cy="609600"/>
              <a:chOff x="4031360" y="1961610"/>
              <a:chExt cx="609600" cy="609600"/>
            </a:xfrm>
          </p:grpSpPr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3F10F3FB-FC7A-5616-76D8-32C0E008047D}"/>
                  </a:ext>
                </a:extLst>
              </p:cNvPr>
              <p:cNvSpPr/>
              <p:nvPr/>
            </p:nvSpPr>
            <p:spPr>
              <a:xfrm>
                <a:off x="4031360" y="1961610"/>
                <a:ext cx="609600" cy="609600"/>
              </a:xfrm>
              <a:custGeom>
                <a:avLst/>
                <a:gdLst>
                  <a:gd name="connsiteX0" fmla="*/ 609600 w 609600"/>
                  <a:gd name="connsiteY0" fmla="*/ 304800 h 609600"/>
                  <a:gd name="connsiteX1" fmla="*/ 304800 w 609600"/>
                  <a:gd name="connsiteY1" fmla="*/ 609600 h 609600"/>
                  <a:gd name="connsiteX2" fmla="*/ 0 w 609600"/>
                  <a:gd name="connsiteY2" fmla="*/ 304800 h 609600"/>
                  <a:gd name="connsiteX3" fmla="*/ 304800 w 609600"/>
                  <a:gd name="connsiteY3" fmla="*/ 0 h 609600"/>
                  <a:gd name="connsiteX4" fmla="*/ 609600 w 609600"/>
                  <a:gd name="connsiteY4" fmla="*/ 304800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9600" h="609600">
                    <a:moveTo>
                      <a:pt x="609600" y="304800"/>
                    </a:moveTo>
                    <a:cubicBezTo>
                      <a:pt x="609600" y="473136"/>
                      <a:pt x="473136" y="609600"/>
                      <a:pt x="304800" y="609600"/>
                    </a:cubicBezTo>
                    <a:cubicBezTo>
                      <a:pt x="136464" y="609600"/>
                      <a:pt x="0" y="473136"/>
                      <a:pt x="0" y="304800"/>
                    </a:cubicBezTo>
                    <a:cubicBezTo>
                      <a:pt x="0" y="136464"/>
                      <a:pt x="136464" y="0"/>
                      <a:pt x="304800" y="0"/>
                    </a:cubicBezTo>
                    <a:cubicBezTo>
                      <a:pt x="473136" y="0"/>
                      <a:pt x="609600" y="136464"/>
                      <a:pt x="609600" y="3048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3756370433">
                      <a:custGeom>
                        <a:avLst/>
                        <a:gdLst>
                          <a:gd name="connsiteX0" fmla="*/ 2081426 w 2081426"/>
                          <a:gd name="connsiteY0" fmla="*/ 1040713 h 2081426"/>
                          <a:gd name="connsiteX1" fmla="*/ 1040713 w 2081426"/>
                          <a:gd name="connsiteY1" fmla="*/ 2081426 h 2081426"/>
                          <a:gd name="connsiteX2" fmla="*/ 0 w 2081426"/>
                          <a:gd name="connsiteY2" fmla="*/ 1040713 h 2081426"/>
                          <a:gd name="connsiteX3" fmla="*/ 1040713 w 2081426"/>
                          <a:gd name="connsiteY3" fmla="*/ 0 h 2081426"/>
                          <a:gd name="connsiteX4" fmla="*/ 2081426 w 2081426"/>
                          <a:gd name="connsiteY4" fmla="*/ 1040713 h 20814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081426" h="2081426" fill="none" extrusionOk="0">
                            <a:moveTo>
                              <a:pt x="2081426" y="1040713"/>
                            </a:moveTo>
                            <a:cubicBezTo>
                              <a:pt x="2120445" y="1677004"/>
                              <a:pt x="1527568" y="2117395"/>
                              <a:pt x="1040713" y="2081426"/>
                            </a:cubicBezTo>
                            <a:cubicBezTo>
                              <a:pt x="535731" y="2050938"/>
                              <a:pt x="74846" y="1629817"/>
                              <a:pt x="0" y="1040713"/>
                            </a:cubicBezTo>
                            <a:cubicBezTo>
                              <a:pt x="130753" y="408781"/>
                              <a:pt x="466157" y="-14308"/>
                              <a:pt x="1040713" y="0"/>
                            </a:cubicBezTo>
                            <a:cubicBezTo>
                              <a:pt x="1583056" y="67986"/>
                              <a:pt x="2106113" y="559707"/>
                              <a:pt x="2081426" y="1040713"/>
                            </a:cubicBezTo>
                            <a:close/>
                          </a:path>
                          <a:path w="2081426" h="2081426" stroke="0" extrusionOk="0">
                            <a:moveTo>
                              <a:pt x="2081426" y="1040713"/>
                            </a:moveTo>
                            <a:cubicBezTo>
                              <a:pt x="2175926" y="1538093"/>
                              <a:pt x="1570278" y="2115140"/>
                              <a:pt x="1040713" y="2081426"/>
                            </a:cubicBezTo>
                            <a:cubicBezTo>
                              <a:pt x="427784" y="2028201"/>
                              <a:pt x="79371" y="1503460"/>
                              <a:pt x="0" y="1040713"/>
                            </a:cubicBezTo>
                            <a:cubicBezTo>
                              <a:pt x="-110441" y="477950"/>
                              <a:pt x="443186" y="-68121"/>
                              <a:pt x="1040713" y="0"/>
                            </a:cubicBezTo>
                            <a:cubicBezTo>
                              <a:pt x="1629248" y="-12288"/>
                              <a:pt x="1972876" y="556414"/>
                              <a:pt x="2081426" y="1040713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AA586902-A8AE-EE94-00AD-826C04AABD47}"/>
                  </a:ext>
                </a:extLst>
              </p:cNvPr>
              <p:cNvSpPr/>
              <p:nvPr/>
            </p:nvSpPr>
            <p:spPr>
              <a:xfrm>
                <a:off x="4241911" y="2087293"/>
                <a:ext cx="188499" cy="358235"/>
              </a:xfrm>
              <a:custGeom>
                <a:avLst/>
                <a:gdLst>
                  <a:gd name="connsiteX0" fmla="*/ 181261 w 188499"/>
                  <a:gd name="connsiteY0" fmla="*/ 203073 h 358235"/>
                  <a:gd name="connsiteX1" fmla="*/ 124397 w 188499"/>
                  <a:gd name="connsiteY1" fmla="*/ 203073 h 358235"/>
                  <a:gd name="connsiteX2" fmla="*/ 124397 w 188499"/>
                  <a:gd name="connsiteY2" fmla="*/ 358235 h 358235"/>
                  <a:gd name="connsiteX3" fmla="*/ 40100 w 188499"/>
                  <a:gd name="connsiteY3" fmla="*/ 358235 h 358235"/>
                  <a:gd name="connsiteX4" fmla="*/ 40100 w 188499"/>
                  <a:gd name="connsiteY4" fmla="*/ 203073 h 358235"/>
                  <a:gd name="connsiteX5" fmla="*/ 0 w 188499"/>
                  <a:gd name="connsiteY5" fmla="*/ 203073 h 358235"/>
                  <a:gd name="connsiteX6" fmla="*/ 0 w 188499"/>
                  <a:gd name="connsiteY6" fmla="*/ 131445 h 358235"/>
                  <a:gd name="connsiteX7" fmla="*/ 40100 w 188499"/>
                  <a:gd name="connsiteY7" fmla="*/ 131445 h 358235"/>
                  <a:gd name="connsiteX8" fmla="*/ 40100 w 188499"/>
                  <a:gd name="connsiteY8" fmla="*/ 85058 h 358235"/>
                  <a:gd name="connsiteX9" fmla="*/ 125158 w 188499"/>
                  <a:gd name="connsiteY9" fmla="*/ 0 h 358235"/>
                  <a:gd name="connsiteX10" fmla="*/ 187547 w 188499"/>
                  <a:gd name="connsiteY10" fmla="*/ 286 h 358235"/>
                  <a:gd name="connsiteX11" fmla="*/ 187547 w 188499"/>
                  <a:gd name="connsiteY11" fmla="*/ 69818 h 358235"/>
                  <a:gd name="connsiteX12" fmla="*/ 142208 w 188499"/>
                  <a:gd name="connsiteY12" fmla="*/ 69818 h 358235"/>
                  <a:gd name="connsiteX13" fmla="*/ 124301 w 188499"/>
                  <a:gd name="connsiteY13" fmla="*/ 89345 h 358235"/>
                  <a:gd name="connsiteX14" fmla="*/ 124301 w 188499"/>
                  <a:gd name="connsiteY14" fmla="*/ 131540 h 358235"/>
                  <a:gd name="connsiteX15" fmla="*/ 188500 w 188499"/>
                  <a:gd name="connsiteY15" fmla="*/ 131540 h 358235"/>
                  <a:gd name="connsiteX16" fmla="*/ 181261 w 188499"/>
                  <a:gd name="connsiteY16" fmla="*/ 203073 h 358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88499" h="358235">
                    <a:moveTo>
                      <a:pt x="181261" y="203073"/>
                    </a:moveTo>
                    <a:lnTo>
                      <a:pt x="124397" y="203073"/>
                    </a:lnTo>
                    <a:lnTo>
                      <a:pt x="124397" y="358235"/>
                    </a:lnTo>
                    <a:lnTo>
                      <a:pt x="40100" y="358235"/>
                    </a:lnTo>
                    <a:lnTo>
                      <a:pt x="40100" y="203073"/>
                    </a:lnTo>
                    <a:lnTo>
                      <a:pt x="0" y="203073"/>
                    </a:lnTo>
                    <a:lnTo>
                      <a:pt x="0" y="131445"/>
                    </a:lnTo>
                    <a:lnTo>
                      <a:pt x="40100" y="131445"/>
                    </a:lnTo>
                    <a:lnTo>
                      <a:pt x="40100" y="85058"/>
                    </a:lnTo>
                    <a:cubicBezTo>
                      <a:pt x="40100" y="51911"/>
                      <a:pt x="55817" y="0"/>
                      <a:pt x="125158" y="0"/>
                    </a:cubicBezTo>
                    <a:lnTo>
                      <a:pt x="187547" y="286"/>
                    </a:lnTo>
                    <a:lnTo>
                      <a:pt x="187547" y="69818"/>
                    </a:lnTo>
                    <a:lnTo>
                      <a:pt x="142208" y="69818"/>
                    </a:lnTo>
                    <a:cubicBezTo>
                      <a:pt x="134779" y="69818"/>
                      <a:pt x="124301" y="73533"/>
                      <a:pt x="124301" y="89345"/>
                    </a:cubicBezTo>
                    <a:lnTo>
                      <a:pt x="124301" y="131540"/>
                    </a:lnTo>
                    <a:lnTo>
                      <a:pt x="188500" y="131540"/>
                    </a:lnTo>
                    <a:lnTo>
                      <a:pt x="181261" y="203073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4187715499">
                      <a:custGeom>
                        <a:avLst/>
                        <a:gdLst>
                          <a:gd name="connsiteX0" fmla="*/ 618899 w 643613"/>
                          <a:gd name="connsiteY0" fmla="*/ 693374 h 1223162"/>
                          <a:gd name="connsiteX1" fmla="*/ 424742 w 643613"/>
                          <a:gd name="connsiteY1" fmla="*/ 693374 h 1223162"/>
                          <a:gd name="connsiteX2" fmla="*/ 424742 w 643613"/>
                          <a:gd name="connsiteY2" fmla="*/ 1223162 h 1223162"/>
                          <a:gd name="connsiteX3" fmla="*/ 136917 w 643613"/>
                          <a:gd name="connsiteY3" fmla="*/ 1223162 h 1223162"/>
                          <a:gd name="connsiteX4" fmla="*/ 136917 w 643613"/>
                          <a:gd name="connsiteY4" fmla="*/ 693374 h 1223162"/>
                          <a:gd name="connsiteX5" fmla="*/ 0 w 643613"/>
                          <a:gd name="connsiteY5" fmla="*/ 693374 h 1223162"/>
                          <a:gd name="connsiteX6" fmla="*/ 0 w 643613"/>
                          <a:gd name="connsiteY6" fmla="*/ 448807 h 1223162"/>
                          <a:gd name="connsiteX7" fmla="*/ 136917 w 643613"/>
                          <a:gd name="connsiteY7" fmla="*/ 448807 h 1223162"/>
                          <a:gd name="connsiteX8" fmla="*/ 136917 w 643613"/>
                          <a:gd name="connsiteY8" fmla="*/ 290423 h 1223162"/>
                          <a:gd name="connsiteX9" fmla="*/ 427340 w 643613"/>
                          <a:gd name="connsiteY9" fmla="*/ 0 h 1223162"/>
                          <a:gd name="connsiteX10" fmla="*/ 640362 w 643613"/>
                          <a:gd name="connsiteY10" fmla="*/ 976 h 1223162"/>
                          <a:gd name="connsiteX11" fmla="*/ 640362 w 643613"/>
                          <a:gd name="connsiteY11" fmla="*/ 238387 h 1223162"/>
                          <a:gd name="connsiteX12" fmla="*/ 485556 w 643613"/>
                          <a:gd name="connsiteY12" fmla="*/ 238387 h 1223162"/>
                          <a:gd name="connsiteX13" fmla="*/ 424414 w 643613"/>
                          <a:gd name="connsiteY13" fmla="*/ 305060 h 1223162"/>
                          <a:gd name="connsiteX14" fmla="*/ 424414 w 643613"/>
                          <a:gd name="connsiteY14" fmla="*/ 449131 h 1223162"/>
                          <a:gd name="connsiteX15" fmla="*/ 643616 w 643613"/>
                          <a:gd name="connsiteY15" fmla="*/ 449131 h 1223162"/>
                          <a:gd name="connsiteX16" fmla="*/ 618899 w 643613"/>
                          <a:gd name="connsiteY16" fmla="*/ 693374 h 12231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643613" h="1223162" fill="none" extrusionOk="0">
                            <a:moveTo>
                              <a:pt x="618899" y="693374"/>
                            </a:moveTo>
                            <a:cubicBezTo>
                              <a:pt x="542706" y="689361"/>
                              <a:pt x="498562" y="686953"/>
                              <a:pt x="424742" y="693374"/>
                            </a:cubicBezTo>
                            <a:cubicBezTo>
                              <a:pt x="438215" y="811919"/>
                              <a:pt x="438133" y="1018274"/>
                              <a:pt x="424742" y="1223162"/>
                            </a:cubicBezTo>
                            <a:cubicBezTo>
                              <a:pt x="300057" y="1225989"/>
                              <a:pt x="214742" y="1223520"/>
                              <a:pt x="136917" y="1223162"/>
                            </a:cubicBezTo>
                            <a:cubicBezTo>
                              <a:pt x="138985" y="1038629"/>
                              <a:pt x="127314" y="938660"/>
                              <a:pt x="136917" y="693374"/>
                            </a:cubicBezTo>
                            <a:cubicBezTo>
                              <a:pt x="107330" y="691111"/>
                              <a:pt x="40459" y="690730"/>
                              <a:pt x="0" y="693374"/>
                            </a:cubicBezTo>
                            <a:cubicBezTo>
                              <a:pt x="-3471" y="572955"/>
                              <a:pt x="792" y="505131"/>
                              <a:pt x="0" y="448807"/>
                            </a:cubicBezTo>
                            <a:cubicBezTo>
                              <a:pt x="31301" y="447670"/>
                              <a:pt x="83944" y="443494"/>
                              <a:pt x="136917" y="448807"/>
                            </a:cubicBezTo>
                            <a:cubicBezTo>
                              <a:pt x="129014" y="391796"/>
                              <a:pt x="143813" y="363120"/>
                              <a:pt x="136917" y="290423"/>
                            </a:cubicBezTo>
                            <a:cubicBezTo>
                              <a:pt x="125336" y="158320"/>
                              <a:pt x="198622" y="9901"/>
                              <a:pt x="427340" y="0"/>
                            </a:cubicBezTo>
                            <a:cubicBezTo>
                              <a:pt x="470921" y="2740"/>
                              <a:pt x="549431" y="-6890"/>
                              <a:pt x="640362" y="976"/>
                            </a:cubicBezTo>
                            <a:cubicBezTo>
                              <a:pt x="630420" y="119649"/>
                              <a:pt x="636754" y="127894"/>
                              <a:pt x="640362" y="238387"/>
                            </a:cubicBezTo>
                            <a:cubicBezTo>
                              <a:pt x="591316" y="244197"/>
                              <a:pt x="534342" y="243987"/>
                              <a:pt x="485556" y="238387"/>
                            </a:cubicBezTo>
                            <a:cubicBezTo>
                              <a:pt x="458607" y="234053"/>
                              <a:pt x="424780" y="252582"/>
                              <a:pt x="424414" y="305060"/>
                            </a:cubicBezTo>
                            <a:cubicBezTo>
                              <a:pt x="418534" y="364355"/>
                              <a:pt x="417885" y="387502"/>
                              <a:pt x="424414" y="449131"/>
                            </a:cubicBezTo>
                            <a:cubicBezTo>
                              <a:pt x="489849" y="453003"/>
                              <a:pt x="582345" y="457851"/>
                              <a:pt x="643616" y="449131"/>
                            </a:cubicBezTo>
                            <a:cubicBezTo>
                              <a:pt x="631670" y="516869"/>
                              <a:pt x="630303" y="642463"/>
                              <a:pt x="618899" y="693374"/>
                            </a:cubicBezTo>
                            <a:close/>
                          </a:path>
                          <a:path w="643613" h="1223162" stroke="0" extrusionOk="0">
                            <a:moveTo>
                              <a:pt x="618899" y="693374"/>
                            </a:moveTo>
                            <a:cubicBezTo>
                              <a:pt x="544272" y="689074"/>
                              <a:pt x="504021" y="686745"/>
                              <a:pt x="424742" y="693374"/>
                            </a:cubicBezTo>
                            <a:cubicBezTo>
                              <a:pt x="418995" y="941601"/>
                              <a:pt x="439722" y="998958"/>
                              <a:pt x="424742" y="1223162"/>
                            </a:cubicBezTo>
                            <a:cubicBezTo>
                              <a:pt x="332709" y="1219491"/>
                              <a:pt x="256871" y="1217785"/>
                              <a:pt x="136917" y="1223162"/>
                            </a:cubicBezTo>
                            <a:cubicBezTo>
                              <a:pt x="153477" y="1075827"/>
                              <a:pt x="129500" y="820753"/>
                              <a:pt x="136917" y="693374"/>
                            </a:cubicBezTo>
                            <a:cubicBezTo>
                              <a:pt x="98438" y="697830"/>
                              <a:pt x="55766" y="693622"/>
                              <a:pt x="0" y="693374"/>
                            </a:cubicBezTo>
                            <a:cubicBezTo>
                              <a:pt x="-10238" y="582654"/>
                              <a:pt x="-2392" y="563059"/>
                              <a:pt x="0" y="448807"/>
                            </a:cubicBezTo>
                            <a:cubicBezTo>
                              <a:pt x="55694" y="452162"/>
                              <a:pt x="87728" y="447172"/>
                              <a:pt x="136917" y="448807"/>
                            </a:cubicBezTo>
                            <a:cubicBezTo>
                              <a:pt x="130689" y="417010"/>
                              <a:pt x="134428" y="331950"/>
                              <a:pt x="136917" y="290423"/>
                            </a:cubicBezTo>
                            <a:cubicBezTo>
                              <a:pt x="129616" y="167937"/>
                              <a:pt x="218383" y="-3092"/>
                              <a:pt x="427340" y="0"/>
                            </a:cubicBezTo>
                            <a:cubicBezTo>
                              <a:pt x="482341" y="7402"/>
                              <a:pt x="593617" y="6195"/>
                              <a:pt x="640362" y="976"/>
                            </a:cubicBezTo>
                            <a:cubicBezTo>
                              <a:pt x="644131" y="50962"/>
                              <a:pt x="643303" y="139667"/>
                              <a:pt x="640362" y="238387"/>
                            </a:cubicBezTo>
                            <a:cubicBezTo>
                              <a:pt x="573909" y="233322"/>
                              <a:pt x="539050" y="233624"/>
                              <a:pt x="485556" y="238387"/>
                            </a:cubicBezTo>
                            <a:cubicBezTo>
                              <a:pt x="453952" y="243578"/>
                              <a:pt x="424879" y="249748"/>
                              <a:pt x="424414" y="305060"/>
                            </a:cubicBezTo>
                            <a:cubicBezTo>
                              <a:pt x="431022" y="367690"/>
                              <a:pt x="421514" y="419493"/>
                              <a:pt x="424414" y="449131"/>
                            </a:cubicBezTo>
                            <a:cubicBezTo>
                              <a:pt x="499628" y="450569"/>
                              <a:pt x="561307" y="444196"/>
                              <a:pt x="643616" y="449131"/>
                            </a:cubicBezTo>
                            <a:cubicBezTo>
                              <a:pt x="637396" y="521143"/>
                              <a:pt x="620970" y="598423"/>
                              <a:pt x="618899" y="693374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0" name="Graphic 4">
            <a:extLst>
              <a:ext uri="{FF2B5EF4-FFF2-40B4-BE49-F238E27FC236}">
                <a16:creationId xmlns:a16="http://schemas.microsoft.com/office/drawing/2014/main" id="{7DE7AF03-B679-CA4C-98DE-C532FDEA376A}"/>
              </a:ext>
            </a:extLst>
          </p:cNvPr>
          <p:cNvGrpSpPr/>
          <p:nvPr/>
        </p:nvGrpSpPr>
        <p:grpSpPr>
          <a:xfrm>
            <a:off x="3299072" y="1563780"/>
            <a:ext cx="226302" cy="226302"/>
            <a:chOff x="5823298" y="1961610"/>
            <a:chExt cx="609600" cy="609600"/>
          </a:xfrm>
          <a:effectLst/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B395CB86-C6B2-A4A4-355D-84AF8E35F214}"/>
                </a:ext>
              </a:extLst>
            </p:cNvPr>
            <p:cNvSpPr/>
            <p:nvPr/>
          </p:nvSpPr>
          <p:spPr>
            <a:xfrm>
              <a:off x="5823298" y="1961610"/>
              <a:ext cx="609600" cy="609600"/>
            </a:xfrm>
            <a:prstGeom prst="roundRect">
              <a:avLst>
                <a:gd name="adj" fmla="val 14742"/>
              </a:avLst>
            </a:prstGeom>
            <a:solidFill>
              <a:schemeClr val="accent5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3505815204">
                    <a:custGeom>
                      <a:avLst/>
                      <a:gdLst>
                        <a:gd name="connsiteX0" fmla="*/ 0 w 1171686"/>
                        <a:gd name="connsiteY0" fmla="*/ 172730 h 1171686"/>
                        <a:gd name="connsiteX1" fmla="*/ 172730 w 1171686"/>
                        <a:gd name="connsiteY1" fmla="*/ 0 h 1171686"/>
                        <a:gd name="connsiteX2" fmla="*/ 585843 w 1171686"/>
                        <a:gd name="connsiteY2" fmla="*/ 0 h 1171686"/>
                        <a:gd name="connsiteX3" fmla="*/ 998956 w 1171686"/>
                        <a:gd name="connsiteY3" fmla="*/ 0 h 1171686"/>
                        <a:gd name="connsiteX4" fmla="*/ 1171686 w 1171686"/>
                        <a:gd name="connsiteY4" fmla="*/ 172730 h 1171686"/>
                        <a:gd name="connsiteX5" fmla="*/ 1171686 w 1171686"/>
                        <a:gd name="connsiteY5" fmla="*/ 561056 h 1171686"/>
                        <a:gd name="connsiteX6" fmla="*/ 1171686 w 1171686"/>
                        <a:gd name="connsiteY6" fmla="*/ 998956 h 1171686"/>
                        <a:gd name="connsiteX7" fmla="*/ 998956 w 1171686"/>
                        <a:gd name="connsiteY7" fmla="*/ 1171686 h 1171686"/>
                        <a:gd name="connsiteX8" fmla="*/ 585843 w 1171686"/>
                        <a:gd name="connsiteY8" fmla="*/ 1171686 h 1171686"/>
                        <a:gd name="connsiteX9" fmla="*/ 172730 w 1171686"/>
                        <a:gd name="connsiteY9" fmla="*/ 1171686 h 1171686"/>
                        <a:gd name="connsiteX10" fmla="*/ 0 w 1171686"/>
                        <a:gd name="connsiteY10" fmla="*/ 998956 h 1171686"/>
                        <a:gd name="connsiteX11" fmla="*/ 0 w 1171686"/>
                        <a:gd name="connsiteY11" fmla="*/ 569318 h 1171686"/>
                        <a:gd name="connsiteX12" fmla="*/ 0 w 1171686"/>
                        <a:gd name="connsiteY12" fmla="*/ 172730 h 11716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171686" h="1171686" fill="none" extrusionOk="0">
                          <a:moveTo>
                            <a:pt x="0" y="172730"/>
                          </a:moveTo>
                          <a:cubicBezTo>
                            <a:pt x="6403" y="66924"/>
                            <a:pt x="98102" y="10491"/>
                            <a:pt x="172730" y="0"/>
                          </a:cubicBezTo>
                          <a:cubicBezTo>
                            <a:pt x="296439" y="-12172"/>
                            <a:pt x="402957" y="14216"/>
                            <a:pt x="585843" y="0"/>
                          </a:cubicBezTo>
                          <a:cubicBezTo>
                            <a:pt x="768729" y="-14216"/>
                            <a:pt x="911771" y="20223"/>
                            <a:pt x="998956" y="0"/>
                          </a:cubicBezTo>
                          <a:cubicBezTo>
                            <a:pt x="1092716" y="2314"/>
                            <a:pt x="1154165" y="82975"/>
                            <a:pt x="1171686" y="172730"/>
                          </a:cubicBezTo>
                          <a:cubicBezTo>
                            <a:pt x="1159974" y="257631"/>
                            <a:pt x="1186222" y="378018"/>
                            <a:pt x="1171686" y="561056"/>
                          </a:cubicBezTo>
                          <a:cubicBezTo>
                            <a:pt x="1157150" y="744094"/>
                            <a:pt x="1175515" y="839390"/>
                            <a:pt x="1171686" y="998956"/>
                          </a:cubicBezTo>
                          <a:cubicBezTo>
                            <a:pt x="1182709" y="1098389"/>
                            <a:pt x="1097263" y="1176661"/>
                            <a:pt x="998956" y="1171686"/>
                          </a:cubicBezTo>
                          <a:cubicBezTo>
                            <a:pt x="815766" y="1170381"/>
                            <a:pt x="785065" y="1180317"/>
                            <a:pt x="585843" y="1171686"/>
                          </a:cubicBezTo>
                          <a:cubicBezTo>
                            <a:pt x="386621" y="1163055"/>
                            <a:pt x="356927" y="1176720"/>
                            <a:pt x="172730" y="1171686"/>
                          </a:cubicBezTo>
                          <a:cubicBezTo>
                            <a:pt x="82883" y="1171297"/>
                            <a:pt x="-4433" y="1074679"/>
                            <a:pt x="0" y="998956"/>
                          </a:cubicBezTo>
                          <a:cubicBezTo>
                            <a:pt x="-5411" y="854281"/>
                            <a:pt x="1582" y="738571"/>
                            <a:pt x="0" y="569318"/>
                          </a:cubicBezTo>
                          <a:cubicBezTo>
                            <a:pt x="-1582" y="400065"/>
                            <a:pt x="-14429" y="304864"/>
                            <a:pt x="0" y="172730"/>
                          </a:cubicBezTo>
                          <a:close/>
                        </a:path>
                        <a:path w="1171686" h="1171686" stroke="0" extrusionOk="0">
                          <a:moveTo>
                            <a:pt x="0" y="172730"/>
                          </a:moveTo>
                          <a:cubicBezTo>
                            <a:pt x="6346" y="77938"/>
                            <a:pt x="76661" y="-3595"/>
                            <a:pt x="172730" y="0"/>
                          </a:cubicBezTo>
                          <a:cubicBezTo>
                            <a:pt x="321091" y="-15867"/>
                            <a:pt x="465223" y="4856"/>
                            <a:pt x="577581" y="0"/>
                          </a:cubicBezTo>
                          <a:cubicBezTo>
                            <a:pt x="689939" y="-4856"/>
                            <a:pt x="788716" y="-2323"/>
                            <a:pt x="998956" y="0"/>
                          </a:cubicBezTo>
                          <a:cubicBezTo>
                            <a:pt x="1108536" y="-4519"/>
                            <a:pt x="1167373" y="71845"/>
                            <a:pt x="1171686" y="172730"/>
                          </a:cubicBezTo>
                          <a:cubicBezTo>
                            <a:pt x="1183979" y="269178"/>
                            <a:pt x="1182875" y="401801"/>
                            <a:pt x="1171686" y="602368"/>
                          </a:cubicBezTo>
                          <a:cubicBezTo>
                            <a:pt x="1160497" y="802935"/>
                            <a:pt x="1159643" y="864265"/>
                            <a:pt x="1171686" y="998956"/>
                          </a:cubicBezTo>
                          <a:cubicBezTo>
                            <a:pt x="1172622" y="1087867"/>
                            <a:pt x="1107024" y="1170758"/>
                            <a:pt x="998956" y="1171686"/>
                          </a:cubicBezTo>
                          <a:cubicBezTo>
                            <a:pt x="914480" y="1188367"/>
                            <a:pt x="747929" y="1176576"/>
                            <a:pt x="577581" y="1171686"/>
                          </a:cubicBezTo>
                          <a:cubicBezTo>
                            <a:pt x="407233" y="1166796"/>
                            <a:pt x="337808" y="1174309"/>
                            <a:pt x="172730" y="1171686"/>
                          </a:cubicBezTo>
                          <a:cubicBezTo>
                            <a:pt x="77053" y="1177389"/>
                            <a:pt x="8012" y="1080996"/>
                            <a:pt x="0" y="998956"/>
                          </a:cubicBezTo>
                          <a:cubicBezTo>
                            <a:pt x="19528" y="907443"/>
                            <a:pt x="-221" y="781116"/>
                            <a:pt x="0" y="594105"/>
                          </a:cubicBezTo>
                          <a:cubicBezTo>
                            <a:pt x="221" y="407094"/>
                            <a:pt x="12567" y="303696"/>
                            <a:pt x="0" y="17273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9CA08B7-BF75-35A3-A2EA-2B5E2925C5C3}"/>
                </a:ext>
              </a:extLst>
            </p:cNvPr>
            <p:cNvSpPr/>
            <p:nvPr/>
          </p:nvSpPr>
          <p:spPr>
            <a:xfrm>
              <a:off x="5955886" y="2096580"/>
              <a:ext cx="344424" cy="339661"/>
            </a:xfrm>
            <a:custGeom>
              <a:avLst/>
              <a:gdLst>
                <a:gd name="connsiteX0" fmla="*/ 344424 w 344424"/>
                <a:gd name="connsiteY0" fmla="*/ 210693 h 339661"/>
                <a:gd name="connsiteX1" fmla="*/ 344424 w 344424"/>
                <a:gd name="connsiteY1" fmla="*/ 339662 h 339661"/>
                <a:gd name="connsiteX2" fmla="*/ 269653 w 344424"/>
                <a:gd name="connsiteY2" fmla="*/ 339662 h 339661"/>
                <a:gd name="connsiteX3" fmla="*/ 269653 w 344424"/>
                <a:gd name="connsiteY3" fmla="*/ 219361 h 339661"/>
                <a:gd name="connsiteX4" fmla="*/ 231743 w 344424"/>
                <a:gd name="connsiteY4" fmla="*/ 168497 h 339661"/>
                <a:gd name="connsiteX5" fmla="*/ 193358 w 344424"/>
                <a:gd name="connsiteY5" fmla="*/ 195834 h 339661"/>
                <a:gd name="connsiteX6" fmla="*/ 190881 w 344424"/>
                <a:gd name="connsiteY6" fmla="*/ 214027 h 339661"/>
                <a:gd name="connsiteX7" fmla="*/ 190881 w 344424"/>
                <a:gd name="connsiteY7" fmla="*/ 339662 h 339661"/>
                <a:gd name="connsiteX8" fmla="*/ 116110 w 344424"/>
                <a:gd name="connsiteY8" fmla="*/ 339662 h 339661"/>
                <a:gd name="connsiteX9" fmla="*/ 116110 w 344424"/>
                <a:gd name="connsiteY9" fmla="*/ 114776 h 339661"/>
                <a:gd name="connsiteX10" fmla="*/ 190881 w 344424"/>
                <a:gd name="connsiteY10" fmla="*/ 114776 h 339661"/>
                <a:gd name="connsiteX11" fmla="*/ 190881 w 344424"/>
                <a:gd name="connsiteY11" fmla="*/ 146685 h 339661"/>
                <a:gd name="connsiteX12" fmla="*/ 190405 w 344424"/>
                <a:gd name="connsiteY12" fmla="*/ 147447 h 339661"/>
                <a:gd name="connsiteX13" fmla="*/ 190881 w 344424"/>
                <a:gd name="connsiteY13" fmla="*/ 147447 h 339661"/>
                <a:gd name="connsiteX14" fmla="*/ 190881 w 344424"/>
                <a:gd name="connsiteY14" fmla="*/ 146685 h 339661"/>
                <a:gd name="connsiteX15" fmla="*/ 258318 w 344424"/>
                <a:gd name="connsiteY15" fmla="*/ 109538 h 339661"/>
                <a:gd name="connsiteX16" fmla="*/ 344424 w 344424"/>
                <a:gd name="connsiteY16" fmla="*/ 210693 h 339661"/>
                <a:gd name="connsiteX17" fmla="*/ 344424 w 344424"/>
                <a:gd name="connsiteY17" fmla="*/ 210693 h 339661"/>
                <a:gd name="connsiteX18" fmla="*/ 0 w 344424"/>
                <a:gd name="connsiteY18" fmla="*/ 339662 h 339661"/>
                <a:gd name="connsiteX19" fmla="*/ 74771 w 344424"/>
                <a:gd name="connsiteY19" fmla="*/ 339662 h 339661"/>
                <a:gd name="connsiteX20" fmla="*/ 74771 w 344424"/>
                <a:gd name="connsiteY20" fmla="*/ 114776 h 339661"/>
                <a:gd name="connsiteX21" fmla="*/ 0 w 344424"/>
                <a:gd name="connsiteY21" fmla="*/ 114776 h 339661"/>
                <a:gd name="connsiteX22" fmla="*/ 0 w 344424"/>
                <a:gd name="connsiteY22" fmla="*/ 339662 h 339661"/>
                <a:gd name="connsiteX23" fmla="*/ 76962 w 344424"/>
                <a:gd name="connsiteY23" fmla="*/ 38481 h 339661"/>
                <a:gd name="connsiteX24" fmla="*/ 38481 w 344424"/>
                <a:gd name="connsiteY24" fmla="*/ 76962 h 339661"/>
                <a:gd name="connsiteX25" fmla="*/ 0 w 344424"/>
                <a:gd name="connsiteY25" fmla="*/ 38481 h 339661"/>
                <a:gd name="connsiteX26" fmla="*/ 38481 w 344424"/>
                <a:gd name="connsiteY26" fmla="*/ 0 h 339661"/>
                <a:gd name="connsiteX27" fmla="*/ 76962 w 344424"/>
                <a:gd name="connsiteY27" fmla="*/ 38481 h 3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4424" h="339661">
                  <a:moveTo>
                    <a:pt x="344424" y="210693"/>
                  </a:moveTo>
                  <a:lnTo>
                    <a:pt x="344424" y="339662"/>
                  </a:lnTo>
                  <a:lnTo>
                    <a:pt x="269653" y="339662"/>
                  </a:lnTo>
                  <a:lnTo>
                    <a:pt x="269653" y="219361"/>
                  </a:lnTo>
                  <a:cubicBezTo>
                    <a:pt x="269653" y="189167"/>
                    <a:pt x="258890" y="168497"/>
                    <a:pt x="231743" y="168497"/>
                  </a:cubicBezTo>
                  <a:cubicBezTo>
                    <a:pt x="211074" y="168497"/>
                    <a:pt x="198787" y="182404"/>
                    <a:pt x="193358" y="195834"/>
                  </a:cubicBezTo>
                  <a:cubicBezTo>
                    <a:pt x="191357" y="200597"/>
                    <a:pt x="190881" y="207359"/>
                    <a:pt x="190881" y="214027"/>
                  </a:cubicBezTo>
                  <a:lnTo>
                    <a:pt x="190881" y="339662"/>
                  </a:lnTo>
                  <a:lnTo>
                    <a:pt x="116110" y="339662"/>
                  </a:lnTo>
                  <a:cubicBezTo>
                    <a:pt x="116110" y="339662"/>
                    <a:pt x="117158" y="135827"/>
                    <a:pt x="116110" y="114776"/>
                  </a:cubicBezTo>
                  <a:lnTo>
                    <a:pt x="190881" y="114776"/>
                  </a:lnTo>
                  <a:lnTo>
                    <a:pt x="190881" y="146685"/>
                  </a:lnTo>
                  <a:cubicBezTo>
                    <a:pt x="190691" y="146971"/>
                    <a:pt x="190500" y="147161"/>
                    <a:pt x="190405" y="147447"/>
                  </a:cubicBezTo>
                  <a:lnTo>
                    <a:pt x="190881" y="147447"/>
                  </a:lnTo>
                  <a:lnTo>
                    <a:pt x="190881" y="146685"/>
                  </a:lnTo>
                  <a:cubicBezTo>
                    <a:pt x="200787" y="131350"/>
                    <a:pt x="218504" y="109538"/>
                    <a:pt x="258318" y="109538"/>
                  </a:cubicBezTo>
                  <a:cubicBezTo>
                    <a:pt x="307467" y="109442"/>
                    <a:pt x="344424" y="141637"/>
                    <a:pt x="344424" y="210693"/>
                  </a:cubicBezTo>
                  <a:lnTo>
                    <a:pt x="344424" y="210693"/>
                  </a:lnTo>
                  <a:close/>
                  <a:moveTo>
                    <a:pt x="0" y="339662"/>
                  </a:moveTo>
                  <a:lnTo>
                    <a:pt x="74771" y="339662"/>
                  </a:lnTo>
                  <a:lnTo>
                    <a:pt x="74771" y="114776"/>
                  </a:lnTo>
                  <a:lnTo>
                    <a:pt x="0" y="114776"/>
                  </a:lnTo>
                  <a:lnTo>
                    <a:pt x="0" y="339662"/>
                  </a:lnTo>
                  <a:close/>
                  <a:moveTo>
                    <a:pt x="76962" y="38481"/>
                  </a:moveTo>
                  <a:cubicBezTo>
                    <a:pt x="76962" y="59722"/>
                    <a:pt x="59722" y="76962"/>
                    <a:pt x="38481" y="76962"/>
                  </a:cubicBezTo>
                  <a:cubicBezTo>
                    <a:pt x="17240" y="76962"/>
                    <a:pt x="0" y="59722"/>
                    <a:pt x="0" y="38481"/>
                  </a:cubicBezTo>
                  <a:cubicBezTo>
                    <a:pt x="0" y="17240"/>
                    <a:pt x="17240" y="0"/>
                    <a:pt x="38481" y="0"/>
                  </a:cubicBezTo>
                  <a:cubicBezTo>
                    <a:pt x="59722" y="0"/>
                    <a:pt x="76962" y="17145"/>
                    <a:pt x="76962" y="38481"/>
                  </a:cubicBezTo>
                  <a:close/>
                </a:path>
              </a:pathLst>
            </a:custGeom>
            <a:solidFill>
              <a:schemeClr val="bg2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79177957">
                    <a:custGeom>
                      <a:avLst/>
                      <a:gdLst>
                        <a:gd name="connsiteX0" fmla="*/ 662003 w 662003"/>
                        <a:gd name="connsiteY0" fmla="*/ 404964 h 652848"/>
                        <a:gd name="connsiteX1" fmla="*/ 662003 w 662003"/>
                        <a:gd name="connsiteY1" fmla="*/ 652849 h 652848"/>
                        <a:gd name="connsiteX2" fmla="*/ 518288 w 662003"/>
                        <a:gd name="connsiteY2" fmla="*/ 652849 h 652848"/>
                        <a:gd name="connsiteX3" fmla="*/ 518288 w 662003"/>
                        <a:gd name="connsiteY3" fmla="*/ 421624 h 652848"/>
                        <a:gd name="connsiteX4" fmla="*/ 445423 w 662003"/>
                        <a:gd name="connsiteY4" fmla="*/ 323860 h 652848"/>
                        <a:gd name="connsiteX5" fmla="*/ 371645 w 662003"/>
                        <a:gd name="connsiteY5" fmla="*/ 376404 h 652848"/>
                        <a:gd name="connsiteX6" fmla="*/ 366884 w 662003"/>
                        <a:gd name="connsiteY6" fmla="*/ 411372 h 652848"/>
                        <a:gd name="connsiteX7" fmla="*/ 366884 w 662003"/>
                        <a:gd name="connsiteY7" fmla="*/ 652849 h 652848"/>
                        <a:gd name="connsiteX8" fmla="*/ 223170 w 662003"/>
                        <a:gd name="connsiteY8" fmla="*/ 652849 h 652848"/>
                        <a:gd name="connsiteX9" fmla="*/ 223170 w 662003"/>
                        <a:gd name="connsiteY9" fmla="*/ 220606 h 652848"/>
                        <a:gd name="connsiteX10" fmla="*/ 366884 w 662003"/>
                        <a:gd name="connsiteY10" fmla="*/ 220606 h 652848"/>
                        <a:gd name="connsiteX11" fmla="*/ 366884 w 662003"/>
                        <a:gd name="connsiteY11" fmla="*/ 281937 h 652848"/>
                        <a:gd name="connsiteX12" fmla="*/ 365969 w 662003"/>
                        <a:gd name="connsiteY12" fmla="*/ 283401 h 652848"/>
                        <a:gd name="connsiteX13" fmla="*/ 366884 w 662003"/>
                        <a:gd name="connsiteY13" fmla="*/ 283401 h 652848"/>
                        <a:gd name="connsiteX14" fmla="*/ 366884 w 662003"/>
                        <a:gd name="connsiteY14" fmla="*/ 281937 h 652848"/>
                        <a:gd name="connsiteX15" fmla="*/ 496502 w 662003"/>
                        <a:gd name="connsiteY15" fmla="*/ 210538 h 652848"/>
                        <a:gd name="connsiteX16" fmla="*/ 662003 w 662003"/>
                        <a:gd name="connsiteY16" fmla="*/ 404964 h 652848"/>
                        <a:gd name="connsiteX17" fmla="*/ 662003 w 662003"/>
                        <a:gd name="connsiteY17" fmla="*/ 404964 h 652848"/>
                        <a:gd name="connsiteX18" fmla="*/ 0 w 662003"/>
                        <a:gd name="connsiteY18" fmla="*/ 652849 h 652848"/>
                        <a:gd name="connsiteX19" fmla="*/ 143714 w 662003"/>
                        <a:gd name="connsiteY19" fmla="*/ 652849 h 652848"/>
                        <a:gd name="connsiteX20" fmla="*/ 143714 w 662003"/>
                        <a:gd name="connsiteY20" fmla="*/ 220606 h 652848"/>
                        <a:gd name="connsiteX21" fmla="*/ 0 w 662003"/>
                        <a:gd name="connsiteY21" fmla="*/ 220606 h 652848"/>
                        <a:gd name="connsiteX22" fmla="*/ 0 w 662003"/>
                        <a:gd name="connsiteY22" fmla="*/ 652849 h 652848"/>
                        <a:gd name="connsiteX23" fmla="*/ 147925 w 662003"/>
                        <a:gd name="connsiteY23" fmla="*/ 73962 h 652848"/>
                        <a:gd name="connsiteX24" fmla="*/ 73962 w 662003"/>
                        <a:gd name="connsiteY24" fmla="*/ 147925 h 652848"/>
                        <a:gd name="connsiteX25" fmla="*/ 0 w 662003"/>
                        <a:gd name="connsiteY25" fmla="*/ 73962 h 652848"/>
                        <a:gd name="connsiteX26" fmla="*/ 73962 w 662003"/>
                        <a:gd name="connsiteY26" fmla="*/ 0 h 652848"/>
                        <a:gd name="connsiteX27" fmla="*/ 147925 w 662003"/>
                        <a:gd name="connsiteY27" fmla="*/ 73962 h 6528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</a:cxnLst>
                      <a:rect l="l" t="t" r="r" b="b"/>
                      <a:pathLst>
                        <a:path w="662003" h="652848" fill="none" extrusionOk="0">
                          <a:moveTo>
                            <a:pt x="662003" y="404964"/>
                          </a:moveTo>
                          <a:cubicBezTo>
                            <a:pt x="672836" y="505715"/>
                            <a:pt x="650245" y="539357"/>
                            <a:pt x="662003" y="652849"/>
                          </a:cubicBezTo>
                          <a:cubicBezTo>
                            <a:pt x="596982" y="656424"/>
                            <a:pt x="578793" y="652067"/>
                            <a:pt x="518288" y="652849"/>
                          </a:cubicBezTo>
                          <a:cubicBezTo>
                            <a:pt x="529196" y="539550"/>
                            <a:pt x="515421" y="483056"/>
                            <a:pt x="518288" y="421624"/>
                          </a:cubicBezTo>
                          <a:cubicBezTo>
                            <a:pt x="525015" y="372025"/>
                            <a:pt x="500113" y="315929"/>
                            <a:pt x="445423" y="323860"/>
                          </a:cubicBezTo>
                          <a:cubicBezTo>
                            <a:pt x="405483" y="327348"/>
                            <a:pt x="384167" y="348287"/>
                            <a:pt x="371645" y="376404"/>
                          </a:cubicBezTo>
                          <a:cubicBezTo>
                            <a:pt x="369008" y="386090"/>
                            <a:pt x="369239" y="400004"/>
                            <a:pt x="366884" y="411372"/>
                          </a:cubicBezTo>
                          <a:cubicBezTo>
                            <a:pt x="377621" y="521296"/>
                            <a:pt x="355382" y="582475"/>
                            <a:pt x="366884" y="652849"/>
                          </a:cubicBezTo>
                          <a:cubicBezTo>
                            <a:pt x="308373" y="650269"/>
                            <a:pt x="282555" y="650746"/>
                            <a:pt x="223170" y="652849"/>
                          </a:cubicBezTo>
                          <a:cubicBezTo>
                            <a:pt x="227892" y="650746"/>
                            <a:pt x="223790" y="263102"/>
                            <a:pt x="223170" y="220606"/>
                          </a:cubicBezTo>
                          <a:cubicBezTo>
                            <a:pt x="287978" y="214387"/>
                            <a:pt x="312831" y="222372"/>
                            <a:pt x="366884" y="220606"/>
                          </a:cubicBezTo>
                          <a:cubicBezTo>
                            <a:pt x="368321" y="237491"/>
                            <a:pt x="369567" y="251705"/>
                            <a:pt x="366884" y="281937"/>
                          </a:cubicBezTo>
                          <a:cubicBezTo>
                            <a:pt x="366606" y="282575"/>
                            <a:pt x="366078" y="282751"/>
                            <a:pt x="365969" y="283401"/>
                          </a:cubicBezTo>
                          <a:cubicBezTo>
                            <a:pt x="366272" y="283441"/>
                            <a:pt x="366666" y="283355"/>
                            <a:pt x="366884" y="283401"/>
                          </a:cubicBezTo>
                          <a:cubicBezTo>
                            <a:pt x="366899" y="282903"/>
                            <a:pt x="366953" y="282379"/>
                            <a:pt x="366884" y="281937"/>
                          </a:cubicBezTo>
                          <a:cubicBezTo>
                            <a:pt x="397985" y="251971"/>
                            <a:pt x="413372" y="198760"/>
                            <a:pt x="496502" y="210538"/>
                          </a:cubicBezTo>
                          <a:cubicBezTo>
                            <a:pt x="596130" y="215910"/>
                            <a:pt x="655890" y="266419"/>
                            <a:pt x="662003" y="404964"/>
                          </a:cubicBezTo>
                          <a:lnTo>
                            <a:pt x="662003" y="404964"/>
                          </a:lnTo>
                          <a:close/>
                          <a:moveTo>
                            <a:pt x="0" y="652849"/>
                          </a:moveTo>
                          <a:cubicBezTo>
                            <a:pt x="69509" y="658489"/>
                            <a:pt x="75844" y="649442"/>
                            <a:pt x="143714" y="652849"/>
                          </a:cubicBezTo>
                          <a:cubicBezTo>
                            <a:pt x="152098" y="472515"/>
                            <a:pt x="125635" y="426962"/>
                            <a:pt x="143714" y="220606"/>
                          </a:cubicBezTo>
                          <a:cubicBezTo>
                            <a:pt x="107584" y="225168"/>
                            <a:pt x="59387" y="227223"/>
                            <a:pt x="0" y="220606"/>
                          </a:cubicBezTo>
                          <a:cubicBezTo>
                            <a:pt x="-3916" y="311750"/>
                            <a:pt x="17879" y="438731"/>
                            <a:pt x="0" y="652849"/>
                          </a:cubicBezTo>
                          <a:close/>
                          <a:moveTo>
                            <a:pt x="147925" y="73962"/>
                          </a:moveTo>
                          <a:cubicBezTo>
                            <a:pt x="149256" y="117090"/>
                            <a:pt x="123330" y="150773"/>
                            <a:pt x="73962" y="147925"/>
                          </a:cubicBezTo>
                          <a:cubicBezTo>
                            <a:pt x="42267" y="145288"/>
                            <a:pt x="-4781" y="119681"/>
                            <a:pt x="0" y="73962"/>
                          </a:cubicBezTo>
                          <a:cubicBezTo>
                            <a:pt x="-2376" y="34375"/>
                            <a:pt x="34131" y="-93"/>
                            <a:pt x="73962" y="0"/>
                          </a:cubicBezTo>
                          <a:cubicBezTo>
                            <a:pt x="116938" y="-8395"/>
                            <a:pt x="153931" y="36824"/>
                            <a:pt x="147925" y="73962"/>
                          </a:cubicBezTo>
                          <a:close/>
                        </a:path>
                        <a:path w="662003" h="652848" stroke="0" extrusionOk="0">
                          <a:moveTo>
                            <a:pt x="662003" y="404964"/>
                          </a:moveTo>
                          <a:cubicBezTo>
                            <a:pt x="669336" y="508707"/>
                            <a:pt x="652537" y="581998"/>
                            <a:pt x="662003" y="652849"/>
                          </a:cubicBezTo>
                          <a:cubicBezTo>
                            <a:pt x="630239" y="655224"/>
                            <a:pt x="582820" y="655962"/>
                            <a:pt x="518288" y="652849"/>
                          </a:cubicBezTo>
                          <a:cubicBezTo>
                            <a:pt x="512353" y="561066"/>
                            <a:pt x="507135" y="521564"/>
                            <a:pt x="518288" y="421624"/>
                          </a:cubicBezTo>
                          <a:cubicBezTo>
                            <a:pt x="515138" y="361839"/>
                            <a:pt x="505366" y="323282"/>
                            <a:pt x="445423" y="323860"/>
                          </a:cubicBezTo>
                          <a:cubicBezTo>
                            <a:pt x="406102" y="322854"/>
                            <a:pt x="381924" y="351647"/>
                            <a:pt x="371645" y="376404"/>
                          </a:cubicBezTo>
                          <a:cubicBezTo>
                            <a:pt x="364958" y="385691"/>
                            <a:pt x="365863" y="397380"/>
                            <a:pt x="366884" y="411372"/>
                          </a:cubicBezTo>
                          <a:cubicBezTo>
                            <a:pt x="371734" y="508525"/>
                            <a:pt x="376437" y="581064"/>
                            <a:pt x="366884" y="652849"/>
                          </a:cubicBezTo>
                          <a:cubicBezTo>
                            <a:pt x="301554" y="659121"/>
                            <a:pt x="294757" y="646345"/>
                            <a:pt x="223170" y="652849"/>
                          </a:cubicBezTo>
                          <a:cubicBezTo>
                            <a:pt x="221074" y="657979"/>
                            <a:pt x="227098" y="255836"/>
                            <a:pt x="223170" y="220606"/>
                          </a:cubicBezTo>
                          <a:cubicBezTo>
                            <a:pt x="269567" y="222996"/>
                            <a:pt x="308876" y="218015"/>
                            <a:pt x="366884" y="220606"/>
                          </a:cubicBezTo>
                          <a:cubicBezTo>
                            <a:pt x="366959" y="245046"/>
                            <a:pt x="366608" y="262179"/>
                            <a:pt x="366884" y="281937"/>
                          </a:cubicBezTo>
                          <a:cubicBezTo>
                            <a:pt x="366468" y="282551"/>
                            <a:pt x="366129" y="282890"/>
                            <a:pt x="365969" y="283401"/>
                          </a:cubicBezTo>
                          <a:cubicBezTo>
                            <a:pt x="366209" y="283422"/>
                            <a:pt x="366652" y="283382"/>
                            <a:pt x="366884" y="283401"/>
                          </a:cubicBezTo>
                          <a:cubicBezTo>
                            <a:pt x="366841" y="282685"/>
                            <a:pt x="366891" y="282345"/>
                            <a:pt x="366884" y="281937"/>
                          </a:cubicBezTo>
                          <a:cubicBezTo>
                            <a:pt x="375608" y="254929"/>
                            <a:pt x="428463" y="202608"/>
                            <a:pt x="496502" y="210538"/>
                          </a:cubicBezTo>
                          <a:cubicBezTo>
                            <a:pt x="587002" y="212700"/>
                            <a:pt x="669150" y="286691"/>
                            <a:pt x="662003" y="404964"/>
                          </a:cubicBezTo>
                          <a:lnTo>
                            <a:pt x="662003" y="404964"/>
                          </a:lnTo>
                          <a:close/>
                          <a:moveTo>
                            <a:pt x="0" y="652849"/>
                          </a:moveTo>
                          <a:cubicBezTo>
                            <a:pt x="58883" y="646192"/>
                            <a:pt x="91367" y="655175"/>
                            <a:pt x="143714" y="652849"/>
                          </a:cubicBezTo>
                          <a:cubicBezTo>
                            <a:pt x="146225" y="542211"/>
                            <a:pt x="152175" y="370753"/>
                            <a:pt x="143714" y="220606"/>
                          </a:cubicBezTo>
                          <a:cubicBezTo>
                            <a:pt x="81125" y="215489"/>
                            <a:pt x="48569" y="214896"/>
                            <a:pt x="0" y="220606"/>
                          </a:cubicBezTo>
                          <a:cubicBezTo>
                            <a:pt x="-2566" y="324321"/>
                            <a:pt x="-19454" y="479311"/>
                            <a:pt x="0" y="652849"/>
                          </a:cubicBezTo>
                          <a:close/>
                          <a:moveTo>
                            <a:pt x="147925" y="73962"/>
                          </a:moveTo>
                          <a:cubicBezTo>
                            <a:pt x="141841" y="108856"/>
                            <a:pt x="114137" y="145851"/>
                            <a:pt x="73962" y="147925"/>
                          </a:cubicBezTo>
                          <a:cubicBezTo>
                            <a:pt x="29382" y="149301"/>
                            <a:pt x="6083" y="120898"/>
                            <a:pt x="0" y="73962"/>
                          </a:cubicBezTo>
                          <a:cubicBezTo>
                            <a:pt x="4302" y="37991"/>
                            <a:pt x="28399" y="4705"/>
                            <a:pt x="73962" y="0"/>
                          </a:cubicBezTo>
                          <a:cubicBezTo>
                            <a:pt x="117835" y="-7015"/>
                            <a:pt x="150354" y="40776"/>
                            <a:pt x="147925" y="73962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B89AE71-7BE3-85FC-E651-D1BEF3CD39F9}"/>
              </a:ext>
            </a:extLst>
          </p:cNvPr>
          <p:cNvGrpSpPr/>
          <p:nvPr/>
        </p:nvGrpSpPr>
        <p:grpSpPr>
          <a:xfrm>
            <a:off x="3868284" y="4302639"/>
            <a:ext cx="353216" cy="353216"/>
            <a:chOff x="2625872" y="2151767"/>
            <a:chExt cx="1869928" cy="1869928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10C42858-9837-DE6F-00D6-C3F6884FADC0}"/>
                </a:ext>
              </a:extLst>
            </p:cNvPr>
            <p:cNvSpPr/>
            <p:nvPr/>
          </p:nvSpPr>
          <p:spPr>
            <a:xfrm>
              <a:off x="2625872" y="2151767"/>
              <a:ext cx="1869928" cy="1869928"/>
            </a:xfrm>
            <a:custGeom>
              <a:avLst/>
              <a:gdLst>
                <a:gd name="connsiteX0" fmla="*/ 609600 w 609600"/>
                <a:gd name="connsiteY0" fmla="*/ 304800 h 609600"/>
                <a:gd name="connsiteX1" fmla="*/ 304800 w 609600"/>
                <a:gd name="connsiteY1" fmla="*/ 609600 h 609600"/>
                <a:gd name="connsiteX2" fmla="*/ 0 w 609600"/>
                <a:gd name="connsiteY2" fmla="*/ 304800 h 609600"/>
                <a:gd name="connsiteX3" fmla="*/ 304800 w 609600"/>
                <a:gd name="connsiteY3" fmla="*/ 0 h 609600"/>
                <a:gd name="connsiteX4" fmla="*/ 609600 w 609600"/>
                <a:gd name="connsiteY4" fmla="*/ 3048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" h="609600">
                  <a:moveTo>
                    <a:pt x="609600" y="304800"/>
                  </a:moveTo>
                  <a:cubicBezTo>
                    <a:pt x="609600" y="473136"/>
                    <a:pt x="473136" y="609600"/>
                    <a:pt x="304800" y="609600"/>
                  </a:cubicBezTo>
                  <a:cubicBezTo>
                    <a:pt x="136464" y="609600"/>
                    <a:pt x="0" y="473136"/>
                    <a:pt x="0" y="304800"/>
                  </a:cubicBezTo>
                  <a:cubicBezTo>
                    <a:pt x="0" y="136464"/>
                    <a:pt x="136464" y="0"/>
                    <a:pt x="304800" y="0"/>
                  </a:cubicBezTo>
                  <a:cubicBezTo>
                    <a:pt x="473136" y="0"/>
                    <a:pt x="609600" y="136464"/>
                    <a:pt x="609600" y="30480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2748348 w 2748348"/>
                        <a:gd name="connsiteY0" fmla="*/ 1374174 h 2748348"/>
                        <a:gd name="connsiteX1" fmla="*/ 1374174 w 2748348"/>
                        <a:gd name="connsiteY1" fmla="*/ 2748348 h 2748348"/>
                        <a:gd name="connsiteX2" fmla="*/ 0 w 2748348"/>
                        <a:gd name="connsiteY2" fmla="*/ 1374174 h 2748348"/>
                        <a:gd name="connsiteX3" fmla="*/ 1374174 w 2748348"/>
                        <a:gd name="connsiteY3" fmla="*/ 0 h 2748348"/>
                        <a:gd name="connsiteX4" fmla="*/ 2748348 w 2748348"/>
                        <a:gd name="connsiteY4" fmla="*/ 1374174 h 27483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748348" h="2748348" fill="none" extrusionOk="0">
                          <a:moveTo>
                            <a:pt x="2748348" y="1374174"/>
                          </a:moveTo>
                          <a:cubicBezTo>
                            <a:pt x="2851481" y="2145342"/>
                            <a:pt x="2192896" y="2625303"/>
                            <a:pt x="1374174" y="2748348"/>
                          </a:cubicBezTo>
                          <a:cubicBezTo>
                            <a:pt x="458595" y="2724360"/>
                            <a:pt x="-71197" y="2200139"/>
                            <a:pt x="0" y="1374174"/>
                          </a:cubicBezTo>
                          <a:cubicBezTo>
                            <a:pt x="-3382" y="582984"/>
                            <a:pt x="505228" y="152885"/>
                            <a:pt x="1374174" y="0"/>
                          </a:cubicBezTo>
                          <a:cubicBezTo>
                            <a:pt x="2220417" y="48880"/>
                            <a:pt x="2778292" y="622440"/>
                            <a:pt x="2748348" y="1374174"/>
                          </a:cubicBezTo>
                          <a:close/>
                        </a:path>
                        <a:path w="2748348" h="2748348" stroke="0" extrusionOk="0">
                          <a:moveTo>
                            <a:pt x="2748348" y="1374174"/>
                          </a:moveTo>
                          <a:cubicBezTo>
                            <a:pt x="2593679" y="2037704"/>
                            <a:pt x="2068452" y="2772614"/>
                            <a:pt x="1374174" y="2748348"/>
                          </a:cubicBezTo>
                          <a:cubicBezTo>
                            <a:pt x="796454" y="2786498"/>
                            <a:pt x="-143437" y="2137668"/>
                            <a:pt x="0" y="1374174"/>
                          </a:cubicBezTo>
                          <a:cubicBezTo>
                            <a:pt x="-21865" y="636592"/>
                            <a:pt x="585307" y="165449"/>
                            <a:pt x="1374174" y="0"/>
                          </a:cubicBezTo>
                          <a:cubicBezTo>
                            <a:pt x="2093171" y="-21850"/>
                            <a:pt x="2886425" y="681214"/>
                            <a:pt x="2748348" y="137417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09386D63-EE6A-CCAF-7B9C-B8605E8AFB30}"/>
                </a:ext>
              </a:extLst>
            </p:cNvPr>
            <p:cNvGrpSpPr/>
            <p:nvPr/>
          </p:nvGrpSpPr>
          <p:grpSpPr>
            <a:xfrm>
              <a:off x="2769887" y="2285228"/>
              <a:ext cx="1496438" cy="1551730"/>
              <a:chOff x="2426500" y="2280039"/>
              <a:chExt cx="1496438" cy="1551730"/>
            </a:xfrm>
          </p:grpSpPr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0817FE8E-33ED-4FFD-3108-1EE04E121F83}"/>
                  </a:ext>
                </a:extLst>
              </p:cNvPr>
              <p:cNvSpPr/>
              <p:nvPr/>
            </p:nvSpPr>
            <p:spPr>
              <a:xfrm rot="18850946" flipH="1">
                <a:off x="2794380" y="2350915"/>
                <a:ext cx="767464" cy="625712"/>
              </a:xfrm>
              <a:custGeom>
                <a:avLst/>
                <a:gdLst>
                  <a:gd name="connsiteX0" fmla="*/ 181246 w 767464"/>
                  <a:gd name="connsiteY0" fmla="*/ 196448 h 625712"/>
                  <a:gd name="connsiteX1" fmla="*/ 0 w 767464"/>
                  <a:gd name="connsiteY1" fmla="*/ 625712 h 625712"/>
                  <a:gd name="connsiteX2" fmla="*/ 243740 w 767464"/>
                  <a:gd name="connsiteY2" fmla="*/ 617677 h 625712"/>
                  <a:gd name="connsiteX3" fmla="*/ 351863 w 767464"/>
                  <a:gd name="connsiteY3" fmla="*/ 362861 h 625712"/>
                  <a:gd name="connsiteX4" fmla="*/ 713021 w 767464"/>
                  <a:gd name="connsiteY4" fmla="*/ 249803 h 625712"/>
                  <a:gd name="connsiteX5" fmla="*/ 767464 w 767464"/>
                  <a:gd name="connsiteY5" fmla="*/ 265491 h 625712"/>
                  <a:gd name="connsiteX6" fmla="*/ 760174 w 767464"/>
                  <a:gd name="connsiteY6" fmla="*/ 10105 h 625712"/>
                  <a:gd name="connsiteX7" fmla="*/ 636397 w 767464"/>
                  <a:gd name="connsiteY7" fmla="*/ 0 h 625712"/>
                  <a:gd name="connsiteX8" fmla="*/ 181246 w 767464"/>
                  <a:gd name="connsiteY8" fmla="*/ 196448 h 625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67464" h="625712">
                    <a:moveTo>
                      <a:pt x="181246" y="196448"/>
                    </a:moveTo>
                    <a:cubicBezTo>
                      <a:pt x="59136" y="322093"/>
                      <a:pt x="2956" y="471092"/>
                      <a:pt x="0" y="625712"/>
                    </a:cubicBezTo>
                    <a:lnTo>
                      <a:pt x="243740" y="617677"/>
                    </a:lnTo>
                    <a:cubicBezTo>
                      <a:pt x="244002" y="550863"/>
                      <a:pt x="264170" y="453094"/>
                      <a:pt x="351863" y="362861"/>
                    </a:cubicBezTo>
                    <a:cubicBezTo>
                      <a:pt x="448196" y="263740"/>
                      <a:pt x="584667" y="225848"/>
                      <a:pt x="713021" y="249803"/>
                    </a:cubicBezTo>
                    <a:lnTo>
                      <a:pt x="767464" y="265491"/>
                    </a:lnTo>
                    <a:lnTo>
                      <a:pt x="760174" y="10105"/>
                    </a:lnTo>
                    <a:lnTo>
                      <a:pt x="636397" y="0"/>
                    </a:lnTo>
                    <a:cubicBezTo>
                      <a:pt x="470771" y="2363"/>
                      <a:pt x="306049" y="68032"/>
                      <a:pt x="181246" y="19644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00F0B4D5-9F91-597B-9B96-7C27ECCB10D2}"/>
                  </a:ext>
                </a:extLst>
              </p:cNvPr>
              <p:cNvSpPr/>
              <p:nvPr/>
            </p:nvSpPr>
            <p:spPr>
              <a:xfrm rot="18850946" flipH="1">
                <a:off x="2469623" y="2833275"/>
                <a:ext cx="510835" cy="597082"/>
              </a:xfrm>
              <a:custGeom>
                <a:avLst/>
                <a:gdLst>
                  <a:gd name="connsiteX0" fmla="*/ 0 w 510835"/>
                  <a:gd name="connsiteY0" fmla="*/ 0 h 597082"/>
                  <a:gd name="connsiteX1" fmla="*/ 7294 w 510835"/>
                  <a:gd name="connsiteY1" fmla="*/ 255520 h 597082"/>
                  <a:gd name="connsiteX2" fmla="*/ 8945 w 510835"/>
                  <a:gd name="connsiteY2" fmla="*/ 255996 h 597082"/>
                  <a:gd name="connsiteX3" fmla="*/ 145140 w 510835"/>
                  <a:gd name="connsiteY3" fmla="*/ 344242 h 597082"/>
                  <a:gd name="connsiteX4" fmla="*/ 261050 w 510835"/>
                  <a:gd name="connsiteY4" fmla="*/ 552730 h 597082"/>
                  <a:gd name="connsiteX5" fmla="*/ 266315 w 510835"/>
                  <a:gd name="connsiteY5" fmla="*/ 597082 h 597082"/>
                  <a:gd name="connsiteX6" fmla="*/ 510835 w 510835"/>
                  <a:gd name="connsiteY6" fmla="*/ 597082 h 597082"/>
                  <a:gd name="connsiteX7" fmla="*/ 500056 w 510835"/>
                  <a:gd name="connsiteY7" fmla="*/ 499485 h 597082"/>
                  <a:gd name="connsiteX8" fmla="*/ 317241 w 510835"/>
                  <a:gd name="connsiteY8" fmla="*/ 167773 h 597082"/>
                  <a:gd name="connsiteX9" fmla="*/ 100908 w 510835"/>
                  <a:gd name="connsiteY9" fmla="*/ 28396 h 597082"/>
                  <a:gd name="connsiteX10" fmla="*/ 0 w 510835"/>
                  <a:gd name="connsiteY10" fmla="*/ 0 h 597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10835" h="597082">
                    <a:moveTo>
                      <a:pt x="0" y="0"/>
                    </a:moveTo>
                    <a:lnTo>
                      <a:pt x="7294" y="255520"/>
                    </a:lnTo>
                    <a:lnTo>
                      <a:pt x="8945" y="255996"/>
                    </a:lnTo>
                    <a:cubicBezTo>
                      <a:pt x="58216" y="275483"/>
                      <a:pt x="104644" y="304885"/>
                      <a:pt x="145140" y="344242"/>
                    </a:cubicBezTo>
                    <a:cubicBezTo>
                      <a:pt x="205768" y="403164"/>
                      <a:pt x="244476" y="476150"/>
                      <a:pt x="261050" y="552730"/>
                    </a:cubicBezTo>
                    <a:lnTo>
                      <a:pt x="266315" y="597082"/>
                    </a:lnTo>
                    <a:lnTo>
                      <a:pt x="510835" y="597082"/>
                    </a:lnTo>
                    <a:lnTo>
                      <a:pt x="500056" y="499485"/>
                    </a:lnTo>
                    <a:cubicBezTo>
                      <a:pt x="474571" y="377433"/>
                      <a:pt x="413554" y="261376"/>
                      <a:pt x="317241" y="167773"/>
                    </a:cubicBezTo>
                    <a:cubicBezTo>
                      <a:pt x="253033" y="105372"/>
                      <a:pt x="179296" y="58936"/>
                      <a:pt x="100908" y="2839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D850A12A-BB39-0018-296F-2DF6801421AE}"/>
                  </a:ext>
                </a:extLst>
              </p:cNvPr>
              <p:cNvSpPr/>
              <p:nvPr/>
            </p:nvSpPr>
            <p:spPr>
              <a:xfrm rot="18850946" flipH="1">
                <a:off x="3243466" y="2809200"/>
                <a:ext cx="643564" cy="715381"/>
              </a:xfrm>
              <a:custGeom>
                <a:avLst/>
                <a:gdLst>
                  <a:gd name="connsiteX0" fmla="*/ 425889 w 643564"/>
                  <a:gd name="connsiteY0" fmla="*/ 0 h 715381"/>
                  <a:gd name="connsiteX1" fmla="*/ 0 w 643564"/>
                  <a:gd name="connsiteY1" fmla="*/ 438220 h 715381"/>
                  <a:gd name="connsiteX2" fmla="*/ 69807 w 643564"/>
                  <a:gd name="connsiteY2" fmla="*/ 520435 h 715381"/>
                  <a:gd name="connsiteX3" fmla="*/ 631791 w 643564"/>
                  <a:gd name="connsiteY3" fmla="*/ 703073 h 715381"/>
                  <a:gd name="connsiteX4" fmla="*/ 643564 w 643564"/>
                  <a:gd name="connsiteY4" fmla="*/ 699229 h 715381"/>
                  <a:gd name="connsiteX5" fmla="*/ 636435 w 643564"/>
                  <a:gd name="connsiteY5" fmla="*/ 449489 h 715381"/>
                  <a:gd name="connsiteX6" fmla="*/ 583195 w 643564"/>
                  <a:gd name="connsiteY6" fmla="*/ 466349 h 715381"/>
                  <a:gd name="connsiteX7" fmla="*/ 328900 w 643564"/>
                  <a:gd name="connsiteY7" fmla="*/ 417734 h 715381"/>
                  <a:gd name="connsiteX8" fmla="*/ 584793 w 643564"/>
                  <a:gd name="connsiteY8" fmla="*/ 154433 h 715381"/>
                  <a:gd name="connsiteX9" fmla="*/ 425889 w 643564"/>
                  <a:gd name="connsiteY9" fmla="*/ 0 h 715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3564" h="715381">
                    <a:moveTo>
                      <a:pt x="425889" y="0"/>
                    </a:moveTo>
                    <a:lnTo>
                      <a:pt x="0" y="438220"/>
                    </a:lnTo>
                    <a:cubicBezTo>
                      <a:pt x="19207" y="464670"/>
                      <a:pt x="39319" y="490804"/>
                      <a:pt x="69807" y="520435"/>
                    </a:cubicBezTo>
                    <a:cubicBezTo>
                      <a:pt x="235716" y="681675"/>
                      <a:pt x="439009" y="744280"/>
                      <a:pt x="631791" y="703073"/>
                    </a:cubicBezTo>
                    <a:lnTo>
                      <a:pt x="643564" y="699229"/>
                    </a:lnTo>
                    <a:lnTo>
                      <a:pt x="636435" y="449489"/>
                    </a:lnTo>
                    <a:lnTo>
                      <a:pt x="583195" y="466349"/>
                    </a:lnTo>
                    <a:cubicBezTo>
                      <a:pt x="474309" y="488925"/>
                      <a:pt x="377989" y="452719"/>
                      <a:pt x="328900" y="417734"/>
                    </a:cubicBezTo>
                    <a:lnTo>
                      <a:pt x="584793" y="154433"/>
                    </a:lnTo>
                    <a:lnTo>
                      <a:pt x="42588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6120C880-B294-E9CC-50AE-0BF8538E631C}"/>
                  </a:ext>
                </a:extLst>
              </p:cNvPr>
              <p:cNvSpPr/>
              <p:nvPr/>
            </p:nvSpPr>
            <p:spPr>
              <a:xfrm rot="18850946" flipH="1">
                <a:off x="2930535" y="3267148"/>
                <a:ext cx="484929" cy="644314"/>
              </a:xfrm>
              <a:custGeom>
                <a:avLst/>
                <a:gdLst>
                  <a:gd name="connsiteX0" fmla="*/ 239791 w 484929"/>
                  <a:gd name="connsiteY0" fmla="*/ 0 h 644314"/>
                  <a:gd name="connsiteX1" fmla="*/ 241412 w 484929"/>
                  <a:gd name="connsiteY1" fmla="*/ 13649 h 644314"/>
                  <a:gd name="connsiteX2" fmla="*/ 129654 w 484929"/>
                  <a:gd name="connsiteY2" fmla="*/ 300629 h 644314"/>
                  <a:gd name="connsiteX3" fmla="*/ 62052 w 484929"/>
                  <a:gd name="connsiteY3" fmla="*/ 358563 h 644314"/>
                  <a:gd name="connsiteX4" fmla="*/ 0 w 484929"/>
                  <a:gd name="connsiteY4" fmla="*/ 393343 h 644314"/>
                  <a:gd name="connsiteX5" fmla="*/ 7164 w 484929"/>
                  <a:gd name="connsiteY5" fmla="*/ 644314 h 644314"/>
                  <a:gd name="connsiteX6" fmla="*/ 90197 w 484929"/>
                  <a:gd name="connsiteY6" fmla="*/ 617208 h 644314"/>
                  <a:gd name="connsiteX7" fmla="*/ 301482 w 484929"/>
                  <a:gd name="connsiteY7" fmla="*/ 467025 h 644314"/>
                  <a:gd name="connsiteX8" fmla="*/ 484863 w 484929"/>
                  <a:gd name="connsiteY8" fmla="*/ 6454 h 644314"/>
                  <a:gd name="connsiteX9" fmla="*/ 484151 w 484929"/>
                  <a:gd name="connsiteY9" fmla="*/ 0 h 644314"/>
                  <a:gd name="connsiteX10" fmla="*/ 239791 w 484929"/>
                  <a:gd name="connsiteY10" fmla="*/ 0 h 644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84929" h="644314">
                    <a:moveTo>
                      <a:pt x="239791" y="0"/>
                    </a:moveTo>
                    <a:lnTo>
                      <a:pt x="241412" y="13649"/>
                    </a:lnTo>
                    <a:cubicBezTo>
                      <a:pt x="243804" y="117399"/>
                      <a:pt x="206720" y="221331"/>
                      <a:pt x="129654" y="300629"/>
                    </a:cubicBezTo>
                    <a:cubicBezTo>
                      <a:pt x="107357" y="323571"/>
                      <a:pt x="84731" y="342722"/>
                      <a:pt x="62052" y="358563"/>
                    </a:cubicBezTo>
                    <a:lnTo>
                      <a:pt x="0" y="393343"/>
                    </a:lnTo>
                    <a:lnTo>
                      <a:pt x="7164" y="644314"/>
                    </a:lnTo>
                    <a:lnTo>
                      <a:pt x="90197" y="617208"/>
                    </a:lnTo>
                    <a:cubicBezTo>
                      <a:pt x="164862" y="584032"/>
                      <a:pt x="236312" y="534082"/>
                      <a:pt x="301482" y="467025"/>
                    </a:cubicBezTo>
                    <a:cubicBezTo>
                      <a:pt x="426285" y="338608"/>
                      <a:pt x="487227" y="172080"/>
                      <a:pt x="484863" y="6454"/>
                    </a:cubicBezTo>
                    <a:lnTo>
                      <a:pt x="484151" y="0"/>
                    </a:lnTo>
                    <a:lnTo>
                      <a:pt x="23979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5101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6CDAE-8F33-283D-6974-50E022318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0" dirty="0"/>
              <a:t>Pricing &amp; Packages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07BB8F-A5AA-C76E-1D1F-2F08E70FF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0E090B-3544-293D-37F3-C9DF8F1A5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E2E5856-DF26-F92B-18A6-7D3DCFD1882B}"/>
              </a:ext>
            </a:extLst>
          </p:cNvPr>
          <p:cNvGrpSpPr/>
          <p:nvPr/>
        </p:nvGrpSpPr>
        <p:grpSpPr>
          <a:xfrm>
            <a:off x="711200" y="1499625"/>
            <a:ext cx="10769600" cy="4655102"/>
            <a:chOff x="711200" y="1499625"/>
            <a:chExt cx="10769600" cy="4655102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215BCE0-E938-01C4-A595-C22A663F9C62}"/>
                </a:ext>
              </a:extLst>
            </p:cNvPr>
            <p:cNvGrpSpPr/>
            <p:nvPr/>
          </p:nvGrpSpPr>
          <p:grpSpPr>
            <a:xfrm>
              <a:off x="4510126" y="1499625"/>
              <a:ext cx="3171748" cy="4655102"/>
              <a:chOff x="4549494" y="1499625"/>
              <a:chExt cx="3171748" cy="4655102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DBCF351B-69C5-3646-704E-23BBEFEFB49A}"/>
                  </a:ext>
                </a:extLst>
              </p:cNvPr>
              <p:cNvGrpSpPr/>
              <p:nvPr/>
            </p:nvGrpSpPr>
            <p:grpSpPr>
              <a:xfrm>
                <a:off x="4549494" y="1499625"/>
                <a:ext cx="3171748" cy="4655102"/>
                <a:chOff x="1360965" y="2503424"/>
                <a:chExt cx="2286002" cy="3355115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AC85374D-21C6-9002-7146-D307D271734A}"/>
                    </a:ext>
                  </a:extLst>
                </p:cNvPr>
                <p:cNvGrpSpPr/>
                <p:nvPr/>
              </p:nvGrpSpPr>
              <p:grpSpPr>
                <a:xfrm>
                  <a:off x="1360965" y="2503424"/>
                  <a:ext cx="2286002" cy="3355115"/>
                  <a:chOff x="3306724" y="2556587"/>
                  <a:chExt cx="2286002" cy="3355115"/>
                </a:xfrm>
              </p:grpSpPr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EF2024A1-BD99-EF8F-05C5-2DE35104B080}"/>
                      </a:ext>
                    </a:extLst>
                  </p:cNvPr>
                  <p:cNvSpPr/>
                  <p:nvPr/>
                </p:nvSpPr>
                <p:spPr>
                  <a:xfrm>
                    <a:off x="3306724" y="3232297"/>
                    <a:ext cx="2286002" cy="2679405"/>
                  </a:xfrm>
                  <a:prstGeom prst="rect">
                    <a:avLst/>
                  </a:prstGeom>
                  <a:noFill/>
                  <a:ln>
                    <a:solidFill>
                      <a:schemeClr val="tx2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latin typeface="+mj-lt"/>
                      <a:cs typeface="Aharoni" panose="02010803020104030203" pitchFamily="2" charset="-79"/>
                    </a:endParaRPr>
                  </a:p>
                </p:txBody>
              </p:sp>
              <p:sp>
                <p:nvSpPr>
                  <p:cNvPr id="17" name="Rectangle: Top Corners Rounded 16">
                    <a:extLst>
                      <a:ext uri="{FF2B5EF4-FFF2-40B4-BE49-F238E27FC236}">
                        <a16:creationId xmlns:a16="http://schemas.microsoft.com/office/drawing/2014/main" id="{1FD4DDFE-7A00-7795-AFBF-0E95AAE0D409}"/>
                      </a:ext>
                    </a:extLst>
                  </p:cNvPr>
                  <p:cNvSpPr/>
                  <p:nvPr/>
                </p:nvSpPr>
                <p:spPr>
                  <a:xfrm>
                    <a:off x="3306724" y="2556587"/>
                    <a:ext cx="2286002" cy="749587"/>
                  </a:xfrm>
                  <a:prstGeom prst="round2SameRect">
                    <a:avLst>
                      <a:gd name="adj1" fmla="val 31224"/>
                      <a:gd name="adj2" fmla="val 0"/>
                    </a:avLst>
                  </a:prstGeom>
                  <a:solidFill>
                    <a:schemeClr val="accent3"/>
                  </a:solidFill>
                  <a:ln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endParaRPr>
                  </a:p>
                </p:txBody>
              </p:sp>
            </p:grp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D0410274-9BEA-FCE6-5B0C-4963D28BCA15}"/>
                    </a:ext>
                  </a:extLst>
                </p:cNvPr>
                <p:cNvSpPr txBox="1"/>
                <p:nvPr/>
              </p:nvSpPr>
              <p:spPr>
                <a:xfrm>
                  <a:off x="1848190" y="2663170"/>
                  <a:ext cx="1311549" cy="5545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4400" b="1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$50</a:t>
                  </a:r>
                  <a:r>
                    <a:rPr lang="en-US" sz="1000" b="1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/month</a:t>
                  </a:r>
                  <a:endParaRPr lang="en-IN" sz="1000" b="1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FF0E1959-D293-6E4B-204B-7C484639F651}"/>
                    </a:ext>
                  </a:extLst>
                </p:cNvPr>
                <p:cNvSpPr/>
                <p:nvPr/>
              </p:nvSpPr>
              <p:spPr>
                <a:xfrm>
                  <a:off x="1360966" y="3253011"/>
                  <a:ext cx="2286001" cy="46783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21824AD4-02D3-283C-F941-C7A34F74A77A}"/>
                    </a:ext>
                  </a:extLst>
                </p:cNvPr>
                <p:cNvSpPr txBox="1"/>
                <p:nvPr/>
              </p:nvSpPr>
              <p:spPr>
                <a:xfrm>
                  <a:off x="1961582" y="3342739"/>
                  <a:ext cx="1155578" cy="28837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r>
                    <a:rPr lang="en-US" sz="2000" b="1" dirty="0">
                      <a:solidFill>
                        <a:schemeClr val="bg1"/>
                      </a:solidFill>
                      <a:latin typeface="+mj-lt"/>
                      <a:cs typeface="Aharoni" panose="02010803020104030203" pitchFamily="2" charset="-79"/>
                    </a:rPr>
                    <a:t>STANDARD</a:t>
                  </a:r>
                  <a:endParaRPr lang="en-IN" sz="2000" b="1" dirty="0">
                    <a:solidFill>
                      <a:schemeClr val="bg1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95C931EE-9F89-1050-70A6-E427335A2D86}"/>
                    </a:ext>
                  </a:extLst>
                </p:cNvPr>
                <p:cNvSpPr txBox="1"/>
                <p:nvPr/>
              </p:nvSpPr>
              <p:spPr>
                <a:xfrm>
                  <a:off x="1426612" y="3957905"/>
                  <a:ext cx="2154709" cy="126441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lnSpc>
                      <a:spcPct val="150000"/>
                    </a:lnSpc>
                    <a:buFont typeface="Assistant" pitchFamily="2" charset="-79"/>
                    <a:buChar char="›"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+mj-lt"/>
                      <a:cs typeface="Aharoni" panose="02010803020104030203" pitchFamily="2" charset="-79"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+mj-lt"/>
                      <a:cs typeface="Aharoni" panose="02010803020104030203" pitchFamily="2" charset="-79"/>
                    </a:rPr>
                    <a:t>amet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uLnTx/>
                    <a:uFillTx/>
                    <a:latin typeface="+mj-lt"/>
                    <a:cs typeface="Aharoni" panose="02010803020104030203" pitchFamily="2" charset="-79"/>
                  </a:endParaRPr>
                </a:p>
                <a:p>
                  <a:pPr marL="228600" indent="-228600">
                    <a:lnSpc>
                      <a:spcPct val="150000"/>
                    </a:lnSpc>
                    <a:buFont typeface="Assistant" pitchFamily="2" charset="-79"/>
                    <a:buChar char="›"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+mj-lt"/>
                      <a:cs typeface="Aharoni" panose="02010803020104030203" pitchFamily="2" charset="-79"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+mj-lt"/>
                      <a:cs typeface="Aharoni" panose="02010803020104030203" pitchFamily="2" charset="-79"/>
                    </a:rPr>
                    <a:t>amet</a:t>
                  </a:r>
                  <a:endParaRPr lang="en-IN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j-lt"/>
                    <a:cs typeface="Aharoni" panose="02010803020104030203" pitchFamily="2" charset="-79"/>
                  </a:endParaRPr>
                </a:p>
                <a:p>
                  <a:pPr marL="228600" indent="-228600">
                    <a:lnSpc>
                      <a:spcPct val="150000"/>
                    </a:lnSpc>
                    <a:buFont typeface="Assistant" pitchFamily="2" charset="-79"/>
                    <a:buChar char="›"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+mj-lt"/>
                      <a:cs typeface="Aharoni" panose="02010803020104030203" pitchFamily="2" charset="-79"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+mj-lt"/>
                      <a:cs typeface="Aharoni" panose="02010803020104030203" pitchFamily="2" charset="-79"/>
                    </a:rPr>
                    <a:t>amet</a:t>
                  </a:r>
                  <a:endParaRPr lang="en-IN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j-lt"/>
                    <a:cs typeface="Aharoni" panose="02010803020104030203" pitchFamily="2" charset="-79"/>
                  </a:endParaRPr>
                </a:p>
                <a:p>
                  <a:pPr marL="228600" indent="-228600">
                    <a:lnSpc>
                      <a:spcPct val="150000"/>
                    </a:lnSpc>
                    <a:buFont typeface="Assistant" pitchFamily="2" charset="-79"/>
                    <a:buChar char="›"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+mj-lt"/>
                      <a:cs typeface="Aharoni" panose="02010803020104030203" pitchFamily="2" charset="-79"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+mj-lt"/>
                      <a:cs typeface="Aharoni" panose="02010803020104030203" pitchFamily="2" charset="-79"/>
                    </a:rPr>
                    <a:t>amet</a:t>
                  </a:r>
                  <a:endParaRPr lang="en-IN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j-lt"/>
                    <a:cs typeface="Aharoni" panose="02010803020104030203" pitchFamily="2" charset="-79"/>
                  </a:endParaRPr>
                </a:p>
                <a:p>
                  <a:pPr marL="228600" indent="-228600">
                    <a:lnSpc>
                      <a:spcPct val="150000"/>
                    </a:lnSpc>
                    <a:buFont typeface="Assistant" pitchFamily="2" charset="-79"/>
                    <a:buChar char="›"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+mj-lt"/>
                      <a:cs typeface="Aharoni" panose="02010803020104030203" pitchFamily="2" charset="-79"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+mj-lt"/>
                      <a:cs typeface="Aharoni" panose="02010803020104030203" pitchFamily="2" charset="-79"/>
                    </a:rPr>
                    <a:t>amet</a:t>
                  </a:r>
                  <a:endParaRPr lang="en-IN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j-lt"/>
                    <a:cs typeface="Aharoni" panose="02010803020104030203" pitchFamily="2" charset="-79"/>
                  </a:endParaRPr>
                </a:p>
                <a:p>
                  <a:pPr marL="228600" indent="-228600">
                    <a:lnSpc>
                      <a:spcPct val="150000"/>
                    </a:lnSpc>
                    <a:buFont typeface="Assistant" pitchFamily="2" charset="-79"/>
                    <a:buChar char="›"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+mj-lt"/>
                      <a:cs typeface="Aharoni" panose="02010803020104030203" pitchFamily="2" charset="-79"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+mj-lt"/>
                      <a:cs typeface="Aharoni" panose="02010803020104030203" pitchFamily="2" charset="-79"/>
                    </a:rPr>
                    <a:t>amet</a:t>
                  </a:r>
                  <a:endParaRPr lang="en-IN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1B743835-0B9A-0E6F-4C04-C66A1DB3B081}"/>
                  </a:ext>
                </a:extLst>
              </p:cNvPr>
              <p:cNvGrpSpPr/>
              <p:nvPr/>
            </p:nvGrpSpPr>
            <p:grpSpPr>
              <a:xfrm>
                <a:off x="5591502" y="5540687"/>
                <a:ext cx="1087733" cy="489766"/>
                <a:chOff x="1919596" y="5157722"/>
                <a:chExt cx="1087733" cy="489766"/>
              </a:xfrm>
            </p:grpSpPr>
            <p:sp>
              <p:nvSpPr>
                <p:cNvPr id="9" name="Rectangle: Rounded Corners 8">
                  <a:extLst>
                    <a:ext uri="{FF2B5EF4-FFF2-40B4-BE49-F238E27FC236}">
                      <a16:creationId xmlns:a16="http://schemas.microsoft.com/office/drawing/2014/main" id="{98612DF9-D1D1-29A1-7535-0C51CB0E580F}"/>
                    </a:ext>
                  </a:extLst>
                </p:cNvPr>
                <p:cNvSpPr/>
                <p:nvPr/>
              </p:nvSpPr>
              <p:spPr>
                <a:xfrm>
                  <a:off x="1919596" y="5157722"/>
                  <a:ext cx="1087733" cy="489766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b="1" dirty="0">
                    <a:solidFill>
                      <a:srgbClr val="FF9900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B0C786BE-B049-35BA-D20E-02CE714D70F9}"/>
                    </a:ext>
                  </a:extLst>
                </p:cNvPr>
                <p:cNvSpPr txBox="1"/>
                <p:nvPr/>
              </p:nvSpPr>
              <p:spPr>
                <a:xfrm>
                  <a:off x="2135487" y="5217939"/>
                  <a:ext cx="65595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  <a:latin typeface="+mj-lt"/>
                      <a:cs typeface="Aharoni" panose="02010803020104030203" pitchFamily="2" charset="-79"/>
                    </a:rPr>
                    <a:t>BUY</a:t>
                  </a:r>
                  <a:endParaRPr lang="en-IN" b="1" dirty="0">
                    <a:solidFill>
                      <a:schemeClr val="bg1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</p:grp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54B14903-EEF0-CA4F-B22E-7C8F99E09710}"/>
                </a:ext>
              </a:extLst>
            </p:cNvPr>
            <p:cNvGrpSpPr/>
            <p:nvPr/>
          </p:nvGrpSpPr>
          <p:grpSpPr>
            <a:xfrm>
              <a:off x="8309052" y="1499625"/>
              <a:ext cx="3171748" cy="4655102"/>
              <a:chOff x="8309052" y="1499625"/>
              <a:chExt cx="3171748" cy="4655102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C7E50A8D-9BCD-A430-280A-999DFCCD6B64}"/>
                  </a:ext>
                </a:extLst>
              </p:cNvPr>
              <p:cNvGrpSpPr/>
              <p:nvPr/>
            </p:nvGrpSpPr>
            <p:grpSpPr>
              <a:xfrm>
                <a:off x="8309052" y="1499625"/>
                <a:ext cx="3171748" cy="4655102"/>
                <a:chOff x="1360965" y="2503424"/>
                <a:chExt cx="2286002" cy="3355115"/>
              </a:xfrm>
            </p:grpSpPr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F8A03CB5-D1DF-384A-05B0-47BD00F0ABBF}"/>
                    </a:ext>
                  </a:extLst>
                </p:cNvPr>
                <p:cNvGrpSpPr/>
                <p:nvPr/>
              </p:nvGrpSpPr>
              <p:grpSpPr>
                <a:xfrm>
                  <a:off x="1360965" y="2503424"/>
                  <a:ext cx="2286002" cy="3355115"/>
                  <a:chOff x="3306724" y="2556587"/>
                  <a:chExt cx="2286002" cy="3355115"/>
                </a:xfrm>
              </p:grpSpPr>
              <p:sp>
                <p:nvSpPr>
                  <p:cNvPr id="28" name="Rectangle 27">
                    <a:extLst>
                      <a:ext uri="{FF2B5EF4-FFF2-40B4-BE49-F238E27FC236}">
                        <a16:creationId xmlns:a16="http://schemas.microsoft.com/office/drawing/2014/main" id="{E5A663F3-90D6-0A24-9C39-6E564B84C35D}"/>
                      </a:ext>
                    </a:extLst>
                  </p:cNvPr>
                  <p:cNvSpPr/>
                  <p:nvPr/>
                </p:nvSpPr>
                <p:spPr>
                  <a:xfrm>
                    <a:off x="3306724" y="3232297"/>
                    <a:ext cx="2286002" cy="2679405"/>
                  </a:xfrm>
                  <a:prstGeom prst="rect">
                    <a:avLst/>
                  </a:prstGeom>
                  <a:noFill/>
                  <a:ln>
                    <a:solidFill>
                      <a:schemeClr val="tx2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latin typeface="+mj-lt"/>
                      <a:cs typeface="Aharoni" panose="02010803020104030203" pitchFamily="2" charset="-79"/>
                    </a:endParaRPr>
                  </a:p>
                </p:txBody>
              </p:sp>
              <p:sp>
                <p:nvSpPr>
                  <p:cNvPr id="29" name="Rectangle: Top Corners Rounded 28">
                    <a:extLst>
                      <a:ext uri="{FF2B5EF4-FFF2-40B4-BE49-F238E27FC236}">
                        <a16:creationId xmlns:a16="http://schemas.microsoft.com/office/drawing/2014/main" id="{765E8552-853E-A85F-8648-57B57D474822}"/>
                      </a:ext>
                    </a:extLst>
                  </p:cNvPr>
                  <p:cNvSpPr/>
                  <p:nvPr/>
                </p:nvSpPr>
                <p:spPr>
                  <a:xfrm>
                    <a:off x="3306724" y="2556587"/>
                    <a:ext cx="2286002" cy="749587"/>
                  </a:xfrm>
                  <a:prstGeom prst="round2SameRect">
                    <a:avLst>
                      <a:gd name="adj1" fmla="val 33635"/>
                      <a:gd name="adj2" fmla="val 0"/>
                    </a:avLst>
                  </a:prstGeom>
                  <a:solidFill>
                    <a:schemeClr val="accent3"/>
                  </a:solidFill>
                  <a:ln>
                    <a:solidFill>
                      <a:schemeClr val="accent3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>
                      <a:latin typeface="+mj-lt"/>
                      <a:cs typeface="Aharoni" panose="02010803020104030203" pitchFamily="2" charset="-79"/>
                    </a:endParaRPr>
                  </a:p>
                </p:txBody>
              </p:sp>
            </p:grp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F9A311E2-D5FD-5709-FB69-C23F7DF08C58}"/>
                    </a:ext>
                  </a:extLst>
                </p:cNvPr>
                <p:cNvSpPr txBox="1"/>
                <p:nvPr/>
              </p:nvSpPr>
              <p:spPr>
                <a:xfrm>
                  <a:off x="1848768" y="2663170"/>
                  <a:ext cx="1310393" cy="5545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4400" b="1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$80</a:t>
                  </a:r>
                  <a:r>
                    <a:rPr lang="en-US" sz="1000" b="1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/month</a:t>
                  </a:r>
                  <a:endParaRPr lang="en-IN" sz="1000" b="1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C0E31BDB-BAF6-85E3-9D8A-2D7EA6FD8987}"/>
                    </a:ext>
                  </a:extLst>
                </p:cNvPr>
                <p:cNvSpPr/>
                <p:nvPr/>
              </p:nvSpPr>
              <p:spPr>
                <a:xfrm>
                  <a:off x="1360966" y="3253011"/>
                  <a:ext cx="2286001" cy="46783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36D9DAE2-8B67-1BDB-8B36-60F71C634634}"/>
                    </a:ext>
                  </a:extLst>
                </p:cNvPr>
                <p:cNvSpPr txBox="1"/>
                <p:nvPr/>
              </p:nvSpPr>
              <p:spPr>
                <a:xfrm>
                  <a:off x="2007052" y="3342739"/>
                  <a:ext cx="993830" cy="28837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2000" b="1" dirty="0">
                      <a:solidFill>
                        <a:schemeClr val="bg1"/>
                      </a:solidFill>
                      <a:latin typeface="+mj-lt"/>
                      <a:cs typeface="Aharoni" panose="02010803020104030203" pitchFamily="2" charset="-79"/>
                    </a:rPr>
                    <a:t>PREMIUM</a:t>
                  </a:r>
                  <a:endParaRPr lang="en-IN" sz="2000" b="1" dirty="0">
                    <a:solidFill>
                      <a:schemeClr val="bg1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8276A886-D235-1676-CF27-02F3FF08DAC8}"/>
                    </a:ext>
                  </a:extLst>
                </p:cNvPr>
                <p:cNvSpPr txBox="1"/>
                <p:nvPr/>
              </p:nvSpPr>
              <p:spPr>
                <a:xfrm>
                  <a:off x="1442832" y="3957905"/>
                  <a:ext cx="2122269" cy="126441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lnSpc>
                      <a:spcPct val="150000"/>
                    </a:lnSpc>
                    <a:buFont typeface="Assistant" pitchFamily="2" charset="-79"/>
                    <a:buChar char="›"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+mj-lt"/>
                      <a:cs typeface="Aharoni" panose="02010803020104030203" pitchFamily="2" charset="-79"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+mj-lt"/>
                      <a:cs typeface="Aharoni" panose="02010803020104030203" pitchFamily="2" charset="-79"/>
                    </a:rPr>
                    <a:t>amet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uLnTx/>
                    <a:uFillTx/>
                    <a:latin typeface="+mj-lt"/>
                    <a:cs typeface="Aharoni" panose="02010803020104030203" pitchFamily="2" charset="-79"/>
                  </a:endParaRPr>
                </a:p>
                <a:p>
                  <a:pPr marL="228600" indent="-228600">
                    <a:lnSpc>
                      <a:spcPct val="150000"/>
                    </a:lnSpc>
                    <a:buFont typeface="Assistant" pitchFamily="2" charset="-79"/>
                    <a:buChar char="›"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+mj-lt"/>
                      <a:cs typeface="Aharoni" panose="02010803020104030203" pitchFamily="2" charset="-79"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+mj-lt"/>
                      <a:cs typeface="Aharoni" panose="02010803020104030203" pitchFamily="2" charset="-79"/>
                    </a:rPr>
                    <a:t>amet</a:t>
                  </a:r>
                  <a:endParaRPr lang="en-IN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j-lt"/>
                    <a:cs typeface="Aharoni" panose="02010803020104030203" pitchFamily="2" charset="-79"/>
                  </a:endParaRPr>
                </a:p>
                <a:p>
                  <a:pPr marL="228600" indent="-228600">
                    <a:lnSpc>
                      <a:spcPct val="150000"/>
                    </a:lnSpc>
                    <a:buFont typeface="Assistant" pitchFamily="2" charset="-79"/>
                    <a:buChar char="›"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+mj-lt"/>
                      <a:cs typeface="Aharoni" panose="02010803020104030203" pitchFamily="2" charset="-79"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+mj-lt"/>
                      <a:cs typeface="Aharoni" panose="02010803020104030203" pitchFamily="2" charset="-79"/>
                    </a:rPr>
                    <a:t>amet</a:t>
                  </a:r>
                  <a:endParaRPr lang="en-IN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j-lt"/>
                    <a:cs typeface="Aharoni" panose="02010803020104030203" pitchFamily="2" charset="-79"/>
                  </a:endParaRPr>
                </a:p>
                <a:p>
                  <a:pPr marL="228600" indent="-228600">
                    <a:lnSpc>
                      <a:spcPct val="150000"/>
                    </a:lnSpc>
                    <a:buFont typeface="Assistant" pitchFamily="2" charset="-79"/>
                    <a:buChar char="›"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+mj-lt"/>
                      <a:cs typeface="Aharoni" panose="02010803020104030203" pitchFamily="2" charset="-79"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+mj-lt"/>
                      <a:cs typeface="Aharoni" panose="02010803020104030203" pitchFamily="2" charset="-79"/>
                    </a:rPr>
                    <a:t>amet</a:t>
                  </a:r>
                  <a:endParaRPr lang="en-IN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j-lt"/>
                    <a:cs typeface="Aharoni" panose="02010803020104030203" pitchFamily="2" charset="-79"/>
                  </a:endParaRPr>
                </a:p>
                <a:p>
                  <a:pPr marL="228600" indent="-228600">
                    <a:lnSpc>
                      <a:spcPct val="150000"/>
                    </a:lnSpc>
                    <a:buFont typeface="Assistant" pitchFamily="2" charset="-79"/>
                    <a:buChar char="›"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+mj-lt"/>
                      <a:cs typeface="Aharoni" panose="02010803020104030203" pitchFamily="2" charset="-79"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+mj-lt"/>
                      <a:cs typeface="Aharoni" panose="02010803020104030203" pitchFamily="2" charset="-79"/>
                    </a:rPr>
                    <a:t>amet</a:t>
                  </a:r>
                  <a:endParaRPr lang="en-IN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j-lt"/>
                    <a:cs typeface="Aharoni" panose="02010803020104030203" pitchFamily="2" charset="-79"/>
                  </a:endParaRPr>
                </a:p>
                <a:p>
                  <a:pPr marL="228600" indent="-228600">
                    <a:lnSpc>
                      <a:spcPct val="150000"/>
                    </a:lnSpc>
                    <a:buFont typeface="Assistant" pitchFamily="2" charset="-79"/>
                    <a:buChar char="›"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+mj-lt"/>
                      <a:cs typeface="Aharoni" panose="02010803020104030203" pitchFamily="2" charset="-79"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+mj-lt"/>
                      <a:cs typeface="Aharoni" panose="02010803020104030203" pitchFamily="2" charset="-79"/>
                    </a:rPr>
                    <a:t>amet</a:t>
                  </a:r>
                  <a:endParaRPr lang="en-IN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8CF26256-4B5E-DB9A-F1C1-AF1CE4083837}"/>
                  </a:ext>
                </a:extLst>
              </p:cNvPr>
              <p:cNvGrpSpPr/>
              <p:nvPr/>
            </p:nvGrpSpPr>
            <p:grpSpPr>
              <a:xfrm>
                <a:off x="9351060" y="5540687"/>
                <a:ext cx="1087733" cy="489766"/>
                <a:chOff x="1919596" y="5157722"/>
                <a:chExt cx="1087733" cy="489766"/>
              </a:xfrm>
            </p:grpSpPr>
            <p:sp>
              <p:nvSpPr>
                <p:cNvPr id="21" name="Rectangle: Rounded Corners 20">
                  <a:extLst>
                    <a:ext uri="{FF2B5EF4-FFF2-40B4-BE49-F238E27FC236}">
                      <a16:creationId xmlns:a16="http://schemas.microsoft.com/office/drawing/2014/main" id="{1AAACF91-76E4-7BAC-47F2-5945B7686D46}"/>
                    </a:ext>
                  </a:extLst>
                </p:cNvPr>
                <p:cNvSpPr/>
                <p:nvPr/>
              </p:nvSpPr>
              <p:spPr>
                <a:xfrm>
                  <a:off x="1919596" y="5157722"/>
                  <a:ext cx="1087733" cy="489766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b="1" dirty="0">
                    <a:solidFill>
                      <a:srgbClr val="FF9900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93D7754E-283F-2958-1542-2E91CB265677}"/>
                    </a:ext>
                  </a:extLst>
                </p:cNvPr>
                <p:cNvSpPr txBox="1"/>
                <p:nvPr/>
              </p:nvSpPr>
              <p:spPr>
                <a:xfrm>
                  <a:off x="2135487" y="5217939"/>
                  <a:ext cx="65595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  <a:latin typeface="+mj-lt"/>
                      <a:cs typeface="Aharoni" panose="02010803020104030203" pitchFamily="2" charset="-79"/>
                    </a:rPr>
                    <a:t>BUY</a:t>
                  </a:r>
                  <a:endParaRPr lang="en-IN" b="1" dirty="0">
                    <a:solidFill>
                      <a:schemeClr val="bg1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</p:grp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EDF90AE-67F8-3885-758A-2DD5EBB28308}"/>
                </a:ext>
              </a:extLst>
            </p:cNvPr>
            <p:cNvGrpSpPr/>
            <p:nvPr/>
          </p:nvGrpSpPr>
          <p:grpSpPr>
            <a:xfrm>
              <a:off x="711200" y="1499625"/>
              <a:ext cx="3171748" cy="4655102"/>
              <a:chOff x="711200" y="1499625"/>
              <a:chExt cx="3171748" cy="4655102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3D903DBE-1873-1E89-4045-0D192BABE58A}"/>
                  </a:ext>
                </a:extLst>
              </p:cNvPr>
              <p:cNvGrpSpPr/>
              <p:nvPr/>
            </p:nvGrpSpPr>
            <p:grpSpPr>
              <a:xfrm>
                <a:off x="711200" y="1499625"/>
                <a:ext cx="3171748" cy="4655102"/>
                <a:chOff x="711200" y="1499625"/>
                <a:chExt cx="3171748" cy="4655102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BD541A6E-B045-9660-DAC1-98E4895ECA51}"/>
                    </a:ext>
                  </a:extLst>
                </p:cNvPr>
                <p:cNvGrpSpPr/>
                <p:nvPr/>
              </p:nvGrpSpPr>
              <p:grpSpPr>
                <a:xfrm>
                  <a:off x="711200" y="1499625"/>
                  <a:ext cx="3171748" cy="4655102"/>
                  <a:chOff x="1360965" y="2503424"/>
                  <a:chExt cx="2286002" cy="3355115"/>
                </a:xfrm>
              </p:grpSpPr>
              <p:grpSp>
                <p:nvGrpSpPr>
                  <p:cNvPr id="35" name="Group 34">
                    <a:extLst>
                      <a:ext uri="{FF2B5EF4-FFF2-40B4-BE49-F238E27FC236}">
                        <a16:creationId xmlns:a16="http://schemas.microsoft.com/office/drawing/2014/main" id="{072C0411-0FE0-838D-984F-B852223D696A}"/>
                      </a:ext>
                    </a:extLst>
                  </p:cNvPr>
                  <p:cNvGrpSpPr/>
                  <p:nvPr/>
                </p:nvGrpSpPr>
                <p:grpSpPr>
                  <a:xfrm>
                    <a:off x="1360965" y="2503424"/>
                    <a:ext cx="2286002" cy="3355115"/>
                    <a:chOff x="3306724" y="2556587"/>
                    <a:chExt cx="2286002" cy="3355115"/>
                  </a:xfrm>
                </p:grpSpPr>
                <p:sp>
                  <p:nvSpPr>
                    <p:cNvPr id="40" name="Rectangle 39">
                      <a:extLst>
                        <a:ext uri="{FF2B5EF4-FFF2-40B4-BE49-F238E27FC236}">
                          <a16:creationId xmlns:a16="http://schemas.microsoft.com/office/drawing/2014/main" id="{C88133F8-1D69-B976-251A-80A6C1FAEE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06724" y="3232297"/>
                      <a:ext cx="2286002" cy="2679405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>
                        <a:latin typeface="+mj-lt"/>
                        <a:cs typeface="Aharoni" panose="02010803020104030203" pitchFamily="2" charset="-79"/>
                      </a:endParaRPr>
                    </a:p>
                  </p:txBody>
                </p:sp>
                <p:sp>
                  <p:nvSpPr>
                    <p:cNvPr id="41" name="Rectangle: Top Corners Rounded 40">
                      <a:extLst>
                        <a:ext uri="{FF2B5EF4-FFF2-40B4-BE49-F238E27FC236}">
                          <a16:creationId xmlns:a16="http://schemas.microsoft.com/office/drawing/2014/main" id="{EDCF616A-5DFD-8A79-76BB-0B4F8E1CC1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06724" y="2556587"/>
                      <a:ext cx="2286002" cy="749587"/>
                    </a:xfrm>
                    <a:prstGeom prst="round2SameRect">
                      <a:avLst>
                        <a:gd name="adj1" fmla="val 31224"/>
                        <a:gd name="adj2" fmla="val 0"/>
                      </a:avLst>
                    </a:prstGeom>
                    <a:solidFill>
                      <a:schemeClr val="accent3"/>
                    </a:solidFill>
                    <a:ln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>
                        <a:latin typeface="+mj-lt"/>
                        <a:cs typeface="Aharoni" panose="02010803020104030203" pitchFamily="2" charset="-79"/>
                      </a:endParaRPr>
                    </a:p>
                  </p:txBody>
                </p:sp>
              </p:grpSp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43BE0014-7838-DFFB-2FA0-74C0011DDD4F}"/>
                      </a:ext>
                    </a:extLst>
                  </p:cNvPr>
                  <p:cNvSpPr txBox="1"/>
                  <p:nvPr/>
                </p:nvSpPr>
                <p:spPr>
                  <a:xfrm>
                    <a:off x="1857433" y="2663170"/>
                    <a:ext cx="1293064" cy="55456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4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$30</a:t>
                    </a:r>
                    <a:r>
                      <a:rPr lang="en-US" sz="10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/month</a:t>
                    </a:r>
                    <a:endParaRPr lang="en-IN" sz="1000" b="1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endParaRPr>
                  </a:p>
                </p:txBody>
              </p:sp>
              <p:sp>
                <p:nvSpPr>
                  <p:cNvPr id="37" name="Rectangle 36">
                    <a:extLst>
                      <a:ext uri="{FF2B5EF4-FFF2-40B4-BE49-F238E27FC236}">
                        <a16:creationId xmlns:a16="http://schemas.microsoft.com/office/drawing/2014/main" id="{50CBD614-B591-7367-F8E7-149A5CC84860}"/>
                      </a:ext>
                    </a:extLst>
                  </p:cNvPr>
                  <p:cNvSpPr/>
                  <p:nvPr/>
                </p:nvSpPr>
                <p:spPr>
                  <a:xfrm>
                    <a:off x="1360966" y="3253011"/>
                    <a:ext cx="2286001" cy="467833"/>
                  </a:xfrm>
                  <a:prstGeom prst="rect">
                    <a:avLst/>
                  </a:prstGeom>
                  <a:solidFill>
                    <a:schemeClr val="accent4"/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algn="ctr"/>
                    <a:endParaRPr lang="en-IN" sz="2400" dirty="0">
                      <a:solidFill>
                        <a:schemeClr val="tx1"/>
                      </a:solidFill>
                      <a:latin typeface="+mj-lt"/>
                      <a:ea typeface="Open Sans"/>
                      <a:cs typeface="Aharoni" panose="02010803020104030203" pitchFamily="2" charset="-79"/>
                    </a:endParaRPr>
                  </a:p>
                </p:txBody>
              </p:sp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D312E7AA-9CA0-261F-9028-5D76190C3332}"/>
                      </a:ext>
                    </a:extLst>
                  </p:cNvPr>
                  <p:cNvSpPr txBox="1"/>
                  <p:nvPr/>
                </p:nvSpPr>
                <p:spPr>
                  <a:xfrm>
                    <a:off x="2173160" y="3342739"/>
                    <a:ext cx="699215" cy="288375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ctr">
                    <a:spAutoFit/>
                  </a:bodyPr>
                  <a:lstStyle/>
                  <a:p>
                    <a:r>
                      <a:rPr lang="en-US" sz="2000" b="1" dirty="0">
                        <a:solidFill>
                          <a:schemeClr val="bg1"/>
                        </a:solidFill>
                        <a:latin typeface="+mj-lt"/>
                        <a:cs typeface="Aharoni" panose="02010803020104030203" pitchFamily="2" charset="-79"/>
                      </a:rPr>
                      <a:t>BASIC</a:t>
                    </a:r>
                    <a:endParaRPr lang="en-IN" sz="2000" b="1" dirty="0">
                      <a:solidFill>
                        <a:schemeClr val="bg1"/>
                      </a:solidFill>
                      <a:latin typeface="+mj-lt"/>
                      <a:cs typeface="Aharoni" panose="02010803020104030203" pitchFamily="2" charset="-79"/>
                    </a:endParaRP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EA6514E5-E063-68C8-6458-BC9A8962C3FB}"/>
                      </a:ext>
                    </a:extLst>
                  </p:cNvPr>
                  <p:cNvSpPr txBox="1"/>
                  <p:nvPr/>
                </p:nvSpPr>
                <p:spPr>
                  <a:xfrm>
                    <a:off x="1442832" y="3957905"/>
                    <a:ext cx="2122269" cy="126441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228600" indent="-228600">
                      <a:lnSpc>
                        <a:spcPct val="150000"/>
                      </a:lnSpc>
                      <a:buFont typeface="Assistant" pitchFamily="2" charset="-79"/>
                      <a:buChar char="›"/>
                    </a:pPr>
                    <a:r>
                      <a:rPr kumimoji="0" lang="en-CA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uLnTx/>
                        <a:uFillTx/>
                        <a:latin typeface="+mj-lt"/>
                        <a:cs typeface="Aharoni" panose="02010803020104030203" pitchFamily="2" charset="-79"/>
                      </a:rPr>
                      <a:t>Lorem ipsum dolor sit </a:t>
                    </a:r>
                    <a:r>
                      <a:rPr kumimoji="0" lang="en-CA" sz="12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uLnTx/>
                        <a:uFillTx/>
                        <a:latin typeface="+mj-lt"/>
                        <a:cs typeface="Aharoni" panose="02010803020104030203" pitchFamily="2" charset="-79"/>
                      </a:rPr>
                      <a:t>amet</a:t>
                    </a:r>
                    <a:endPara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+mj-lt"/>
                      <a:cs typeface="Aharoni" panose="02010803020104030203" pitchFamily="2" charset="-79"/>
                    </a:endParaRPr>
                  </a:p>
                  <a:p>
                    <a:pPr marL="228600" indent="-228600">
                      <a:lnSpc>
                        <a:spcPct val="150000"/>
                      </a:lnSpc>
                      <a:buFont typeface="Assistant" pitchFamily="2" charset="-79"/>
                      <a:buChar char="›"/>
                    </a:pPr>
                    <a:r>
                      <a:rPr kumimoji="0" lang="en-CA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uLnTx/>
                        <a:uFillTx/>
                        <a:latin typeface="+mj-lt"/>
                        <a:cs typeface="Aharoni" panose="02010803020104030203" pitchFamily="2" charset="-79"/>
                      </a:rPr>
                      <a:t>Lorem ipsum dolor sit </a:t>
                    </a:r>
                    <a:r>
                      <a:rPr kumimoji="0" lang="en-CA" sz="12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uLnTx/>
                        <a:uFillTx/>
                        <a:latin typeface="+mj-lt"/>
                        <a:cs typeface="Aharoni" panose="02010803020104030203" pitchFamily="2" charset="-79"/>
                      </a:rPr>
                      <a:t>amet</a:t>
                    </a:r>
                    <a:endParaRPr lang="en-IN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+mj-lt"/>
                      <a:cs typeface="Aharoni" panose="02010803020104030203" pitchFamily="2" charset="-79"/>
                    </a:endParaRPr>
                  </a:p>
                  <a:p>
                    <a:pPr marL="228600" indent="-228600">
                      <a:lnSpc>
                        <a:spcPct val="150000"/>
                      </a:lnSpc>
                      <a:buFont typeface="Assistant" pitchFamily="2" charset="-79"/>
                      <a:buChar char="›"/>
                    </a:pPr>
                    <a:r>
                      <a:rPr kumimoji="0" lang="en-CA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uLnTx/>
                        <a:uFillTx/>
                        <a:latin typeface="+mj-lt"/>
                        <a:cs typeface="Aharoni" panose="02010803020104030203" pitchFamily="2" charset="-79"/>
                      </a:rPr>
                      <a:t>Lorem ipsum dolor sit </a:t>
                    </a:r>
                    <a:r>
                      <a:rPr kumimoji="0" lang="en-CA" sz="12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uLnTx/>
                        <a:uFillTx/>
                        <a:latin typeface="+mj-lt"/>
                        <a:cs typeface="Aharoni" panose="02010803020104030203" pitchFamily="2" charset="-79"/>
                      </a:rPr>
                      <a:t>amet</a:t>
                    </a:r>
                    <a:endParaRPr lang="en-IN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+mj-lt"/>
                      <a:cs typeface="Aharoni" panose="02010803020104030203" pitchFamily="2" charset="-79"/>
                    </a:endParaRPr>
                  </a:p>
                  <a:p>
                    <a:pPr marL="228600" indent="-228600">
                      <a:lnSpc>
                        <a:spcPct val="150000"/>
                      </a:lnSpc>
                      <a:buFont typeface="Assistant" pitchFamily="2" charset="-79"/>
                      <a:buChar char="›"/>
                    </a:pPr>
                    <a:r>
                      <a:rPr kumimoji="0" lang="en-CA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uLnTx/>
                        <a:uFillTx/>
                        <a:latin typeface="+mj-lt"/>
                        <a:cs typeface="Aharoni" panose="02010803020104030203" pitchFamily="2" charset="-79"/>
                      </a:rPr>
                      <a:t>Lorem ipsum dolor sit </a:t>
                    </a:r>
                    <a:r>
                      <a:rPr kumimoji="0" lang="en-CA" sz="12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uLnTx/>
                        <a:uFillTx/>
                        <a:latin typeface="+mj-lt"/>
                        <a:cs typeface="Aharoni" panose="02010803020104030203" pitchFamily="2" charset="-79"/>
                      </a:rPr>
                      <a:t>amet</a:t>
                    </a:r>
                    <a:endParaRPr lang="en-IN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+mj-lt"/>
                      <a:cs typeface="Aharoni" panose="02010803020104030203" pitchFamily="2" charset="-79"/>
                    </a:endParaRPr>
                  </a:p>
                  <a:p>
                    <a:pPr marL="228600" indent="-228600">
                      <a:lnSpc>
                        <a:spcPct val="150000"/>
                      </a:lnSpc>
                      <a:buFont typeface="Assistant" pitchFamily="2" charset="-79"/>
                      <a:buChar char="›"/>
                    </a:pPr>
                    <a:r>
                      <a:rPr kumimoji="0" lang="en-CA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uLnTx/>
                        <a:uFillTx/>
                        <a:latin typeface="+mj-lt"/>
                        <a:cs typeface="Aharoni" panose="02010803020104030203" pitchFamily="2" charset="-79"/>
                      </a:rPr>
                      <a:t>Lorem ipsum dolor sit </a:t>
                    </a:r>
                    <a:r>
                      <a:rPr kumimoji="0" lang="en-CA" sz="12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uLnTx/>
                        <a:uFillTx/>
                        <a:latin typeface="+mj-lt"/>
                        <a:cs typeface="Aharoni" panose="02010803020104030203" pitchFamily="2" charset="-79"/>
                      </a:rPr>
                      <a:t>amet</a:t>
                    </a:r>
                    <a:endParaRPr lang="en-IN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+mj-lt"/>
                      <a:cs typeface="Aharoni" panose="02010803020104030203" pitchFamily="2" charset="-79"/>
                    </a:endParaRPr>
                  </a:p>
                  <a:p>
                    <a:pPr marL="228600" indent="-228600">
                      <a:lnSpc>
                        <a:spcPct val="150000"/>
                      </a:lnSpc>
                      <a:buFont typeface="Assistant" pitchFamily="2" charset="-79"/>
                      <a:buChar char="›"/>
                    </a:pPr>
                    <a:r>
                      <a:rPr kumimoji="0" lang="en-CA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uLnTx/>
                        <a:uFillTx/>
                        <a:latin typeface="+mj-lt"/>
                        <a:cs typeface="Aharoni" panose="02010803020104030203" pitchFamily="2" charset="-79"/>
                      </a:rPr>
                      <a:t>Lorem ipsum dolor sit </a:t>
                    </a:r>
                    <a:r>
                      <a:rPr kumimoji="0" lang="en-CA" sz="12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uLnTx/>
                        <a:uFillTx/>
                        <a:latin typeface="+mj-lt"/>
                        <a:cs typeface="Aharoni" panose="02010803020104030203" pitchFamily="2" charset="-79"/>
                      </a:rPr>
                      <a:t>amet</a:t>
                    </a:r>
                    <a:endParaRPr lang="en-IN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+mj-lt"/>
                      <a:cs typeface="Aharoni" panose="02010803020104030203" pitchFamily="2" charset="-79"/>
                    </a:endParaRPr>
                  </a:p>
                </p:txBody>
              </p:sp>
            </p:grpSp>
            <p:sp>
              <p:nvSpPr>
                <p:cNvPr id="34" name="Rectangle: Rounded Corners 33">
                  <a:extLst>
                    <a:ext uri="{FF2B5EF4-FFF2-40B4-BE49-F238E27FC236}">
                      <a16:creationId xmlns:a16="http://schemas.microsoft.com/office/drawing/2014/main" id="{7D28EAE1-EA3F-D353-FB56-C0FDD0443EBE}"/>
                    </a:ext>
                  </a:extLst>
                </p:cNvPr>
                <p:cNvSpPr/>
                <p:nvPr/>
              </p:nvSpPr>
              <p:spPr>
                <a:xfrm>
                  <a:off x="1753208" y="5540687"/>
                  <a:ext cx="1087733" cy="489766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b="1" dirty="0">
                    <a:solidFill>
                      <a:srgbClr val="FF9900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</p:grp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2D7B238-8A02-D94A-9A60-AB917356B527}"/>
                  </a:ext>
                </a:extLst>
              </p:cNvPr>
              <p:cNvSpPr txBox="1"/>
              <p:nvPr/>
            </p:nvSpPr>
            <p:spPr>
              <a:xfrm>
                <a:off x="1976578" y="5600904"/>
                <a:ext cx="6559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  <a:latin typeface="+mj-lt"/>
                    <a:cs typeface="Aharoni" panose="02010803020104030203" pitchFamily="2" charset="-79"/>
                  </a:rPr>
                  <a:t>BUY</a:t>
                </a:r>
                <a:endParaRPr lang="en-IN" b="1" dirty="0">
                  <a:solidFill>
                    <a:schemeClr val="bg1"/>
                  </a:solidFill>
                  <a:latin typeface="+mj-lt"/>
                  <a:cs typeface="Aharoni" panose="02010803020104030203" pitchFamily="2" charset="-79"/>
                </a:endParaRPr>
              </a:p>
            </p:txBody>
          </p:sp>
        </p:grpSp>
      </p:grpSp>
      <p:grpSp>
        <p:nvGrpSpPr>
          <p:cNvPr id="43" name="Graphic 4">
            <a:extLst>
              <a:ext uri="{FF2B5EF4-FFF2-40B4-BE49-F238E27FC236}">
                <a16:creationId xmlns:a16="http://schemas.microsoft.com/office/drawing/2014/main" id="{425F35C7-41DB-D95F-D0BA-4B057132AB01}"/>
              </a:ext>
            </a:extLst>
          </p:cNvPr>
          <p:cNvGrpSpPr/>
          <p:nvPr/>
        </p:nvGrpSpPr>
        <p:grpSpPr>
          <a:xfrm>
            <a:off x="11428887" y="1147417"/>
            <a:ext cx="318876" cy="318876"/>
            <a:chOff x="4942616" y="3771265"/>
            <a:chExt cx="609600" cy="609600"/>
          </a:xfrm>
          <a:effectLst/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8F040666-69FB-1B56-44F2-14B055F85264}"/>
                </a:ext>
              </a:extLst>
            </p:cNvPr>
            <p:cNvSpPr/>
            <p:nvPr/>
          </p:nvSpPr>
          <p:spPr>
            <a:xfrm>
              <a:off x="4942616" y="3771265"/>
              <a:ext cx="609600" cy="609600"/>
            </a:xfrm>
            <a:prstGeom prst="roundRect">
              <a:avLst>
                <a:gd name="adj" fmla="val 19273"/>
              </a:avLst>
            </a:prstGeom>
            <a:solidFill>
              <a:schemeClr val="accent5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4061409959">
                    <a:custGeom>
                      <a:avLst/>
                      <a:gdLst>
                        <a:gd name="connsiteX0" fmla="*/ 0 w 1651002"/>
                        <a:gd name="connsiteY0" fmla="*/ 318198 h 1651002"/>
                        <a:gd name="connsiteX1" fmla="*/ 318198 w 1651002"/>
                        <a:gd name="connsiteY1" fmla="*/ 0 h 1651002"/>
                        <a:gd name="connsiteX2" fmla="*/ 825501 w 1651002"/>
                        <a:gd name="connsiteY2" fmla="*/ 0 h 1651002"/>
                        <a:gd name="connsiteX3" fmla="*/ 1332804 w 1651002"/>
                        <a:gd name="connsiteY3" fmla="*/ 0 h 1651002"/>
                        <a:gd name="connsiteX4" fmla="*/ 1651002 w 1651002"/>
                        <a:gd name="connsiteY4" fmla="*/ 318198 h 1651002"/>
                        <a:gd name="connsiteX5" fmla="*/ 1651002 w 1651002"/>
                        <a:gd name="connsiteY5" fmla="*/ 845793 h 1651002"/>
                        <a:gd name="connsiteX6" fmla="*/ 1651002 w 1651002"/>
                        <a:gd name="connsiteY6" fmla="*/ 1332804 h 1651002"/>
                        <a:gd name="connsiteX7" fmla="*/ 1332804 w 1651002"/>
                        <a:gd name="connsiteY7" fmla="*/ 1651002 h 1651002"/>
                        <a:gd name="connsiteX8" fmla="*/ 805209 w 1651002"/>
                        <a:gd name="connsiteY8" fmla="*/ 1651002 h 1651002"/>
                        <a:gd name="connsiteX9" fmla="*/ 318198 w 1651002"/>
                        <a:gd name="connsiteY9" fmla="*/ 1651002 h 1651002"/>
                        <a:gd name="connsiteX10" fmla="*/ 0 w 1651002"/>
                        <a:gd name="connsiteY10" fmla="*/ 1332804 h 1651002"/>
                        <a:gd name="connsiteX11" fmla="*/ 0 w 1651002"/>
                        <a:gd name="connsiteY11" fmla="*/ 805209 h 1651002"/>
                        <a:gd name="connsiteX12" fmla="*/ 0 w 1651002"/>
                        <a:gd name="connsiteY12" fmla="*/ 318198 h 16510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651002" h="1651002" fill="none" extrusionOk="0">
                          <a:moveTo>
                            <a:pt x="0" y="318198"/>
                          </a:moveTo>
                          <a:cubicBezTo>
                            <a:pt x="-29536" y="130757"/>
                            <a:pt x="104311" y="-17490"/>
                            <a:pt x="318198" y="0"/>
                          </a:cubicBezTo>
                          <a:cubicBezTo>
                            <a:pt x="531880" y="-23888"/>
                            <a:pt x="620568" y="-548"/>
                            <a:pt x="825501" y="0"/>
                          </a:cubicBezTo>
                          <a:cubicBezTo>
                            <a:pt x="1030434" y="548"/>
                            <a:pt x="1126919" y="13166"/>
                            <a:pt x="1332804" y="0"/>
                          </a:cubicBezTo>
                          <a:cubicBezTo>
                            <a:pt x="1471332" y="20667"/>
                            <a:pt x="1653840" y="112776"/>
                            <a:pt x="1651002" y="318198"/>
                          </a:cubicBezTo>
                          <a:cubicBezTo>
                            <a:pt x="1669503" y="473991"/>
                            <a:pt x="1631726" y="589871"/>
                            <a:pt x="1651002" y="845793"/>
                          </a:cubicBezTo>
                          <a:cubicBezTo>
                            <a:pt x="1670278" y="1101715"/>
                            <a:pt x="1674227" y="1135386"/>
                            <a:pt x="1651002" y="1332804"/>
                          </a:cubicBezTo>
                          <a:cubicBezTo>
                            <a:pt x="1618659" y="1480864"/>
                            <a:pt x="1538110" y="1674687"/>
                            <a:pt x="1332804" y="1651002"/>
                          </a:cubicBezTo>
                          <a:cubicBezTo>
                            <a:pt x="1154902" y="1627224"/>
                            <a:pt x="979389" y="1676788"/>
                            <a:pt x="805209" y="1651002"/>
                          </a:cubicBezTo>
                          <a:cubicBezTo>
                            <a:pt x="631029" y="1625216"/>
                            <a:pt x="455339" y="1667914"/>
                            <a:pt x="318198" y="1651002"/>
                          </a:cubicBezTo>
                          <a:cubicBezTo>
                            <a:pt x="150559" y="1643202"/>
                            <a:pt x="-1712" y="1546730"/>
                            <a:pt x="0" y="1332804"/>
                          </a:cubicBezTo>
                          <a:cubicBezTo>
                            <a:pt x="-23907" y="1087863"/>
                            <a:pt x="17424" y="933964"/>
                            <a:pt x="0" y="805209"/>
                          </a:cubicBezTo>
                          <a:cubicBezTo>
                            <a:pt x="-17424" y="676455"/>
                            <a:pt x="-9307" y="428835"/>
                            <a:pt x="0" y="318198"/>
                          </a:cubicBezTo>
                          <a:close/>
                        </a:path>
                        <a:path w="1651002" h="1651002" stroke="0" extrusionOk="0">
                          <a:moveTo>
                            <a:pt x="0" y="318198"/>
                          </a:moveTo>
                          <a:cubicBezTo>
                            <a:pt x="-27940" y="143506"/>
                            <a:pt x="135861" y="5494"/>
                            <a:pt x="318198" y="0"/>
                          </a:cubicBezTo>
                          <a:cubicBezTo>
                            <a:pt x="422902" y="-1806"/>
                            <a:pt x="730561" y="19469"/>
                            <a:pt x="835647" y="0"/>
                          </a:cubicBezTo>
                          <a:cubicBezTo>
                            <a:pt x="940733" y="-19469"/>
                            <a:pt x="1097147" y="21593"/>
                            <a:pt x="1332804" y="0"/>
                          </a:cubicBezTo>
                          <a:cubicBezTo>
                            <a:pt x="1497137" y="-4143"/>
                            <a:pt x="1616030" y="128308"/>
                            <a:pt x="1651002" y="318198"/>
                          </a:cubicBezTo>
                          <a:cubicBezTo>
                            <a:pt x="1675859" y="505706"/>
                            <a:pt x="1672120" y="609059"/>
                            <a:pt x="1651002" y="835647"/>
                          </a:cubicBezTo>
                          <a:cubicBezTo>
                            <a:pt x="1629884" y="1062235"/>
                            <a:pt x="1652179" y="1096914"/>
                            <a:pt x="1651002" y="1332804"/>
                          </a:cubicBezTo>
                          <a:cubicBezTo>
                            <a:pt x="1660496" y="1504111"/>
                            <a:pt x="1531928" y="1640873"/>
                            <a:pt x="1332804" y="1651002"/>
                          </a:cubicBezTo>
                          <a:cubicBezTo>
                            <a:pt x="1204608" y="1634869"/>
                            <a:pt x="965169" y="1628523"/>
                            <a:pt x="825501" y="1651002"/>
                          </a:cubicBezTo>
                          <a:cubicBezTo>
                            <a:pt x="685833" y="1673481"/>
                            <a:pt x="451147" y="1633120"/>
                            <a:pt x="318198" y="1651002"/>
                          </a:cubicBezTo>
                          <a:cubicBezTo>
                            <a:pt x="151401" y="1614964"/>
                            <a:pt x="-22223" y="1503906"/>
                            <a:pt x="0" y="1332804"/>
                          </a:cubicBezTo>
                          <a:cubicBezTo>
                            <a:pt x="-11145" y="1214251"/>
                            <a:pt x="16928" y="1072506"/>
                            <a:pt x="0" y="815355"/>
                          </a:cubicBezTo>
                          <a:cubicBezTo>
                            <a:pt x="-16928" y="558204"/>
                            <a:pt x="553" y="460591"/>
                            <a:pt x="0" y="318198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898A06F-A0C8-7657-1BB3-733567B5C874}"/>
                </a:ext>
              </a:extLst>
            </p:cNvPr>
            <p:cNvSpPr/>
            <p:nvPr/>
          </p:nvSpPr>
          <p:spPr>
            <a:xfrm>
              <a:off x="5091764" y="3918976"/>
              <a:ext cx="320352" cy="322845"/>
            </a:xfrm>
            <a:custGeom>
              <a:avLst/>
              <a:gdLst>
                <a:gd name="connsiteX0" fmla="*/ 307467 w 415956"/>
                <a:gd name="connsiteY0" fmla="*/ 250698 h 419195"/>
                <a:gd name="connsiteX1" fmla="*/ 272510 w 415956"/>
                <a:gd name="connsiteY1" fmla="*/ 232410 h 419195"/>
                <a:gd name="connsiteX2" fmla="*/ 260699 w 415956"/>
                <a:gd name="connsiteY2" fmla="*/ 234601 h 419195"/>
                <a:gd name="connsiteX3" fmla="*/ 243459 w 415956"/>
                <a:gd name="connsiteY3" fmla="*/ 254413 h 419195"/>
                <a:gd name="connsiteX4" fmla="*/ 232124 w 415956"/>
                <a:gd name="connsiteY4" fmla="*/ 255270 h 419195"/>
                <a:gd name="connsiteX5" fmla="*/ 191167 w 415956"/>
                <a:gd name="connsiteY5" fmla="*/ 227838 h 419195"/>
                <a:gd name="connsiteX6" fmla="*/ 163544 w 415956"/>
                <a:gd name="connsiteY6" fmla="*/ 190691 h 419195"/>
                <a:gd name="connsiteX7" fmla="*/ 166211 w 415956"/>
                <a:gd name="connsiteY7" fmla="*/ 180118 h 419195"/>
                <a:gd name="connsiteX8" fmla="*/ 174403 w 415956"/>
                <a:gd name="connsiteY8" fmla="*/ 171260 h 419195"/>
                <a:gd name="connsiteX9" fmla="*/ 179927 w 415956"/>
                <a:gd name="connsiteY9" fmla="*/ 162783 h 419195"/>
                <a:gd name="connsiteX10" fmla="*/ 179832 w 415956"/>
                <a:gd name="connsiteY10" fmla="*/ 153638 h 419195"/>
                <a:gd name="connsiteX11" fmla="*/ 165259 w 415956"/>
                <a:gd name="connsiteY11" fmla="*/ 114300 h 419195"/>
                <a:gd name="connsiteX12" fmla="*/ 153829 w 415956"/>
                <a:gd name="connsiteY12" fmla="*/ 105156 h 419195"/>
                <a:gd name="connsiteX13" fmla="*/ 143827 w 415956"/>
                <a:gd name="connsiteY13" fmla="*/ 104394 h 419195"/>
                <a:gd name="connsiteX14" fmla="*/ 129730 w 415956"/>
                <a:gd name="connsiteY14" fmla="*/ 110395 h 419195"/>
                <a:gd name="connsiteX15" fmla="*/ 109823 w 415956"/>
                <a:gd name="connsiteY15" fmla="*/ 153162 h 419195"/>
                <a:gd name="connsiteX16" fmla="*/ 129064 w 415956"/>
                <a:gd name="connsiteY16" fmla="*/ 207836 h 419195"/>
                <a:gd name="connsiteX17" fmla="*/ 215170 w 415956"/>
                <a:gd name="connsiteY17" fmla="*/ 289846 h 419195"/>
                <a:gd name="connsiteX18" fmla="*/ 277273 w 415956"/>
                <a:gd name="connsiteY18" fmla="*/ 305276 h 419195"/>
                <a:gd name="connsiteX19" fmla="*/ 313372 w 415956"/>
                <a:gd name="connsiteY19" fmla="*/ 281845 h 419195"/>
                <a:gd name="connsiteX20" fmla="*/ 317373 w 415956"/>
                <a:gd name="connsiteY20" fmla="*/ 257175 h 419195"/>
                <a:gd name="connsiteX21" fmla="*/ 307467 w 415956"/>
                <a:gd name="connsiteY21" fmla="*/ 250698 h 419195"/>
                <a:gd name="connsiteX22" fmla="*/ 307467 w 415956"/>
                <a:gd name="connsiteY22" fmla="*/ 250698 h 419195"/>
                <a:gd name="connsiteX23" fmla="*/ 211741 w 415956"/>
                <a:gd name="connsiteY23" fmla="*/ 374237 h 419195"/>
                <a:gd name="connsiteX24" fmla="*/ 118205 w 415956"/>
                <a:gd name="connsiteY24" fmla="*/ 346139 h 419195"/>
                <a:gd name="connsiteX25" fmla="*/ 52864 w 415956"/>
                <a:gd name="connsiteY25" fmla="*/ 367094 h 419195"/>
                <a:gd name="connsiteX26" fmla="*/ 74104 w 415956"/>
                <a:gd name="connsiteY26" fmla="*/ 303943 h 419195"/>
                <a:gd name="connsiteX27" fmla="*/ 41719 w 415956"/>
                <a:gd name="connsiteY27" fmla="*/ 204311 h 419195"/>
                <a:gd name="connsiteX28" fmla="*/ 211741 w 415956"/>
                <a:gd name="connsiteY28" fmla="*/ 34290 h 419195"/>
                <a:gd name="connsiteX29" fmla="*/ 381762 w 415956"/>
                <a:gd name="connsiteY29" fmla="*/ 204311 h 419195"/>
                <a:gd name="connsiteX30" fmla="*/ 211741 w 415956"/>
                <a:gd name="connsiteY30" fmla="*/ 374237 h 419195"/>
                <a:gd name="connsiteX31" fmla="*/ 211741 w 415956"/>
                <a:gd name="connsiteY31" fmla="*/ 374237 h 419195"/>
                <a:gd name="connsiteX32" fmla="*/ 211741 w 415956"/>
                <a:gd name="connsiteY32" fmla="*/ 0 h 419195"/>
                <a:gd name="connsiteX33" fmla="*/ 7525 w 415956"/>
                <a:gd name="connsiteY33" fmla="*/ 204216 h 419195"/>
                <a:gd name="connsiteX34" fmla="*/ 36862 w 415956"/>
                <a:gd name="connsiteY34" fmla="*/ 309658 h 419195"/>
                <a:gd name="connsiteX35" fmla="*/ 0 w 415956"/>
                <a:gd name="connsiteY35" fmla="*/ 419195 h 419195"/>
                <a:gd name="connsiteX36" fmla="*/ 113062 w 415956"/>
                <a:gd name="connsiteY36" fmla="*/ 383000 h 419195"/>
                <a:gd name="connsiteX37" fmla="*/ 211741 w 415956"/>
                <a:gd name="connsiteY37" fmla="*/ 408432 h 419195"/>
                <a:gd name="connsiteX38" fmla="*/ 415957 w 415956"/>
                <a:gd name="connsiteY38" fmla="*/ 204216 h 419195"/>
                <a:gd name="connsiteX39" fmla="*/ 211741 w 415956"/>
                <a:gd name="connsiteY39" fmla="*/ 0 h 419195"/>
                <a:gd name="connsiteX40" fmla="*/ 211741 w 415956"/>
                <a:gd name="connsiteY40" fmla="*/ 0 h 419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15956" h="419195">
                  <a:moveTo>
                    <a:pt x="307467" y="250698"/>
                  </a:moveTo>
                  <a:cubicBezTo>
                    <a:pt x="302323" y="247936"/>
                    <a:pt x="277177" y="234315"/>
                    <a:pt x="272510" y="232410"/>
                  </a:cubicBezTo>
                  <a:cubicBezTo>
                    <a:pt x="267843" y="230505"/>
                    <a:pt x="264319" y="229458"/>
                    <a:pt x="260699" y="234601"/>
                  </a:cubicBezTo>
                  <a:cubicBezTo>
                    <a:pt x="257080" y="239649"/>
                    <a:pt x="246602" y="251079"/>
                    <a:pt x="243459" y="254413"/>
                  </a:cubicBezTo>
                  <a:cubicBezTo>
                    <a:pt x="240316" y="257746"/>
                    <a:pt x="237268" y="258128"/>
                    <a:pt x="232124" y="255270"/>
                  </a:cubicBezTo>
                  <a:cubicBezTo>
                    <a:pt x="226981" y="252508"/>
                    <a:pt x="210407" y="246317"/>
                    <a:pt x="191167" y="227838"/>
                  </a:cubicBezTo>
                  <a:cubicBezTo>
                    <a:pt x="176213" y="213455"/>
                    <a:pt x="166402" y="196025"/>
                    <a:pt x="163544" y="190691"/>
                  </a:cubicBezTo>
                  <a:cubicBezTo>
                    <a:pt x="160687" y="185357"/>
                    <a:pt x="163544" y="182594"/>
                    <a:pt x="166211" y="180118"/>
                  </a:cubicBezTo>
                  <a:cubicBezTo>
                    <a:pt x="168688" y="177832"/>
                    <a:pt x="171641" y="174212"/>
                    <a:pt x="174403" y="171260"/>
                  </a:cubicBezTo>
                  <a:cubicBezTo>
                    <a:pt x="177070" y="168307"/>
                    <a:pt x="178022" y="166211"/>
                    <a:pt x="179927" y="162783"/>
                  </a:cubicBezTo>
                  <a:cubicBezTo>
                    <a:pt x="181832" y="159353"/>
                    <a:pt x="181070" y="156305"/>
                    <a:pt x="179832" y="153638"/>
                  </a:cubicBezTo>
                  <a:cubicBezTo>
                    <a:pt x="178594" y="150971"/>
                    <a:pt x="169164" y="124968"/>
                    <a:pt x="165259" y="114300"/>
                  </a:cubicBezTo>
                  <a:cubicBezTo>
                    <a:pt x="161258" y="103727"/>
                    <a:pt x="156877" y="105251"/>
                    <a:pt x="153829" y="105156"/>
                  </a:cubicBezTo>
                  <a:cubicBezTo>
                    <a:pt x="150781" y="105061"/>
                    <a:pt x="147352" y="104489"/>
                    <a:pt x="143827" y="104394"/>
                  </a:cubicBezTo>
                  <a:cubicBezTo>
                    <a:pt x="140303" y="104299"/>
                    <a:pt x="134684" y="105346"/>
                    <a:pt x="129730" y="110395"/>
                  </a:cubicBezTo>
                  <a:cubicBezTo>
                    <a:pt x="124777" y="115443"/>
                    <a:pt x="110776" y="127540"/>
                    <a:pt x="109823" y="153162"/>
                  </a:cubicBezTo>
                  <a:cubicBezTo>
                    <a:pt x="108871" y="178784"/>
                    <a:pt x="126587" y="204311"/>
                    <a:pt x="129064" y="207836"/>
                  </a:cubicBezTo>
                  <a:cubicBezTo>
                    <a:pt x="131540" y="211455"/>
                    <a:pt x="162973" y="266986"/>
                    <a:pt x="215170" y="289846"/>
                  </a:cubicBezTo>
                  <a:cubicBezTo>
                    <a:pt x="267367" y="312706"/>
                    <a:pt x="267652" y="305753"/>
                    <a:pt x="277273" y="305276"/>
                  </a:cubicBezTo>
                  <a:cubicBezTo>
                    <a:pt x="286893" y="304800"/>
                    <a:pt x="308610" y="293846"/>
                    <a:pt x="313372" y="281845"/>
                  </a:cubicBezTo>
                  <a:cubicBezTo>
                    <a:pt x="318135" y="269843"/>
                    <a:pt x="318516" y="259366"/>
                    <a:pt x="317373" y="257175"/>
                  </a:cubicBezTo>
                  <a:cubicBezTo>
                    <a:pt x="316039" y="254889"/>
                    <a:pt x="312610" y="253460"/>
                    <a:pt x="307467" y="250698"/>
                  </a:cubicBezTo>
                  <a:lnTo>
                    <a:pt x="307467" y="250698"/>
                  </a:lnTo>
                  <a:close/>
                  <a:moveTo>
                    <a:pt x="211741" y="374237"/>
                  </a:moveTo>
                  <a:cubicBezTo>
                    <a:pt x="177260" y="374237"/>
                    <a:pt x="145066" y="363855"/>
                    <a:pt x="118205" y="346139"/>
                  </a:cubicBezTo>
                  <a:lnTo>
                    <a:pt x="52864" y="367094"/>
                  </a:lnTo>
                  <a:lnTo>
                    <a:pt x="74104" y="303943"/>
                  </a:lnTo>
                  <a:cubicBezTo>
                    <a:pt x="53721" y="275939"/>
                    <a:pt x="41719" y="241459"/>
                    <a:pt x="41719" y="204311"/>
                  </a:cubicBezTo>
                  <a:cubicBezTo>
                    <a:pt x="41719" y="110585"/>
                    <a:pt x="118015" y="34290"/>
                    <a:pt x="211741" y="34290"/>
                  </a:cubicBezTo>
                  <a:cubicBezTo>
                    <a:pt x="305467" y="34290"/>
                    <a:pt x="381762" y="110585"/>
                    <a:pt x="381762" y="204311"/>
                  </a:cubicBezTo>
                  <a:cubicBezTo>
                    <a:pt x="381762" y="297942"/>
                    <a:pt x="305467" y="374237"/>
                    <a:pt x="211741" y="374237"/>
                  </a:cubicBezTo>
                  <a:lnTo>
                    <a:pt x="211741" y="374237"/>
                  </a:lnTo>
                  <a:close/>
                  <a:moveTo>
                    <a:pt x="211741" y="0"/>
                  </a:moveTo>
                  <a:cubicBezTo>
                    <a:pt x="98965" y="0"/>
                    <a:pt x="7525" y="91440"/>
                    <a:pt x="7525" y="204216"/>
                  </a:cubicBezTo>
                  <a:cubicBezTo>
                    <a:pt x="7525" y="242792"/>
                    <a:pt x="18193" y="278892"/>
                    <a:pt x="36862" y="309658"/>
                  </a:cubicBezTo>
                  <a:lnTo>
                    <a:pt x="0" y="419195"/>
                  </a:lnTo>
                  <a:lnTo>
                    <a:pt x="113062" y="383000"/>
                  </a:lnTo>
                  <a:cubicBezTo>
                    <a:pt x="142304" y="399193"/>
                    <a:pt x="175927" y="408432"/>
                    <a:pt x="211741" y="408432"/>
                  </a:cubicBezTo>
                  <a:cubicBezTo>
                    <a:pt x="324517" y="408432"/>
                    <a:pt x="415957" y="316992"/>
                    <a:pt x="415957" y="204216"/>
                  </a:cubicBezTo>
                  <a:cubicBezTo>
                    <a:pt x="415957" y="91440"/>
                    <a:pt x="324517" y="0"/>
                    <a:pt x="211741" y="0"/>
                  </a:cubicBezTo>
                  <a:lnTo>
                    <a:pt x="211741" y="0"/>
                  </a:lnTo>
                  <a:close/>
                </a:path>
              </a:pathLst>
            </a:custGeom>
            <a:solidFill>
              <a:srgbClr val="FFFFFF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2112102424">
                    <a:custGeom>
                      <a:avLst/>
                      <a:gdLst>
                        <a:gd name="connsiteX0" fmla="*/ 641329 w 867621"/>
                        <a:gd name="connsiteY0" fmla="*/ 522915 h 874373"/>
                        <a:gd name="connsiteX1" fmla="*/ 568414 w 867621"/>
                        <a:gd name="connsiteY1" fmla="*/ 484769 h 874373"/>
                        <a:gd name="connsiteX2" fmla="*/ 543778 w 867621"/>
                        <a:gd name="connsiteY2" fmla="*/ 489339 h 874373"/>
                        <a:gd name="connsiteX3" fmla="*/ 507818 w 867621"/>
                        <a:gd name="connsiteY3" fmla="*/ 530664 h 874373"/>
                        <a:gd name="connsiteX4" fmla="*/ 484175 w 867621"/>
                        <a:gd name="connsiteY4" fmla="*/ 532451 h 874373"/>
                        <a:gd name="connsiteX5" fmla="*/ 398745 w 867621"/>
                        <a:gd name="connsiteY5" fmla="*/ 475233 h 874373"/>
                        <a:gd name="connsiteX6" fmla="*/ 341127 w 867621"/>
                        <a:gd name="connsiteY6" fmla="*/ 397750 h 874373"/>
                        <a:gd name="connsiteX7" fmla="*/ 346690 w 867621"/>
                        <a:gd name="connsiteY7" fmla="*/ 375697 h 874373"/>
                        <a:gd name="connsiteX8" fmla="*/ 363778 w 867621"/>
                        <a:gd name="connsiteY8" fmla="*/ 357220 h 874373"/>
                        <a:gd name="connsiteX9" fmla="*/ 375300 w 867621"/>
                        <a:gd name="connsiteY9" fmla="*/ 339539 h 874373"/>
                        <a:gd name="connsiteX10" fmla="*/ 375102 w 867621"/>
                        <a:gd name="connsiteY10" fmla="*/ 320464 h 874373"/>
                        <a:gd name="connsiteX11" fmla="*/ 344705 w 867621"/>
                        <a:gd name="connsiteY11" fmla="*/ 238411 h 874373"/>
                        <a:gd name="connsiteX12" fmla="*/ 320863 w 867621"/>
                        <a:gd name="connsiteY12" fmla="*/ 219338 h 874373"/>
                        <a:gd name="connsiteX13" fmla="*/ 300001 w 867621"/>
                        <a:gd name="connsiteY13" fmla="*/ 217749 h 874373"/>
                        <a:gd name="connsiteX14" fmla="*/ 270597 w 867621"/>
                        <a:gd name="connsiteY14" fmla="*/ 230266 h 874373"/>
                        <a:gd name="connsiteX15" fmla="*/ 229074 w 867621"/>
                        <a:gd name="connsiteY15" fmla="*/ 319471 h 874373"/>
                        <a:gd name="connsiteX16" fmla="*/ 269207 w 867621"/>
                        <a:gd name="connsiteY16" fmla="*/ 433512 h 874373"/>
                        <a:gd name="connsiteX17" fmla="*/ 448811 w 867621"/>
                        <a:gd name="connsiteY17" fmla="*/ 604571 h 874373"/>
                        <a:gd name="connsiteX18" fmla="*/ 578349 w 867621"/>
                        <a:gd name="connsiteY18" fmla="*/ 636756 h 874373"/>
                        <a:gd name="connsiteX19" fmla="*/ 653646 w 867621"/>
                        <a:gd name="connsiteY19" fmla="*/ 587883 h 874373"/>
                        <a:gd name="connsiteX20" fmla="*/ 661991 w 867621"/>
                        <a:gd name="connsiteY20" fmla="*/ 536425 h 874373"/>
                        <a:gd name="connsiteX21" fmla="*/ 641329 w 867621"/>
                        <a:gd name="connsiteY21" fmla="*/ 522915 h 874373"/>
                        <a:gd name="connsiteX22" fmla="*/ 641329 w 867621"/>
                        <a:gd name="connsiteY22" fmla="*/ 522915 h 874373"/>
                        <a:gd name="connsiteX23" fmla="*/ 441659 w 867621"/>
                        <a:gd name="connsiteY23" fmla="*/ 780597 h 874373"/>
                        <a:gd name="connsiteX24" fmla="*/ 246557 w 867621"/>
                        <a:gd name="connsiteY24" fmla="*/ 721989 h 874373"/>
                        <a:gd name="connsiteX25" fmla="*/ 110266 w 867621"/>
                        <a:gd name="connsiteY25" fmla="*/ 765698 h 874373"/>
                        <a:gd name="connsiteX26" fmla="*/ 154569 w 867621"/>
                        <a:gd name="connsiteY26" fmla="*/ 633975 h 874373"/>
                        <a:gd name="connsiteX27" fmla="*/ 87019 w 867621"/>
                        <a:gd name="connsiteY27" fmla="*/ 426159 h 874373"/>
                        <a:gd name="connsiteX28" fmla="*/ 441659 w 867621"/>
                        <a:gd name="connsiteY28" fmla="*/ 71523 h 874373"/>
                        <a:gd name="connsiteX29" fmla="*/ 796297 w 867621"/>
                        <a:gd name="connsiteY29" fmla="*/ 426159 h 874373"/>
                        <a:gd name="connsiteX30" fmla="*/ 441659 w 867621"/>
                        <a:gd name="connsiteY30" fmla="*/ 780597 h 874373"/>
                        <a:gd name="connsiteX31" fmla="*/ 441659 w 867621"/>
                        <a:gd name="connsiteY31" fmla="*/ 780597 h 874373"/>
                        <a:gd name="connsiteX32" fmla="*/ 441659 w 867621"/>
                        <a:gd name="connsiteY32" fmla="*/ 0 h 874373"/>
                        <a:gd name="connsiteX33" fmla="*/ 15696 w 867621"/>
                        <a:gd name="connsiteY33" fmla="*/ 425961 h 874373"/>
                        <a:gd name="connsiteX34" fmla="*/ 76888 w 867621"/>
                        <a:gd name="connsiteY34" fmla="*/ 645896 h 874373"/>
                        <a:gd name="connsiteX35" fmla="*/ 0 w 867621"/>
                        <a:gd name="connsiteY35" fmla="*/ 874373 h 874373"/>
                        <a:gd name="connsiteX36" fmla="*/ 235830 w 867621"/>
                        <a:gd name="connsiteY36" fmla="*/ 798876 h 874373"/>
                        <a:gd name="connsiteX37" fmla="*/ 441659 w 867621"/>
                        <a:gd name="connsiteY37" fmla="*/ 851923 h 874373"/>
                        <a:gd name="connsiteX38" fmla="*/ 867623 w 867621"/>
                        <a:gd name="connsiteY38" fmla="*/ 425961 h 874373"/>
                        <a:gd name="connsiteX39" fmla="*/ 441659 w 867621"/>
                        <a:gd name="connsiteY39" fmla="*/ 0 h 874373"/>
                        <a:gd name="connsiteX40" fmla="*/ 441659 w 867621"/>
                        <a:gd name="connsiteY40" fmla="*/ 0 h 8743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</a:cxnLst>
                      <a:rect l="l" t="t" r="r" b="b"/>
                      <a:pathLst>
                        <a:path w="867621" h="874373" fill="none" extrusionOk="0">
                          <a:moveTo>
                            <a:pt x="641329" y="522915"/>
                          </a:moveTo>
                          <a:cubicBezTo>
                            <a:pt x="632889" y="516290"/>
                            <a:pt x="578549" y="488948"/>
                            <a:pt x="568414" y="484769"/>
                          </a:cubicBezTo>
                          <a:cubicBezTo>
                            <a:pt x="558013" y="479020"/>
                            <a:pt x="550163" y="478524"/>
                            <a:pt x="543778" y="489339"/>
                          </a:cubicBezTo>
                          <a:cubicBezTo>
                            <a:pt x="534906" y="499397"/>
                            <a:pt x="516483" y="523983"/>
                            <a:pt x="507818" y="530664"/>
                          </a:cubicBezTo>
                          <a:cubicBezTo>
                            <a:pt x="501334" y="537370"/>
                            <a:pt x="494757" y="538879"/>
                            <a:pt x="484175" y="532451"/>
                          </a:cubicBezTo>
                          <a:cubicBezTo>
                            <a:pt x="475638" y="524810"/>
                            <a:pt x="439892" y="513535"/>
                            <a:pt x="398745" y="475233"/>
                          </a:cubicBezTo>
                          <a:cubicBezTo>
                            <a:pt x="368981" y="446094"/>
                            <a:pt x="349726" y="409915"/>
                            <a:pt x="341127" y="397750"/>
                          </a:cubicBezTo>
                          <a:cubicBezTo>
                            <a:pt x="334840" y="388488"/>
                            <a:pt x="342192" y="381370"/>
                            <a:pt x="346690" y="375697"/>
                          </a:cubicBezTo>
                          <a:cubicBezTo>
                            <a:pt x="351416" y="372343"/>
                            <a:pt x="357851" y="363513"/>
                            <a:pt x="363778" y="357220"/>
                          </a:cubicBezTo>
                          <a:cubicBezTo>
                            <a:pt x="369162" y="351554"/>
                            <a:pt x="371246" y="346923"/>
                            <a:pt x="375300" y="339539"/>
                          </a:cubicBezTo>
                          <a:cubicBezTo>
                            <a:pt x="379920" y="332921"/>
                            <a:pt x="377807" y="325572"/>
                            <a:pt x="375102" y="320464"/>
                          </a:cubicBezTo>
                          <a:cubicBezTo>
                            <a:pt x="368841" y="314023"/>
                            <a:pt x="353234" y="261056"/>
                            <a:pt x="344705" y="238411"/>
                          </a:cubicBezTo>
                          <a:cubicBezTo>
                            <a:pt x="335880" y="214857"/>
                            <a:pt x="328482" y="218809"/>
                            <a:pt x="320863" y="219338"/>
                          </a:cubicBezTo>
                          <a:cubicBezTo>
                            <a:pt x="314516" y="219684"/>
                            <a:pt x="307760" y="218162"/>
                            <a:pt x="300001" y="217749"/>
                          </a:cubicBezTo>
                          <a:cubicBezTo>
                            <a:pt x="293970" y="217082"/>
                            <a:pt x="279753" y="220631"/>
                            <a:pt x="270597" y="230266"/>
                          </a:cubicBezTo>
                          <a:cubicBezTo>
                            <a:pt x="253489" y="242397"/>
                            <a:pt x="224258" y="259485"/>
                            <a:pt x="229074" y="319471"/>
                          </a:cubicBezTo>
                          <a:cubicBezTo>
                            <a:pt x="228266" y="371181"/>
                            <a:pt x="262876" y="425249"/>
                            <a:pt x="269207" y="433512"/>
                          </a:cubicBezTo>
                          <a:cubicBezTo>
                            <a:pt x="257614" y="440609"/>
                            <a:pt x="315934" y="555900"/>
                            <a:pt x="448811" y="604571"/>
                          </a:cubicBezTo>
                          <a:cubicBezTo>
                            <a:pt x="557117" y="652822"/>
                            <a:pt x="560877" y="638882"/>
                            <a:pt x="578349" y="636756"/>
                          </a:cubicBezTo>
                          <a:cubicBezTo>
                            <a:pt x="594154" y="636590"/>
                            <a:pt x="642411" y="612857"/>
                            <a:pt x="653646" y="587883"/>
                          </a:cubicBezTo>
                          <a:cubicBezTo>
                            <a:pt x="663993" y="562832"/>
                            <a:pt x="664454" y="540294"/>
                            <a:pt x="661991" y="536425"/>
                          </a:cubicBezTo>
                          <a:cubicBezTo>
                            <a:pt x="659804" y="531517"/>
                            <a:pt x="652189" y="530582"/>
                            <a:pt x="641329" y="522915"/>
                          </a:cubicBezTo>
                          <a:lnTo>
                            <a:pt x="641329" y="522915"/>
                          </a:lnTo>
                          <a:close/>
                          <a:moveTo>
                            <a:pt x="441659" y="780597"/>
                          </a:moveTo>
                          <a:cubicBezTo>
                            <a:pt x="366571" y="775550"/>
                            <a:pt x="299393" y="766835"/>
                            <a:pt x="246557" y="721989"/>
                          </a:cubicBezTo>
                          <a:cubicBezTo>
                            <a:pt x="184543" y="744356"/>
                            <a:pt x="165851" y="745813"/>
                            <a:pt x="110266" y="765698"/>
                          </a:cubicBezTo>
                          <a:cubicBezTo>
                            <a:pt x="131991" y="715621"/>
                            <a:pt x="135262" y="700774"/>
                            <a:pt x="154569" y="633975"/>
                          </a:cubicBezTo>
                          <a:cubicBezTo>
                            <a:pt x="100560" y="580363"/>
                            <a:pt x="80990" y="503046"/>
                            <a:pt x="87019" y="426159"/>
                          </a:cubicBezTo>
                          <a:cubicBezTo>
                            <a:pt x="58592" y="212595"/>
                            <a:pt x="215110" y="92282"/>
                            <a:pt x="441659" y="71523"/>
                          </a:cubicBezTo>
                          <a:cubicBezTo>
                            <a:pt x="616021" y="114140"/>
                            <a:pt x="813050" y="185030"/>
                            <a:pt x="796297" y="426159"/>
                          </a:cubicBezTo>
                          <a:cubicBezTo>
                            <a:pt x="820909" y="600774"/>
                            <a:pt x="615962" y="779234"/>
                            <a:pt x="441659" y="780597"/>
                          </a:cubicBezTo>
                          <a:lnTo>
                            <a:pt x="441659" y="780597"/>
                          </a:lnTo>
                          <a:close/>
                          <a:moveTo>
                            <a:pt x="441659" y="0"/>
                          </a:moveTo>
                          <a:cubicBezTo>
                            <a:pt x="214647" y="-24606"/>
                            <a:pt x="21419" y="184393"/>
                            <a:pt x="15696" y="425961"/>
                          </a:cubicBezTo>
                          <a:cubicBezTo>
                            <a:pt x="11615" y="494941"/>
                            <a:pt x="37203" y="578467"/>
                            <a:pt x="76888" y="645896"/>
                          </a:cubicBezTo>
                          <a:cubicBezTo>
                            <a:pt x="56068" y="718890"/>
                            <a:pt x="18809" y="804395"/>
                            <a:pt x="0" y="874373"/>
                          </a:cubicBezTo>
                          <a:cubicBezTo>
                            <a:pt x="85550" y="847564"/>
                            <a:pt x="157984" y="827122"/>
                            <a:pt x="235830" y="798876"/>
                          </a:cubicBezTo>
                          <a:cubicBezTo>
                            <a:pt x="290884" y="849787"/>
                            <a:pt x="371579" y="850968"/>
                            <a:pt x="441659" y="851923"/>
                          </a:cubicBezTo>
                          <a:cubicBezTo>
                            <a:pt x="669994" y="846151"/>
                            <a:pt x="862780" y="670208"/>
                            <a:pt x="867623" y="425961"/>
                          </a:cubicBezTo>
                          <a:cubicBezTo>
                            <a:pt x="894992" y="228415"/>
                            <a:pt x="704605" y="48419"/>
                            <a:pt x="441659" y="0"/>
                          </a:cubicBezTo>
                          <a:lnTo>
                            <a:pt x="441659" y="0"/>
                          </a:lnTo>
                          <a:close/>
                        </a:path>
                        <a:path w="867621" h="874373" stroke="0" extrusionOk="0">
                          <a:moveTo>
                            <a:pt x="641329" y="522915"/>
                          </a:moveTo>
                          <a:cubicBezTo>
                            <a:pt x="631994" y="518081"/>
                            <a:pt x="578917" y="488333"/>
                            <a:pt x="568414" y="484769"/>
                          </a:cubicBezTo>
                          <a:cubicBezTo>
                            <a:pt x="558201" y="481343"/>
                            <a:pt x="551916" y="477455"/>
                            <a:pt x="543778" y="489339"/>
                          </a:cubicBezTo>
                          <a:cubicBezTo>
                            <a:pt x="537001" y="499762"/>
                            <a:pt x="513510" y="522402"/>
                            <a:pt x="507818" y="530664"/>
                          </a:cubicBezTo>
                          <a:cubicBezTo>
                            <a:pt x="499861" y="538076"/>
                            <a:pt x="494560" y="539100"/>
                            <a:pt x="484175" y="532451"/>
                          </a:cubicBezTo>
                          <a:cubicBezTo>
                            <a:pt x="474377" y="518802"/>
                            <a:pt x="440562" y="514463"/>
                            <a:pt x="398745" y="475233"/>
                          </a:cubicBezTo>
                          <a:cubicBezTo>
                            <a:pt x="367952" y="447082"/>
                            <a:pt x="345354" y="406576"/>
                            <a:pt x="341127" y="397750"/>
                          </a:cubicBezTo>
                          <a:cubicBezTo>
                            <a:pt x="336113" y="385857"/>
                            <a:pt x="340652" y="381118"/>
                            <a:pt x="346690" y="375697"/>
                          </a:cubicBezTo>
                          <a:cubicBezTo>
                            <a:pt x="351549" y="370687"/>
                            <a:pt x="358372" y="363826"/>
                            <a:pt x="363778" y="357220"/>
                          </a:cubicBezTo>
                          <a:cubicBezTo>
                            <a:pt x="368757" y="350706"/>
                            <a:pt x="371494" y="346491"/>
                            <a:pt x="375300" y="339539"/>
                          </a:cubicBezTo>
                          <a:cubicBezTo>
                            <a:pt x="380228" y="333372"/>
                            <a:pt x="376624" y="326715"/>
                            <a:pt x="375102" y="320464"/>
                          </a:cubicBezTo>
                          <a:cubicBezTo>
                            <a:pt x="377533" y="313956"/>
                            <a:pt x="349392" y="260466"/>
                            <a:pt x="344705" y="238411"/>
                          </a:cubicBezTo>
                          <a:cubicBezTo>
                            <a:pt x="335773" y="217411"/>
                            <a:pt x="327218" y="219388"/>
                            <a:pt x="320863" y="219338"/>
                          </a:cubicBezTo>
                          <a:cubicBezTo>
                            <a:pt x="314319" y="218902"/>
                            <a:pt x="308048" y="219147"/>
                            <a:pt x="300001" y="217749"/>
                          </a:cubicBezTo>
                          <a:cubicBezTo>
                            <a:pt x="291453" y="218003"/>
                            <a:pt x="278001" y="219445"/>
                            <a:pt x="270597" y="230266"/>
                          </a:cubicBezTo>
                          <a:cubicBezTo>
                            <a:pt x="263402" y="235465"/>
                            <a:pt x="224244" y="265526"/>
                            <a:pt x="229074" y="319471"/>
                          </a:cubicBezTo>
                          <a:cubicBezTo>
                            <a:pt x="227028" y="372644"/>
                            <a:pt x="263252" y="426186"/>
                            <a:pt x="269207" y="433512"/>
                          </a:cubicBezTo>
                          <a:cubicBezTo>
                            <a:pt x="269848" y="441379"/>
                            <a:pt x="335859" y="558768"/>
                            <a:pt x="448811" y="604571"/>
                          </a:cubicBezTo>
                          <a:cubicBezTo>
                            <a:pt x="558950" y="652434"/>
                            <a:pt x="555876" y="637222"/>
                            <a:pt x="578349" y="636756"/>
                          </a:cubicBezTo>
                          <a:cubicBezTo>
                            <a:pt x="603075" y="634333"/>
                            <a:pt x="646292" y="607855"/>
                            <a:pt x="653646" y="587883"/>
                          </a:cubicBezTo>
                          <a:cubicBezTo>
                            <a:pt x="664411" y="562035"/>
                            <a:pt x="664183" y="541386"/>
                            <a:pt x="661991" y="536425"/>
                          </a:cubicBezTo>
                          <a:cubicBezTo>
                            <a:pt x="658072" y="532398"/>
                            <a:pt x="650939" y="527365"/>
                            <a:pt x="641329" y="522915"/>
                          </a:cubicBezTo>
                          <a:lnTo>
                            <a:pt x="641329" y="522915"/>
                          </a:lnTo>
                          <a:close/>
                          <a:moveTo>
                            <a:pt x="441659" y="780597"/>
                          </a:moveTo>
                          <a:cubicBezTo>
                            <a:pt x="364992" y="780751"/>
                            <a:pt x="297227" y="744766"/>
                            <a:pt x="246557" y="721989"/>
                          </a:cubicBezTo>
                          <a:cubicBezTo>
                            <a:pt x="208209" y="737986"/>
                            <a:pt x="161692" y="753153"/>
                            <a:pt x="110266" y="765698"/>
                          </a:cubicBezTo>
                          <a:cubicBezTo>
                            <a:pt x="135667" y="711807"/>
                            <a:pt x="138874" y="661464"/>
                            <a:pt x="154569" y="633975"/>
                          </a:cubicBezTo>
                          <a:cubicBezTo>
                            <a:pt x="106968" y="589333"/>
                            <a:pt x="93453" y="490253"/>
                            <a:pt x="87019" y="426159"/>
                          </a:cubicBezTo>
                          <a:cubicBezTo>
                            <a:pt x="88648" y="198165"/>
                            <a:pt x="209357" y="97795"/>
                            <a:pt x="441659" y="71523"/>
                          </a:cubicBezTo>
                          <a:cubicBezTo>
                            <a:pt x="603612" y="71652"/>
                            <a:pt x="820282" y="250255"/>
                            <a:pt x="796297" y="426159"/>
                          </a:cubicBezTo>
                          <a:cubicBezTo>
                            <a:pt x="774278" y="658611"/>
                            <a:pt x="631172" y="752125"/>
                            <a:pt x="441659" y="780597"/>
                          </a:cubicBezTo>
                          <a:lnTo>
                            <a:pt x="441659" y="780597"/>
                          </a:lnTo>
                          <a:close/>
                          <a:moveTo>
                            <a:pt x="441659" y="0"/>
                          </a:moveTo>
                          <a:cubicBezTo>
                            <a:pt x="215998" y="-26312"/>
                            <a:pt x="-7268" y="208762"/>
                            <a:pt x="15696" y="425961"/>
                          </a:cubicBezTo>
                          <a:cubicBezTo>
                            <a:pt x="12031" y="504026"/>
                            <a:pt x="34186" y="599900"/>
                            <a:pt x="76888" y="645896"/>
                          </a:cubicBezTo>
                          <a:cubicBezTo>
                            <a:pt x="42037" y="731387"/>
                            <a:pt x="38074" y="770254"/>
                            <a:pt x="0" y="874373"/>
                          </a:cubicBezTo>
                          <a:cubicBezTo>
                            <a:pt x="77202" y="860264"/>
                            <a:pt x="168764" y="831918"/>
                            <a:pt x="235830" y="798876"/>
                          </a:cubicBezTo>
                          <a:cubicBezTo>
                            <a:pt x="306484" y="838261"/>
                            <a:pt x="377916" y="855194"/>
                            <a:pt x="441659" y="851923"/>
                          </a:cubicBezTo>
                          <a:cubicBezTo>
                            <a:pt x="676231" y="836918"/>
                            <a:pt x="883100" y="702270"/>
                            <a:pt x="867623" y="425961"/>
                          </a:cubicBezTo>
                          <a:cubicBezTo>
                            <a:pt x="872867" y="197130"/>
                            <a:pt x="647766" y="-13559"/>
                            <a:pt x="441659" y="0"/>
                          </a:cubicBezTo>
                          <a:lnTo>
                            <a:pt x="441659" y="0"/>
                          </a:ln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6" name="Graphic 4">
            <a:extLst>
              <a:ext uri="{FF2B5EF4-FFF2-40B4-BE49-F238E27FC236}">
                <a16:creationId xmlns:a16="http://schemas.microsoft.com/office/drawing/2014/main" id="{1DB0A084-82F6-0968-D7BF-26B439AF9DDC}"/>
              </a:ext>
            </a:extLst>
          </p:cNvPr>
          <p:cNvGrpSpPr/>
          <p:nvPr/>
        </p:nvGrpSpPr>
        <p:grpSpPr>
          <a:xfrm>
            <a:off x="8087577" y="4725119"/>
            <a:ext cx="219454" cy="219454"/>
            <a:chOff x="3796211" y="2808079"/>
            <a:chExt cx="609598" cy="609598"/>
          </a:xfrm>
          <a:effectLst/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510CD64-7773-69FC-46D9-82837E0E86A4}"/>
                </a:ext>
              </a:extLst>
            </p:cNvPr>
            <p:cNvSpPr/>
            <p:nvPr/>
          </p:nvSpPr>
          <p:spPr>
            <a:xfrm>
              <a:off x="3796211" y="2808079"/>
              <a:ext cx="609598" cy="609598"/>
            </a:xfrm>
            <a:custGeom>
              <a:avLst/>
              <a:gdLst>
                <a:gd name="connsiteX0" fmla="*/ 609598 w 609598"/>
                <a:gd name="connsiteY0" fmla="*/ 304799 h 609598"/>
                <a:gd name="connsiteX1" fmla="*/ 304799 w 609598"/>
                <a:gd name="connsiteY1" fmla="*/ 609598 h 609598"/>
                <a:gd name="connsiteX2" fmla="*/ 0 w 609598"/>
                <a:gd name="connsiteY2" fmla="*/ 304799 h 609598"/>
                <a:gd name="connsiteX3" fmla="*/ 304799 w 609598"/>
                <a:gd name="connsiteY3" fmla="*/ 0 h 609598"/>
                <a:gd name="connsiteX4" fmla="*/ 609598 w 609598"/>
                <a:gd name="connsiteY4" fmla="*/ 304799 h 609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598" h="609598">
                  <a:moveTo>
                    <a:pt x="609598" y="304799"/>
                  </a:moveTo>
                  <a:cubicBezTo>
                    <a:pt x="609598" y="473135"/>
                    <a:pt x="473135" y="609598"/>
                    <a:pt x="304799" y="609598"/>
                  </a:cubicBezTo>
                  <a:cubicBezTo>
                    <a:pt x="136463" y="609598"/>
                    <a:pt x="0" y="473135"/>
                    <a:pt x="0" y="304799"/>
                  </a:cubicBezTo>
                  <a:cubicBezTo>
                    <a:pt x="0" y="136463"/>
                    <a:pt x="136463" y="0"/>
                    <a:pt x="304799" y="0"/>
                  </a:cubicBezTo>
                  <a:cubicBezTo>
                    <a:pt x="473135" y="0"/>
                    <a:pt x="609598" y="136463"/>
                    <a:pt x="609598" y="304799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3687632289">
                    <a:custGeom>
                      <a:avLst/>
                      <a:gdLst>
                        <a:gd name="connsiteX0" fmla="*/ 1136234 w 1136234"/>
                        <a:gd name="connsiteY0" fmla="*/ 568117 h 1136234"/>
                        <a:gd name="connsiteX1" fmla="*/ 568117 w 1136234"/>
                        <a:gd name="connsiteY1" fmla="*/ 1136234 h 1136234"/>
                        <a:gd name="connsiteX2" fmla="*/ 0 w 1136234"/>
                        <a:gd name="connsiteY2" fmla="*/ 568117 h 1136234"/>
                        <a:gd name="connsiteX3" fmla="*/ 568117 w 1136234"/>
                        <a:gd name="connsiteY3" fmla="*/ 0 h 1136234"/>
                        <a:gd name="connsiteX4" fmla="*/ 1136234 w 1136234"/>
                        <a:gd name="connsiteY4" fmla="*/ 568117 h 11362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36234" h="1136234" fill="none" extrusionOk="0">
                          <a:moveTo>
                            <a:pt x="1136234" y="568117"/>
                          </a:moveTo>
                          <a:cubicBezTo>
                            <a:pt x="1197862" y="860415"/>
                            <a:pt x="821755" y="1129781"/>
                            <a:pt x="568117" y="1136234"/>
                          </a:cubicBezTo>
                          <a:cubicBezTo>
                            <a:pt x="245010" y="1144751"/>
                            <a:pt x="4331" y="898823"/>
                            <a:pt x="0" y="568117"/>
                          </a:cubicBezTo>
                          <a:cubicBezTo>
                            <a:pt x="24656" y="255667"/>
                            <a:pt x="269869" y="-32986"/>
                            <a:pt x="568117" y="0"/>
                          </a:cubicBezTo>
                          <a:cubicBezTo>
                            <a:pt x="892942" y="3746"/>
                            <a:pt x="1110761" y="256634"/>
                            <a:pt x="1136234" y="568117"/>
                          </a:cubicBezTo>
                          <a:close/>
                        </a:path>
                        <a:path w="1136234" h="1136234" stroke="0" extrusionOk="0">
                          <a:moveTo>
                            <a:pt x="1136234" y="568117"/>
                          </a:moveTo>
                          <a:cubicBezTo>
                            <a:pt x="1110525" y="818712"/>
                            <a:pt x="829474" y="1163954"/>
                            <a:pt x="568117" y="1136234"/>
                          </a:cubicBezTo>
                          <a:cubicBezTo>
                            <a:pt x="264188" y="1174673"/>
                            <a:pt x="67587" y="861737"/>
                            <a:pt x="0" y="568117"/>
                          </a:cubicBezTo>
                          <a:cubicBezTo>
                            <a:pt x="-42337" y="226052"/>
                            <a:pt x="268967" y="46142"/>
                            <a:pt x="568117" y="0"/>
                          </a:cubicBezTo>
                          <a:cubicBezTo>
                            <a:pt x="871342" y="-53538"/>
                            <a:pt x="1182203" y="296295"/>
                            <a:pt x="1136234" y="568117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5DDA03DA-E109-84C1-827E-94780FDC0F0E}"/>
                </a:ext>
              </a:extLst>
            </p:cNvPr>
            <p:cNvSpPr/>
            <p:nvPr/>
          </p:nvSpPr>
          <p:spPr>
            <a:xfrm>
              <a:off x="3934001" y="2917485"/>
              <a:ext cx="333974" cy="429211"/>
            </a:xfrm>
            <a:custGeom>
              <a:avLst/>
              <a:gdLst>
                <a:gd name="connsiteX0" fmla="*/ 194951 w 333974"/>
                <a:gd name="connsiteY0" fmla="*/ 311292 h 429211"/>
                <a:gd name="connsiteX1" fmla="*/ 137325 w 333974"/>
                <a:gd name="connsiteY1" fmla="*/ 283860 h 429211"/>
                <a:gd name="connsiteX2" fmla="*/ 71507 w 333974"/>
                <a:gd name="connsiteY2" fmla="*/ 429211 h 429211"/>
                <a:gd name="connsiteX3" fmla="*/ 104368 w 333974"/>
                <a:gd name="connsiteY3" fmla="*/ 201564 h 429211"/>
                <a:gd name="connsiteX4" fmla="*/ 159232 w 333974"/>
                <a:gd name="connsiteY4" fmla="*/ 97360 h 429211"/>
                <a:gd name="connsiteX5" fmla="*/ 183902 w 333974"/>
                <a:gd name="connsiteY5" fmla="*/ 267382 h 429211"/>
                <a:gd name="connsiteX6" fmla="*/ 249720 w 333974"/>
                <a:gd name="connsiteY6" fmla="*/ 69928 h 429211"/>
                <a:gd name="connsiteX7" fmla="*/ 49504 w 333974"/>
                <a:gd name="connsiteY7" fmla="*/ 176894 h 429211"/>
                <a:gd name="connsiteX8" fmla="*/ 60458 w 333974"/>
                <a:gd name="connsiteY8" fmla="*/ 248236 h 429211"/>
                <a:gd name="connsiteX9" fmla="*/ 165 w 333974"/>
                <a:gd name="connsiteY9" fmla="*/ 149557 h 429211"/>
                <a:gd name="connsiteX10" fmla="*/ 145516 w 333974"/>
                <a:gd name="connsiteY10" fmla="*/ 1444 h 429211"/>
                <a:gd name="connsiteX11" fmla="*/ 332016 w 333974"/>
                <a:gd name="connsiteY11" fmla="*/ 119363 h 429211"/>
                <a:gd name="connsiteX12" fmla="*/ 194951 w 333974"/>
                <a:gd name="connsiteY12" fmla="*/ 311292 h 429211"/>
                <a:gd name="connsiteX13" fmla="*/ 194951 w 333974"/>
                <a:gd name="connsiteY13" fmla="*/ 311292 h 429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3974" h="429211">
                  <a:moveTo>
                    <a:pt x="194951" y="311292"/>
                  </a:moveTo>
                  <a:cubicBezTo>
                    <a:pt x="168852" y="309291"/>
                    <a:pt x="157803" y="296337"/>
                    <a:pt x="137325" y="283860"/>
                  </a:cubicBezTo>
                  <a:cubicBezTo>
                    <a:pt x="126085" y="342915"/>
                    <a:pt x="112274" y="399589"/>
                    <a:pt x="71507" y="429211"/>
                  </a:cubicBezTo>
                  <a:cubicBezTo>
                    <a:pt x="58934" y="339867"/>
                    <a:pt x="89985" y="272811"/>
                    <a:pt x="104368" y="201564"/>
                  </a:cubicBezTo>
                  <a:cubicBezTo>
                    <a:pt x="79794" y="160130"/>
                    <a:pt x="107321" y="76786"/>
                    <a:pt x="159232" y="97360"/>
                  </a:cubicBezTo>
                  <a:cubicBezTo>
                    <a:pt x="223050" y="122602"/>
                    <a:pt x="103987" y="251284"/>
                    <a:pt x="183902" y="267382"/>
                  </a:cubicBezTo>
                  <a:cubicBezTo>
                    <a:pt x="267436" y="284145"/>
                    <a:pt x="301440" y="122506"/>
                    <a:pt x="249720" y="69928"/>
                  </a:cubicBezTo>
                  <a:cubicBezTo>
                    <a:pt x="174948" y="-5986"/>
                    <a:pt x="31978" y="68214"/>
                    <a:pt x="49504" y="176894"/>
                  </a:cubicBezTo>
                  <a:cubicBezTo>
                    <a:pt x="53790" y="203469"/>
                    <a:pt x="81222" y="211565"/>
                    <a:pt x="60458" y="248236"/>
                  </a:cubicBezTo>
                  <a:cubicBezTo>
                    <a:pt x="12547" y="237664"/>
                    <a:pt x="-1740" y="199849"/>
                    <a:pt x="165" y="149557"/>
                  </a:cubicBezTo>
                  <a:cubicBezTo>
                    <a:pt x="3117" y="67166"/>
                    <a:pt x="74174" y="9444"/>
                    <a:pt x="145516" y="1444"/>
                  </a:cubicBezTo>
                  <a:cubicBezTo>
                    <a:pt x="235718" y="-8653"/>
                    <a:pt x="320300" y="34590"/>
                    <a:pt x="332016" y="119363"/>
                  </a:cubicBezTo>
                  <a:cubicBezTo>
                    <a:pt x="345160" y="215089"/>
                    <a:pt x="291344" y="318721"/>
                    <a:pt x="194951" y="311292"/>
                  </a:cubicBezTo>
                  <a:lnTo>
                    <a:pt x="194951" y="311292"/>
                  </a:lnTo>
                  <a:close/>
                </a:path>
              </a:pathLst>
            </a:custGeom>
            <a:solidFill>
              <a:schemeClr val="bg2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381775640">
                    <a:custGeom>
                      <a:avLst/>
                      <a:gdLst>
                        <a:gd name="connsiteX0" fmla="*/ 363370 w 622496"/>
                        <a:gd name="connsiteY0" fmla="*/ 580219 h 800009"/>
                        <a:gd name="connsiteX1" fmla="*/ 255960 w 622496"/>
                        <a:gd name="connsiteY1" fmla="*/ 529088 h 800009"/>
                        <a:gd name="connsiteX2" fmla="*/ 133282 w 622496"/>
                        <a:gd name="connsiteY2" fmla="*/ 800009 h 800009"/>
                        <a:gd name="connsiteX3" fmla="*/ 194532 w 622496"/>
                        <a:gd name="connsiteY3" fmla="*/ 375696 h 800009"/>
                        <a:gd name="connsiteX4" fmla="*/ 296793 w 622496"/>
                        <a:gd name="connsiteY4" fmla="*/ 181469 h 800009"/>
                        <a:gd name="connsiteX5" fmla="*/ 342775 w 622496"/>
                        <a:gd name="connsiteY5" fmla="*/ 498374 h 800009"/>
                        <a:gd name="connsiteX6" fmla="*/ 465454 w 622496"/>
                        <a:gd name="connsiteY6" fmla="*/ 130339 h 800009"/>
                        <a:gd name="connsiteX7" fmla="*/ 92270 w 622496"/>
                        <a:gd name="connsiteY7" fmla="*/ 329713 h 800009"/>
                        <a:gd name="connsiteX8" fmla="*/ 112688 w 622496"/>
                        <a:gd name="connsiteY8" fmla="*/ 462688 h 800009"/>
                        <a:gd name="connsiteX9" fmla="*/ 307 w 622496"/>
                        <a:gd name="connsiteY9" fmla="*/ 278760 h 800009"/>
                        <a:gd name="connsiteX10" fmla="*/ 271228 w 622496"/>
                        <a:gd name="connsiteY10" fmla="*/ 2691 h 800009"/>
                        <a:gd name="connsiteX11" fmla="*/ 618846 w 622496"/>
                        <a:gd name="connsiteY11" fmla="*/ 222481 h 800009"/>
                        <a:gd name="connsiteX12" fmla="*/ 363370 w 622496"/>
                        <a:gd name="connsiteY12" fmla="*/ 580219 h 800009"/>
                        <a:gd name="connsiteX13" fmla="*/ 363370 w 622496"/>
                        <a:gd name="connsiteY13" fmla="*/ 580219 h 8000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622496" h="800009" fill="none" extrusionOk="0">
                          <a:moveTo>
                            <a:pt x="363370" y="580219"/>
                          </a:moveTo>
                          <a:cubicBezTo>
                            <a:pt x="313625" y="576237"/>
                            <a:pt x="298848" y="549634"/>
                            <a:pt x="255960" y="529088"/>
                          </a:cubicBezTo>
                          <a:cubicBezTo>
                            <a:pt x="227688" y="660898"/>
                            <a:pt x="222750" y="732235"/>
                            <a:pt x="133282" y="800009"/>
                          </a:cubicBezTo>
                          <a:cubicBezTo>
                            <a:pt x="102398" y="630812"/>
                            <a:pt x="180957" y="504549"/>
                            <a:pt x="194532" y="375696"/>
                          </a:cubicBezTo>
                          <a:cubicBezTo>
                            <a:pt x="134295" y="296387"/>
                            <a:pt x="177657" y="136411"/>
                            <a:pt x="296793" y="181469"/>
                          </a:cubicBezTo>
                          <a:cubicBezTo>
                            <a:pt x="419704" y="239479"/>
                            <a:pt x="184445" y="471787"/>
                            <a:pt x="342775" y="498374"/>
                          </a:cubicBezTo>
                          <a:cubicBezTo>
                            <a:pt x="476001" y="505659"/>
                            <a:pt x="589622" y="244087"/>
                            <a:pt x="465454" y="130339"/>
                          </a:cubicBezTo>
                          <a:cubicBezTo>
                            <a:pt x="293169" y="-19303"/>
                            <a:pt x="85493" y="109125"/>
                            <a:pt x="92270" y="329713"/>
                          </a:cubicBezTo>
                          <a:cubicBezTo>
                            <a:pt x="98842" y="388099"/>
                            <a:pt x="161927" y="388511"/>
                            <a:pt x="112688" y="462688"/>
                          </a:cubicBezTo>
                          <a:cubicBezTo>
                            <a:pt x="37029" y="454848"/>
                            <a:pt x="-17662" y="374683"/>
                            <a:pt x="307" y="278760"/>
                          </a:cubicBezTo>
                          <a:cubicBezTo>
                            <a:pt x="16142" y="130631"/>
                            <a:pt x="140572" y="26510"/>
                            <a:pt x="271228" y="2691"/>
                          </a:cubicBezTo>
                          <a:cubicBezTo>
                            <a:pt x="434926" y="-15209"/>
                            <a:pt x="577448" y="68317"/>
                            <a:pt x="618846" y="222481"/>
                          </a:cubicBezTo>
                          <a:cubicBezTo>
                            <a:pt x="660316" y="397685"/>
                            <a:pt x="581470" y="575838"/>
                            <a:pt x="363370" y="580219"/>
                          </a:cubicBezTo>
                          <a:lnTo>
                            <a:pt x="363370" y="580219"/>
                          </a:lnTo>
                          <a:close/>
                        </a:path>
                        <a:path w="622496" h="800009" stroke="0" extrusionOk="0">
                          <a:moveTo>
                            <a:pt x="363370" y="580219"/>
                          </a:moveTo>
                          <a:cubicBezTo>
                            <a:pt x="314790" y="577550"/>
                            <a:pt x="289382" y="554966"/>
                            <a:pt x="255960" y="529088"/>
                          </a:cubicBezTo>
                          <a:cubicBezTo>
                            <a:pt x="234843" y="615817"/>
                            <a:pt x="210445" y="748132"/>
                            <a:pt x="133282" y="800009"/>
                          </a:cubicBezTo>
                          <a:cubicBezTo>
                            <a:pt x="106614" y="635395"/>
                            <a:pt x="177228" y="489299"/>
                            <a:pt x="194532" y="375696"/>
                          </a:cubicBezTo>
                          <a:cubicBezTo>
                            <a:pt x="149087" y="277267"/>
                            <a:pt x="196825" y="141622"/>
                            <a:pt x="296793" y="181469"/>
                          </a:cubicBezTo>
                          <a:cubicBezTo>
                            <a:pt x="438516" y="232693"/>
                            <a:pt x="203134" y="478606"/>
                            <a:pt x="342775" y="498374"/>
                          </a:cubicBezTo>
                          <a:cubicBezTo>
                            <a:pt x="499707" y="555898"/>
                            <a:pt x="561910" y="233722"/>
                            <a:pt x="465454" y="130339"/>
                          </a:cubicBezTo>
                          <a:cubicBezTo>
                            <a:pt x="298910" y="-10285"/>
                            <a:pt x="28050" y="162539"/>
                            <a:pt x="92270" y="329713"/>
                          </a:cubicBezTo>
                          <a:cubicBezTo>
                            <a:pt x="107814" y="380751"/>
                            <a:pt x="160162" y="396430"/>
                            <a:pt x="112688" y="462688"/>
                          </a:cubicBezTo>
                          <a:cubicBezTo>
                            <a:pt x="19396" y="443730"/>
                            <a:pt x="-17788" y="371801"/>
                            <a:pt x="307" y="278760"/>
                          </a:cubicBezTo>
                          <a:cubicBezTo>
                            <a:pt x="33235" y="136435"/>
                            <a:pt x="158915" y="3820"/>
                            <a:pt x="271228" y="2691"/>
                          </a:cubicBezTo>
                          <a:cubicBezTo>
                            <a:pt x="445160" y="-24835"/>
                            <a:pt x="604440" y="51367"/>
                            <a:pt x="618846" y="222481"/>
                          </a:cubicBezTo>
                          <a:cubicBezTo>
                            <a:pt x="624972" y="368406"/>
                            <a:pt x="553838" y="590528"/>
                            <a:pt x="363370" y="580219"/>
                          </a:cubicBezTo>
                          <a:lnTo>
                            <a:pt x="363370" y="580219"/>
                          </a:ln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9" name="Graphic 4">
            <a:extLst>
              <a:ext uri="{FF2B5EF4-FFF2-40B4-BE49-F238E27FC236}">
                <a16:creationId xmlns:a16="http://schemas.microsoft.com/office/drawing/2014/main" id="{C6505A54-9991-FAA4-C22A-FF9A5F6B64A5}"/>
              </a:ext>
            </a:extLst>
          </p:cNvPr>
          <p:cNvGrpSpPr/>
          <p:nvPr/>
        </p:nvGrpSpPr>
        <p:grpSpPr>
          <a:xfrm>
            <a:off x="6704624" y="956800"/>
            <a:ext cx="402008" cy="402008"/>
            <a:chOff x="4031360" y="1961610"/>
            <a:chExt cx="609600" cy="609600"/>
          </a:xfrm>
          <a:effectLst/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FC3135FC-A031-BB01-237C-12BC4B7121B6}"/>
                </a:ext>
              </a:extLst>
            </p:cNvPr>
            <p:cNvSpPr/>
            <p:nvPr/>
          </p:nvSpPr>
          <p:spPr>
            <a:xfrm>
              <a:off x="4227955" y="2123344"/>
              <a:ext cx="188499" cy="358235"/>
            </a:xfrm>
            <a:custGeom>
              <a:avLst/>
              <a:gdLst>
                <a:gd name="connsiteX0" fmla="*/ 181261 w 188499"/>
                <a:gd name="connsiteY0" fmla="*/ 203073 h 358235"/>
                <a:gd name="connsiteX1" fmla="*/ 124397 w 188499"/>
                <a:gd name="connsiteY1" fmla="*/ 203073 h 358235"/>
                <a:gd name="connsiteX2" fmla="*/ 124397 w 188499"/>
                <a:gd name="connsiteY2" fmla="*/ 358235 h 358235"/>
                <a:gd name="connsiteX3" fmla="*/ 40100 w 188499"/>
                <a:gd name="connsiteY3" fmla="*/ 358235 h 358235"/>
                <a:gd name="connsiteX4" fmla="*/ 40100 w 188499"/>
                <a:gd name="connsiteY4" fmla="*/ 203073 h 358235"/>
                <a:gd name="connsiteX5" fmla="*/ 0 w 188499"/>
                <a:gd name="connsiteY5" fmla="*/ 203073 h 358235"/>
                <a:gd name="connsiteX6" fmla="*/ 0 w 188499"/>
                <a:gd name="connsiteY6" fmla="*/ 131445 h 358235"/>
                <a:gd name="connsiteX7" fmla="*/ 40100 w 188499"/>
                <a:gd name="connsiteY7" fmla="*/ 131445 h 358235"/>
                <a:gd name="connsiteX8" fmla="*/ 40100 w 188499"/>
                <a:gd name="connsiteY8" fmla="*/ 85058 h 358235"/>
                <a:gd name="connsiteX9" fmla="*/ 125158 w 188499"/>
                <a:gd name="connsiteY9" fmla="*/ 0 h 358235"/>
                <a:gd name="connsiteX10" fmla="*/ 187547 w 188499"/>
                <a:gd name="connsiteY10" fmla="*/ 286 h 358235"/>
                <a:gd name="connsiteX11" fmla="*/ 187547 w 188499"/>
                <a:gd name="connsiteY11" fmla="*/ 69818 h 358235"/>
                <a:gd name="connsiteX12" fmla="*/ 142208 w 188499"/>
                <a:gd name="connsiteY12" fmla="*/ 69818 h 358235"/>
                <a:gd name="connsiteX13" fmla="*/ 124301 w 188499"/>
                <a:gd name="connsiteY13" fmla="*/ 89345 h 358235"/>
                <a:gd name="connsiteX14" fmla="*/ 124301 w 188499"/>
                <a:gd name="connsiteY14" fmla="*/ 131540 h 358235"/>
                <a:gd name="connsiteX15" fmla="*/ 188500 w 188499"/>
                <a:gd name="connsiteY15" fmla="*/ 131540 h 358235"/>
                <a:gd name="connsiteX16" fmla="*/ 181261 w 188499"/>
                <a:gd name="connsiteY16" fmla="*/ 203073 h 35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8499" h="358235">
                  <a:moveTo>
                    <a:pt x="181261" y="203073"/>
                  </a:moveTo>
                  <a:lnTo>
                    <a:pt x="124397" y="203073"/>
                  </a:lnTo>
                  <a:lnTo>
                    <a:pt x="124397" y="358235"/>
                  </a:lnTo>
                  <a:lnTo>
                    <a:pt x="40100" y="358235"/>
                  </a:lnTo>
                  <a:lnTo>
                    <a:pt x="40100" y="203073"/>
                  </a:lnTo>
                  <a:lnTo>
                    <a:pt x="0" y="203073"/>
                  </a:lnTo>
                  <a:lnTo>
                    <a:pt x="0" y="131445"/>
                  </a:lnTo>
                  <a:lnTo>
                    <a:pt x="40100" y="131445"/>
                  </a:lnTo>
                  <a:lnTo>
                    <a:pt x="40100" y="85058"/>
                  </a:lnTo>
                  <a:cubicBezTo>
                    <a:pt x="40100" y="51911"/>
                    <a:pt x="55817" y="0"/>
                    <a:pt x="125158" y="0"/>
                  </a:cubicBezTo>
                  <a:lnTo>
                    <a:pt x="187547" y="286"/>
                  </a:lnTo>
                  <a:lnTo>
                    <a:pt x="187547" y="69818"/>
                  </a:lnTo>
                  <a:lnTo>
                    <a:pt x="142208" y="69818"/>
                  </a:lnTo>
                  <a:cubicBezTo>
                    <a:pt x="134779" y="69818"/>
                    <a:pt x="124301" y="73533"/>
                    <a:pt x="124301" y="89345"/>
                  </a:cubicBezTo>
                  <a:lnTo>
                    <a:pt x="124301" y="131540"/>
                  </a:lnTo>
                  <a:lnTo>
                    <a:pt x="188500" y="131540"/>
                  </a:lnTo>
                  <a:lnTo>
                    <a:pt x="181261" y="203073"/>
                  </a:lnTo>
                  <a:close/>
                </a:path>
              </a:pathLst>
            </a:custGeom>
            <a:solidFill>
              <a:srgbClr val="0A234F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4017065797">
                    <a:custGeom>
                      <a:avLst/>
                      <a:gdLst>
                        <a:gd name="connsiteX0" fmla="*/ 618899 w 643613"/>
                        <a:gd name="connsiteY0" fmla="*/ 693374 h 1223162"/>
                        <a:gd name="connsiteX1" fmla="*/ 424742 w 643613"/>
                        <a:gd name="connsiteY1" fmla="*/ 693374 h 1223162"/>
                        <a:gd name="connsiteX2" fmla="*/ 424742 w 643613"/>
                        <a:gd name="connsiteY2" fmla="*/ 1223162 h 1223162"/>
                        <a:gd name="connsiteX3" fmla="*/ 136917 w 643613"/>
                        <a:gd name="connsiteY3" fmla="*/ 1223162 h 1223162"/>
                        <a:gd name="connsiteX4" fmla="*/ 136917 w 643613"/>
                        <a:gd name="connsiteY4" fmla="*/ 693374 h 1223162"/>
                        <a:gd name="connsiteX5" fmla="*/ 0 w 643613"/>
                        <a:gd name="connsiteY5" fmla="*/ 693374 h 1223162"/>
                        <a:gd name="connsiteX6" fmla="*/ 0 w 643613"/>
                        <a:gd name="connsiteY6" fmla="*/ 448807 h 1223162"/>
                        <a:gd name="connsiteX7" fmla="*/ 136917 w 643613"/>
                        <a:gd name="connsiteY7" fmla="*/ 448807 h 1223162"/>
                        <a:gd name="connsiteX8" fmla="*/ 136917 w 643613"/>
                        <a:gd name="connsiteY8" fmla="*/ 290423 h 1223162"/>
                        <a:gd name="connsiteX9" fmla="*/ 427340 w 643613"/>
                        <a:gd name="connsiteY9" fmla="*/ 0 h 1223162"/>
                        <a:gd name="connsiteX10" fmla="*/ 640362 w 643613"/>
                        <a:gd name="connsiteY10" fmla="*/ 976 h 1223162"/>
                        <a:gd name="connsiteX11" fmla="*/ 640362 w 643613"/>
                        <a:gd name="connsiteY11" fmla="*/ 238387 h 1223162"/>
                        <a:gd name="connsiteX12" fmla="*/ 485556 w 643613"/>
                        <a:gd name="connsiteY12" fmla="*/ 238387 h 1223162"/>
                        <a:gd name="connsiteX13" fmla="*/ 424414 w 643613"/>
                        <a:gd name="connsiteY13" fmla="*/ 305060 h 1223162"/>
                        <a:gd name="connsiteX14" fmla="*/ 424414 w 643613"/>
                        <a:gd name="connsiteY14" fmla="*/ 449131 h 1223162"/>
                        <a:gd name="connsiteX15" fmla="*/ 643616 w 643613"/>
                        <a:gd name="connsiteY15" fmla="*/ 449131 h 1223162"/>
                        <a:gd name="connsiteX16" fmla="*/ 618899 w 643613"/>
                        <a:gd name="connsiteY16" fmla="*/ 693374 h 12231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643613" h="1223162" fill="none" extrusionOk="0">
                          <a:moveTo>
                            <a:pt x="618899" y="693374"/>
                          </a:moveTo>
                          <a:cubicBezTo>
                            <a:pt x="544852" y="698173"/>
                            <a:pt x="498723" y="699810"/>
                            <a:pt x="424742" y="693374"/>
                          </a:cubicBezTo>
                          <a:cubicBezTo>
                            <a:pt x="413510" y="919498"/>
                            <a:pt x="406512" y="1021409"/>
                            <a:pt x="424742" y="1223162"/>
                          </a:cubicBezTo>
                          <a:cubicBezTo>
                            <a:pt x="352297" y="1211148"/>
                            <a:pt x="237221" y="1235410"/>
                            <a:pt x="136917" y="1223162"/>
                          </a:cubicBezTo>
                          <a:cubicBezTo>
                            <a:pt x="162703" y="1059195"/>
                            <a:pt x="121697" y="849069"/>
                            <a:pt x="136917" y="693374"/>
                          </a:cubicBezTo>
                          <a:cubicBezTo>
                            <a:pt x="78585" y="693633"/>
                            <a:pt x="64175" y="694714"/>
                            <a:pt x="0" y="693374"/>
                          </a:cubicBezTo>
                          <a:cubicBezTo>
                            <a:pt x="7496" y="627642"/>
                            <a:pt x="2671" y="563441"/>
                            <a:pt x="0" y="448807"/>
                          </a:cubicBezTo>
                          <a:cubicBezTo>
                            <a:pt x="62833" y="451824"/>
                            <a:pt x="94969" y="443085"/>
                            <a:pt x="136917" y="448807"/>
                          </a:cubicBezTo>
                          <a:cubicBezTo>
                            <a:pt x="141371" y="408438"/>
                            <a:pt x="144054" y="323364"/>
                            <a:pt x="136917" y="290423"/>
                          </a:cubicBezTo>
                          <a:cubicBezTo>
                            <a:pt x="108845" y="170123"/>
                            <a:pt x="204434" y="-25006"/>
                            <a:pt x="427340" y="0"/>
                          </a:cubicBezTo>
                          <a:cubicBezTo>
                            <a:pt x="501644" y="8791"/>
                            <a:pt x="562734" y="-7715"/>
                            <a:pt x="640362" y="976"/>
                          </a:cubicBezTo>
                          <a:cubicBezTo>
                            <a:pt x="632527" y="96876"/>
                            <a:pt x="630211" y="139842"/>
                            <a:pt x="640362" y="238387"/>
                          </a:cubicBezTo>
                          <a:cubicBezTo>
                            <a:pt x="582913" y="236413"/>
                            <a:pt x="545759" y="232896"/>
                            <a:pt x="485556" y="238387"/>
                          </a:cubicBezTo>
                          <a:cubicBezTo>
                            <a:pt x="463814" y="234974"/>
                            <a:pt x="424014" y="252471"/>
                            <a:pt x="424414" y="305060"/>
                          </a:cubicBezTo>
                          <a:cubicBezTo>
                            <a:pt x="420954" y="353114"/>
                            <a:pt x="418541" y="377649"/>
                            <a:pt x="424414" y="449131"/>
                          </a:cubicBezTo>
                          <a:cubicBezTo>
                            <a:pt x="468966" y="445451"/>
                            <a:pt x="564691" y="445710"/>
                            <a:pt x="643616" y="449131"/>
                          </a:cubicBezTo>
                          <a:cubicBezTo>
                            <a:pt x="627405" y="548714"/>
                            <a:pt x="619503" y="590808"/>
                            <a:pt x="618899" y="693374"/>
                          </a:cubicBezTo>
                          <a:close/>
                        </a:path>
                        <a:path w="643613" h="1223162" stroke="0" extrusionOk="0">
                          <a:moveTo>
                            <a:pt x="618899" y="693374"/>
                          </a:moveTo>
                          <a:cubicBezTo>
                            <a:pt x="542790" y="694097"/>
                            <a:pt x="518819" y="685506"/>
                            <a:pt x="424742" y="693374"/>
                          </a:cubicBezTo>
                          <a:cubicBezTo>
                            <a:pt x="421703" y="931276"/>
                            <a:pt x="429028" y="960573"/>
                            <a:pt x="424742" y="1223162"/>
                          </a:cubicBezTo>
                          <a:cubicBezTo>
                            <a:pt x="283677" y="1215992"/>
                            <a:pt x="272570" y="1224364"/>
                            <a:pt x="136917" y="1223162"/>
                          </a:cubicBezTo>
                          <a:cubicBezTo>
                            <a:pt x="111404" y="1036251"/>
                            <a:pt x="130937" y="805919"/>
                            <a:pt x="136917" y="693374"/>
                          </a:cubicBezTo>
                          <a:cubicBezTo>
                            <a:pt x="101639" y="691408"/>
                            <a:pt x="32983" y="699630"/>
                            <a:pt x="0" y="693374"/>
                          </a:cubicBezTo>
                          <a:cubicBezTo>
                            <a:pt x="1568" y="629503"/>
                            <a:pt x="508" y="567728"/>
                            <a:pt x="0" y="448807"/>
                          </a:cubicBezTo>
                          <a:cubicBezTo>
                            <a:pt x="37955" y="443318"/>
                            <a:pt x="109182" y="448612"/>
                            <a:pt x="136917" y="448807"/>
                          </a:cubicBezTo>
                          <a:cubicBezTo>
                            <a:pt x="134356" y="397520"/>
                            <a:pt x="131927" y="363576"/>
                            <a:pt x="136917" y="290423"/>
                          </a:cubicBezTo>
                          <a:cubicBezTo>
                            <a:pt x="146504" y="150946"/>
                            <a:pt x="197996" y="-8343"/>
                            <a:pt x="427340" y="0"/>
                          </a:cubicBezTo>
                          <a:cubicBezTo>
                            <a:pt x="531854" y="4037"/>
                            <a:pt x="567145" y="-3760"/>
                            <a:pt x="640362" y="976"/>
                          </a:cubicBezTo>
                          <a:cubicBezTo>
                            <a:pt x="641560" y="76897"/>
                            <a:pt x="650353" y="160796"/>
                            <a:pt x="640362" y="238387"/>
                          </a:cubicBezTo>
                          <a:cubicBezTo>
                            <a:pt x="606334" y="240147"/>
                            <a:pt x="560368" y="234489"/>
                            <a:pt x="485556" y="238387"/>
                          </a:cubicBezTo>
                          <a:cubicBezTo>
                            <a:pt x="459876" y="244187"/>
                            <a:pt x="430859" y="246503"/>
                            <a:pt x="424414" y="305060"/>
                          </a:cubicBezTo>
                          <a:cubicBezTo>
                            <a:pt x="426363" y="356148"/>
                            <a:pt x="430647" y="393948"/>
                            <a:pt x="424414" y="449131"/>
                          </a:cubicBezTo>
                          <a:cubicBezTo>
                            <a:pt x="502766" y="452595"/>
                            <a:pt x="595349" y="453459"/>
                            <a:pt x="643616" y="449131"/>
                          </a:cubicBezTo>
                          <a:cubicBezTo>
                            <a:pt x="631814" y="547088"/>
                            <a:pt x="618834" y="596876"/>
                            <a:pt x="618899" y="69337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1" name="Graphic 4">
              <a:extLst>
                <a:ext uri="{FF2B5EF4-FFF2-40B4-BE49-F238E27FC236}">
                  <a16:creationId xmlns:a16="http://schemas.microsoft.com/office/drawing/2014/main" id="{06E8A468-DCBA-DD41-9963-CDEB114CE425}"/>
                </a:ext>
              </a:extLst>
            </p:cNvPr>
            <p:cNvGrpSpPr/>
            <p:nvPr/>
          </p:nvGrpSpPr>
          <p:grpSpPr>
            <a:xfrm>
              <a:off x="4031360" y="1961610"/>
              <a:ext cx="609600" cy="609600"/>
              <a:chOff x="4031360" y="1961610"/>
              <a:chExt cx="609600" cy="609600"/>
            </a:xfrm>
          </p:grpSpPr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AD254DCD-6DA4-1A2E-161B-F29303B24231}"/>
                  </a:ext>
                </a:extLst>
              </p:cNvPr>
              <p:cNvSpPr/>
              <p:nvPr/>
            </p:nvSpPr>
            <p:spPr>
              <a:xfrm>
                <a:off x="4031360" y="1961610"/>
                <a:ext cx="609600" cy="609600"/>
              </a:xfrm>
              <a:custGeom>
                <a:avLst/>
                <a:gdLst>
                  <a:gd name="connsiteX0" fmla="*/ 609600 w 609600"/>
                  <a:gd name="connsiteY0" fmla="*/ 304800 h 609600"/>
                  <a:gd name="connsiteX1" fmla="*/ 304800 w 609600"/>
                  <a:gd name="connsiteY1" fmla="*/ 609600 h 609600"/>
                  <a:gd name="connsiteX2" fmla="*/ 0 w 609600"/>
                  <a:gd name="connsiteY2" fmla="*/ 304800 h 609600"/>
                  <a:gd name="connsiteX3" fmla="*/ 304800 w 609600"/>
                  <a:gd name="connsiteY3" fmla="*/ 0 h 609600"/>
                  <a:gd name="connsiteX4" fmla="*/ 609600 w 609600"/>
                  <a:gd name="connsiteY4" fmla="*/ 304800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9600" h="609600">
                    <a:moveTo>
                      <a:pt x="609600" y="304800"/>
                    </a:moveTo>
                    <a:cubicBezTo>
                      <a:pt x="609600" y="473136"/>
                      <a:pt x="473136" y="609600"/>
                      <a:pt x="304800" y="609600"/>
                    </a:cubicBezTo>
                    <a:cubicBezTo>
                      <a:pt x="136464" y="609600"/>
                      <a:pt x="0" y="473136"/>
                      <a:pt x="0" y="304800"/>
                    </a:cubicBezTo>
                    <a:cubicBezTo>
                      <a:pt x="0" y="136464"/>
                      <a:pt x="136464" y="0"/>
                      <a:pt x="304800" y="0"/>
                    </a:cubicBezTo>
                    <a:cubicBezTo>
                      <a:pt x="473136" y="0"/>
                      <a:pt x="609600" y="136464"/>
                      <a:pt x="609600" y="3048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3756370433">
                      <a:custGeom>
                        <a:avLst/>
                        <a:gdLst>
                          <a:gd name="connsiteX0" fmla="*/ 2081426 w 2081426"/>
                          <a:gd name="connsiteY0" fmla="*/ 1040713 h 2081426"/>
                          <a:gd name="connsiteX1" fmla="*/ 1040713 w 2081426"/>
                          <a:gd name="connsiteY1" fmla="*/ 2081426 h 2081426"/>
                          <a:gd name="connsiteX2" fmla="*/ 0 w 2081426"/>
                          <a:gd name="connsiteY2" fmla="*/ 1040713 h 2081426"/>
                          <a:gd name="connsiteX3" fmla="*/ 1040713 w 2081426"/>
                          <a:gd name="connsiteY3" fmla="*/ 0 h 2081426"/>
                          <a:gd name="connsiteX4" fmla="*/ 2081426 w 2081426"/>
                          <a:gd name="connsiteY4" fmla="*/ 1040713 h 20814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081426" h="2081426" fill="none" extrusionOk="0">
                            <a:moveTo>
                              <a:pt x="2081426" y="1040713"/>
                            </a:moveTo>
                            <a:cubicBezTo>
                              <a:pt x="2120445" y="1677004"/>
                              <a:pt x="1527568" y="2117395"/>
                              <a:pt x="1040713" y="2081426"/>
                            </a:cubicBezTo>
                            <a:cubicBezTo>
                              <a:pt x="535731" y="2050938"/>
                              <a:pt x="74846" y="1629817"/>
                              <a:pt x="0" y="1040713"/>
                            </a:cubicBezTo>
                            <a:cubicBezTo>
                              <a:pt x="130753" y="408781"/>
                              <a:pt x="466157" y="-14308"/>
                              <a:pt x="1040713" y="0"/>
                            </a:cubicBezTo>
                            <a:cubicBezTo>
                              <a:pt x="1583056" y="67986"/>
                              <a:pt x="2106113" y="559707"/>
                              <a:pt x="2081426" y="1040713"/>
                            </a:cubicBezTo>
                            <a:close/>
                          </a:path>
                          <a:path w="2081426" h="2081426" stroke="0" extrusionOk="0">
                            <a:moveTo>
                              <a:pt x="2081426" y="1040713"/>
                            </a:moveTo>
                            <a:cubicBezTo>
                              <a:pt x="2175926" y="1538093"/>
                              <a:pt x="1570278" y="2115140"/>
                              <a:pt x="1040713" y="2081426"/>
                            </a:cubicBezTo>
                            <a:cubicBezTo>
                              <a:pt x="427784" y="2028201"/>
                              <a:pt x="79371" y="1503460"/>
                              <a:pt x="0" y="1040713"/>
                            </a:cubicBezTo>
                            <a:cubicBezTo>
                              <a:pt x="-110441" y="477950"/>
                              <a:pt x="443186" y="-68121"/>
                              <a:pt x="1040713" y="0"/>
                            </a:cubicBezTo>
                            <a:cubicBezTo>
                              <a:pt x="1629248" y="-12288"/>
                              <a:pt x="1972876" y="556414"/>
                              <a:pt x="2081426" y="1040713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154C6DD1-261C-B19C-A5FD-BD7432675BB7}"/>
                  </a:ext>
                </a:extLst>
              </p:cNvPr>
              <p:cNvSpPr/>
              <p:nvPr/>
            </p:nvSpPr>
            <p:spPr>
              <a:xfrm>
                <a:off x="4241911" y="2087293"/>
                <a:ext cx="188499" cy="358235"/>
              </a:xfrm>
              <a:custGeom>
                <a:avLst/>
                <a:gdLst>
                  <a:gd name="connsiteX0" fmla="*/ 181261 w 188499"/>
                  <a:gd name="connsiteY0" fmla="*/ 203073 h 358235"/>
                  <a:gd name="connsiteX1" fmla="*/ 124397 w 188499"/>
                  <a:gd name="connsiteY1" fmla="*/ 203073 h 358235"/>
                  <a:gd name="connsiteX2" fmla="*/ 124397 w 188499"/>
                  <a:gd name="connsiteY2" fmla="*/ 358235 h 358235"/>
                  <a:gd name="connsiteX3" fmla="*/ 40100 w 188499"/>
                  <a:gd name="connsiteY3" fmla="*/ 358235 h 358235"/>
                  <a:gd name="connsiteX4" fmla="*/ 40100 w 188499"/>
                  <a:gd name="connsiteY4" fmla="*/ 203073 h 358235"/>
                  <a:gd name="connsiteX5" fmla="*/ 0 w 188499"/>
                  <a:gd name="connsiteY5" fmla="*/ 203073 h 358235"/>
                  <a:gd name="connsiteX6" fmla="*/ 0 w 188499"/>
                  <a:gd name="connsiteY6" fmla="*/ 131445 h 358235"/>
                  <a:gd name="connsiteX7" fmla="*/ 40100 w 188499"/>
                  <a:gd name="connsiteY7" fmla="*/ 131445 h 358235"/>
                  <a:gd name="connsiteX8" fmla="*/ 40100 w 188499"/>
                  <a:gd name="connsiteY8" fmla="*/ 85058 h 358235"/>
                  <a:gd name="connsiteX9" fmla="*/ 125158 w 188499"/>
                  <a:gd name="connsiteY9" fmla="*/ 0 h 358235"/>
                  <a:gd name="connsiteX10" fmla="*/ 187547 w 188499"/>
                  <a:gd name="connsiteY10" fmla="*/ 286 h 358235"/>
                  <a:gd name="connsiteX11" fmla="*/ 187547 w 188499"/>
                  <a:gd name="connsiteY11" fmla="*/ 69818 h 358235"/>
                  <a:gd name="connsiteX12" fmla="*/ 142208 w 188499"/>
                  <a:gd name="connsiteY12" fmla="*/ 69818 h 358235"/>
                  <a:gd name="connsiteX13" fmla="*/ 124301 w 188499"/>
                  <a:gd name="connsiteY13" fmla="*/ 89345 h 358235"/>
                  <a:gd name="connsiteX14" fmla="*/ 124301 w 188499"/>
                  <a:gd name="connsiteY14" fmla="*/ 131540 h 358235"/>
                  <a:gd name="connsiteX15" fmla="*/ 188500 w 188499"/>
                  <a:gd name="connsiteY15" fmla="*/ 131540 h 358235"/>
                  <a:gd name="connsiteX16" fmla="*/ 181261 w 188499"/>
                  <a:gd name="connsiteY16" fmla="*/ 203073 h 358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88499" h="358235">
                    <a:moveTo>
                      <a:pt x="181261" y="203073"/>
                    </a:moveTo>
                    <a:lnTo>
                      <a:pt x="124397" y="203073"/>
                    </a:lnTo>
                    <a:lnTo>
                      <a:pt x="124397" y="358235"/>
                    </a:lnTo>
                    <a:lnTo>
                      <a:pt x="40100" y="358235"/>
                    </a:lnTo>
                    <a:lnTo>
                      <a:pt x="40100" y="203073"/>
                    </a:lnTo>
                    <a:lnTo>
                      <a:pt x="0" y="203073"/>
                    </a:lnTo>
                    <a:lnTo>
                      <a:pt x="0" y="131445"/>
                    </a:lnTo>
                    <a:lnTo>
                      <a:pt x="40100" y="131445"/>
                    </a:lnTo>
                    <a:lnTo>
                      <a:pt x="40100" y="85058"/>
                    </a:lnTo>
                    <a:cubicBezTo>
                      <a:pt x="40100" y="51911"/>
                      <a:pt x="55817" y="0"/>
                      <a:pt x="125158" y="0"/>
                    </a:cubicBezTo>
                    <a:lnTo>
                      <a:pt x="187547" y="286"/>
                    </a:lnTo>
                    <a:lnTo>
                      <a:pt x="187547" y="69818"/>
                    </a:lnTo>
                    <a:lnTo>
                      <a:pt x="142208" y="69818"/>
                    </a:lnTo>
                    <a:cubicBezTo>
                      <a:pt x="134779" y="69818"/>
                      <a:pt x="124301" y="73533"/>
                      <a:pt x="124301" y="89345"/>
                    </a:cubicBezTo>
                    <a:lnTo>
                      <a:pt x="124301" y="131540"/>
                    </a:lnTo>
                    <a:lnTo>
                      <a:pt x="188500" y="131540"/>
                    </a:lnTo>
                    <a:lnTo>
                      <a:pt x="181261" y="203073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4187715499">
                      <a:custGeom>
                        <a:avLst/>
                        <a:gdLst>
                          <a:gd name="connsiteX0" fmla="*/ 618899 w 643613"/>
                          <a:gd name="connsiteY0" fmla="*/ 693374 h 1223162"/>
                          <a:gd name="connsiteX1" fmla="*/ 424742 w 643613"/>
                          <a:gd name="connsiteY1" fmla="*/ 693374 h 1223162"/>
                          <a:gd name="connsiteX2" fmla="*/ 424742 w 643613"/>
                          <a:gd name="connsiteY2" fmla="*/ 1223162 h 1223162"/>
                          <a:gd name="connsiteX3" fmla="*/ 136917 w 643613"/>
                          <a:gd name="connsiteY3" fmla="*/ 1223162 h 1223162"/>
                          <a:gd name="connsiteX4" fmla="*/ 136917 w 643613"/>
                          <a:gd name="connsiteY4" fmla="*/ 693374 h 1223162"/>
                          <a:gd name="connsiteX5" fmla="*/ 0 w 643613"/>
                          <a:gd name="connsiteY5" fmla="*/ 693374 h 1223162"/>
                          <a:gd name="connsiteX6" fmla="*/ 0 w 643613"/>
                          <a:gd name="connsiteY6" fmla="*/ 448807 h 1223162"/>
                          <a:gd name="connsiteX7" fmla="*/ 136917 w 643613"/>
                          <a:gd name="connsiteY7" fmla="*/ 448807 h 1223162"/>
                          <a:gd name="connsiteX8" fmla="*/ 136917 w 643613"/>
                          <a:gd name="connsiteY8" fmla="*/ 290423 h 1223162"/>
                          <a:gd name="connsiteX9" fmla="*/ 427340 w 643613"/>
                          <a:gd name="connsiteY9" fmla="*/ 0 h 1223162"/>
                          <a:gd name="connsiteX10" fmla="*/ 640362 w 643613"/>
                          <a:gd name="connsiteY10" fmla="*/ 976 h 1223162"/>
                          <a:gd name="connsiteX11" fmla="*/ 640362 w 643613"/>
                          <a:gd name="connsiteY11" fmla="*/ 238387 h 1223162"/>
                          <a:gd name="connsiteX12" fmla="*/ 485556 w 643613"/>
                          <a:gd name="connsiteY12" fmla="*/ 238387 h 1223162"/>
                          <a:gd name="connsiteX13" fmla="*/ 424414 w 643613"/>
                          <a:gd name="connsiteY13" fmla="*/ 305060 h 1223162"/>
                          <a:gd name="connsiteX14" fmla="*/ 424414 w 643613"/>
                          <a:gd name="connsiteY14" fmla="*/ 449131 h 1223162"/>
                          <a:gd name="connsiteX15" fmla="*/ 643616 w 643613"/>
                          <a:gd name="connsiteY15" fmla="*/ 449131 h 1223162"/>
                          <a:gd name="connsiteX16" fmla="*/ 618899 w 643613"/>
                          <a:gd name="connsiteY16" fmla="*/ 693374 h 12231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643613" h="1223162" fill="none" extrusionOk="0">
                            <a:moveTo>
                              <a:pt x="618899" y="693374"/>
                            </a:moveTo>
                            <a:cubicBezTo>
                              <a:pt x="542706" y="689361"/>
                              <a:pt x="498562" y="686953"/>
                              <a:pt x="424742" y="693374"/>
                            </a:cubicBezTo>
                            <a:cubicBezTo>
                              <a:pt x="438215" y="811919"/>
                              <a:pt x="438133" y="1018274"/>
                              <a:pt x="424742" y="1223162"/>
                            </a:cubicBezTo>
                            <a:cubicBezTo>
                              <a:pt x="300057" y="1225989"/>
                              <a:pt x="214742" y="1223520"/>
                              <a:pt x="136917" y="1223162"/>
                            </a:cubicBezTo>
                            <a:cubicBezTo>
                              <a:pt x="138985" y="1038629"/>
                              <a:pt x="127314" y="938660"/>
                              <a:pt x="136917" y="693374"/>
                            </a:cubicBezTo>
                            <a:cubicBezTo>
                              <a:pt x="107330" y="691111"/>
                              <a:pt x="40459" y="690730"/>
                              <a:pt x="0" y="693374"/>
                            </a:cubicBezTo>
                            <a:cubicBezTo>
                              <a:pt x="-3471" y="572955"/>
                              <a:pt x="792" y="505131"/>
                              <a:pt x="0" y="448807"/>
                            </a:cubicBezTo>
                            <a:cubicBezTo>
                              <a:pt x="31301" y="447670"/>
                              <a:pt x="83944" y="443494"/>
                              <a:pt x="136917" y="448807"/>
                            </a:cubicBezTo>
                            <a:cubicBezTo>
                              <a:pt x="129014" y="391796"/>
                              <a:pt x="143813" y="363120"/>
                              <a:pt x="136917" y="290423"/>
                            </a:cubicBezTo>
                            <a:cubicBezTo>
                              <a:pt x="125336" y="158320"/>
                              <a:pt x="198622" y="9901"/>
                              <a:pt x="427340" y="0"/>
                            </a:cubicBezTo>
                            <a:cubicBezTo>
                              <a:pt x="470921" y="2740"/>
                              <a:pt x="549431" y="-6890"/>
                              <a:pt x="640362" y="976"/>
                            </a:cubicBezTo>
                            <a:cubicBezTo>
                              <a:pt x="630420" y="119649"/>
                              <a:pt x="636754" y="127894"/>
                              <a:pt x="640362" y="238387"/>
                            </a:cubicBezTo>
                            <a:cubicBezTo>
                              <a:pt x="591316" y="244197"/>
                              <a:pt x="534342" y="243987"/>
                              <a:pt x="485556" y="238387"/>
                            </a:cubicBezTo>
                            <a:cubicBezTo>
                              <a:pt x="458607" y="234053"/>
                              <a:pt x="424780" y="252582"/>
                              <a:pt x="424414" y="305060"/>
                            </a:cubicBezTo>
                            <a:cubicBezTo>
                              <a:pt x="418534" y="364355"/>
                              <a:pt x="417885" y="387502"/>
                              <a:pt x="424414" y="449131"/>
                            </a:cubicBezTo>
                            <a:cubicBezTo>
                              <a:pt x="489849" y="453003"/>
                              <a:pt x="582345" y="457851"/>
                              <a:pt x="643616" y="449131"/>
                            </a:cubicBezTo>
                            <a:cubicBezTo>
                              <a:pt x="631670" y="516869"/>
                              <a:pt x="630303" y="642463"/>
                              <a:pt x="618899" y="693374"/>
                            </a:cubicBezTo>
                            <a:close/>
                          </a:path>
                          <a:path w="643613" h="1223162" stroke="0" extrusionOk="0">
                            <a:moveTo>
                              <a:pt x="618899" y="693374"/>
                            </a:moveTo>
                            <a:cubicBezTo>
                              <a:pt x="544272" y="689074"/>
                              <a:pt x="504021" y="686745"/>
                              <a:pt x="424742" y="693374"/>
                            </a:cubicBezTo>
                            <a:cubicBezTo>
                              <a:pt x="418995" y="941601"/>
                              <a:pt x="439722" y="998958"/>
                              <a:pt x="424742" y="1223162"/>
                            </a:cubicBezTo>
                            <a:cubicBezTo>
                              <a:pt x="332709" y="1219491"/>
                              <a:pt x="256871" y="1217785"/>
                              <a:pt x="136917" y="1223162"/>
                            </a:cubicBezTo>
                            <a:cubicBezTo>
                              <a:pt x="153477" y="1075827"/>
                              <a:pt x="129500" y="820753"/>
                              <a:pt x="136917" y="693374"/>
                            </a:cubicBezTo>
                            <a:cubicBezTo>
                              <a:pt x="98438" y="697830"/>
                              <a:pt x="55766" y="693622"/>
                              <a:pt x="0" y="693374"/>
                            </a:cubicBezTo>
                            <a:cubicBezTo>
                              <a:pt x="-10238" y="582654"/>
                              <a:pt x="-2392" y="563059"/>
                              <a:pt x="0" y="448807"/>
                            </a:cubicBezTo>
                            <a:cubicBezTo>
                              <a:pt x="55694" y="452162"/>
                              <a:pt x="87728" y="447172"/>
                              <a:pt x="136917" y="448807"/>
                            </a:cubicBezTo>
                            <a:cubicBezTo>
                              <a:pt x="130689" y="417010"/>
                              <a:pt x="134428" y="331950"/>
                              <a:pt x="136917" y="290423"/>
                            </a:cubicBezTo>
                            <a:cubicBezTo>
                              <a:pt x="129616" y="167937"/>
                              <a:pt x="218383" y="-3092"/>
                              <a:pt x="427340" y="0"/>
                            </a:cubicBezTo>
                            <a:cubicBezTo>
                              <a:pt x="482341" y="7402"/>
                              <a:pt x="593617" y="6195"/>
                              <a:pt x="640362" y="976"/>
                            </a:cubicBezTo>
                            <a:cubicBezTo>
                              <a:pt x="644131" y="50962"/>
                              <a:pt x="643303" y="139667"/>
                              <a:pt x="640362" y="238387"/>
                            </a:cubicBezTo>
                            <a:cubicBezTo>
                              <a:pt x="573909" y="233322"/>
                              <a:pt x="539050" y="233624"/>
                              <a:pt x="485556" y="238387"/>
                            </a:cubicBezTo>
                            <a:cubicBezTo>
                              <a:pt x="453952" y="243578"/>
                              <a:pt x="424879" y="249748"/>
                              <a:pt x="424414" y="305060"/>
                            </a:cubicBezTo>
                            <a:cubicBezTo>
                              <a:pt x="431022" y="367690"/>
                              <a:pt x="421514" y="419493"/>
                              <a:pt x="424414" y="449131"/>
                            </a:cubicBezTo>
                            <a:cubicBezTo>
                              <a:pt x="499628" y="450569"/>
                              <a:pt x="561307" y="444196"/>
                              <a:pt x="643616" y="449131"/>
                            </a:cubicBezTo>
                            <a:cubicBezTo>
                              <a:pt x="637396" y="521143"/>
                              <a:pt x="620970" y="598423"/>
                              <a:pt x="618899" y="693374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4" name="Graphic 4">
            <a:extLst>
              <a:ext uri="{FF2B5EF4-FFF2-40B4-BE49-F238E27FC236}">
                <a16:creationId xmlns:a16="http://schemas.microsoft.com/office/drawing/2014/main" id="{E3095260-FD93-C96A-85AD-35B12AAD970A}"/>
              </a:ext>
            </a:extLst>
          </p:cNvPr>
          <p:cNvGrpSpPr/>
          <p:nvPr/>
        </p:nvGrpSpPr>
        <p:grpSpPr>
          <a:xfrm>
            <a:off x="2110388" y="1108921"/>
            <a:ext cx="226302" cy="226302"/>
            <a:chOff x="5823298" y="1961610"/>
            <a:chExt cx="609600" cy="609600"/>
          </a:xfrm>
          <a:effectLst/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764B63F8-582F-C0A6-E208-2BB0F10B48CF}"/>
                </a:ext>
              </a:extLst>
            </p:cNvPr>
            <p:cNvSpPr/>
            <p:nvPr/>
          </p:nvSpPr>
          <p:spPr>
            <a:xfrm>
              <a:off x="5823298" y="1961610"/>
              <a:ext cx="609600" cy="609600"/>
            </a:xfrm>
            <a:prstGeom prst="roundRect">
              <a:avLst>
                <a:gd name="adj" fmla="val 14742"/>
              </a:avLst>
            </a:prstGeom>
            <a:solidFill>
              <a:schemeClr val="accent5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3505815204">
                    <a:custGeom>
                      <a:avLst/>
                      <a:gdLst>
                        <a:gd name="connsiteX0" fmla="*/ 0 w 1171686"/>
                        <a:gd name="connsiteY0" fmla="*/ 172730 h 1171686"/>
                        <a:gd name="connsiteX1" fmla="*/ 172730 w 1171686"/>
                        <a:gd name="connsiteY1" fmla="*/ 0 h 1171686"/>
                        <a:gd name="connsiteX2" fmla="*/ 585843 w 1171686"/>
                        <a:gd name="connsiteY2" fmla="*/ 0 h 1171686"/>
                        <a:gd name="connsiteX3" fmla="*/ 998956 w 1171686"/>
                        <a:gd name="connsiteY3" fmla="*/ 0 h 1171686"/>
                        <a:gd name="connsiteX4" fmla="*/ 1171686 w 1171686"/>
                        <a:gd name="connsiteY4" fmla="*/ 172730 h 1171686"/>
                        <a:gd name="connsiteX5" fmla="*/ 1171686 w 1171686"/>
                        <a:gd name="connsiteY5" fmla="*/ 561056 h 1171686"/>
                        <a:gd name="connsiteX6" fmla="*/ 1171686 w 1171686"/>
                        <a:gd name="connsiteY6" fmla="*/ 998956 h 1171686"/>
                        <a:gd name="connsiteX7" fmla="*/ 998956 w 1171686"/>
                        <a:gd name="connsiteY7" fmla="*/ 1171686 h 1171686"/>
                        <a:gd name="connsiteX8" fmla="*/ 585843 w 1171686"/>
                        <a:gd name="connsiteY8" fmla="*/ 1171686 h 1171686"/>
                        <a:gd name="connsiteX9" fmla="*/ 172730 w 1171686"/>
                        <a:gd name="connsiteY9" fmla="*/ 1171686 h 1171686"/>
                        <a:gd name="connsiteX10" fmla="*/ 0 w 1171686"/>
                        <a:gd name="connsiteY10" fmla="*/ 998956 h 1171686"/>
                        <a:gd name="connsiteX11" fmla="*/ 0 w 1171686"/>
                        <a:gd name="connsiteY11" fmla="*/ 569318 h 1171686"/>
                        <a:gd name="connsiteX12" fmla="*/ 0 w 1171686"/>
                        <a:gd name="connsiteY12" fmla="*/ 172730 h 11716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171686" h="1171686" fill="none" extrusionOk="0">
                          <a:moveTo>
                            <a:pt x="0" y="172730"/>
                          </a:moveTo>
                          <a:cubicBezTo>
                            <a:pt x="6403" y="66924"/>
                            <a:pt x="98102" y="10491"/>
                            <a:pt x="172730" y="0"/>
                          </a:cubicBezTo>
                          <a:cubicBezTo>
                            <a:pt x="296439" y="-12172"/>
                            <a:pt x="402957" y="14216"/>
                            <a:pt x="585843" y="0"/>
                          </a:cubicBezTo>
                          <a:cubicBezTo>
                            <a:pt x="768729" y="-14216"/>
                            <a:pt x="911771" y="20223"/>
                            <a:pt x="998956" y="0"/>
                          </a:cubicBezTo>
                          <a:cubicBezTo>
                            <a:pt x="1092716" y="2314"/>
                            <a:pt x="1154165" y="82975"/>
                            <a:pt x="1171686" y="172730"/>
                          </a:cubicBezTo>
                          <a:cubicBezTo>
                            <a:pt x="1159974" y="257631"/>
                            <a:pt x="1186222" y="378018"/>
                            <a:pt x="1171686" y="561056"/>
                          </a:cubicBezTo>
                          <a:cubicBezTo>
                            <a:pt x="1157150" y="744094"/>
                            <a:pt x="1175515" y="839390"/>
                            <a:pt x="1171686" y="998956"/>
                          </a:cubicBezTo>
                          <a:cubicBezTo>
                            <a:pt x="1182709" y="1098389"/>
                            <a:pt x="1097263" y="1176661"/>
                            <a:pt x="998956" y="1171686"/>
                          </a:cubicBezTo>
                          <a:cubicBezTo>
                            <a:pt x="815766" y="1170381"/>
                            <a:pt x="785065" y="1180317"/>
                            <a:pt x="585843" y="1171686"/>
                          </a:cubicBezTo>
                          <a:cubicBezTo>
                            <a:pt x="386621" y="1163055"/>
                            <a:pt x="356927" y="1176720"/>
                            <a:pt x="172730" y="1171686"/>
                          </a:cubicBezTo>
                          <a:cubicBezTo>
                            <a:pt x="82883" y="1171297"/>
                            <a:pt x="-4433" y="1074679"/>
                            <a:pt x="0" y="998956"/>
                          </a:cubicBezTo>
                          <a:cubicBezTo>
                            <a:pt x="-5411" y="854281"/>
                            <a:pt x="1582" y="738571"/>
                            <a:pt x="0" y="569318"/>
                          </a:cubicBezTo>
                          <a:cubicBezTo>
                            <a:pt x="-1582" y="400065"/>
                            <a:pt x="-14429" y="304864"/>
                            <a:pt x="0" y="172730"/>
                          </a:cubicBezTo>
                          <a:close/>
                        </a:path>
                        <a:path w="1171686" h="1171686" stroke="0" extrusionOk="0">
                          <a:moveTo>
                            <a:pt x="0" y="172730"/>
                          </a:moveTo>
                          <a:cubicBezTo>
                            <a:pt x="6346" y="77938"/>
                            <a:pt x="76661" y="-3595"/>
                            <a:pt x="172730" y="0"/>
                          </a:cubicBezTo>
                          <a:cubicBezTo>
                            <a:pt x="321091" y="-15867"/>
                            <a:pt x="465223" y="4856"/>
                            <a:pt x="577581" y="0"/>
                          </a:cubicBezTo>
                          <a:cubicBezTo>
                            <a:pt x="689939" y="-4856"/>
                            <a:pt x="788716" y="-2323"/>
                            <a:pt x="998956" y="0"/>
                          </a:cubicBezTo>
                          <a:cubicBezTo>
                            <a:pt x="1108536" y="-4519"/>
                            <a:pt x="1167373" y="71845"/>
                            <a:pt x="1171686" y="172730"/>
                          </a:cubicBezTo>
                          <a:cubicBezTo>
                            <a:pt x="1183979" y="269178"/>
                            <a:pt x="1182875" y="401801"/>
                            <a:pt x="1171686" y="602368"/>
                          </a:cubicBezTo>
                          <a:cubicBezTo>
                            <a:pt x="1160497" y="802935"/>
                            <a:pt x="1159643" y="864265"/>
                            <a:pt x="1171686" y="998956"/>
                          </a:cubicBezTo>
                          <a:cubicBezTo>
                            <a:pt x="1172622" y="1087867"/>
                            <a:pt x="1107024" y="1170758"/>
                            <a:pt x="998956" y="1171686"/>
                          </a:cubicBezTo>
                          <a:cubicBezTo>
                            <a:pt x="914480" y="1188367"/>
                            <a:pt x="747929" y="1176576"/>
                            <a:pt x="577581" y="1171686"/>
                          </a:cubicBezTo>
                          <a:cubicBezTo>
                            <a:pt x="407233" y="1166796"/>
                            <a:pt x="337808" y="1174309"/>
                            <a:pt x="172730" y="1171686"/>
                          </a:cubicBezTo>
                          <a:cubicBezTo>
                            <a:pt x="77053" y="1177389"/>
                            <a:pt x="8012" y="1080996"/>
                            <a:pt x="0" y="998956"/>
                          </a:cubicBezTo>
                          <a:cubicBezTo>
                            <a:pt x="19528" y="907443"/>
                            <a:pt x="-221" y="781116"/>
                            <a:pt x="0" y="594105"/>
                          </a:cubicBezTo>
                          <a:cubicBezTo>
                            <a:pt x="221" y="407094"/>
                            <a:pt x="12567" y="303696"/>
                            <a:pt x="0" y="17273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D20FEFF-BF91-524F-3257-10EF265EF544}"/>
                </a:ext>
              </a:extLst>
            </p:cNvPr>
            <p:cNvSpPr/>
            <p:nvPr/>
          </p:nvSpPr>
          <p:spPr>
            <a:xfrm>
              <a:off x="5955886" y="2096580"/>
              <a:ext cx="344424" cy="339661"/>
            </a:xfrm>
            <a:custGeom>
              <a:avLst/>
              <a:gdLst>
                <a:gd name="connsiteX0" fmla="*/ 344424 w 344424"/>
                <a:gd name="connsiteY0" fmla="*/ 210693 h 339661"/>
                <a:gd name="connsiteX1" fmla="*/ 344424 w 344424"/>
                <a:gd name="connsiteY1" fmla="*/ 339662 h 339661"/>
                <a:gd name="connsiteX2" fmla="*/ 269653 w 344424"/>
                <a:gd name="connsiteY2" fmla="*/ 339662 h 339661"/>
                <a:gd name="connsiteX3" fmla="*/ 269653 w 344424"/>
                <a:gd name="connsiteY3" fmla="*/ 219361 h 339661"/>
                <a:gd name="connsiteX4" fmla="*/ 231743 w 344424"/>
                <a:gd name="connsiteY4" fmla="*/ 168497 h 339661"/>
                <a:gd name="connsiteX5" fmla="*/ 193358 w 344424"/>
                <a:gd name="connsiteY5" fmla="*/ 195834 h 339661"/>
                <a:gd name="connsiteX6" fmla="*/ 190881 w 344424"/>
                <a:gd name="connsiteY6" fmla="*/ 214027 h 339661"/>
                <a:gd name="connsiteX7" fmla="*/ 190881 w 344424"/>
                <a:gd name="connsiteY7" fmla="*/ 339662 h 339661"/>
                <a:gd name="connsiteX8" fmla="*/ 116110 w 344424"/>
                <a:gd name="connsiteY8" fmla="*/ 339662 h 339661"/>
                <a:gd name="connsiteX9" fmla="*/ 116110 w 344424"/>
                <a:gd name="connsiteY9" fmla="*/ 114776 h 339661"/>
                <a:gd name="connsiteX10" fmla="*/ 190881 w 344424"/>
                <a:gd name="connsiteY10" fmla="*/ 114776 h 339661"/>
                <a:gd name="connsiteX11" fmla="*/ 190881 w 344424"/>
                <a:gd name="connsiteY11" fmla="*/ 146685 h 339661"/>
                <a:gd name="connsiteX12" fmla="*/ 190405 w 344424"/>
                <a:gd name="connsiteY12" fmla="*/ 147447 h 339661"/>
                <a:gd name="connsiteX13" fmla="*/ 190881 w 344424"/>
                <a:gd name="connsiteY13" fmla="*/ 147447 h 339661"/>
                <a:gd name="connsiteX14" fmla="*/ 190881 w 344424"/>
                <a:gd name="connsiteY14" fmla="*/ 146685 h 339661"/>
                <a:gd name="connsiteX15" fmla="*/ 258318 w 344424"/>
                <a:gd name="connsiteY15" fmla="*/ 109538 h 339661"/>
                <a:gd name="connsiteX16" fmla="*/ 344424 w 344424"/>
                <a:gd name="connsiteY16" fmla="*/ 210693 h 339661"/>
                <a:gd name="connsiteX17" fmla="*/ 344424 w 344424"/>
                <a:gd name="connsiteY17" fmla="*/ 210693 h 339661"/>
                <a:gd name="connsiteX18" fmla="*/ 0 w 344424"/>
                <a:gd name="connsiteY18" fmla="*/ 339662 h 339661"/>
                <a:gd name="connsiteX19" fmla="*/ 74771 w 344424"/>
                <a:gd name="connsiteY19" fmla="*/ 339662 h 339661"/>
                <a:gd name="connsiteX20" fmla="*/ 74771 w 344424"/>
                <a:gd name="connsiteY20" fmla="*/ 114776 h 339661"/>
                <a:gd name="connsiteX21" fmla="*/ 0 w 344424"/>
                <a:gd name="connsiteY21" fmla="*/ 114776 h 339661"/>
                <a:gd name="connsiteX22" fmla="*/ 0 w 344424"/>
                <a:gd name="connsiteY22" fmla="*/ 339662 h 339661"/>
                <a:gd name="connsiteX23" fmla="*/ 76962 w 344424"/>
                <a:gd name="connsiteY23" fmla="*/ 38481 h 339661"/>
                <a:gd name="connsiteX24" fmla="*/ 38481 w 344424"/>
                <a:gd name="connsiteY24" fmla="*/ 76962 h 339661"/>
                <a:gd name="connsiteX25" fmla="*/ 0 w 344424"/>
                <a:gd name="connsiteY25" fmla="*/ 38481 h 339661"/>
                <a:gd name="connsiteX26" fmla="*/ 38481 w 344424"/>
                <a:gd name="connsiteY26" fmla="*/ 0 h 339661"/>
                <a:gd name="connsiteX27" fmla="*/ 76962 w 344424"/>
                <a:gd name="connsiteY27" fmla="*/ 38481 h 3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4424" h="339661">
                  <a:moveTo>
                    <a:pt x="344424" y="210693"/>
                  </a:moveTo>
                  <a:lnTo>
                    <a:pt x="344424" y="339662"/>
                  </a:lnTo>
                  <a:lnTo>
                    <a:pt x="269653" y="339662"/>
                  </a:lnTo>
                  <a:lnTo>
                    <a:pt x="269653" y="219361"/>
                  </a:lnTo>
                  <a:cubicBezTo>
                    <a:pt x="269653" y="189167"/>
                    <a:pt x="258890" y="168497"/>
                    <a:pt x="231743" y="168497"/>
                  </a:cubicBezTo>
                  <a:cubicBezTo>
                    <a:pt x="211074" y="168497"/>
                    <a:pt x="198787" y="182404"/>
                    <a:pt x="193358" y="195834"/>
                  </a:cubicBezTo>
                  <a:cubicBezTo>
                    <a:pt x="191357" y="200597"/>
                    <a:pt x="190881" y="207359"/>
                    <a:pt x="190881" y="214027"/>
                  </a:cubicBezTo>
                  <a:lnTo>
                    <a:pt x="190881" y="339662"/>
                  </a:lnTo>
                  <a:lnTo>
                    <a:pt x="116110" y="339662"/>
                  </a:lnTo>
                  <a:cubicBezTo>
                    <a:pt x="116110" y="339662"/>
                    <a:pt x="117158" y="135827"/>
                    <a:pt x="116110" y="114776"/>
                  </a:cubicBezTo>
                  <a:lnTo>
                    <a:pt x="190881" y="114776"/>
                  </a:lnTo>
                  <a:lnTo>
                    <a:pt x="190881" y="146685"/>
                  </a:lnTo>
                  <a:cubicBezTo>
                    <a:pt x="190691" y="146971"/>
                    <a:pt x="190500" y="147161"/>
                    <a:pt x="190405" y="147447"/>
                  </a:cubicBezTo>
                  <a:lnTo>
                    <a:pt x="190881" y="147447"/>
                  </a:lnTo>
                  <a:lnTo>
                    <a:pt x="190881" y="146685"/>
                  </a:lnTo>
                  <a:cubicBezTo>
                    <a:pt x="200787" y="131350"/>
                    <a:pt x="218504" y="109538"/>
                    <a:pt x="258318" y="109538"/>
                  </a:cubicBezTo>
                  <a:cubicBezTo>
                    <a:pt x="307467" y="109442"/>
                    <a:pt x="344424" y="141637"/>
                    <a:pt x="344424" y="210693"/>
                  </a:cubicBezTo>
                  <a:lnTo>
                    <a:pt x="344424" y="210693"/>
                  </a:lnTo>
                  <a:close/>
                  <a:moveTo>
                    <a:pt x="0" y="339662"/>
                  </a:moveTo>
                  <a:lnTo>
                    <a:pt x="74771" y="339662"/>
                  </a:lnTo>
                  <a:lnTo>
                    <a:pt x="74771" y="114776"/>
                  </a:lnTo>
                  <a:lnTo>
                    <a:pt x="0" y="114776"/>
                  </a:lnTo>
                  <a:lnTo>
                    <a:pt x="0" y="339662"/>
                  </a:lnTo>
                  <a:close/>
                  <a:moveTo>
                    <a:pt x="76962" y="38481"/>
                  </a:moveTo>
                  <a:cubicBezTo>
                    <a:pt x="76962" y="59722"/>
                    <a:pt x="59722" y="76962"/>
                    <a:pt x="38481" y="76962"/>
                  </a:cubicBezTo>
                  <a:cubicBezTo>
                    <a:pt x="17240" y="76962"/>
                    <a:pt x="0" y="59722"/>
                    <a:pt x="0" y="38481"/>
                  </a:cubicBezTo>
                  <a:cubicBezTo>
                    <a:pt x="0" y="17240"/>
                    <a:pt x="17240" y="0"/>
                    <a:pt x="38481" y="0"/>
                  </a:cubicBezTo>
                  <a:cubicBezTo>
                    <a:pt x="59722" y="0"/>
                    <a:pt x="76962" y="17145"/>
                    <a:pt x="76962" y="38481"/>
                  </a:cubicBezTo>
                  <a:close/>
                </a:path>
              </a:pathLst>
            </a:custGeom>
            <a:solidFill>
              <a:schemeClr val="bg2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79177957">
                    <a:custGeom>
                      <a:avLst/>
                      <a:gdLst>
                        <a:gd name="connsiteX0" fmla="*/ 662003 w 662003"/>
                        <a:gd name="connsiteY0" fmla="*/ 404964 h 652848"/>
                        <a:gd name="connsiteX1" fmla="*/ 662003 w 662003"/>
                        <a:gd name="connsiteY1" fmla="*/ 652849 h 652848"/>
                        <a:gd name="connsiteX2" fmla="*/ 518288 w 662003"/>
                        <a:gd name="connsiteY2" fmla="*/ 652849 h 652848"/>
                        <a:gd name="connsiteX3" fmla="*/ 518288 w 662003"/>
                        <a:gd name="connsiteY3" fmla="*/ 421624 h 652848"/>
                        <a:gd name="connsiteX4" fmla="*/ 445423 w 662003"/>
                        <a:gd name="connsiteY4" fmla="*/ 323860 h 652848"/>
                        <a:gd name="connsiteX5" fmla="*/ 371645 w 662003"/>
                        <a:gd name="connsiteY5" fmla="*/ 376404 h 652848"/>
                        <a:gd name="connsiteX6" fmla="*/ 366884 w 662003"/>
                        <a:gd name="connsiteY6" fmla="*/ 411372 h 652848"/>
                        <a:gd name="connsiteX7" fmla="*/ 366884 w 662003"/>
                        <a:gd name="connsiteY7" fmla="*/ 652849 h 652848"/>
                        <a:gd name="connsiteX8" fmla="*/ 223170 w 662003"/>
                        <a:gd name="connsiteY8" fmla="*/ 652849 h 652848"/>
                        <a:gd name="connsiteX9" fmla="*/ 223170 w 662003"/>
                        <a:gd name="connsiteY9" fmla="*/ 220606 h 652848"/>
                        <a:gd name="connsiteX10" fmla="*/ 366884 w 662003"/>
                        <a:gd name="connsiteY10" fmla="*/ 220606 h 652848"/>
                        <a:gd name="connsiteX11" fmla="*/ 366884 w 662003"/>
                        <a:gd name="connsiteY11" fmla="*/ 281937 h 652848"/>
                        <a:gd name="connsiteX12" fmla="*/ 365969 w 662003"/>
                        <a:gd name="connsiteY12" fmla="*/ 283401 h 652848"/>
                        <a:gd name="connsiteX13" fmla="*/ 366884 w 662003"/>
                        <a:gd name="connsiteY13" fmla="*/ 283401 h 652848"/>
                        <a:gd name="connsiteX14" fmla="*/ 366884 w 662003"/>
                        <a:gd name="connsiteY14" fmla="*/ 281937 h 652848"/>
                        <a:gd name="connsiteX15" fmla="*/ 496502 w 662003"/>
                        <a:gd name="connsiteY15" fmla="*/ 210538 h 652848"/>
                        <a:gd name="connsiteX16" fmla="*/ 662003 w 662003"/>
                        <a:gd name="connsiteY16" fmla="*/ 404964 h 652848"/>
                        <a:gd name="connsiteX17" fmla="*/ 662003 w 662003"/>
                        <a:gd name="connsiteY17" fmla="*/ 404964 h 652848"/>
                        <a:gd name="connsiteX18" fmla="*/ 0 w 662003"/>
                        <a:gd name="connsiteY18" fmla="*/ 652849 h 652848"/>
                        <a:gd name="connsiteX19" fmla="*/ 143714 w 662003"/>
                        <a:gd name="connsiteY19" fmla="*/ 652849 h 652848"/>
                        <a:gd name="connsiteX20" fmla="*/ 143714 w 662003"/>
                        <a:gd name="connsiteY20" fmla="*/ 220606 h 652848"/>
                        <a:gd name="connsiteX21" fmla="*/ 0 w 662003"/>
                        <a:gd name="connsiteY21" fmla="*/ 220606 h 652848"/>
                        <a:gd name="connsiteX22" fmla="*/ 0 w 662003"/>
                        <a:gd name="connsiteY22" fmla="*/ 652849 h 652848"/>
                        <a:gd name="connsiteX23" fmla="*/ 147925 w 662003"/>
                        <a:gd name="connsiteY23" fmla="*/ 73962 h 652848"/>
                        <a:gd name="connsiteX24" fmla="*/ 73962 w 662003"/>
                        <a:gd name="connsiteY24" fmla="*/ 147925 h 652848"/>
                        <a:gd name="connsiteX25" fmla="*/ 0 w 662003"/>
                        <a:gd name="connsiteY25" fmla="*/ 73962 h 652848"/>
                        <a:gd name="connsiteX26" fmla="*/ 73962 w 662003"/>
                        <a:gd name="connsiteY26" fmla="*/ 0 h 652848"/>
                        <a:gd name="connsiteX27" fmla="*/ 147925 w 662003"/>
                        <a:gd name="connsiteY27" fmla="*/ 73962 h 6528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</a:cxnLst>
                      <a:rect l="l" t="t" r="r" b="b"/>
                      <a:pathLst>
                        <a:path w="662003" h="652848" fill="none" extrusionOk="0">
                          <a:moveTo>
                            <a:pt x="662003" y="404964"/>
                          </a:moveTo>
                          <a:cubicBezTo>
                            <a:pt x="672836" y="505715"/>
                            <a:pt x="650245" y="539357"/>
                            <a:pt x="662003" y="652849"/>
                          </a:cubicBezTo>
                          <a:cubicBezTo>
                            <a:pt x="596982" y="656424"/>
                            <a:pt x="578793" y="652067"/>
                            <a:pt x="518288" y="652849"/>
                          </a:cubicBezTo>
                          <a:cubicBezTo>
                            <a:pt x="529196" y="539550"/>
                            <a:pt x="515421" y="483056"/>
                            <a:pt x="518288" y="421624"/>
                          </a:cubicBezTo>
                          <a:cubicBezTo>
                            <a:pt x="525015" y="372025"/>
                            <a:pt x="500113" y="315929"/>
                            <a:pt x="445423" y="323860"/>
                          </a:cubicBezTo>
                          <a:cubicBezTo>
                            <a:pt x="405483" y="327348"/>
                            <a:pt x="384167" y="348287"/>
                            <a:pt x="371645" y="376404"/>
                          </a:cubicBezTo>
                          <a:cubicBezTo>
                            <a:pt x="369008" y="386090"/>
                            <a:pt x="369239" y="400004"/>
                            <a:pt x="366884" y="411372"/>
                          </a:cubicBezTo>
                          <a:cubicBezTo>
                            <a:pt x="377621" y="521296"/>
                            <a:pt x="355382" y="582475"/>
                            <a:pt x="366884" y="652849"/>
                          </a:cubicBezTo>
                          <a:cubicBezTo>
                            <a:pt x="308373" y="650269"/>
                            <a:pt x="282555" y="650746"/>
                            <a:pt x="223170" y="652849"/>
                          </a:cubicBezTo>
                          <a:cubicBezTo>
                            <a:pt x="227892" y="650746"/>
                            <a:pt x="223790" y="263102"/>
                            <a:pt x="223170" y="220606"/>
                          </a:cubicBezTo>
                          <a:cubicBezTo>
                            <a:pt x="287978" y="214387"/>
                            <a:pt x="312831" y="222372"/>
                            <a:pt x="366884" y="220606"/>
                          </a:cubicBezTo>
                          <a:cubicBezTo>
                            <a:pt x="368321" y="237491"/>
                            <a:pt x="369567" y="251705"/>
                            <a:pt x="366884" y="281937"/>
                          </a:cubicBezTo>
                          <a:cubicBezTo>
                            <a:pt x="366606" y="282575"/>
                            <a:pt x="366078" y="282751"/>
                            <a:pt x="365969" y="283401"/>
                          </a:cubicBezTo>
                          <a:cubicBezTo>
                            <a:pt x="366272" y="283441"/>
                            <a:pt x="366666" y="283355"/>
                            <a:pt x="366884" y="283401"/>
                          </a:cubicBezTo>
                          <a:cubicBezTo>
                            <a:pt x="366899" y="282903"/>
                            <a:pt x="366953" y="282379"/>
                            <a:pt x="366884" y="281937"/>
                          </a:cubicBezTo>
                          <a:cubicBezTo>
                            <a:pt x="397985" y="251971"/>
                            <a:pt x="413372" y="198760"/>
                            <a:pt x="496502" y="210538"/>
                          </a:cubicBezTo>
                          <a:cubicBezTo>
                            <a:pt x="596130" y="215910"/>
                            <a:pt x="655890" y="266419"/>
                            <a:pt x="662003" y="404964"/>
                          </a:cubicBezTo>
                          <a:lnTo>
                            <a:pt x="662003" y="404964"/>
                          </a:lnTo>
                          <a:close/>
                          <a:moveTo>
                            <a:pt x="0" y="652849"/>
                          </a:moveTo>
                          <a:cubicBezTo>
                            <a:pt x="69509" y="658489"/>
                            <a:pt x="75844" y="649442"/>
                            <a:pt x="143714" y="652849"/>
                          </a:cubicBezTo>
                          <a:cubicBezTo>
                            <a:pt x="152098" y="472515"/>
                            <a:pt x="125635" y="426962"/>
                            <a:pt x="143714" y="220606"/>
                          </a:cubicBezTo>
                          <a:cubicBezTo>
                            <a:pt x="107584" y="225168"/>
                            <a:pt x="59387" y="227223"/>
                            <a:pt x="0" y="220606"/>
                          </a:cubicBezTo>
                          <a:cubicBezTo>
                            <a:pt x="-3916" y="311750"/>
                            <a:pt x="17879" y="438731"/>
                            <a:pt x="0" y="652849"/>
                          </a:cubicBezTo>
                          <a:close/>
                          <a:moveTo>
                            <a:pt x="147925" y="73962"/>
                          </a:moveTo>
                          <a:cubicBezTo>
                            <a:pt x="149256" y="117090"/>
                            <a:pt x="123330" y="150773"/>
                            <a:pt x="73962" y="147925"/>
                          </a:cubicBezTo>
                          <a:cubicBezTo>
                            <a:pt x="42267" y="145288"/>
                            <a:pt x="-4781" y="119681"/>
                            <a:pt x="0" y="73962"/>
                          </a:cubicBezTo>
                          <a:cubicBezTo>
                            <a:pt x="-2376" y="34375"/>
                            <a:pt x="34131" y="-93"/>
                            <a:pt x="73962" y="0"/>
                          </a:cubicBezTo>
                          <a:cubicBezTo>
                            <a:pt x="116938" y="-8395"/>
                            <a:pt x="153931" y="36824"/>
                            <a:pt x="147925" y="73962"/>
                          </a:cubicBezTo>
                          <a:close/>
                        </a:path>
                        <a:path w="662003" h="652848" stroke="0" extrusionOk="0">
                          <a:moveTo>
                            <a:pt x="662003" y="404964"/>
                          </a:moveTo>
                          <a:cubicBezTo>
                            <a:pt x="669336" y="508707"/>
                            <a:pt x="652537" y="581998"/>
                            <a:pt x="662003" y="652849"/>
                          </a:cubicBezTo>
                          <a:cubicBezTo>
                            <a:pt x="630239" y="655224"/>
                            <a:pt x="582820" y="655962"/>
                            <a:pt x="518288" y="652849"/>
                          </a:cubicBezTo>
                          <a:cubicBezTo>
                            <a:pt x="512353" y="561066"/>
                            <a:pt x="507135" y="521564"/>
                            <a:pt x="518288" y="421624"/>
                          </a:cubicBezTo>
                          <a:cubicBezTo>
                            <a:pt x="515138" y="361839"/>
                            <a:pt x="505366" y="323282"/>
                            <a:pt x="445423" y="323860"/>
                          </a:cubicBezTo>
                          <a:cubicBezTo>
                            <a:pt x="406102" y="322854"/>
                            <a:pt x="381924" y="351647"/>
                            <a:pt x="371645" y="376404"/>
                          </a:cubicBezTo>
                          <a:cubicBezTo>
                            <a:pt x="364958" y="385691"/>
                            <a:pt x="365863" y="397380"/>
                            <a:pt x="366884" y="411372"/>
                          </a:cubicBezTo>
                          <a:cubicBezTo>
                            <a:pt x="371734" y="508525"/>
                            <a:pt x="376437" y="581064"/>
                            <a:pt x="366884" y="652849"/>
                          </a:cubicBezTo>
                          <a:cubicBezTo>
                            <a:pt x="301554" y="659121"/>
                            <a:pt x="294757" y="646345"/>
                            <a:pt x="223170" y="652849"/>
                          </a:cubicBezTo>
                          <a:cubicBezTo>
                            <a:pt x="221074" y="657979"/>
                            <a:pt x="227098" y="255836"/>
                            <a:pt x="223170" y="220606"/>
                          </a:cubicBezTo>
                          <a:cubicBezTo>
                            <a:pt x="269567" y="222996"/>
                            <a:pt x="308876" y="218015"/>
                            <a:pt x="366884" y="220606"/>
                          </a:cubicBezTo>
                          <a:cubicBezTo>
                            <a:pt x="366959" y="245046"/>
                            <a:pt x="366608" y="262179"/>
                            <a:pt x="366884" y="281937"/>
                          </a:cubicBezTo>
                          <a:cubicBezTo>
                            <a:pt x="366468" y="282551"/>
                            <a:pt x="366129" y="282890"/>
                            <a:pt x="365969" y="283401"/>
                          </a:cubicBezTo>
                          <a:cubicBezTo>
                            <a:pt x="366209" y="283422"/>
                            <a:pt x="366652" y="283382"/>
                            <a:pt x="366884" y="283401"/>
                          </a:cubicBezTo>
                          <a:cubicBezTo>
                            <a:pt x="366841" y="282685"/>
                            <a:pt x="366891" y="282345"/>
                            <a:pt x="366884" y="281937"/>
                          </a:cubicBezTo>
                          <a:cubicBezTo>
                            <a:pt x="375608" y="254929"/>
                            <a:pt x="428463" y="202608"/>
                            <a:pt x="496502" y="210538"/>
                          </a:cubicBezTo>
                          <a:cubicBezTo>
                            <a:pt x="587002" y="212700"/>
                            <a:pt x="669150" y="286691"/>
                            <a:pt x="662003" y="404964"/>
                          </a:cubicBezTo>
                          <a:lnTo>
                            <a:pt x="662003" y="404964"/>
                          </a:lnTo>
                          <a:close/>
                          <a:moveTo>
                            <a:pt x="0" y="652849"/>
                          </a:moveTo>
                          <a:cubicBezTo>
                            <a:pt x="58883" y="646192"/>
                            <a:pt x="91367" y="655175"/>
                            <a:pt x="143714" y="652849"/>
                          </a:cubicBezTo>
                          <a:cubicBezTo>
                            <a:pt x="146225" y="542211"/>
                            <a:pt x="152175" y="370753"/>
                            <a:pt x="143714" y="220606"/>
                          </a:cubicBezTo>
                          <a:cubicBezTo>
                            <a:pt x="81125" y="215489"/>
                            <a:pt x="48569" y="214896"/>
                            <a:pt x="0" y="220606"/>
                          </a:cubicBezTo>
                          <a:cubicBezTo>
                            <a:pt x="-2566" y="324321"/>
                            <a:pt x="-19454" y="479311"/>
                            <a:pt x="0" y="652849"/>
                          </a:cubicBezTo>
                          <a:close/>
                          <a:moveTo>
                            <a:pt x="147925" y="73962"/>
                          </a:moveTo>
                          <a:cubicBezTo>
                            <a:pt x="141841" y="108856"/>
                            <a:pt x="114137" y="145851"/>
                            <a:pt x="73962" y="147925"/>
                          </a:cubicBezTo>
                          <a:cubicBezTo>
                            <a:pt x="29382" y="149301"/>
                            <a:pt x="6083" y="120898"/>
                            <a:pt x="0" y="73962"/>
                          </a:cubicBezTo>
                          <a:cubicBezTo>
                            <a:pt x="4302" y="37991"/>
                            <a:pt x="28399" y="4705"/>
                            <a:pt x="73962" y="0"/>
                          </a:cubicBezTo>
                          <a:cubicBezTo>
                            <a:pt x="117835" y="-7015"/>
                            <a:pt x="150354" y="40776"/>
                            <a:pt x="147925" y="73962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BBB83AE-98CD-0C32-3112-CE5120E356EC}"/>
              </a:ext>
            </a:extLst>
          </p:cNvPr>
          <p:cNvGrpSpPr/>
          <p:nvPr/>
        </p:nvGrpSpPr>
        <p:grpSpPr>
          <a:xfrm>
            <a:off x="3868284" y="4302639"/>
            <a:ext cx="353216" cy="353216"/>
            <a:chOff x="2625872" y="2151767"/>
            <a:chExt cx="1869928" cy="1869928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A8B1B3D6-DD28-3AAD-1960-8BE6860A74DE}"/>
                </a:ext>
              </a:extLst>
            </p:cNvPr>
            <p:cNvSpPr/>
            <p:nvPr/>
          </p:nvSpPr>
          <p:spPr>
            <a:xfrm>
              <a:off x="2625872" y="2151767"/>
              <a:ext cx="1869928" cy="1869928"/>
            </a:xfrm>
            <a:custGeom>
              <a:avLst/>
              <a:gdLst>
                <a:gd name="connsiteX0" fmla="*/ 609600 w 609600"/>
                <a:gd name="connsiteY0" fmla="*/ 304800 h 609600"/>
                <a:gd name="connsiteX1" fmla="*/ 304800 w 609600"/>
                <a:gd name="connsiteY1" fmla="*/ 609600 h 609600"/>
                <a:gd name="connsiteX2" fmla="*/ 0 w 609600"/>
                <a:gd name="connsiteY2" fmla="*/ 304800 h 609600"/>
                <a:gd name="connsiteX3" fmla="*/ 304800 w 609600"/>
                <a:gd name="connsiteY3" fmla="*/ 0 h 609600"/>
                <a:gd name="connsiteX4" fmla="*/ 609600 w 609600"/>
                <a:gd name="connsiteY4" fmla="*/ 3048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" h="609600">
                  <a:moveTo>
                    <a:pt x="609600" y="304800"/>
                  </a:moveTo>
                  <a:cubicBezTo>
                    <a:pt x="609600" y="473136"/>
                    <a:pt x="473136" y="609600"/>
                    <a:pt x="304800" y="609600"/>
                  </a:cubicBezTo>
                  <a:cubicBezTo>
                    <a:pt x="136464" y="609600"/>
                    <a:pt x="0" y="473136"/>
                    <a:pt x="0" y="304800"/>
                  </a:cubicBezTo>
                  <a:cubicBezTo>
                    <a:pt x="0" y="136464"/>
                    <a:pt x="136464" y="0"/>
                    <a:pt x="304800" y="0"/>
                  </a:cubicBezTo>
                  <a:cubicBezTo>
                    <a:pt x="473136" y="0"/>
                    <a:pt x="609600" y="136464"/>
                    <a:pt x="609600" y="30480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2748348 w 2748348"/>
                        <a:gd name="connsiteY0" fmla="*/ 1374174 h 2748348"/>
                        <a:gd name="connsiteX1" fmla="*/ 1374174 w 2748348"/>
                        <a:gd name="connsiteY1" fmla="*/ 2748348 h 2748348"/>
                        <a:gd name="connsiteX2" fmla="*/ 0 w 2748348"/>
                        <a:gd name="connsiteY2" fmla="*/ 1374174 h 2748348"/>
                        <a:gd name="connsiteX3" fmla="*/ 1374174 w 2748348"/>
                        <a:gd name="connsiteY3" fmla="*/ 0 h 2748348"/>
                        <a:gd name="connsiteX4" fmla="*/ 2748348 w 2748348"/>
                        <a:gd name="connsiteY4" fmla="*/ 1374174 h 27483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748348" h="2748348" fill="none" extrusionOk="0">
                          <a:moveTo>
                            <a:pt x="2748348" y="1374174"/>
                          </a:moveTo>
                          <a:cubicBezTo>
                            <a:pt x="2851481" y="2145342"/>
                            <a:pt x="2192896" y="2625303"/>
                            <a:pt x="1374174" y="2748348"/>
                          </a:cubicBezTo>
                          <a:cubicBezTo>
                            <a:pt x="458595" y="2724360"/>
                            <a:pt x="-71197" y="2200139"/>
                            <a:pt x="0" y="1374174"/>
                          </a:cubicBezTo>
                          <a:cubicBezTo>
                            <a:pt x="-3382" y="582984"/>
                            <a:pt x="505228" y="152885"/>
                            <a:pt x="1374174" y="0"/>
                          </a:cubicBezTo>
                          <a:cubicBezTo>
                            <a:pt x="2220417" y="48880"/>
                            <a:pt x="2778292" y="622440"/>
                            <a:pt x="2748348" y="1374174"/>
                          </a:cubicBezTo>
                          <a:close/>
                        </a:path>
                        <a:path w="2748348" h="2748348" stroke="0" extrusionOk="0">
                          <a:moveTo>
                            <a:pt x="2748348" y="1374174"/>
                          </a:moveTo>
                          <a:cubicBezTo>
                            <a:pt x="2593679" y="2037704"/>
                            <a:pt x="2068452" y="2772614"/>
                            <a:pt x="1374174" y="2748348"/>
                          </a:cubicBezTo>
                          <a:cubicBezTo>
                            <a:pt x="796454" y="2786498"/>
                            <a:pt x="-143437" y="2137668"/>
                            <a:pt x="0" y="1374174"/>
                          </a:cubicBezTo>
                          <a:cubicBezTo>
                            <a:pt x="-21865" y="636592"/>
                            <a:pt x="585307" y="165449"/>
                            <a:pt x="1374174" y="0"/>
                          </a:cubicBezTo>
                          <a:cubicBezTo>
                            <a:pt x="2093171" y="-21850"/>
                            <a:pt x="2886425" y="681214"/>
                            <a:pt x="2748348" y="137417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B44ED9C5-21DC-C9DD-7BCC-4759E28FA534}"/>
                </a:ext>
              </a:extLst>
            </p:cNvPr>
            <p:cNvGrpSpPr/>
            <p:nvPr/>
          </p:nvGrpSpPr>
          <p:grpSpPr>
            <a:xfrm>
              <a:off x="2769887" y="2285228"/>
              <a:ext cx="1496438" cy="1551730"/>
              <a:chOff x="2426500" y="2280039"/>
              <a:chExt cx="1496438" cy="1551730"/>
            </a:xfrm>
          </p:grpSpPr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7A080C80-4317-42C9-0B7E-268190A050DB}"/>
                  </a:ext>
                </a:extLst>
              </p:cNvPr>
              <p:cNvSpPr/>
              <p:nvPr/>
            </p:nvSpPr>
            <p:spPr>
              <a:xfrm rot="18850946" flipH="1">
                <a:off x="2794380" y="2350915"/>
                <a:ext cx="767464" cy="625712"/>
              </a:xfrm>
              <a:custGeom>
                <a:avLst/>
                <a:gdLst>
                  <a:gd name="connsiteX0" fmla="*/ 181246 w 767464"/>
                  <a:gd name="connsiteY0" fmla="*/ 196448 h 625712"/>
                  <a:gd name="connsiteX1" fmla="*/ 0 w 767464"/>
                  <a:gd name="connsiteY1" fmla="*/ 625712 h 625712"/>
                  <a:gd name="connsiteX2" fmla="*/ 243740 w 767464"/>
                  <a:gd name="connsiteY2" fmla="*/ 617677 h 625712"/>
                  <a:gd name="connsiteX3" fmla="*/ 351863 w 767464"/>
                  <a:gd name="connsiteY3" fmla="*/ 362861 h 625712"/>
                  <a:gd name="connsiteX4" fmla="*/ 713021 w 767464"/>
                  <a:gd name="connsiteY4" fmla="*/ 249803 h 625712"/>
                  <a:gd name="connsiteX5" fmla="*/ 767464 w 767464"/>
                  <a:gd name="connsiteY5" fmla="*/ 265491 h 625712"/>
                  <a:gd name="connsiteX6" fmla="*/ 760174 w 767464"/>
                  <a:gd name="connsiteY6" fmla="*/ 10105 h 625712"/>
                  <a:gd name="connsiteX7" fmla="*/ 636397 w 767464"/>
                  <a:gd name="connsiteY7" fmla="*/ 0 h 625712"/>
                  <a:gd name="connsiteX8" fmla="*/ 181246 w 767464"/>
                  <a:gd name="connsiteY8" fmla="*/ 196448 h 625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67464" h="625712">
                    <a:moveTo>
                      <a:pt x="181246" y="196448"/>
                    </a:moveTo>
                    <a:cubicBezTo>
                      <a:pt x="59136" y="322093"/>
                      <a:pt x="2956" y="471092"/>
                      <a:pt x="0" y="625712"/>
                    </a:cubicBezTo>
                    <a:lnTo>
                      <a:pt x="243740" y="617677"/>
                    </a:lnTo>
                    <a:cubicBezTo>
                      <a:pt x="244002" y="550863"/>
                      <a:pt x="264170" y="453094"/>
                      <a:pt x="351863" y="362861"/>
                    </a:cubicBezTo>
                    <a:cubicBezTo>
                      <a:pt x="448196" y="263740"/>
                      <a:pt x="584667" y="225848"/>
                      <a:pt x="713021" y="249803"/>
                    </a:cubicBezTo>
                    <a:lnTo>
                      <a:pt x="767464" y="265491"/>
                    </a:lnTo>
                    <a:lnTo>
                      <a:pt x="760174" y="10105"/>
                    </a:lnTo>
                    <a:lnTo>
                      <a:pt x="636397" y="0"/>
                    </a:lnTo>
                    <a:cubicBezTo>
                      <a:pt x="470771" y="2363"/>
                      <a:pt x="306049" y="68032"/>
                      <a:pt x="181246" y="19644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B7AC247B-E3BA-0F6A-7E4B-9E3002B993A0}"/>
                  </a:ext>
                </a:extLst>
              </p:cNvPr>
              <p:cNvSpPr/>
              <p:nvPr/>
            </p:nvSpPr>
            <p:spPr>
              <a:xfrm rot="18850946" flipH="1">
                <a:off x="2469623" y="2833275"/>
                <a:ext cx="510835" cy="597082"/>
              </a:xfrm>
              <a:custGeom>
                <a:avLst/>
                <a:gdLst>
                  <a:gd name="connsiteX0" fmla="*/ 0 w 510835"/>
                  <a:gd name="connsiteY0" fmla="*/ 0 h 597082"/>
                  <a:gd name="connsiteX1" fmla="*/ 7294 w 510835"/>
                  <a:gd name="connsiteY1" fmla="*/ 255520 h 597082"/>
                  <a:gd name="connsiteX2" fmla="*/ 8945 w 510835"/>
                  <a:gd name="connsiteY2" fmla="*/ 255996 h 597082"/>
                  <a:gd name="connsiteX3" fmla="*/ 145140 w 510835"/>
                  <a:gd name="connsiteY3" fmla="*/ 344242 h 597082"/>
                  <a:gd name="connsiteX4" fmla="*/ 261050 w 510835"/>
                  <a:gd name="connsiteY4" fmla="*/ 552730 h 597082"/>
                  <a:gd name="connsiteX5" fmla="*/ 266315 w 510835"/>
                  <a:gd name="connsiteY5" fmla="*/ 597082 h 597082"/>
                  <a:gd name="connsiteX6" fmla="*/ 510835 w 510835"/>
                  <a:gd name="connsiteY6" fmla="*/ 597082 h 597082"/>
                  <a:gd name="connsiteX7" fmla="*/ 500056 w 510835"/>
                  <a:gd name="connsiteY7" fmla="*/ 499485 h 597082"/>
                  <a:gd name="connsiteX8" fmla="*/ 317241 w 510835"/>
                  <a:gd name="connsiteY8" fmla="*/ 167773 h 597082"/>
                  <a:gd name="connsiteX9" fmla="*/ 100908 w 510835"/>
                  <a:gd name="connsiteY9" fmla="*/ 28396 h 597082"/>
                  <a:gd name="connsiteX10" fmla="*/ 0 w 510835"/>
                  <a:gd name="connsiteY10" fmla="*/ 0 h 597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10835" h="597082">
                    <a:moveTo>
                      <a:pt x="0" y="0"/>
                    </a:moveTo>
                    <a:lnTo>
                      <a:pt x="7294" y="255520"/>
                    </a:lnTo>
                    <a:lnTo>
                      <a:pt x="8945" y="255996"/>
                    </a:lnTo>
                    <a:cubicBezTo>
                      <a:pt x="58216" y="275483"/>
                      <a:pt x="104644" y="304885"/>
                      <a:pt x="145140" y="344242"/>
                    </a:cubicBezTo>
                    <a:cubicBezTo>
                      <a:pt x="205768" y="403164"/>
                      <a:pt x="244476" y="476150"/>
                      <a:pt x="261050" y="552730"/>
                    </a:cubicBezTo>
                    <a:lnTo>
                      <a:pt x="266315" y="597082"/>
                    </a:lnTo>
                    <a:lnTo>
                      <a:pt x="510835" y="597082"/>
                    </a:lnTo>
                    <a:lnTo>
                      <a:pt x="500056" y="499485"/>
                    </a:lnTo>
                    <a:cubicBezTo>
                      <a:pt x="474571" y="377433"/>
                      <a:pt x="413554" y="261376"/>
                      <a:pt x="317241" y="167773"/>
                    </a:cubicBezTo>
                    <a:cubicBezTo>
                      <a:pt x="253033" y="105372"/>
                      <a:pt x="179296" y="58936"/>
                      <a:pt x="100908" y="2839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31EECA00-947F-4F51-2FDA-4195316024E0}"/>
                  </a:ext>
                </a:extLst>
              </p:cNvPr>
              <p:cNvSpPr/>
              <p:nvPr/>
            </p:nvSpPr>
            <p:spPr>
              <a:xfrm rot="18850946" flipH="1">
                <a:off x="3243466" y="2809200"/>
                <a:ext cx="643564" cy="715381"/>
              </a:xfrm>
              <a:custGeom>
                <a:avLst/>
                <a:gdLst>
                  <a:gd name="connsiteX0" fmla="*/ 425889 w 643564"/>
                  <a:gd name="connsiteY0" fmla="*/ 0 h 715381"/>
                  <a:gd name="connsiteX1" fmla="*/ 0 w 643564"/>
                  <a:gd name="connsiteY1" fmla="*/ 438220 h 715381"/>
                  <a:gd name="connsiteX2" fmla="*/ 69807 w 643564"/>
                  <a:gd name="connsiteY2" fmla="*/ 520435 h 715381"/>
                  <a:gd name="connsiteX3" fmla="*/ 631791 w 643564"/>
                  <a:gd name="connsiteY3" fmla="*/ 703073 h 715381"/>
                  <a:gd name="connsiteX4" fmla="*/ 643564 w 643564"/>
                  <a:gd name="connsiteY4" fmla="*/ 699229 h 715381"/>
                  <a:gd name="connsiteX5" fmla="*/ 636435 w 643564"/>
                  <a:gd name="connsiteY5" fmla="*/ 449489 h 715381"/>
                  <a:gd name="connsiteX6" fmla="*/ 583195 w 643564"/>
                  <a:gd name="connsiteY6" fmla="*/ 466349 h 715381"/>
                  <a:gd name="connsiteX7" fmla="*/ 328900 w 643564"/>
                  <a:gd name="connsiteY7" fmla="*/ 417734 h 715381"/>
                  <a:gd name="connsiteX8" fmla="*/ 584793 w 643564"/>
                  <a:gd name="connsiteY8" fmla="*/ 154433 h 715381"/>
                  <a:gd name="connsiteX9" fmla="*/ 425889 w 643564"/>
                  <a:gd name="connsiteY9" fmla="*/ 0 h 715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3564" h="715381">
                    <a:moveTo>
                      <a:pt x="425889" y="0"/>
                    </a:moveTo>
                    <a:lnTo>
                      <a:pt x="0" y="438220"/>
                    </a:lnTo>
                    <a:cubicBezTo>
                      <a:pt x="19207" y="464670"/>
                      <a:pt x="39319" y="490804"/>
                      <a:pt x="69807" y="520435"/>
                    </a:cubicBezTo>
                    <a:cubicBezTo>
                      <a:pt x="235716" y="681675"/>
                      <a:pt x="439009" y="744280"/>
                      <a:pt x="631791" y="703073"/>
                    </a:cubicBezTo>
                    <a:lnTo>
                      <a:pt x="643564" y="699229"/>
                    </a:lnTo>
                    <a:lnTo>
                      <a:pt x="636435" y="449489"/>
                    </a:lnTo>
                    <a:lnTo>
                      <a:pt x="583195" y="466349"/>
                    </a:lnTo>
                    <a:cubicBezTo>
                      <a:pt x="474309" y="488925"/>
                      <a:pt x="377989" y="452719"/>
                      <a:pt x="328900" y="417734"/>
                    </a:cubicBezTo>
                    <a:lnTo>
                      <a:pt x="584793" y="154433"/>
                    </a:lnTo>
                    <a:lnTo>
                      <a:pt x="42588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2B96ECE0-3470-6C94-D2A9-97FBD33A8D11}"/>
                  </a:ext>
                </a:extLst>
              </p:cNvPr>
              <p:cNvSpPr/>
              <p:nvPr/>
            </p:nvSpPr>
            <p:spPr>
              <a:xfrm rot="18850946" flipH="1">
                <a:off x="2930535" y="3267148"/>
                <a:ext cx="484929" cy="644314"/>
              </a:xfrm>
              <a:custGeom>
                <a:avLst/>
                <a:gdLst>
                  <a:gd name="connsiteX0" fmla="*/ 239791 w 484929"/>
                  <a:gd name="connsiteY0" fmla="*/ 0 h 644314"/>
                  <a:gd name="connsiteX1" fmla="*/ 241412 w 484929"/>
                  <a:gd name="connsiteY1" fmla="*/ 13649 h 644314"/>
                  <a:gd name="connsiteX2" fmla="*/ 129654 w 484929"/>
                  <a:gd name="connsiteY2" fmla="*/ 300629 h 644314"/>
                  <a:gd name="connsiteX3" fmla="*/ 62052 w 484929"/>
                  <a:gd name="connsiteY3" fmla="*/ 358563 h 644314"/>
                  <a:gd name="connsiteX4" fmla="*/ 0 w 484929"/>
                  <a:gd name="connsiteY4" fmla="*/ 393343 h 644314"/>
                  <a:gd name="connsiteX5" fmla="*/ 7164 w 484929"/>
                  <a:gd name="connsiteY5" fmla="*/ 644314 h 644314"/>
                  <a:gd name="connsiteX6" fmla="*/ 90197 w 484929"/>
                  <a:gd name="connsiteY6" fmla="*/ 617208 h 644314"/>
                  <a:gd name="connsiteX7" fmla="*/ 301482 w 484929"/>
                  <a:gd name="connsiteY7" fmla="*/ 467025 h 644314"/>
                  <a:gd name="connsiteX8" fmla="*/ 484863 w 484929"/>
                  <a:gd name="connsiteY8" fmla="*/ 6454 h 644314"/>
                  <a:gd name="connsiteX9" fmla="*/ 484151 w 484929"/>
                  <a:gd name="connsiteY9" fmla="*/ 0 h 644314"/>
                  <a:gd name="connsiteX10" fmla="*/ 239791 w 484929"/>
                  <a:gd name="connsiteY10" fmla="*/ 0 h 644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84929" h="644314">
                    <a:moveTo>
                      <a:pt x="239791" y="0"/>
                    </a:moveTo>
                    <a:lnTo>
                      <a:pt x="241412" y="13649"/>
                    </a:lnTo>
                    <a:cubicBezTo>
                      <a:pt x="243804" y="117399"/>
                      <a:pt x="206720" y="221331"/>
                      <a:pt x="129654" y="300629"/>
                    </a:cubicBezTo>
                    <a:cubicBezTo>
                      <a:pt x="107357" y="323571"/>
                      <a:pt x="84731" y="342722"/>
                      <a:pt x="62052" y="358563"/>
                    </a:cubicBezTo>
                    <a:lnTo>
                      <a:pt x="0" y="393343"/>
                    </a:lnTo>
                    <a:lnTo>
                      <a:pt x="7164" y="644314"/>
                    </a:lnTo>
                    <a:lnTo>
                      <a:pt x="90197" y="617208"/>
                    </a:lnTo>
                    <a:cubicBezTo>
                      <a:pt x="164862" y="584032"/>
                      <a:pt x="236312" y="534082"/>
                      <a:pt x="301482" y="467025"/>
                    </a:cubicBezTo>
                    <a:cubicBezTo>
                      <a:pt x="426285" y="338608"/>
                      <a:pt x="487227" y="172080"/>
                      <a:pt x="484863" y="6454"/>
                    </a:cubicBezTo>
                    <a:lnTo>
                      <a:pt x="484151" y="0"/>
                    </a:lnTo>
                    <a:lnTo>
                      <a:pt x="23979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908408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47222-B856-2DC4-5B31-C0C334E85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b="0" dirty="0"/>
              <a:t>Testimonials 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A936E5-0DAE-D6C1-B3E6-242A82398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8B9A49-9C17-8DAF-69B9-12FA4258A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pic>
        <p:nvPicPr>
          <p:cNvPr id="7" name="Picture Placeholder 6" descr="A pink and blue wavy paper&#10;&#10;Description automatically generated">
            <a:extLst>
              <a:ext uri="{FF2B5EF4-FFF2-40B4-BE49-F238E27FC236}">
                <a16:creationId xmlns:a16="http://schemas.microsoft.com/office/drawing/2014/main" id="{A9779EA1-38FB-EADA-853E-EBE13ADEE85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DD5596B9-9BA1-A135-55AD-0485185D650D}"/>
              </a:ext>
            </a:extLst>
          </p:cNvPr>
          <p:cNvGrpSpPr/>
          <p:nvPr/>
        </p:nvGrpSpPr>
        <p:grpSpPr>
          <a:xfrm>
            <a:off x="1110032" y="1378401"/>
            <a:ext cx="10024033" cy="2310609"/>
            <a:chOff x="1407878" y="1930689"/>
            <a:chExt cx="10024033" cy="2310609"/>
          </a:xfrm>
        </p:grpSpPr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61D929A0-5087-7D6E-C077-73761CBD6CD4}"/>
                </a:ext>
              </a:extLst>
            </p:cNvPr>
            <p:cNvGrpSpPr/>
            <p:nvPr/>
          </p:nvGrpSpPr>
          <p:grpSpPr>
            <a:xfrm>
              <a:off x="1407878" y="1930689"/>
              <a:ext cx="5006114" cy="2310609"/>
              <a:chOff x="1190977" y="2820971"/>
              <a:chExt cx="5033824" cy="2323397"/>
            </a:xfrm>
          </p:grpSpPr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37FFBD37-5E63-142C-2FA6-76FCD9DC29E3}"/>
                  </a:ext>
                </a:extLst>
              </p:cNvPr>
              <p:cNvSpPr/>
              <p:nvPr/>
            </p:nvSpPr>
            <p:spPr>
              <a:xfrm>
                <a:off x="1190977" y="2820971"/>
                <a:ext cx="780748" cy="780747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4000" dirty="0">
                    <a:solidFill>
                      <a:schemeClr val="bg2"/>
                    </a:solidFill>
                    <a:latin typeface="Aharoni" panose="02010803020104030203" pitchFamily="2" charset="-79"/>
                    <a:cs typeface="Aharoni" panose="02010803020104030203" pitchFamily="2" charset="-79"/>
                  </a:rPr>
                  <a:t>A</a:t>
                </a:r>
              </a:p>
            </p:txBody>
          </p:sp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A0EC81DC-C0CE-5945-DC81-66729DF06B18}"/>
                  </a:ext>
                </a:extLst>
              </p:cNvPr>
              <p:cNvGrpSpPr/>
              <p:nvPr/>
            </p:nvGrpSpPr>
            <p:grpSpPr>
              <a:xfrm>
                <a:off x="2219828" y="2899532"/>
                <a:ext cx="4004973" cy="2244836"/>
                <a:chOff x="2219828" y="2899532"/>
                <a:chExt cx="4004973" cy="2244836"/>
              </a:xfrm>
            </p:grpSpPr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96AE5864-F75C-2F5F-F242-CCD398AA755C}"/>
                    </a:ext>
                  </a:extLst>
                </p:cNvPr>
                <p:cNvSpPr txBox="1"/>
                <p:nvPr/>
              </p:nvSpPr>
              <p:spPr>
                <a:xfrm>
                  <a:off x="2219828" y="3751708"/>
                  <a:ext cx="4004973" cy="139266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amet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,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elit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eiusmod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tempor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ut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aliqua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. Ut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enim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veniam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,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quis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nostrud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 exercitation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ullamco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laboris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 nisi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ut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aliquip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 ex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ea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commodo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consequat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. </a:t>
                  </a:r>
                </a:p>
              </p:txBody>
            </p:sp>
            <p:grpSp>
              <p:nvGrpSpPr>
                <p:cNvPr id="92" name="Group 91">
                  <a:extLst>
                    <a:ext uri="{FF2B5EF4-FFF2-40B4-BE49-F238E27FC236}">
                      <a16:creationId xmlns:a16="http://schemas.microsoft.com/office/drawing/2014/main" id="{608C4C5C-837B-F35E-F968-EDE4AE80C686}"/>
                    </a:ext>
                  </a:extLst>
                </p:cNvPr>
                <p:cNvGrpSpPr/>
                <p:nvPr/>
              </p:nvGrpSpPr>
              <p:grpSpPr>
                <a:xfrm>
                  <a:off x="2343117" y="3193875"/>
                  <a:ext cx="2261883" cy="278533"/>
                  <a:chOff x="2319219" y="2114080"/>
                  <a:chExt cx="2261883" cy="278533"/>
                </a:xfrm>
                <a:solidFill>
                  <a:schemeClr val="accent2"/>
                </a:solidFill>
              </p:grpSpPr>
              <p:grpSp>
                <p:nvGrpSpPr>
                  <p:cNvPr id="94" name="Group 93">
                    <a:extLst>
                      <a:ext uri="{FF2B5EF4-FFF2-40B4-BE49-F238E27FC236}">
                        <a16:creationId xmlns:a16="http://schemas.microsoft.com/office/drawing/2014/main" id="{23D3A394-76A4-6F20-E792-C6BDD31C9794}"/>
                      </a:ext>
                    </a:extLst>
                  </p:cNvPr>
                  <p:cNvGrpSpPr/>
                  <p:nvPr/>
                </p:nvGrpSpPr>
                <p:grpSpPr>
                  <a:xfrm>
                    <a:off x="2319219" y="2216740"/>
                    <a:ext cx="878877" cy="133234"/>
                    <a:chOff x="1959623" y="2231988"/>
                    <a:chExt cx="878877" cy="133234"/>
                  </a:xfrm>
                  <a:grpFill/>
                </p:grpSpPr>
                <p:sp>
                  <p:nvSpPr>
                    <p:cNvPr id="96" name="Star: 5 Points 95">
                      <a:extLst>
                        <a:ext uri="{FF2B5EF4-FFF2-40B4-BE49-F238E27FC236}">
                          <a16:creationId xmlns:a16="http://schemas.microsoft.com/office/drawing/2014/main" id="{ABE33458-CA6F-AA89-B9B0-159CBE1EB9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59623" y="2231988"/>
                      <a:ext cx="133236" cy="133234"/>
                    </a:xfrm>
                    <a:prstGeom prst="star5">
                      <a:avLst>
                        <a:gd name="adj" fmla="val 26730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97" name="Star: 5 Points 96">
                      <a:extLst>
                        <a:ext uri="{FF2B5EF4-FFF2-40B4-BE49-F238E27FC236}">
                          <a16:creationId xmlns:a16="http://schemas.microsoft.com/office/drawing/2014/main" id="{B2BE261A-E313-69F9-7F2A-03D6B657B3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2443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98" name="Star: 5 Points 97">
                      <a:extLst>
                        <a:ext uri="{FF2B5EF4-FFF2-40B4-BE49-F238E27FC236}">
                          <a16:creationId xmlns:a16="http://schemas.microsoft.com/office/drawing/2014/main" id="{63B5E7F2-3CCB-E328-6676-C14D8247A1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18853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99" name="Star: 5 Points 98">
                      <a:extLst>
                        <a:ext uri="{FF2B5EF4-FFF2-40B4-BE49-F238E27FC236}">
                          <a16:creationId xmlns:a16="http://schemas.microsoft.com/office/drawing/2014/main" id="{419B37B3-1052-6D41-0ECF-D9EC171B0F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05264" y="2231988"/>
                      <a:ext cx="133236" cy="133234"/>
                    </a:xfrm>
                    <a:prstGeom prst="star5">
                      <a:avLst>
                        <a:gd name="adj" fmla="val 26730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100" name="Star: 5 Points 99">
                      <a:extLst>
                        <a:ext uri="{FF2B5EF4-FFF2-40B4-BE49-F238E27FC236}">
                          <a16:creationId xmlns:a16="http://schemas.microsoft.com/office/drawing/2014/main" id="{24FDC4AE-4A7A-B20B-9300-000B71C30C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46033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endParaRPr>
                    </a:p>
                  </p:txBody>
                </p:sp>
              </p:grpSp>
              <p:sp>
                <p:nvSpPr>
                  <p:cNvPr id="95" name="TextBox 94">
                    <a:extLst>
                      <a:ext uri="{FF2B5EF4-FFF2-40B4-BE49-F238E27FC236}">
                        <a16:creationId xmlns:a16="http://schemas.microsoft.com/office/drawing/2014/main" id="{61A464AB-61EF-A6E3-C6A8-E3171762131D}"/>
                      </a:ext>
                    </a:extLst>
                  </p:cNvPr>
                  <p:cNvSpPr txBox="1"/>
                  <p:nvPr/>
                </p:nvSpPr>
                <p:spPr>
                  <a:xfrm>
                    <a:off x="3293151" y="2114080"/>
                    <a:ext cx="1287951" cy="27853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endParaRPr>
                  </a:p>
                </p:txBody>
              </p:sp>
            </p:grpSp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2D1B719E-C247-EB74-0ABB-84CA19BF9868}"/>
                    </a:ext>
                  </a:extLst>
                </p:cNvPr>
                <p:cNvSpPr txBox="1"/>
                <p:nvPr/>
              </p:nvSpPr>
              <p:spPr>
                <a:xfrm>
                  <a:off x="2219829" y="2899532"/>
                  <a:ext cx="1880543" cy="3404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Alex Thompson</a:t>
                  </a:r>
                  <a:endParaRPr lang="en-CA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A87BD29F-AEE4-0EE0-FA21-4A6F8CBAD708}"/>
                </a:ext>
              </a:extLst>
            </p:cNvPr>
            <p:cNvGrpSpPr/>
            <p:nvPr/>
          </p:nvGrpSpPr>
          <p:grpSpPr>
            <a:xfrm>
              <a:off x="6425797" y="1930689"/>
              <a:ext cx="5006114" cy="2310609"/>
              <a:chOff x="1190977" y="2820971"/>
              <a:chExt cx="5033824" cy="2323397"/>
            </a:xfrm>
          </p:grpSpPr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484B299B-E231-17FF-D4AE-C2D62FC82987}"/>
                  </a:ext>
                </a:extLst>
              </p:cNvPr>
              <p:cNvSpPr/>
              <p:nvPr/>
            </p:nvSpPr>
            <p:spPr>
              <a:xfrm>
                <a:off x="1190977" y="2820971"/>
                <a:ext cx="780748" cy="78074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>
                    <a:solidFill>
                      <a:schemeClr val="bg2"/>
                    </a:solidFill>
                    <a:latin typeface="Aharoni" panose="02010803020104030203" pitchFamily="2" charset="-79"/>
                    <a:cs typeface="Aharoni" panose="02010803020104030203" pitchFamily="2" charset="-79"/>
                  </a:rPr>
                  <a:t>G</a:t>
                </a:r>
                <a:endParaRPr lang="en-CA" sz="4000" dirty="0">
                  <a:solidFill>
                    <a:schemeClr val="bg2"/>
                  </a:solidFill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  <p:grpSp>
            <p:nvGrpSpPr>
              <p:cNvPr id="123" name="Group 122">
                <a:extLst>
                  <a:ext uri="{FF2B5EF4-FFF2-40B4-BE49-F238E27FC236}">
                    <a16:creationId xmlns:a16="http://schemas.microsoft.com/office/drawing/2014/main" id="{55912B23-B1A7-21AC-3A63-23D2C68B92A6}"/>
                  </a:ext>
                </a:extLst>
              </p:cNvPr>
              <p:cNvGrpSpPr/>
              <p:nvPr/>
            </p:nvGrpSpPr>
            <p:grpSpPr>
              <a:xfrm>
                <a:off x="2219828" y="2899532"/>
                <a:ext cx="4004973" cy="2244836"/>
                <a:chOff x="2219828" y="2899532"/>
                <a:chExt cx="4004973" cy="2244836"/>
              </a:xfrm>
            </p:grpSpPr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73B692F7-68E2-C7B2-1F80-288EC30D32A3}"/>
                    </a:ext>
                  </a:extLst>
                </p:cNvPr>
                <p:cNvSpPr txBox="1"/>
                <p:nvPr/>
              </p:nvSpPr>
              <p:spPr>
                <a:xfrm>
                  <a:off x="2219828" y="3751708"/>
                  <a:ext cx="4004973" cy="139266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amet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,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elit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eiusmod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tempor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ut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aliqua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. Ut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enim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veniam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,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quis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nostrud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 exercitation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ullamco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laboris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 nisi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ut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aliquip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 ex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ea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commodo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consequat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. </a:t>
                  </a:r>
                </a:p>
              </p:txBody>
            </p:sp>
            <p:grpSp>
              <p:nvGrpSpPr>
                <p:cNvPr id="126" name="Group 125">
                  <a:extLst>
                    <a:ext uri="{FF2B5EF4-FFF2-40B4-BE49-F238E27FC236}">
                      <a16:creationId xmlns:a16="http://schemas.microsoft.com/office/drawing/2014/main" id="{5BD4D607-6CC9-8305-FFED-C63DA4E735ED}"/>
                    </a:ext>
                  </a:extLst>
                </p:cNvPr>
                <p:cNvGrpSpPr/>
                <p:nvPr/>
              </p:nvGrpSpPr>
              <p:grpSpPr>
                <a:xfrm>
                  <a:off x="2343117" y="3193875"/>
                  <a:ext cx="2261883" cy="278533"/>
                  <a:chOff x="2319219" y="2114080"/>
                  <a:chExt cx="2261883" cy="278533"/>
                </a:xfrm>
                <a:solidFill>
                  <a:schemeClr val="accent2"/>
                </a:solidFill>
              </p:grpSpPr>
              <p:grpSp>
                <p:nvGrpSpPr>
                  <p:cNvPr id="128" name="Group 127">
                    <a:extLst>
                      <a:ext uri="{FF2B5EF4-FFF2-40B4-BE49-F238E27FC236}">
                        <a16:creationId xmlns:a16="http://schemas.microsoft.com/office/drawing/2014/main" id="{E8D02AB3-FFAE-3386-A811-F7485EF5FF88}"/>
                      </a:ext>
                    </a:extLst>
                  </p:cNvPr>
                  <p:cNvGrpSpPr/>
                  <p:nvPr/>
                </p:nvGrpSpPr>
                <p:grpSpPr>
                  <a:xfrm>
                    <a:off x="2319219" y="2216740"/>
                    <a:ext cx="878877" cy="133234"/>
                    <a:chOff x="1959623" y="2231988"/>
                    <a:chExt cx="878877" cy="133234"/>
                  </a:xfrm>
                  <a:grpFill/>
                </p:grpSpPr>
                <p:sp>
                  <p:nvSpPr>
                    <p:cNvPr id="130" name="Star: 5 Points 129">
                      <a:extLst>
                        <a:ext uri="{FF2B5EF4-FFF2-40B4-BE49-F238E27FC236}">
                          <a16:creationId xmlns:a16="http://schemas.microsoft.com/office/drawing/2014/main" id="{FFD56882-941C-78A8-CB6E-564A52EFA2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59623" y="2231988"/>
                      <a:ext cx="133236" cy="133234"/>
                    </a:xfrm>
                    <a:prstGeom prst="star5">
                      <a:avLst>
                        <a:gd name="adj" fmla="val 26730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131" name="Star: 5 Points 130">
                      <a:extLst>
                        <a:ext uri="{FF2B5EF4-FFF2-40B4-BE49-F238E27FC236}">
                          <a16:creationId xmlns:a16="http://schemas.microsoft.com/office/drawing/2014/main" id="{4B576F05-AB15-694E-0668-9BF9F3A7B4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2443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132" name="Star: 5 Points 131">
                      <a:extLst>
                        <a:ext uri="{FF2B5EF4-FFF2-40B4-BE49-F238E27FC236}">
                          <a16:creationId xmlns:a16="http://schemas.microsoft.com/office/drawing/2014/main" id="{EEA23269-7FEC-648B-1680-66B668CCD3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18853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133" name="Star: 5 Points 132">
                      <a:extLst>
                        <a:ext uri="{FF2B5EF4-FFF2-40B4-BE49-F238E27FC236}">
                          <a16:creationId xmlns:a16="http://schemas.microsoft.com/office/drawing/2014/main" id="{ECC20F41-038B-2250-2017-E14FDDBE0B6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05264" y="2231988"/>
                      <a:ext cx="133236" cy="133234"/>
                    </a:xfrm>
                    <a:prstGeom prst="star5">
                      <a:avLst>
                        <a:gd name="adj" fmla="val 26730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134" name="Star: 5 Points 133">
                      <a:extLst>
                        <a:ext uri="{FF2B5EF4-FFF2-40B4-BE49-F238E27FC236}">
                          <a16:creationId xmlns:a16="http://schemas.microsoft.com/office/drawing/2014/main" id="{AE1CA7E3-8801-BFE3-A1CE-456342DD8B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46033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endParaRPr>
                    </a:p>
                  </p:txBody>
                </p:sp>
              </p:grpSp>
              <p:sp>
                <p:nvSpPr>
                  <p:cNvPr id="129" name="TextBox 128">
                    <a:extLst>
                      <a:ext uri="{FF2B5EF4-FFF2-40B4-BE49-F238E27FC236}">
                        <a16:creationId xmlns:a16="http://schemas.microsoft.com/office/drawing/2014/main" id="{53EF9034-CD2D-054A-4236-494029568B0D}"/>
                      </a:ext>
                    </a:extLst>
                  </p:cNvPr>
                  <p:cNvSpPr txBox="1"/>
                  <p:nvPr/>
                </p:nvSpPr>
                <p:spPr>
                  <a:xfrm>
                    <a:off x="3293151" y="2114080"/>
                    <a:ext cx="1287951" cy="27853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endParaRPr>
                  </a:p>
                </p:txBody>
              </p:sp>
            </p:grp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71BA3A78-52E6-766D-CAE3-48DD672B24FE}"/>
                    </a:ext>
                  </a:extLst>
                </p:cNvPr>
                <p:cNvSpPr txBox="1"/>
                <p:nvPr/>
              </p:nvSpPr>
              <p:spPr>
                <a:xfrm>
                  <a:off x="2219829" y="2899532"/>
                  <a:ext cx="1880543" cy="3404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Greg North</a:t>
                  </a:r>
                  <a:endParaRPr lang="en-CA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</p:grpSp>
      </p:grp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B9476FC-723F-1394-4D4D-EAC10BCC065B}"/>
              </a:ext>
            </a:extLst>
          </p:cNvPr>
          <p:cNvSpPr/>
          <p:nvPr/>
        </p:nvSpPr>
        <p:spPr>
          <a:xfrm rot="19019134">
            <a:off x="9341124" y="11850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D1A7F02-E9A2-C580-214B-AC218939A132}"/>
              </a:ext>
            </a:extLst>
          </p:cNvPr>
          <p:cNvSpPr/>
          <p:nvPr/>
        </p:nvSpPr>
        <p:spPr>
          <a:xfrm rot="19019134">
            <a:off x="592326" y="3913043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grpSp>
        <p:nvGrpSpPr>
          <p:cNvPr id="8" name="Graphic 4">
            <a:extLst>
              <a:ext uri="{FF2B5EF4-FFF2-40B4-BE49-F238E27FC236}">
                <a16:creationId xmlns:a16="http://schemas.microsoft.com/office/drawing/2014/main" id="{AFF051E2-70DF-AA8E-8B34-9D131B56FEF9}"/>
              </a:ext>
            </a:extLst>
          </p:cNvPr>
          <p:cNvGrpSpPr/>
          <p:nvPr/>
        </p:nvGrpSpPr>
        <p:grpSpPr>
          <a:xfrm>
            <a:off x="10815189" y="4600144"/>
            <a:ext cx="318876" cy="318876"/>
            <a:chOff x="4942616" y="3771265"/>
            <a:chExt cx="609600" cy="609600"/>
          </a:xfrm>
          <a:effectLst/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CCA86FD2-D72F-3801-628D-55C35BE6AF7F}"/>
                </a:ext>
              </a:extLst>
            </p:cNvPr>
            <p:cNvSpPr/>
            <p:nvPr/>
          </p:nvSpPr>
          <p:spPr>
            <a:xfrm>
              <a:off x="4942616" y="3771265"/>
              <a:ext cx="609600" cy="609600"/>
            </a:xfrm>
            <a:prstGeom prst="roundRect">
              <a:avLst>
                <a:gd name="adj" fmla="val 19273"/>
              </a:avLst>
            </a:prstGeom>
            <a:solidFill>
              <a:schemeClr val="accent5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4061409959">
                    <a:custGeom>
                      <a:avLst/>
                      <a:gdLst>
                        <a:gd name="connsiteX0" fmla="*/ 0 w 1651002"/>
                        <a:gd name="connsiteY0" fmla="*/ 318198 h 1651002"/>
                        <a:gd name="connsiteX1" fmla="*/ 318198 w 1651002"/>
                        <a:gd name="connsiteY1" fmla="*/ 0 h 1651002"/>
                        <a:gd name="connsiteX2" fmla="*/ 825501 w 1651002"/>
                        <a:gd name="connsiteY2" fmla="*/ 0 h 1651002"/>
                        <a:gd name="connsiteX3" fmla="*/ 1332804 w 1651002"/>
                        <a:gd name="connsiteY3" fmla="*/ 0 h 1651002"/>
                        <a:gd name="connsiteX4" fmla="*/ 1651002 w 1651002"/>
                        <a:gd name="connsiteY4" fmla="*/ 318198 h 1651002"/>
                        <a:gd name="connsiteX5" fmla="*/ 1651002 w 1651002"/>
                        <a:gd name="connsiteY5" fmla="*/ 845793 h 1651002"/>
                        <a:gd name="connsiteX6" fmla="*/ 1651002 w 1651002"/>
                        <a:gd name="connsiteY6" fmla="*/ 1332804 h 1651002"/>
                        <a:gd name="connsiteX7" fmla="*/ 1332804 w 1651002"/>
                        <a:gd name="connsiteY7" fmla="*/ 1651002 h 1651002"/>
                        <a:gd name="connsiteX8" fmla="*/ 805209 w 1651002"/>
                        <a:gd name="connsiteY8" fmla="*/ 1651002 h 1651002"/>
                        <a:gd name="connsiteX9" fmla="*/ 318198 w 1651002"/>
                        <a:gd name="connsiteY9" fmla="*/ 1651002 h 1651002"/>
                        <a:gd name="connsiteX10" fmla="*/ 0 w 1651002"/>
                        <a:gd name="connsiteY10" fmla="*/ 1332804 h 1651002"/>
                        <a:gd name="connsiteX11" fmla="*/ 0 w 1651002"/>
                        <a:gd name="connsiteY11" fmla="*/ 805209 h 1651002"/>
                        <a:gd name="connsiteX12" fmla="*/ 0 w 1651002"/>
                        <a:gd name="connsiteY12" fmla="*/ 318198 h 16510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651002" h="1651002" fill="none" extrusionOk="0">
                          <a:moveTo>
                            <a:pt x="0" y="318198"/>
                          </a:moveTo>
                          <a:cubicBezTo>
                            <a:pt x="-29536" y="130757"/>
                            <a:pt x="104311" y="-17490"/>
                            <a:pt x="318198" y="0"/>
                          </a:cubicBezTo>
                          <a:cubicBezTo>
                            <a:pt x="531880" y="-23888"/>
                            <a:pt x="620568" y="-548"/>
                            <a:pt x="825501" y="0"/>
                          </a:cubicBezTo>
                          <a:cubicBezTo>
                            <a:pt x="1030434" y="548"/>
                            <a:pt x="1126919" y="13166"/>
                            <a:pt x="1332804" y="0"/>
                          </a:cubicBezTo>
                          <a:cubicBezTo>
                            <a:pt x="1471332" y="20667"/>
                            <a:pt x="1653840" y="112776"/>
                            <a:pt x="1651002" y="318198"/>
                          </a:cubicBezTo>
                          <a:cubicBezTo>
                            <a:pt x="1669503" y="473991"/>
                            <a:pt x="1631726" y="589871"/>
                            <a:pt x="1651002" y="845793"/>
                          </a:cubicBezTo>
                          <a:cubicBezTo>
                            <a:pt x="1670278" y="1101715"/>
                            <a:pt x="1674227" y="1135386"/>
                            <a:pt x="1651002" y="1332804"/>
                          </a:cubicBezTo>
                          <a:cubicBezTo>
                            <a:pt x="1618659" y="1480864"/>
                            <a:pt x="1538110" y="1674687"/>
                            <a:pt x="1332804" y="1651002"/>
                          </a:cubicBezTo>
                          <a:cubicBezTo>
                            <a:pt x="1154902" y="1627224"/>
                            <a:pt x="979389" y="1676788"/>
                            <a:pt x="805209" y="1651002"/>
                          </a:cubicBezTo>
                          <a:cubicBezTo>
                            <a:pt x="631029" y="1625216"/>
                            <a:pt x="455339" y="1667914"/>
                            <a:pt x="318198" y="1651002"/>
                          </a:cubicBezTo>
                          <a:cubicBezTo>
                            <a:pt x="150559" y="1643202"/>
                            <a:pt x="-1712" y="1546730"/>
                            <a:pt x="0" y="1332804"/>
                          </a:cubicBezTo>
                          <a:cubicBezTo>
                            <a:pt x="-23907" y="1087863"/>
                            <a:pt x="17424" y="933964"/>
                            <a:pt x="0" y="805209"/>
                          </a:cubicBezTo>
                          <a:cubicBezTo>
                            <a:pt x="-17424" y="676455"/>
                            <a:pt x="-9307" y="428835"/>
                            <a:pt x="0" y="318198"/>
                          </a:cubicBezTo>
                          <a:close/>
                        </a:path>
                        <a:path w="1651002" h="1651002" stroke="0" extrusionOk="0">
                          <a:moveTo>
                            <a:pt x="0" y="318198"/>
                          </a:moveTo>
                          <a:cubicBezTo>
                            <a:pt x="-27940" y="143506"/>
                            <a:pt x="135861" y="5494"/>
                            <a:pt x="318198" y="0"/>
                          </a:cubicBezTo>
                          <a:cubicBezTo>
                            <a:pt x="422902" y="-1806"/>
                            <a:pt x="730561" y="19469"/>
                            <a:pt x="835647" y="0"/>
                          </a:cubicBezTo>
                          <a:cubicBezTo>
                            <a:pt x="940733" y="-19469"/>
                            <a:pt x="1097147" y="21593"/>
                            <a:pt x="1332804" y="0"/>
                          </a:cubicBezTo>
                          <a:cubicBezTo>
                            <a:pt x="1497137" y="-4143"/>
                            <a:pt x="1616030" y="128308"/>
                            <a:pt x="1651002" y="318198"/>
                          </a:cubicBezTo>
                          <a:cubicBezTo>
                            <a:pt x="1675859" y="505706"/>
                            <a:pt x="1672120" y="609059"/>
                            <a:pt x="1651002" y="835647"/>
                          </a:cubicBezTo>
                          <a:cubicBezTo>
                            <a:pt x="1629884" y="1062235"/>
                            <a:pt x="1652179" y="1096914"/>
                            <a:pt x="1651002" y="1332804"/>
                          </a:cubicBezTo>
                          <a:cubicBezTo>
                            <a:pt x="1660496" y="1504111"/>
                            <a:pt x="1531928" y="1640873"/>
                            <a:pt x="1332804" y="1651002"/>
                          </a:cubicBezTo>
                          <a:cubicBezTo>
                            <a:pt x="1204608" y="1634869"/>
                            <a:pt x="965169" y="1628523"/>
                            <a:pt x="825501" y="1651002"/>
                          </a:cubicBezTo>
                          <a:cubicBezTo>
                            <a:pt x="685833" y="1673481"/>
                            <a:pt x="451147" y="1633120"/>
                            <a:pt x="318198" y="1651002"/>
                          </a:cubicBezTo>
                          <a:cubicBezTo>
                            <a:pt x="151401" y="1614964"/>
                            <a:pt x="-22223" y="1503906"/>
                            <a:pt x="0" y="1332804"/>
                          </a:cubicBezTo>
                          <a:cubicBezTo>
                            <a:pt x="-11145" y="1214251"/>
                            <a:pt x="16928" y="1072506"/>
                            <a:pt x="0" y="815355"/>
                          </a:cubicBezTo>
                          <a:cubicBezTo>
                            <a:pt x="-16928" y="558204"/>
                            <a:pt x="553" y="460591"/>
                            <a:pt x="0" y="318198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2A5D464-5998-445B-A514-CD47287EE926}"/>
                </a:ext>
              </a:extLst>
            </p:cNvPr>
            <p:cNvSpPr/>
            <p:nvPr/>
          </p:nvSpPr>
          <p:spPr>
            <a:xfrm>
              <a:off x="5091764" y="3918976"/>
              <a:ext cx="320352" cy="322845"/>
            </a:xfrm>
            <a:custGeom>
              <a:avLst/>
              <a:gdLst>
                <a:gd name="connsiteX0" fmla="*/ 307467 w 415956"/>
                <a:gd name="connsiteY0" fmla="*/ 250698 h 419195"/>
                <a:gd name="connsiteX1" fmla="*/ 272510 w 415956"/>
                <a:gd name="connsiteY1" fmla="*/ 232410 h 419195"/>
                <a:gd name="connsiteX2" fmla="*/ 260699 w 415956"/>
                <a:gd name="connsiteY2" fmla="*/ 234601 h 419195"/>
                <a:gd name="connsiteX3" fmla="*/ 243459 w 415956"/>
                <a:gd name="connsiteY3" fmla="*/ 254413 h 419195"/>
                <a:gd name="connsiteX4" fmla="*/ 232124 w 415956"/>
                <a:gd name="connsiteY4" fmla="*/ 255270 h 419195"/>
                <a:gd name="connsiteX5" fmla="*/ 191167 w 415956"/>
                <a:gd name="connsiteY5" fmla="*/ 227838 h 419195"/>
                <a:gd name="connsiteX6" fmla="*/ 163544 w 415956"/>
                <a:gd name="connsiteY6" fmla="*/ 190691 h 419195"/>
                <a:gd name="connsiteX7" fmla="*/ 166211 w 415956"/>
                <a:gd name="connsiteY7" fmla="*/ 180118 h 419195"/>
                <a:gd name="connsiteX8" fmla="*/ 174403 w 415956"/>
                <a:gd name="connsiteY8" fmla="*/ 171260 h 419195"/>
                <a:gd name="connsiteX9" fmla="*/ 179927 w 415956"/>
                <a:gd name="connsiteY9" fmla="*/ 162783 h 419195"/>
                <a:gd name="connsiteX10" fmla="*/ 179832 w 415956"/>
                <a:gd name="connsiteY10" fmla="*/ 153638 h 419195"/>
                <a:gd name="connsiteX11" fmla="*/ 165259 w 415956"/>
                <a:gd name="connsiteY11" fmla="*/ 114300 h 419195"/>
                <a:gd name="connsiteX12" fmla="*/ 153829 w 415956"/>
                <a:gd name="connsiteY12" fmla="*/ 105156 h 419195"/>
                <a:gd name="connsiteX13" fmla="*/ 143827 w 415956"/>
                <a:gd name="connsiteY13" fmla="*/ 104394 h 419195"/>
                <a:gd name="connsiteX14" fmla="*/ 129730 w 415956"/>
                <a:gd name="connsiteY14" fmla="*/ 110395 h 419195"/>
                <a:gd name="connsiteX15" fmla="*/ 109823 w 415956"/>
                <a:gd name="connsiteY15" fmla="*/ 153162 h 419195"/>
                <a:gd name="connsiteX16" fmla="*/ 129064 w 415956"/>
                <a:gd name="connsiteY16" fmla="*/ 207836 h 419195"/>
                <a:gd name="connsiteX17" fmla="*/ 215170 w 415956"/>
                <a:gd name="connsiteY17" fmla="*/ 289846 h 419195"/>
                <a:gd name="connsiteX18" fmla="*/ 277273 w 415956"/>
                <a:gd name="connsiteY18" fmla="*/ 305276 h 419195"/>
                <a:gd name="connsiteX19" fmla="*/ 313372 w 415956"/>
                <a:gd name="connsiteY19" fmla="*/ 281845 h 419195"/>
                <a:gd name="connsiteX20" fmla="*/ 317373 w 415956"/>
                <a:gd name="connsiteY20" fmla="*/ 257175 h 419195"/>
                <a:gd name="connsiteX21" fmla="*/ 307467 w 415956"/>
                <a:gd name="connsiteY21" fmla="*/ 250698 h 419195"/>
                <a:gd name="connsiteX22" fmla="*/ 307467 w 415956"/>
                <a:gd name="connsiteY22" fmla="*/ 250698 h 419195"/>
                <a:gd name="connsiteX23" fmla="*/ 211741 w 415956"/>
                <a:gd name="connsiteY23" fmla="*/ 374237 h 419195"/>
                <a:gd name="connsiteX24" fmla="*/ 118205 w 415956"/>
                <a:gd name="connsiteY24" fmla="*/ 346139 h 419195"/>
                <a:gd name="connsiteX25" fmla="*/ 52864 w 415956"/>
                <a:gd name="connsiteY25" fmla="*/ 367094 h 419195"/>
                <a:gd name="connsiteX26" fmla="*/ 74104 w 415956"/>
                <a:gd name="connsiteY26" fmla="*/ 303943 h 419195"/>
                <a:gd name="connsiteX27" fmla="*/ 41719 w 415956"/>
                <a:gd name="connsiteY27" fmla="*/ 204311 h 419195"/>
                <a:gd name="connsiteX28" fmla="*/ 211741 w 415956"/>
                <a:gd name="connsiteY28" fmla="*/ 34290 h 419195"/>
                <a:gd name="connsiteX29" fmla="*/ 381762 w 415956"/>
                <a:gd name="connsiteY29" fmla="*/ 204311 h 419195"/>
                <a:gd name="connsiteX30" fmla="*/ 211741 w 415956"/>
                <a:gd name="connsiteY30" fmla="*/ 374237 h 419195"/>
                <a:gd name="connsiteX31" fmla="*/ 211741 w 415956"/>
                <a:gd name="connsiteY31" fmla="*/ 374237 h 419195"/>
                <a:gd name="connsiteX32" fmla="*/ 211741 w 415956"/>
                <a:gd name="connsiteY32" fmla="*/ 0 h 419195"/>
                <a:gd name="connsiteX33" fmla="*/ 7525 w 415956"/>
                <a:gd name="connsiteY33" fmla="*/ 204216 h 419195"/>
                <a:gd name="connsiteX34" fmla="*/ 36862 w 415956"/>
                <a:gd name="connsiteY34" fmla="*/ 309658 h 419195"/>
                <a:gd name="connsiteX35" fmla="*/ 0 w 415956"/>
                <a:gd name="connsiteY35" fmla="*/ 419195 h 419195"/>
                <a:gd name="connsiteX36" fmla="*/ 113062 w 415956"/>
                <a:gd name="connsiteY36" fmla="*/ 383000 h 419195"/>
                <a:gd name="connsiteX37" fmla="*/ 211741 w 415956"/>
                <a:gd name="connsiteY37" fmla="*/ 408432 h 419195"/>
                <a:gd name="connsiteX38" fmla="*/ 415957 w 415956"/>
                <a:gd name="connsiteY38" fmla="*/ 204216 h 419195"/>
                <a:gd name="connsiteX39" fmla="*/ 211741 w 415956"/>
                <a:gd name="connsiteY39" fmla="*/ 0 h 419195"/>
                <a:gd name="connsiteX40" fmla="*/ 211741 w 415956"/>
                <a:gd name="connsiteY40" fmla="*/ 0 h 419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15956" h="419195">
                  <a:moveTo>
                    <a:pt x="307467" y="250698"/>
                  </a:moveTo>
                  <a:cubicBezTo>
                    <a:pt x="302323" y="247936"/>
                    <a:pt x="277177" y="234315"/>
                    <a:pt x="272510" y="232410"/>
                  </a:cubicBezTo>
                  <a:cubicBezTo>
                    <a:pt x="267843" y="230505"/>
                    <a:pt x="264319" y="229458"/>
                    <a:pt x="260699" y="234601"/>
                  </a:cubicBezTo>
                  <a:cubicBezTo>
                    <a:pt x="257080" y="239649"/>
                    <a:pt x="246602" y="251079"/>
                    <a:pt x="243459" y="254413"/>
                  </a:cubicBezTo>
                  <a:cubicBezTo>
                    <a:pt x="240316" y="257746"/>
                    <a:pt x="237268" y="258128"/>
                    <a:pt x="232124" y="255270"/>
                  </a:cubicBezTo>
                  <a:cubicBezTo>
                    <a:pt x="226981" y="252508"/>
                    <a:pt x="210407" y="246317"/>
                    <a:pt x="191167" y="227838"/>
                  </a:cubicBezTo>
                  <a:cubicBezTo>
                    <a:pt x="176213" y="213455"/>
                    <a:pt x="166402" y="196025"/>
                    <a:pt x="163544" y="190691"/>
                  </a:cubicBezTo>
                  <a:cubicBezTo>
                    <a:pt x="160687" y="185357"/>
                    <a:pt x="163544" y="182594"/>
                    <a:pt x="166211" y="180118"/>
                  </a:cubicBezTo>
                  <a:cubicBezTo>
                    <a:pt x="168688" y="177832"/>
                    <a:pt x="171641" y="174212"/>
                    <a:pt x="174403" y="171260"/>
                  </a:cubicBezTo>
                  <a:cubicBezTo>
                    <a:pt x="177070" y="168307"/>
                    <a:pt x="178022" y="166211"/>
                    <a:pt x="179927" y="162783"/>
                  </a:cubicBezTo>
                  <a:cubicBezTo>
                    <a:pt x="181832" y="159353"/>
                    <a:pt x="181070" y="156305"/>
                    <a:pt x="179832" y="153638"/>
                  </a:cubicBezTo>
                  <a:cubicBezTo>
                    <a:pt x="178594" y="150971"/>
                    <a:pt x="169164" y="124968"/>
                    <a:pt x="165259" y="114300"/>
                  </a:cubicBezTo>
                  <a:cubicBezTo>
                    <a:pt x="161258" y="103727"/>
                    <a:pt x="156877" y="105251"/>
                    <a:pt x="153829" y="105156"/>
                  </a:cubicBezTo>
                  <a:cubicBezTo>
                    <a:pt x="150781" y="105061"/>
                    <a:pt x="147352" y="104489"/>
                    <a:pt x="143827" y="104394"/>
                  </a:cubicBezTo>
                  <a:cubicBezTo>
                    <a:pt x="140303" y="104299"/>
                    <a:pt x="134684" y="105346"/>
                    <a:pt x="129730" y="110395"/>
                  </a:cubicBezTo>
                  <a:cubicBezTo>
                    <a:pt x="124777" y="115443"/>
                    <a:pt x="110776" y="127540"/>
                    <a:pt x="109823" y="153162"/>
                  </a:cubicBezTo>
                  <a:cubicBezTo>
                    <a:pt x="108871" y="178784"/>
                    <a:pt x="126587" y="204311"/>
                    <a:pt x="129064" y="207836"/>
                  </a:cubicBezTo>
                  <a:cubicBezTo>
                    <a:pt x="131540" y="211455"/>
                    <a:pt x="162973" y="266986"/>
                    <a:pt x="215170" y="289846"/>
                  </a:cubicBezTo>
                  <a:cubicBezTo>
                    <a:pt x="267367" y="312706"/>
                    <a:pt x="267652" y="305753"/>
                    <a:pt x="277273" y="305276"/>
                  </a:cubicBezTo>
                  <a:cubicBezTo>
                    <a:pt x="286893" y="304800"/>
                    <a:pt x="308610" y="293846"/>
                    <a:pt x="313372" y="281845"/>
                  </a:cubicBezTo>
                  <a:cubicBezTo>
                    <a:pt x="318135" y="269843"/>
                    <a:pt x="318516" y="259366"/>
                    <a:pt x="317373" y="257175"/>
                  </a:cubicBezTo>
                  <a:cubicBezTo>
                    <a:pt x="316039" y="254889"/>
                    <a:pt x="312610" y="253460"/>
                    <a:pt x="307467" y="250698"/>
                  </a:cubicBezTo>
                  <a:lnTo>
                    <a:pt x="307467" y="250698"/>
                  </a:lnTo>
                  <a:close/>
                  <a:moveTo>
                    <a:pt x="211741" y="374237"/>
                  </a:moveTo>
                  <a:cubicBezTo>
                    <a:pt x="177260" y="374237"/>
                    <a:pt x="145066" y="363855"/>
                    <a:pt x="118205" y="346139"/>
                  </a:cubicBezTo>
                  <a:lnTo>
                    <a:pt x="52864" y="367094"/>
                  </a:lnTo>
                  <a:lnTo>
                    <a:pt x="74104" y="303943"/>
                  </a:lnTo>
                  <a:cubicBezTo>
                    <a:pt x="53721" y="275939"/>
                    <a:pt x="41719" y="241459"/>
                    <a:pt x="41719" y="204311"/>
                  </a:cubicBezTo>
                  <a:cubicBezTo>
                    <a:pt x="41719" y="110585"/>
                    <a:pt x="118015" y="34290"/>
                    <a:pt x="211741" y="34290"/>
                  </a:cubicBezTo>
                  <a:cubicBezTo>
                    <a:pt x="305467" y="34290"/>
                    <a:pt x="381762" y="110585"/>
                    <a:pt x="381762" y="204311"/>
                  </a:cubicBezTo>
                  <a:cubicBezTo>
                    <a:pt x="381762" y="297942"/>
                    <a:pt x="305467" y="374237"/>
                    <a:pt x="211741" y="374237"/>
                  </a:cubicBezTo>
                  <a:lnTo>
                    <a:pt x="211741" y="374237"/>
                  </a:lnTo>
                  <a:close/>
                  <a:moveTo>
                    <a:pt x="211741" y="0"/>
                  </a:moveTo>
                  <a:cubicBezTo>
                    <a:pt x="98965" y="0"/>
                    <a:pt x="7525" y="91440"/>
                    <a:pt x="7525" y="204216"/>
                  </a:cubicBezTo>
                  <a:cubicBezTo>
                    <a:pt x="7525" y="242792"/>
                    <a:pt x="18193" y="278892"/>
                    <a:pt x="36862" y="309658"/>
                  </a:cubicBezTo>
                  <a:lnTo>
                    <a:pt x="0" y="419195"/>
                  </a:lnTo>
                  <a:lnTo>
                    <a:pt x="113062" y="383000"/>
                  </a:lnTo>
                  <a:cubicBezTo>
                    <a:pt x="142304" y="399193"/>
                    <a:pt x="175927" y="408432"/>
                    <a:pt x="211741" y="408432"/>
                  </a:cubicBezTo>
                  <a:cubicBezTo>
                    <a:pt x="324517" y="408432"/>
                    <a:pt x="415957" y="316992"/>
                    <a:pt x="415957" y="204216"/>
                  </a:cubicBezTo>
                  <a:cubicBezTo>
                    <a:pt x="415957" y="91440"/>
                    <a:pt x="324517" y="0"/>
                    <a:pt x="211741" y="0"/>
                  </a:cubicBezTo>
                  <a:lnTo>
                    <a:pt x="211741" y="0"/>
                  </a:lnTo>
                  <a:close/>
                </a:path>
              </a:pathLst>
            </a:custGeom>
            <a:solidFill>
              <a:srgbClr val="FFFFFF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2112102424">
                    <a:custGeom>
                      <a:avLst/>
                      <a:gdLst>
                        <a:gd name="connsiteX0" fmla="*/ 641329 w 867621"/>
                        <a:gd name="connsiteY0" fmla="*/ 522915 h 874373"/>
                        <a:gd name="connsiteX1" fmla="*/ 568414 w 867621"/>
                        <a:gd name="connsiteY1" fmla="*/ 484769 h 874373"/>
                        <a:gd name="connsiteX2" fmla="*/ 543778 w 867621"/>
                        <a:gd name="connsiteY2" fmla="*/ 489339 h 874373"/>
                        <a:gd name="connsiteX3" fmla="*/ 507818 w 867621"/>
                        <a:gd name="connsiteY3" fmla="*/ 530664 h 874373"/>
                        <a:gd name="connsiteX4" fmla="*/ 484175 w 867621"/>
                        <a:gd name="connsiteY4" fmla="*/ 532451 h 874373"/>
                        <a:gd name="connsiteX5" fmla="*/ 398745 w 867621"/>
                        <a:gd name="connsiteY5" fmla="*/ 475233 h 874373"/>
                        <a:gd name="connsiteX6" fmla="*/ 341127 w 867621"/>
                        <a:gd name="connsiteY6" fmla="*/ 397750 h 874373"/>
                        <a:gd name="connsiteX7" fmla="*/ 346690 w 867621"/>
                        <a:gd name="connsiteY7" fmla="*/ 375697 h 874373"/>
                        <a:gd name="connsiteX8" fmla="*/ 363778 w 867621"/>
                        <a:gd name="connsiteY8" fmla="*/ 357220 h 874373"/>
                        <a:gd name="connsiteX9" fmla="*/ 375300 w 867621"/>
                        <a:gd name="connsiteY9" fmla="*/ 339539 h 874373"/>
                        <a:gd name="connsiteX10" fmla="*/ 375102 w 867621"/>
                        <a:gd name="connsiteY10" fmla="*/ 320464 h 874373"/>
                        <a:gd name="connsiteX11" fmla="*/ 344705 w 867621"/>
                        <a:gd name="connsiteY11" fmla="*/ 238411 h 874373"/>
                        <a:gd name="connsiteX12" fmla="*/ 320863 w 867621"/>
                        <a:gd name="connsiteY12" fmla="*/ 219338 h 874373"/>
                        <a:gd name="connsiteX13" fmla="*/ 300001 w 867621"/>
                        <a:gd name="connsiteY13" fmla="*/ 217749 h 874373"/>
                        <a:gd name="connsiteX14" fmla="*/ 270597 w 867621"/>
                        <a:gd name="connsiteY14" fmla="*/ 230266 h 874373"/>
                        <a:gd name="connsiteX15" fmla="*/ 229074 w 867621"/>
                        <a:gd name="connsiteY15" fmla="*/ 319471 h 874373"/>
                        <a:gd name="connsiteX16" fmla="*/ 269207 w 867621"/>
                        <a:gd name="connsiteY16" fmla="*/ 433512 h 874373"/>
                        <a:gd name="connsiteX17" fmla="*/ 448811 w 867621"/>
                        <a:gd name="connsiteY17" fmla="*/ 604571 h 874373"/>
                        <a:gd name="connsiteX18" fmla="*/ 578349 w 867621"/>
                        <a:gd name="connsiteY18" fmla="*/ 636756 h 874373"/>
                        <a:gd name="connsiteX19" fmla="*/ 653646 w 867621"/>
                        <a:gd name="connsiteY19" fmla="*/ 587883 h 874373"/>
                        <a:gd name="connsiteX20" fmla="*/ 661991 w 867621"/>
                        <a:gd name="connsiteY20" fmla="*/ 536425 h 874373"/>
                        <a:gd name="connsiteX21" fmla="*/ 641329 w 867621"/>
                        <a:gd name="connsiteY21" fmla="*/ 522915 h 874373"/>
                        <a:gd name="connsiteX22" fmla="*/ 641329 w 867621"/>
                        <a:gd name="connsiteY22" fmla="*/ 522915 h 874373"/>
                        <a:gd name="connsiteX23" fmla="*/ 441659 w 867621"/>
                        <a:gd name="connsiteY23" fmla="*/ 780597 h 874373"/>
                        <a:gd name="connsiteX24" fmla="*/ 246557 w 867621"/>
                        <a:gd name="connsiteY24" fmla="*/ 721989 h 874373"/>
                        <a:gd name="connsiteX25" fmla="*/ 110266 w 867621"/>
                        <a:gd name="connsiteY25" fmla="*/ 765698 h 874373"/>
                        <a:gd name="connsiteX26" fmla="*/ 154569 w 867621"/>
                        <a:gd name="connsiteY26" fmla="*/ 633975 h 874373"/>
                        <a:gd name="connsiteX27" fmla="*/ 87019 w 867621"/>
                        <a:gd name="connsiteY27" fmla="*/ 426159 h 874373"/>
                        <a:gd name="connsiteX28" fmla="*/ 441659 w 867621"/>
                        <a:gd name="connsiteY28" fmla="*/ 71523 h 874373"/>
                        <a:gd name="connsiteX29" fmla="*/ 796297 w 867621"/>
                        <a:gd name="connsiteY29" fmla="*/ 426159 h 874373"/>
                        <a:gd name="connsiteX30" fmla="*/ 441659 w 867621"/>
                        <a:gd name="connsiteY30" fmla="*/ 780597 h 874373"/>
                        <a:gd name="connsiteX31" fmla="*/ 441659 w 867621"/>
                        <a:gd name="connsiteY31" fmla="*/ 780597 h 874373"/>
                        <a:gd name="connsiteX32" fmla="*/ 441659 w 867621"/>
                        <a:gd name="connsiteY32" fmla="*/ 0 h 874373"/>
                        <a:gd name="connsiteX33" fmla="*/ 15696 w 867621"/>
                        <a:gd name="connsiteY33" fmla="*/ 425961 h 874373"/>
                        <a:gd name="connsiteX34" fmla="*/ 76888 w 867621"/>
                        <a:gd name="connsiteY34" fmla="*/ 645896 h 874373"/>
                        <a:gd name="connsiteX35" fmla="*/ 0 w 867621"/>
                        <a:gd name="connsiteY35" fmla="*/ 874373 h 874373"/>
                        <a:gd name="connsiteX36" fmla="*/ 235830 w 867621"/>
                        <a:gd name="connsiteY36" fmla="*/ 798876 h 874373"/>
                        <a:gd name="connsiteX37" fmla="*/ 441659 w 867621"/>
                        <a:gd name="connsiteY37" fmla="*/ 851923 h 874373"/>
                        <a:gd name="connsiteX38" fmla="*/ 867623 w 867621"/>
                        <a:gd name="connsiteY38" fmla="*/ 425961 h 874373"/>
                        <a:gd name="connsiteX39" fmla="*/ 441659 w 867621"/>
                        <a:gd name="connsiteY39" fmla="*/ 0 h 874373"/>
                        <a:gd name="connsiteX40" fmla="*/ 441659 w 867621"/>
                        <a:gd name="connsiteY40" fmla="*/ 0 h 8743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</a:cxnLst>
                      <a:rect l="l" t="t" r="r" b="b"/>
                      <a:pathLst>
                        <a:path w="867621" h="874373" fill="none" extrusionOk="0">
                          <a:moveTo>
                            <a:pt x="641329" y="522915"/>
                          </a:moveTo>
                          <a:cubicBezTo>
                            <a:pt x="632889" y="516290"/>
                            <a:pt x="578549" y="488948"/>
                            <a:pt x="568414" y="484769"/>
                          </a:cubicBezTo>
                          <a:cubicBezTo>
                            <a:pt x="558013" y="479020"/>
                            <a:pt x="550163" y="478524"/>
                            <a:pt x="543778" y="489339"/>
                          </a:cubicBezTo>
                          <a:cubicBezTo>
                            <a:pt x="534906" y="499397"/>
                            <a:pt x="516483" y="523983"/>
                            <a:pt x="507818" y="530664"/>
                          </a:cubicBezTo>
                          <a:cubicBezTo>
                            <a:pt x="501334" y="537370"/>
                            <a:pt x="494757" y="538879"/>
                            <a:pt x="484175" y="532451"/>
                          </a:cubicBezTo>
                          <a:cubicBezTo>
                            <a:pt x="475638" y="524810"/>
                            <a:pt x="439892" y="513535"/>
                            <a:pt x="398745" y="475233"/>
                          </a:cubicBezTo>
                          <a:cubicBezTo>
                            <a:pt x="368981" y="446094"/>
                            <a:pt x="349726" y="409915"/>
                            <a:pt x="341127" y="397750"/>
                          </a:cubicBezTo>
                          <a:cubicBezTo>
                            <a:pt x="334840" y="388488"/>
                            <a:pt x="342192" y="381370"/>
                            <a:pt x="346690" y="375697"/>
                          </a:cubicBezTo>
                          <a:cubicBezTo>
                            <a:pt x="351416" y="372343"/>
                            <a:pt x="357851" y="363513"/>
                            <a:pt x="363778" y="357220"/>
                          </a:cubicBezTo>
                          <a:cubicBezTo>
                            <a:pt x="369162" y="351554"/>
                            <a:pt x="371246" y="346923"/>
                            <a:pt x="375300" y="339539"/>
                          </a:cubicBezTo>
                          <a:cubicBezTo>
                            <a:pt x="379920" y="332921"/>
                            <a:pt x="377807" y="325572"/>
                            <a:pt x="375102" y="320464"/>
                          </a:cubicBezTo>
                          <a:cubicBezTo>
                            <a:pt x="368841" y="314023"/>
                            <a:pt x="353234" y="261056"/>
                            <a:pt x="344705" y="238411"/>
                          </a:cubicBezTo>
                          <a:cubicBezTo>
                            <a:pt x="335880" y="214857"/>
                            <a:pt x="328482" y="218809"/>
                            <a:pt x="320863" y="219338"/>
                          </a:cubicBezTo>
                          <a:cubicBezTo>
                            <a:pt x="314516" y="219684"/>
                            <a:pt x="307760" y="218162"/>
                            <a:pt x="300001" y="217749"/>
                          </a:cubicBezTo>
                          <a:cubicBezTo>
                            <a:pt x="293970" y="217082"/>
                            <a:pt x="279753" y="220631"/>
                            <a:pt x="270597" y="230266"/>
                          </a:cubicBezTo>
                          <a:cubicBezTo>
                            <a:pt x="253489" y="242397"/>
                            <a:pt x="224258" y="259485"/>
                            <a:pt x="229074" y="319471"/>
                          </a:cubicBezTo>
                          <a:cubicBezTo>
                            <a:pt x="228266" y="371181"/>
                            <a:pt x="262876" y="425249"/>
                            <a:pt x="269207" y="433512"/>
                          </a:cubicBezTo>
                          <a:cubicBezTo>
                            <a:pt x="257614" y="440609"/>
                            <a:pt x="315934" y="555900"/>
                            <a:pt x="448811" y="604571"/>
                          </a:cubicBezTo>
                          <a:cubicBezTo>
                            <a:pt x="557117" y="652822"/>
                            <a:pt x="560877" y="638882"/>
                            <a:pt x="578349" y="636756"/>
                          </a:cubicBezTo>
                          <a:cubicBezTo>
                            <a:pt x="594154" y="636590"/>
                            <a:pt x="642411" y="612857"/>
                            <a:pt x="653646" y="587883"/>
                          </a:cubicBezTo>
                          <a:cubicBezTo>
                            <a:pt x="663993" y="562832"/>
                            <a:pt x="664454" y="540294"/>
                            <a:pt x="661991" y="536425"/>
                          </a:cubicBezTo>
                          <a:cubicBezTo>
                            <a:pt x="659804" y="531517"/>
                            <a:pt x="652189" y="530582"/>
                            <a:pt x="641329" y="522915"/>
                          </a:cubicBezTo>
                          <a:lnTo>
                            <a:pt x="641329" y="522915"/>
                          </a:lnTo>
                          <a:close/>
                          <a:moveTo>
                            <a:pt x="441659" y="780597"/>
                          </a:moveTo>
                          <a:cubicBezTo>
                            <a:pt x="366571" y="775550"/>
                            <a:pt x="299393" y="766835"/>
                            <a:pt x="246557" y="721989"/>
                          </a:cubicBezTo>
                          <a:cubicBezTo>
                            <a:pt x="184543" y="744356"/>
                            <a:pt x="165851" y="745813"/>
                            <a:pt x="110266" y="765698"/>
                          </a:cubicBezTo>
                          <a:cubicBezTo>
                            <a:pt x="131991" y="715621"/>
                            <a:pt x="135262" y="700774"/>
                            <a:pt x="154569" y="633975"/>
                          </a:cubicBezTo>
                          <a:cubicBezTo>
                            <a:pt x="100560" y="580363"/>
                            <a:pt x="80990" y="503046"/>
                            <a:pt x="87019" y="426159"/>
                          </a:cubicBezTo>
                          <a:cubicBezTo>
                            <a:pt x="58592" y="212595"/>
                            <a:pt x="215110" y="92282"/>
                            <a:pt x="441659" y="71523"/>
                          </a:cubicBezTo>
                          <a:cubicBezTo>
                            <a:pt x="616021" y="114140"/>
                            <a:pt x="813050" y="185030"/>
                            <a:pt x="796297" y="426159"/>
                          </a:cubicBezTo>
                          <a:cubicBezTo>
                            <a:pt x="820909" y="600774"/>
                            <a:pt x="615962" y="779234"/>
                            <a:pt x="441659" y="780597"/>
                          </a:cubicBezTo>
                          <a:lnTo>
                            <a:pt x="441659" y="780597"/>
                          </a:lnTo>
                          <a:close/>
                          <a:moveTo>
                            <a:pt x="441659" y="0"/>
                          </a:moveTo>
                          <a:cubicBezTo>
                            <a:pt x="214647" y="-24606"/>
                            <a:pt x="21419" y="184393"/>
                            <a:pt x="15696" y="425961"/>
                          </a:cubicBezTo>
                          <a:cubicBezTo>
                            <a:pt x="11615" y="494941"/>
                            <a:pt x="37203" y="578467"/>
                            <a:pt x="76888" y="645896"/>
                          </a:cubicBezTo>
                          <a:cubicBezTo>
                            <a:pt x="56068" y="718890"/>
                            <a:pt x="18809" y="804395"/>
                            <a:pt x="0" y="874373"/>
                          </a:cubicBezTo>
                          <a:cubicBezTo>
                            <a:pt x="85550" y="847564"/>
                            <a:pt x="157984" y="827122"/>
                            <a:pt x="235830" y="798876"/>
                          </a:cubicBezTo>
                          <a:cubicBezTo>
                            <a:pt x="290884" y="849787"/>
                            <a:pt x="371579" y="850968"/>
                            <a:pt x="441659" y="851923"/>
                          </a:cubicBezTo>
                          <a:cubicBezTo>
                            <a:pt x="669994" y="846151"/>
                            <a:pt x="862780" y="670208"/>
                            <a:pt x="867623" y="425961"/>
                          </a:cubicBezTo>
                          <a:cubicBezTo>
                            <a:pt x="894992" y="228415"/>
                            <a:pt x="704605" y="48419"/>
                            <a:pt x="441659" y="0"/>
                          </a:cubicBezTo>
                          <a:lnTo>
                            <a:pt x="441659" y="0"/>
                          </a:lnTo>
                          <a:close/>
                        </a:path>
                        <a:path w="867621" h="874373" stroke="0" extrusionOk="0">
                          <a:moveTo>
                            <a:pt x="641329" y="522915"/>
                          </a:moveTo>
                          <a:cubicBezTo>
                            <a:pt x="631994" y="518081"/>
                            <a:pt x="578917" y="488333"/>
                            <a:pt x="568414" y="484769"/>
                          </a:cubicBezTo>
                          <a:cubicBezTo>
                            <a:pt x="558201" y="481343"/>
                            <a:pt x="551916" y="477455"/>
                            <a:pt x="543778" y="489339"/>
                          </a:cubicBezTo>
                          <a:cubicBezTo>
                            <a:pt x="537001" y="499762"/>
                            <a:pt x="513510" y="522402"/>
                            <a:pt x="507818" y="530664"/>
                          </a:cubicBezTo>
                          <a:cubicBezTo>
                            <a:pt x="499861" y="538076"/>
                            <a:pt x="494560" y="539100"/>
                            <a:pt x="484175" y="532451"/>
                          </a:cubicBezTo>
                          <a:cubicBezTo>
                            <a:pt x="474377" y="518802"/>
                            <a:pt x="440562" y="514463"/>
                            <a:pt x="398745" y="475233"/>
                          </a:cubicBezTo>
                          <a:cubicBezTo>
                            <a:pt x="367952" y="447082"/>
                            <a:pt x="345354" y="406576"/>
                            <a:pt x="341127" y="397750"/>
                          </a:cubicBezTo>
                          <a:cubicBezTo>
                            <a:pt x="336113" y="385857"/>
                            <a:pt x="340652" y="381118"/>
                            <a:pt x="346690" y="375697"/>
                          </a:cubicBezTo>
                          <a:cubicBezTo>
                            <a:pt x="351549" y="370687"/>
                            <a:pt x="358372" y="363826"/>
                            <a:pt x="363778" y="357220"/>
                          </a:cubicBezTo>
                          <a:cubicBezTo>
                            <a:pt x="368757" y="350706"/>
                            <a:pt x="371494" y="346491"/>
                            <a:pt x="375300" y="339539"/>
                          </a:cubicBezTo>
                          <a:cubicBezTo>
                            <a:pt x="380228" y="333372"/>
                            <a:pt x="376624" y="326715"/>
                            <a:pt x="375102" y="320464"/>
                          </a:cubicBezTo>
                          <a:cubicBezTo>
                            <a:pt x="377533" y="313956"/>
                            <a:pt x="349392" y="260466"/>
                            <a:pt x="344705" y="238411"/>
                          </a:cubicBezTo>
                          <a:cubicBezTo>
                            <a:pt x="335773" y="217411"/>
                            <a:pt x="327218" y="219388"/>
                            <a:pt x="320863" y="219338"/>
                          </a:cubicBezTo>
                          <a:cubicBezTo>
                            <a:pt x="314319" y="218902"/>
                            <a:pt x="308048" y="219147"/>
                            <a:pt x="300001" y="217749"/>
                          </a:cubicBezTo>
                          <a:cubicBezTo>
                            <a:pt x="291453" y="218003"/>
                            <a:pt x="278001" y="219445"/>
                            <a:pt x="270597" y="230266"/>
                          </a:cubicBezTo>
                          <a:cubicBezTo>
                            <a:pt x="263402" y="235465"/>
                            <a:pt x="224244" y="265526"/>
                            <a:pt x="229074" y="319471"/>
                          </a:cubicBezTo>
                          <a:cubicBezTo>
                            <a:pt x="227028" y="372644"/>
                            <a:pt x="263252" y="426186"/>
                            <a:pt x="269207" y="433512"/>
                          </a:cubicBezTo>
                          <a:cubicBezTo>
                            <a:pt x="269848" y="441379"/>
                            <a:pt x="335859" y="558768"/>
                            <a:pt x="448811" y="604571"/>
                          </a:cubicBezTo>
                          <a:cubicBezTo>
                            <a:pt x="558950" y="652434"/>
                            <a:pt x="555876" y="637222"/>
                            <a:pt x="578349" y="636756"/>
                          </a:cubicBezTo>
                          <a:cubicBezTo>
                            <a:pt x="603075" y="634333"/>
                            <a:pt x="646292" y="607855"/>
                            <a:pt x="653646" y="587883"/>
                          </a:cubicBezTo>
                          <a:cubicBezTo>
                            <a:pt x="664411" y="562035"/>
                            <a:pt x="664183" y="541386"/>
                            <a:pt x="661991" y="536425"/>
                          </a:cubicBezTo>
                          <a:cubicBezTo>
                            <a:pt x="658072" y="532398"/>
                            <a:pt x="650939" y="527365"/>
                            <a:pt x="641329" y="522915"/>
                          </a:cubicBezTo>
                          <a:lnTo>
                            <a:pt x="641329" y="522915"/>
                          </a:lnTo>
                          <a:close/>
                          <a:moveTo>
                            <a:pt x="441659" y="780597"/>
                          </a:moveTo>
                          <a:cubicBezTo>
                            <a:pt x="364992" y="780751"/>
                            <a:pt x="297227" y="744766"/>
                            <a:pt x="246557" y="721989"/>
                          </a:cubicBezTo>
                          <a:cubicBezTo>
                            <a:pt x="208209" y="737986"/>
                            <a:pt x="161692" y="753153"/>
                            <a:pt x="110266" y="765698"/>
                          </a:cubicBezTo>
                          <a:cubicBezTo>
                            <a:pt x="135667" y="711807"/>
                            <a:pt x="138874" y="661464"/>
                            <a:pt x="154569" y="633975"/>
                          </a:cubicBezTo>
                          <a:cubicBezTo>
                            <a:pt x="106968" y="589333"/>
                            <a:pt x="93453" y="490253"/>
                            <a:pt x="87019" y="426159"/>
                          </a:cubicBezTo>
                          <a:cubicBezTo>
                            <a:pt x="88648" y="198165"/>
                            <a:pt x="209357" y="97795"/>
                            <a:pt x="441659" y="71523"/>
                          </a:cubicBezTo>
                          <a:cubicBezTo>
                            <a:pt x="603612" y="71652"/>
                            <a:pt x="820282" y="250255"/>
                            <a:pt x="796297" y="426159"/>
                          </a:cubicBezTo>
                          <a:cubicBezTo>
                            <a:pt x="774278" y="658611"/>
                            <a:pt x="631172" y="752125"/>
                            <a:pt x="441659" y="780597"/>
                          </a:cubicBezTo>
                          <a:lnTo>
                            <a:pt x="441659" y="780597"/>
                          </a:lnTo>
                          <a:close/>
                          <a:moveTo>
                            <a:pt x="441659" y="0"/>
                          </a:moveTo>
                          <a:cubicBezTo>
                            <a:pt x="215998" y="-26312"/>
                            <a:pt x="-7268" y="208762"/>
                            <a:pt x="15696" y="425961"/>
                          </a:cubicBezTo>
                          <a:cubicBezTo>
                            <a:pt x="12031" y="504026"/>
                            <a:pt x="34186" y="599900"/>
                            <a:pt x="76888" y="645896"/>
                          </a:cubicBezTo>
                          <a:cubicBezTo>
                            <a:pt x="42037" y="731387"/>
                            <a:pt x="38074" y="770254"/>
                            <a:pt x="0" y="874373"/>
                          </a:cubicBezTo>
                          <a:cubicBezTo>
                            <a:pt x="77202" y="860264"/>
                            <a:pt x="168764" y="831918"/>
                            <a:pt x="235830" y="798876"/>
                          </a:cubicBezTo>
                          <a:cubicBezTo>
                            <a:pt x="306484" y="838261"/>
                            <a:pt x="377916" y="855194"/>
                            <a:pt x="441659" y="851923"/>
                          </a:cubicBezTo>
                          <a:cubicBezTo>
                            <a:pt x="676231" y="836918"/>
                            <a:pt x="883100" y="702270"/>
                            <a:pt x="867623" y="425961"/>
                          </a:cubicBezTo>
                          <a:cubicBezTo>
                            <a:pt x="872867" y="197130"/>
                            <a:pt x="647766" y="-13559"/>
                            <a:pt x="441659" y="0"/>
                          </a:cubicBezTo>
                          <a:lnTo>
                            <a:pt x="441659" y="0"/>
                          </a:ln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" name="Graphic 4">
            <a:extLst>
              <a:ext uri="{FF2B5EF4-FFF2-40B4-BE49-F238E27FC236}">
                <a16:creationId xmlns:a16="http://schemas.microsoft.com/office/drawing/2014/main" id="{DC463A31-9CF1-EFAB-8FE5-ABFC3EC7C1FC}"/>
              </a:ext>
            </a:extLst>
          </p:cNvPr>
          <p:cNvGrpSpPr/>
          <p:nvPr/>
        </p:nvGrpSpPr>
        <p:grpSpPr>
          <a:xfrm>
            <a:off x="8087577" y="4725119"/>
            <a:ext cx="219454" cy="219454"/>
            <a:chOff x="3796211" y="2808079"/>
            <a:chExt cx="609598" cy="609598"/>
          </a:xfrm>
          <a:effectLst/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FB05FEF-DEB2-595F-5060-50AE1BC29FEA}"/>
                </a:ext>
              </a:extLst>
            </p:cNvPr>
            <p:cNvSpPr/>
            <p:nvPr/>
          </p:nvSpPr>
          <p:spPr>
            <a:xfrm>
              <a:off x="3796211" y="2808079"/>
              <a:ext cx="609598" cy="609598"/>
            </a:xfrm>
            <a:custGeom>
              <a:avLst/>
              <a:gdLst>
                <a:gd name="connsiteX0" fmla="*/ 609598 w 609598"/>
                <a:gd name="connsiteY0" fmla="*/ 304799 h 609598"/>
                <a:gd name="connsiteX1" fmla="*/ 304799 w 609598"/>
                <a:gd name="connsiteY1" fmla="*/ 609598 h 609598"/>
                <a:gd name="connsiteX2" fmla="*/ 0 w 609598"/>
                <a:gd name="connsiteY2" fmla="*/ 304799 h 609598"/>
                <a:gd name="connsiteX3" fmla="*/ 304799 w 609598"/>
                <a:gd name="connsiteY3" fmla="*/ 0 h 609598"/>
                <a:gd name="connsiteX4" fmla="*/ 609598 w 609598"/>
                <a:gd name="connsiteY4" fmla="*/ 304799 h 609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598" h="609598">
                  <a:moveTo>
                    <a:pt x="609598" y="304799"/>
                  </a:moveTo>
                  <a:cubicBezTo>
                    <a:pt x="609598" y="473135"/>
                    <a:pt x="473135" y="609598"/>
                    <a:pt x="304799" y="609598"/>
                  </a:cubicBezTo>
                  <a:cubicBezTo>
                    <a:pt x="136463" y="609598"/>
                    <a:pt x="0" y="473135"/>
                    <a:pt x="0" y="304799"/>
                  </a:cubicBezTo>
                  <a:cubicBezTo>
                    <a:pt x="0" y="136463"/>
                    <a:pt x="136463" y="0"/>
                    <a:pt x="304799" y="0"/>
                  </a:cubicBezTo>
                  <a:cubicBezTo>
                    <a:pt x="473135" y="0"/>
                    <a:pt x="609598" y="136463"/>
                    <a:pt x="609598" y="304799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3687632289">
                    <a:custGeom>
                      <a:avLst/>
                      <a:gdLst>
                        <a:gd name="connsiteX0" fmla="*/ 1136234 w 1136234"/>
                        <a:gd name="connsiteY0" fmla="*/ 568117 h 1136234"/>
                        <a:gd name="connsiteX1" fmla="*/ 568117 w 1136234"/>
                        <a:gd name="connsiteY1" fmla="*/ 1136234 h 1136234"/>
                        <a:gd name="connsiteX2" fmla="*/ 0 w 1136234"/>
                        <a:gd name="connsiteY2" fmla="*/ 568117 h 1136234"/>
                        <a:gd name="connsiteX3" fmla="*/ 568117 w 1136234"/>
                        <a:gd name="connsiteY3" fmla="*/ 0 h 1136234"/>
                        <a:gd name="connsiteX4" fmla="*/ 1136234 w 1136234"/>
                        <a:gd name="connsiteY4" fmla="*/ 568117 h 11362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36234" h="1136234" fill="none" extrusionOk="0">
                          <a:moveTo>
                            <a:pt x="1136234" y="568117"/>
                          </a:moveTo>
                          <a:cubicBezTo>
                            <a:pt x="1197862" y="860415"/>
                            <a:pt x="821755" y="1129781"/>
                            <a:pt x="568117" y="1136234"/>
                          </a:cubicBezTo>
                          <a:cubicBezTo>
                            <a:pt x="245010" y="1144751"/>
                            <a:pt x="4331" y="898823"/>
                            <a:pt x="0" y="568117"/>
                          </a:cubicBezTo>
                          <a:cubicBezTo>
                            <a:pt x="24656" y="255667"/>
                            <a:pt x="269869" y="-32986"/>
                            <a:pt x="568117" y="0"/>
                          </a:cubicBezTo>
                          <a:cubicBezTo>
                            <a:pt x="892942" y="3746"/>
                            <a:pt x="1110761" y="256634"/>
                            <a:pt x="1136234" y="568117"/>
                          </a:cubicBezTo>
                          <a:close/>
                        </a:path>
                        <a:path w="1136234" h="1136234" stroke="0" extrusionOk="0">
                          <a:moveTo>
                            <a:pt x="1136234" y="568117"/>
                          </a:moveTo>
                          <a:cubicBezTo>
                            <a:pt x="1110525" y="818712"/>
                            <a:pt x="829474" y="1163954"/>
                            <a:pt x="568117" y="1136234"/>
                          </a:cubicBezTo>
                          <a:cubicBezTo>
                            <a:pt x="264188" y="1174673"/>
                            <a:pt x="67587" y="861737"/>
                            <a:pt x="0" y="568117"/>
                          </a:cubicBezTo>
                          <a:cubicBezTo>
                            <a:pt x="-42337" y="226052"/>
                            <a:pt x="268967" y="46142"/>
                            <a:pt x="568117" y="0"/>
                          </a:cubicBezTo>
                          <a:cubicBezTo>
                            <a:pt x="871342" y="-53538"/>
                            <a:pt x="1182203" y="296295"/>
                            <a:pt x="1136234" y="568117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D5FBA9B-365C-2206-478F-F91A87844D6D}"/>
                </a:ext>
              </a:extLst>
            </p:cNvPr>
            <p:cNvSpPr/>
            <p:nvPr/>
          </p:nvSpPr>
          <p:spPr>
            <a:xfrm>
              <a:off x="3934001" y="2917485"/>
              <a:ext cx="333974" cy="429211"/>
            </a:xfrm>
            <a:custGeom>
              <a:avLst/>
              <a:gdLst>
                <a:gd name="connsiteX0" fmla="*/ 194951 w 333974"/>
                <a:gd name="connsiteY0" fmla="*/ 311292 h 429211"/>
                <a:gd name="connsiteX1" fmla="*/ 137325 w 333974"/>
                <a:gd name="connsiteY1" fmla="*/ 283860 h 429211"/>
                <a:gd name="connsiteX2" fmla="*/ 71507 w 333974"/>
                <a:gd name="connsiteY2" fmla="*/ 429211 h 429211"/>
                <a:gd name="connsiteX3" fmla="*/ 104368 w 333974"/>
                <a:gd name="connsiteY3" fmla="*/ 201564 h 429211"/>
                <a:gd name="connsiteX4" fmla="*/ 159232 w 333974"/>
                <a:gd name="connsiteY4" fmla="*/ 97360 h 429211"/>
                <a:gd name="connsiteX5" fmla="*/ 183902 w 333974"/>
                <a:gd name="connsiteY5" fmla="*/ 267382 h 429211"/>
                <a:gd name="connsiteX6" fmla="*/ 249720 w 333974"/>
                <a:gd name="connsiteY6" fmla="*/ 69928 h 429211"/>
                <a:gd name="connsiteX7" fmla="*/ 49504 w 333974"/>
                <a:gd name="connsiteY7" fmla="*/ 176894 h 429211"/>
                <a:gd name="connsiteX8" fmla="*/ 60458 w 333974"/>
                <a:gd name="connsiteY8" fmla="*/ 248236 h 429211"/>
                <a:gd name="connsiteX9" fmla="*/ 165 w 333974"/>
                <a:gd name="connsiteY9" fmla="*/ 149557 h 429211"/>
                <a:gd name="connsiteX10" fmla="*/ 145516 w 333974"/>
                <a:gd name="connsiteY10" fmla="*/ 1444 h 429211"/>
                <a:gd name="connsiteX11" fmla="*/ 332016 w 333974"/>
                <a:gd name="connsiteY11" fmla="*/ 119363 h 429211"/>
                <a:gd name="connsiteX12" fmla="*/ 194951 w 333974"/>
                <a:gd name="connsiteY12" fmla="*/ 311292 h 429211"/>
                <a:gd name="connsiteX13" fmla="*/ 194951 w 333974"/>
                <a:gd name="connsiteY13" fmla="*/ 311292 h 429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3974" h="429211">
                  <a:moveTo>
                    <a:pt x="194951" y="311292"/>
                  </a:moveTo>
                  <a:cubicBezTo>
                    <a:pt x="168852" y="309291"/>
                    <a:pt x="157803" y="296337"/>
                    <a:pt x="137325" y="283860"/>
                  </a:cubicBezTo>
                  <a:cubicBezTo>
                    <a:pt x="126085" y="342915"/>
                    <a:pt x="112274" y="399589"/>
                    <a:pt x="71507" y="429211"/>
                  </a:cubicBezTo>
                  <a:cubicBezTo>
                    <a:pt x="58934" y="339867"/>
                    <a:pt x="89985" y="272811"/>
                    <a:pt x="104368" y="201564"/>
                  </a:cubicBezTo>
                  <a:cubicBezTo>
                    <a:pt x="79794" y="160130"/>
                    <a:pt x="107321" y="76786"/>
                    <a:pt x="159232" y="97360"/>
                  </a:cubicBezTo>
                  <a:cubicBezTo>
                    <a:pt x="223050" y="122602"/>
                    <a:pt x="103987" y="251284"/>
                    <a:pt x="183902" y="267382"/>
                  </a:cubicBezTo>
                  <a:cubicBezTo>
                    <a:pt x="267436" y="284145"/>
                    <a:pt x="301440" y="122506"/>
                    <a:pt x="249720" y="69928"/>
                  </a:cubicBezTo>
                  <a:cubicBezTo>
                    <a:pt x="174948" y="-5986"/>
                    <a:pt x="31978" y="68214"/>
                    <a:pt x="49504" y="176894"/>
                  </a:cubicBezTo>
                  <a:cubicBezTo>
                    <a:pt x="53790" y="203469"/>
                    <a:pt x="81222" y="211565"/>
                    <a:pt x="60458" y="248236"/>
                  </a:cubicBezTo>
                  <a:cubicBezTo>
                    <a:pt x="12547" y="237664"/>
                    <a:pt x="-1740" y="199849"/>
                    <a:pt x="165" y="149557"/>
                  </a:cubicBezTo>
                  <a:cubicBezTo>
                    <a:pt x="3117" y="67166"/>
                    <a:pt x="74174" y="9444"/>
                    <a:pt x="145516" y="1444"/>
                  </a:cubicBezTo>
                  <a:cubicBezTo>
                    <a:pt x="235718" y="-8653"/>
                    <a:pt x="320300" y="34590"/>
                    <a:pt x="332016" y="119363"/>
                  </a:cubicBezTo>
                  <a:cubicBezTo>
                    <a:pt x="345160" y="215089"/>
                    <a:pt x="291344" y="318721"/>
                    <a:pt x="194951" y="311292"/>
                  </a:cubicBezTo>
                  <a:lnTo>
                    <a:pt x="194951" y="311292"/>
                  </a:lnTo>
                  <a:close/>
                </a:path>
              </a:pathLst>
            </a:custGeom>
            <a:solidFill>
              <a:schemeClr val="bg2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381775640">
                    <a:custGeom>
                      <a:avLst/>
                      <a:gdLst>
                        <a:gd name="connsiteX0" fmla="*/ 363370 w 622496"/>
                        <a:gd name="connsiteY0" fmla="*/ 580219 h 800009"/>
                        <a:gd name="connsiteX1" fmla="*/ 255960 w 622496"/>
                        <a:gd name="connsiteY1" fmla="*/ 529088 h 800009"/>
                        <a:gd name="connsiteX2" fmla="*/ 133282 w 622496"/>
                        <a:gd name="connsiteY2" fmla="*/ 800009 h 800009"/>
                        <a:gd name="connsiteX3" fmla="*/ 194532 w 622496"/>
                        <a:gd name="connsiteY3" fmla="*/ 375696 h 800009"/>
                        <a:gd name="connsiteX4" fmla="*/ 296793 w 622496"/>
                        <a:gd name="connsiteY4" fmla="*/ 181469 h 800009"/>
                        <a:gd name="connsiteX5" fmla="*/ 342775 w 622496"/>
                        <a:gd name="connsiteY5" fmla="*/ 498374 h 800009"/>
                        <a:gd name="connsiteX6" fmla="*/ 465454 w 622496"/>
                        <a:gd name="connsiteY6" fmla="*/ 130339 h 800009"/>
                        <a:gd name="connsiteX7" fmla="*/ 92270 w 622496"/>
                        <a:gd name="connsiteY7" fmla="*/ 329713 h 800009"/>
                        <a:gd name="connsiteX8" fmla="*/ 112688 w 622496"/>
                        <a:gd name="connsiteY8" fmla="*/ 462688 h 800009"/>
                        <a:gd name="connsiteX9" fmla="*/ 307 w 622496"/>
                        <a:gd name="connsiteY9" fmla="*/ 278760 h 800009"/>
                        <a:gd name="connsiteX10" fmla="*/ 271228 w 622496"/>
                        <a:gd name="connsiteY10" fmla="*/ 2691 h 800009"/>
                        <a:gd name="connsiteX11" fmla="*/ 618846 w 622496"/>
                        <a:gd name="connsiteY11" fmla="*/ 222481 h 800009"/>
                        <a:gd name="connsiteX12" fmla="*/ 363370 w 622496"/>
                        <a:gd name="connsiteY12" fmla="*/ 580219 h 800009"/>
                        <a:gd name="connsiteX13" fmla="*/ 363370 w 622496"/>
                        <a:gd name="connsiteY13" fmla="*/ 580219 h 8000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622496" h="800009" fill="none" extrusionOk="0">
                          <a:moveTo>
                            <a:pt x="363370" y="580219"/>
                          </a:moveTo>
                          <a:cubicBezTo>
                            <a:pt x="313625" y="576237"/>
                            <a:pt x="298848" y="549634"/>
                            <a:pt x="255960" y="529088"/>
                          </a:cubicBezTo>
                          <a:cubicBezTo>
                            <a:pt x="227688" y="660898"/>
                            <a:pt x="222750" y="732235"/>
                            <a:pt x="133282" y="800009"/>
                          </a:cubicBezTo>
                          <a:cubicBezTo>
                            <a:pt x="102398" y="630812"/>
                            <a:pt x="180957" y="504549"/>
                            <a:pt x="194532" y="375696"/>
                          </a:cubicBezTo>
                          <a:cubicBezTo>
                            <a:pt x="134295" y="296387"/>
                            <a:pt x="177657" y="136411"/>
                            <a:pt x="296793" y="181469"/>
                          </a:cubicBezTo>
                          <a:cubicBezTo>
                            <a:pt x="419704" y="239479"/>
                            <a:pt x="184445" y="471787"/>
                            <a:pt x="342775" y="498374"/>
                          </a:cubicBezTo>
                          <a:cubicBezTo>
                            <a:pt x="476001" y="505659"/>
                            <a:pt x="589622" y="244087"/>
                            <a:pt x="465454" y="130339"/>
                          </a:cubicBezTo>
                          <a:cubicBezTo>
                            <a:pt x="293169" y="-19303"/>
                            <a:pt x="85493" y="109125"/>
                            <a:pt x="92270" y="329713"/>
                          </a:cubicBezTo>
                          <a:cubicBezTo>
                            <a:pt x="98842" y="388099"/>
                            <a:pt x="161927" y="388511"/>
                            <a:pt x="112688" y="462688"/>
                          </a:cubicBezTo>
                          <a:cubicBezTo>
                            <a:pt x="37029" y="454848"/>
                            <a:pt x="-17662" y="374683"/>
                            <a:pt x="307" y="278760"/>
                          </a:cubicBezTo>
                          <a:cubicBezTo>
                            <a:pt x="16142" y="130631"/>
                            <a:pt x="140572" y="26510"/>
                            <a:pt x="271228" y="2691"/>
                          </a:cubicBezTo>
                          <a:cubicBezTo>
                            <a:pt x="434926" y="-15209"/>
                            <a:pt x="577448" y="68317"/>
                            <a:pt x="618846" y="222481"/>
                          </a:cubicBezTo>
                          <a:cubicBezTo>
                            <a:pt x="660316" y="397685"/>
                            <a:pt x="581470" y="575838"/>
                            <a:pt x="363370" y="580219"/>
                          </a:cubicBezTo>
                          <a:lnTo>
                            <a:pt x="363370" y="580219"/>
                          </a:lnTo>
                          <a:close/>
                        </a:path>
                        <a:path w="622496" h="800009" stroke="0" extrusionOk="0">
                          <a:moveTo>
                            <a:pt x="363370" y="580219"/>
                          </a:moveTo>
                          <a:cubicBezTo>
                            <a:pt x="314790" y="577550"/>
                            <a:pt x="289382" y="554966"/>
                            <a:pt x="255960" y="529088"/>
                          </a:cubicBezTo>
                          <a:cubicBezTo>
                            <a:pt x="234843" y="615817"/>
                            <a:pt x="210445" y="748132"/>
                            <a:pt x="133282" y="800009"/>
                          </a:cubicBezTo>
                          <a:cubicBezTo>
                            <a:pt x="106614" y="635395"/>
                            <a:pt x="177228" y="489299"/>
                            <a:pt x="194532" y="375696"/>
                          </a:cubicBezTo>
                          <a:cubicBezTo>
                            <a:pt x="149087" y="277267"/>
                            <a:pt x="196825" y="141622"/>
                            <a:pt x="296793" y="181469"/>
                          </a:cubicBezTo>
                          <a:cubicBezTo>
                            <a:pt x="438516" y="232693"/>
                            <a:pt x="203134" y="478606"/>
                            <a:pt x="342775" y="498374"/>
                          </a:cubicBezTo>
                          <a:cubicBezTo>
                            <a:pt x="499707" y="555898"/>
                            <a:pt x="561910" y="233722"/>
                            <a:pt x="465454" y="130339"/>
                          </a:cubicBezTo>
                          <a:cubicBezTo>
                            <a:pt x="298910" y="-10285"/>
                            <a:pt x="28050" y="162539"/>
                            <a:pt x="92270" y="329713"/>
                          </a:cubicBezTo>
                          <a:cubicBezTo>
                            <a:pt x="107814" y="380751"/>
                            <a:pt x="160162" y="396430"/>
                            <a:pt x="112688" y="462688"/>
                          </a:cubicBezTo>
                          <a:cubicBezTo>
                            <a:pt x="19396" y="443730"/>
                            <a:pt x="-17788" y="371801"/>
                            <a:pt x="307" y="278760"/>
                          </a:cubicBezTo>
                          <a:cubicBezTo>
                            <a:pt x="33235" y="136435"/>
                            <a:pt x="158915" y="3820"/>
                            <a:pt x="271228" y="2691"/>
                          </a:cubicBezTo>
                          <a:cubicBezTo>
                            <a:pt x="445160" y="-24835"/>
                            <a:pt x="604440" y="51367"/>
                            <a:pt x="618846" y="222481"/>
                          </a:cubicBezTo>
                          <a:cubicBezTo>
                            <a:pt x="624972" y="368406"/>
                            <a:pt x="553838" y="590528"/>
                            <a:pt x="363370" y="580219"/>
                          </a:cubicBezTo>
                          <a:lnTo>
                            <a:pt x="363370" y="580219"/>
                          </a:ln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5" name="Graphic 4">
            <a:extLst>
              <a:ext uri="{FF2B5EF4-FFF2-40B4-BE49-F238E27FC236}">
                <a16:creationId xmlns:a16="http://schemas.microsoft.com/office/drawing/2014/main" id="{86ED2553-C2F2-4B88-F3F2-2B621688AB62}"/>
              </a:ext>
            </a:extLst>
          </p:cNvPr>
          <p:cNvGrpSpPr/>
          <p:nvPr/>
        </p:nvGrpSpPr>
        <p:grpSpPr>
          <a:xfrm>
            <a:off x="5792426" y="4944573"/>
            <a:ext cx="402008" cy="402008"/>
            <a:chOff x="4031360" y="1961610"/>
            <a:chExt cx="609600" cy="609600"/>
          </a:xfrm>
          <a:effectLst/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2A8F425-AA1D-8A97-CCB6-9A686C715578}"/>
                </a:ext>
              </a:extLst>
            </p:cNvPr>
            <p:cNvSpPr/>
            <p:nvPr/>
          </p:nvSpPr>
          <p:spPr>
            <a:xfrm>
              <a:off x="4227955" y="2123344"/>
              <a:ext cx="188499" cy="358235"/>
            </a:xfrm>
            <a:custGeom>
              <a:avLst/>
              <a:gdLst>
                <a:gd name="connsiteX0" fmla="*/ 181261 w 188499"/>
                <a:gd name="connsiteY0" fmla="*/ 203073 h 358235"/>
                <a:gd name="connsiteX1" fmla="*/ 124397 w 188499"/>
                <a:gd name="connsiteY1" fmla="*/ 203073 h 358235"/>
                <a:gd name="connsiteX2" fmla="*/ 124397 w 188499"/>
                <a:gd name="connsiteY2" fmla="*/ 358235 h 358235"/>
                <a:gd name="connsiteX3" fmla="*/ 40100 w 188499"/>
                <a:gd name="connsiteY3" fmla="*/ 358235 h 358235"/>
                <a:gd name="connsiteX4" fmla="*/ 40100 w 188499"/>
                <a:gd name="connsiteY4" fmla="*/ 203073 h 358235"/>
                <a:gd name="connsiteX5" fmla="*/ 0 w 188499"/>
                <a:gd name="connsiteY5" fmla="*/ 203073 h 358235"/>
                <a:gd name="connsiteX6" fmla="*/ 0 w 188499"/>
                <a:gd name="connsiteY6" fmla="*/ 131445 h 358235"/>
                <a:gd name="connsiteX7" fmla="*/ 40100 w 188499"/>
                <a:gd name="connsiteY7" fmla="*/ 131445 h 358235"/>
                <a:gd name="connsiteX8" fmla="*/ 40100 w 188499"/>
                <a:gd name="connsiteY8" fmla="*/ 85058 h 358235"/>
                <a:gd name="connsiteX9" fmla="*/ 125158 w 188499"/>
                <a:gd name="connsiteY9" fmla="*/ 0 h 358235"/>
                <a:gd name="connsiteX10" fmla="*/ 187547 w 188499"/>
                <a:gd name="connsiteY10" fmla="*/ 286 h 358235"/>
                <a:gd name="connsiteX11" fmla="*/ 187547 w 188499"/>
                <a:gd name="connsiteY11" fmla="*/ 69818 h 358235"/>
                <a:gd name="connsiteX12" fmla="*/ 142208 w 188499"/>
                <a:gd name="connsiteY12" fmla="*/ 69818 h 358235"/>
                <a:gd name="connsiteX13" fmla="*/ 124301 w 188499"/>
                <a:gd name="connsiteY13" fmla="*/ 89345 h 358235"/>
                <a:gd name="connsiteX14" fmla="*/ 124301 w 188499"/>
                <a:gd name="connsiteY14" fmla="*/ 131540 h 358235"/>
                <a:gd name="connsiteX15" fmla="*/ 188500 w 188499"/>
                <a:gd name="connsiteY15" fmla="*/ 131540 h 358235"/>
                <a:gd name="connsiteX16" fmla="*/ 181261 w 188499"/>
                <a:gd name="connsiteY16" fmla="*/ 203073 h 35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8499" h="358235">
                  <a:moveTo>
                    <a:pt x="181261" y="203073"/>
                  </a:moveTo>
                  <a:lnTo>
                    <a:pt x="124397" y="203073"/>
                  </a:lnTo>
                  <a:lnTo>
                    <a:pt x="124397" y="358235"/>
                  </a:lnTo>
                  <a:lnTo>
                    <a:pt x="40100" y="358235"/>
                  </a:lnTo>
                  <a:lnTo>
                    <a:pt x="40100" y="203073"/>
                  </a:lnTo>
                  <a:lnTo>
                    <a:pt x="0" y="203073"/>
                  </a:lnTo>
                  <a:lnTo>
                    <a:pt x="0" y="131445"/>
                  </a:lnTo>
                  <a:lnTo>
                    <a:pt x="40100" y="131445"/>
                  </a:lnTo>
                  <a:lnTo>
                    <a:pt x="40100" y="85058"/>
                  </a:lnTo>
                  <a:cubicBezTo>
                    <a:pt x="40100" y="51911"/>
                    <a:pt x="55817" y="0"/>
                    <a:pt x="125158" y="0"/>
                  </a:cubicBezTo>
                  <a:lnTo>
                    <a:pt x="187547" y="286"/>
                  </a:lnTo>
                  <a:lnTo>
                    <a:pt x="187547" y="69818"/>
                  </a:lnTo>
                  <a:lnTo>
                    <a:pt x="142208" y="69818"/>
                  </a:lnTo>
                  <a:cubicBezTo>
                    <a:pt x="134779" y="69818"/>
                    <a:pt x="124301" y="73533"/>
                    <a:pt x="124301" y="89345"/>
                  </a:cubicBezTo>
                  <a:lnTo>
                    <a:pt x="124301" y="131540"/>
                  </a:lnTo>
                  <a:lnTo>
                    <a:pt x="188500" y="131540"/>
                  </a:lnTo>
                  <a:lnTo>
                    <a:pt x="181261" y="203073"/>
                  </a:lnTo>
                  <a:close/>
                </a:path>
              </a:pathLst>
            </a:custGeom>
            <a:solidFill>
              <a:srgbClr val="0A234F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4017065797">
                    <a:custGeom>
                      <a:avLst/>
                      <a:gdLst>
                        <a:gd name="connsiteX0" fmla="*/ 618899 w 643613"/>
                        <a:gd name="connsiteY0" fmla="*/ 693374 h 1223162"/>
                        <a:gd name="connsiteX1" fmla="*/ 424742 w 643613"/>
                        <a:gd name="connsiteY1" fmla="*/ 693374 h 1223162"/>
                        <a:gd name="connsiteX2" fmla="*/ 424742 w 643613"/>
                        <a:gd name="connsiteY2" fmla="*/ 1223162 h 1223162"/>
                        <a:gd name="connsiteX3" fmla="*/ 136917 w 643613"/>
                        <a:gd name="connsiteY3" fmla="*/ 1223162 h 1223162"/>
                        <a:gd name="connsiteX4" fmla="*/ 136917 w 643613"/>
                        <a:gd name="connsiteY4" fmla="*/ 693374 h 1223162"/>
                        <a:gd name="connsiteX5" fmla="*/ 0 w 643613"/>
                        <a:gd name="connsiteY5" fmla="*/ 693374 h 1223162"/>
                        <a:gd name="connsiteX6" fmla="*/ 0 w 643613"/>
                        <a:gd name="connsiteY6" fmla="*/ 448807 h 1223162"/>
                        <a:gd name="connsiteX7" fmla="*/ 136917 w 643613"/>
                        <a:gd name="connsiteY7" fmla="*/ 448807 h 1223162"/>
                        <a:gd name="connsiteX8" fmla="*/ 136917 w 643613"/>
                        <a:gd name="connsiteY8" fmla="*/ 290423 h 1223162"/>
                        <a:gd name="connsiteX9" fmla="*/ 427340 w 643613"/>
                        <a:gd name="connsiteY9" fmla="*/ 0 h 1223162"/>
                        <a:gd name="connsiteX10" fmla="*/ 640362 w 643613"/>
                        <a:gd name="connsiteY10" fmla="*/ 976 h 1223162"/>
                        <a:gd name="connsiteX11" fmla="*/ 640362 w 643613"/>
                        <a:gd name="connsiteY11" fmla="*/ 238387 h 1223162"/>
                        <a:gd name="connsiteX12" fmla="*/ 485556 w 643613"/>
                        <a:gd name="connsiteY12" fmla="*/ 238387 h 1223162"/>
                        <a:gd name="connsiteX13" fmla="*/ 424414 w 643613"/>
                        <a:gd name="connsiteY13" fmla="*/ 305060 h 1223162"/>
                        <a:gd name="connsiteX14" fmla="*/ 424414 w 643613"/>
                        <a:gd name="connsiteY14" fmla="*/ 449131 h 1223162"/>
                        <a:gd name="connsiteX15" fmla="*/ 643616 w 643613"/>
                        <a:gd name="connsiteY15" fmla="*/ 449131 h 1223162"/>
                        <a:gd name="connsiteX16" fmla="*/ 618899 w 643613"/>
                        <a:gd name="connsiteY16" fmla="*/ 693374 h 12231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643613" h="1223162" fill="none" extrusionOk="0">
                          <a:moveTo>
                            <a:pt x="618899" y="693374"/>
                          </a:moveTo>
                          <a:cubicBezTo>
                            <a:pt x="544852" y="698173"/>
                            <a:pt x="498723" y="699810"/>
                            <a:pt x="424742" y="693374"/>
                          </a:cubicBezTo>
                          <a:cubicBezTo>
                            <a:pt x="413510" y="919498"/>
                            <a:pt x="406512" y="1021409"/>
                            <a:pt x="424742" y="1223162"/>
                          </a:cubicBezTo>
                          <a:cubicBezTo>
                            <a:pt x="352297" y="1211148"/>
                            <a:pt x="237221" y="1235410"/>
                            <a:pt x="136917" y="1223162"/>
                          </a:cubicBezTo>
                          <a:cubicBezTo>
                            <a:pt x="162703" y="1059195"/>
                            <a:pt x="121697" y="849069"/>
                            <a:pt x="136917" y="693374"/>
                          </a:cubicBezTo>
                          <a:cubicBezTo>
                            <a:pt x="78585" y="693633"/>
                            <a:pt x="64175" y="694714"/>
                            <a:pt x="0" y="693374"/>
                          </a:cubicBezTo>
                          <a:cubicBezTo>
                            <a:pt x="7496" y="627642"/>
                            <a:pt x="2671" y="563441"/>
                            <a:pt x="0" y="448807"/>
                          </a:cubicBezTo>
                          <a:cubicBezTo>
                            <a:pt x="62833" y="451824"/>
                            <a:pt x="94969" y="443085"/>
                            <a:pt x="136917" y="448807"/>
                          </a:cubicBezTo>
                          <a:cubicBezTo>
                            <a:pt x="141371" y="408438"/>
                            <a:pt x="144054" y="323364"/>
                            <a:pt x="136917" y="290423"/>
                          </a:cubicBezTo>
                          <a:cubicBezTo>
                            <a:pt x="108845" y="170123"/>
                            <a:pt x="204434" y="-25006"/>
                            <a:pt x="427340" y="0"/>
                          </a:cubicBezTo>
                          <a:cubicBezTo>
                            <a:pt x="501644" y="8791"/>
                            <a:pt x="562734" y="-7715"/>
                            <a:pt x="640362" y="976"/>
                          </a:cubicBezTo>
                          <a:cubicBezTo>
                            <a:pt x="632527" y="96876"/>
                            <a:pt x="630211" y="139842"/>
                            <a:pt x="640362" y="238387"/>
                          </a:cubicBezTo>
                          <a:cubicBezTo>
                            <a:pt x="582913" y="236413"/>
                            <a:pt x="545759" y="232896"/>
                            <a:pt x="485556" y="238387"/>
                          </a:cubicBezTo>
                          <a:cubicBezTo>
                            <a:pt x="463814" y="234974"/>
                            <a:pt x="424014" y="252471"/>
                            <a:pt x="424414" y="305060"/>
                          </a:cubicBezTo>
                          <a:cubicBezTo>
                            <a:pt x="420954" y="353114"/>
                            <a:pt x="418541" y="377649"/>
                            <a:pt x="424414" y="449131"/>
                          </a:cubicBezTo>
                          <a:cubicBezTo>
                            <a:pt x="468966" y="445451"/>
                            <a:pt x="564691" y="445710"/>
                            <a:pt x="643616" y="449131"/>
                          </a:cubicBezTo>
                          <a:cubicBezTo>
                            <a:pt x="627405" y="548714"/>
                            <a:pt x="619503" y="590808"/>
                            <a:pt x="618899" y="693374"/>
                          </a:cubicBezTo>
                          <a:close/>
                        </a:path>
                        <a:path w="643613" h="1223162" stroke="0" extrusionOk="0">
                          <a:moveTo>
                            <a:pt x="618899" y="693374"/>
                          </a:moveTo>
                          <a:cubicBezTo>
                            <a:pt x="542790" y="694097"/>
                            <a:pt x="518819" y="685506"/>
                            <a:pt x="424742" y="693374"/>
                          </a:cubicBezTo>
                          <a:cubicBezTo>
                            <a:pt x="421703" y="931276"/>
                            <a:pt x="429028" y="960573"/>
                            <a:pt x="424742" y="1223162"/>
                          </a:cubicBezTo>
                          <a:cubicBezTo>
                            <a:pt x="283677" y="1215992"/>
                            <a:pt x="272570" y="1224364"/>
                            <a:pt x="136917" y="1223162"/>
                          </a:cubicBezTo>
                          <a:cubicBezTo>
                            <a:pt x="111404" y="1036251"/>
                            <a:pt x="130937" y="805919"/>
                            <a:pt x="136917" y="693374"/>
                          </a:cubicBezTo>
                          <a:cubicBezTo>
                            <a:pt x="101639" y="691408"/>
                            <a:pt x="32983" y="699630"/>
                            <a:pt x="0" y="693374"/>
                          </a:cubicBezTo>
                          <a:cubicBezTo>
                            <a:pt x="1568" y="629503"/>
                            <a:pt x="508" y="567728"/>
                            <a:pt x="0" y="448807"/>
                          </a:cubicBezTo>
                          <a:cubicBezTo>
                            <a:pt x="37955" y="443318"/>
                            <a:pt x="109182" y="448612"/>
                            <a:pt x="136917" y="448807"/>
                          </a:cubicBezTo>
                          <a:cubicBezTo>
                            <a:pt x="134356" y="397520"/>
                            <a:pt x="131927" y="363576"/>
                            <a:pt x="136917" y="290423"/>
                          </a:cubicBezTo>
                          <a:cubicBezTo>
                            <a:pt x="146504" y="150946"/>
                            <a:pt x="197996" y="-8343"/>
                            <a:pt x="427340" y="0"/>
                          </a:cubicBezTo>
                          <a:cubicBezTo>
                            <a:pt x="531854" y="4037"/>
                            <a:pt x="567145" y="-3760"/>
                            <a:pt x="640362" y="976"/>
                          </a:cubicBezTo>
                          <a:cubicBezTo>
                            <a:pt x="641560" y="76897"/>
                            <a:pt x="650353" y="160796"/>
                            <a:pt x="640362" y="238387"/>
                          </a:cubicBezTo>
                          <a:cubicBezTo>
                            <a:pt x="606334" y="240147"/>
                            <a:pt x="560368" y="234489"/>
                            <a:pt x="485556" y="238387"/>
                          </a:cubicBezTo>
                          <a:cubicBezTo>
                            <a:pt x="459876" y="244187"/>
                            <a:pt x="430859" y="246503"/>
                            <a:pt x="424414" y="305060"/>
                          </a:cubicBezTo>
                          <a:cubicBezTo>
                            <a:pt x="426363" y="356148"/>
                            <a:pt x="430647" y="393948"/>
                            <a:pt x="424414" y="449131"/>
                          </a:cubicBezTo>
                          <a:cubicBezTo>
                            <a:pt x="502766" y="452595"/>
                            <a:pt x="595349" y="453459"/>
                            <a:pt x="643616" y="449131"/>
                          </a:cubicBezTo>
                          <a:cubicBezTo>
                            <a:pt x="631814" y="547088"/>
                            <a:pt x="618834" y="596876"/>
                            <a:pt x="618899" y="69337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9" name="Graphic 4">
              <a:extLst>
                <a:ext uri="{FF2B5EF4-FFF2-40B4-BE49-F238E27FC236}">
                  <a16:creationId xmlns:a16="http://schemas.microsoft.com/office/drawing/2014/main" id="{0AB9DFB3-9F87-9BD6-4195-C35839E34428}"/>
                </a:ext>
              </a:extLst>
            </p:cNvPr>
            <p:cNvGrpSpPr/>
            <p:nvPr/>
          </p:nvGrpSpPr>
          <p:grpSpPr>
            <a:xfrm>
              <a:off x="4031360" y="1961610"/>
              <a:ext cx="609600" cy="609600"/>
              <a:chOff x="4031360" y="1961610"/>
              <a:chExt cx="609600" cy="609600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485F1144-413F-C0ED-F60D-216AB20B2FBA}"/>
                  </a:ext>
                </a:extLst>
              </p:cNvPr>
              <p:cNvSpPr/>
              <p:nvPr/>
            </p:nvSpPr>
            <p:spPr>
              <a:xfrm>
                <a:off x="4031360" y="1961610"/>
                <a:ext cx="609600" cy="609600"/>
              </a:xfrm>
              <a:custGeom>
                <a:avLst/>
                <a:gdLst>
                  <a:gd name="connsiteX0" fmla="*/ 609600 w 609600"/>
                  <a:gd name="connsiteY0" fmla="*/ 304800 h 609600"/>
                  <a:gd name="connsiteX1" fmla="*/ 304800 w 609600"/>
                  <a:gd name="connsiteY1" fmla="*/ 609600 h 609600"/>
                  <a:gd name="connsiteX2" fmla="*/ 0 w 609600"/>
                  <a:gd name="connsiteY2" fmla="*/ 304800 h 609600"/>
                  <a:gd name="connsiteX3" fmla="*/ 304800 w 609600"/>
                  <a:gd name="connsiteY3" fmla="*/ 0 h 609600"/>
                  <a:gd name="connsiteX4" fmla="*/ 609600 w 609600"/>
                  <a:gd name="connsiteY4" fmla="*/ 304800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9600" h="609600">
                    <a:moveTo>
                      <a:pt x="609600" y="304800"/>
                    </a:moveTo>
                    <a:cubicBezTo>
                      <a:pt x="609600" y="473136"/>
                      <a:pt x="473136" y="609600"/>
                      <a:pt x="304800" y="609600"/>
                    </a:cubicBezTo>
                    <a:cubicBezTo>
                      <a:pt x="136464" y="609600"/>
                      <a:pt x="0" y="473136"/>
                      <a:pt x="0" y="304800"/>
                    </a:cubicBezTo>
                    <a:cubicBezTo>
                      <a:pt x="0" y="136464"/>
                      <a:pt x="136464" y="0"/>
                      <a:pt x="304800" y="0"/>
                    </a:cubicBezTo>
                    <a:cubicBezTo>
                      <a:pt x="473136" y="0"/>
                      <a:pt x="609600" y="136464"/>
                      <a:pt x="609600" y="3048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3756370433">
                      <a:custGeom>
                        <a:avLst/>
                        <a:gdLst>
                          <a:gd name="connsiteX0" fmla="*/ 2081426 w 2081426"/>
                          <a:gd name="connsiteY0" fmla="*/ 1040713 h 2081426"/>
                          <a:gd name="connsiteX1" fmla="*/ 1040713 w 2081426"/>
                          <a:gd name="connsiteY1" fmla="*/ 2081426 h 2081426"/>
                          <a:gd name="connsiteX2" fmla="*/ 0 w 2081426"/>
                          <a:gd name="connsiteY2" fmla="*/ 1040713 h 2081426"/>
                          <a:gd name="connsiteX3" fmla="*/ 1040713 w 2081426"/>
                          <a:gd name="connsiteY3" fmla="*/ 0 h 2081426"/>
                          <a:gd name="connsiteX4" fmla="*/ 2081426 w 2081426"/>
                          <a:gd name="connsiteY4" fmla="*/ 1040713 h 20814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081426" h="2081426" fill="none" extrusionOk="0">
                            <a:moveTo>
                              <a:pt x="2081426" y="1040713"/>
                            </a:moveTo>
                            <a:cubicBezTo>
                              <a:pt x="2120445" y="1677004"/>
                              <a:pt x="1527568" y="2117395"/>
                              <a:pt x="1040713" y="2081426"/>
                            </a:cubicBezTo>
                            <a:cubicBezTo>
                              <a:pt x="535731" y="2050938"/>
                              <a:pt x="74846" y="1629817"/>
                              <a:pt x="0" y="1040713"/>
                            </a:cubicBezTo>
                            <a:cubicBezTo>
                              <a:pt x="130753" y="408781"/>
                              <a:pt x="466157" y="-14308"/>
                              <a:pt x="1040713" y="0"/>
                            </a:cubicBezTo>
                            <a:cubicBezTo>
                              <a:pt x="1583056" y="67986"/>
                              <a:pt x="2106113" y="559707"/>
                              <a:pt x="2081426" y="1040713"/>
                            </a:cubicBezTo>
                            <a:close/>
                          </a:path>
                          <a:path w="2081426" h="2081426" stroke="0" extrusionOk="0">
                            <a:moveTo>
                              <a:pt x="2081426" y="1040713"/>
                            </a:moveTo>
                            <a:cubicBezTo>
                              <a:pt x="2175926" y="1538093"/>
                              <a:pt x="1570278" y="2115140"/>
                              <a:pt x="1040713" y="2081426"/>
                            </a:cubicBezTo>
                            <a:cubicBezTo>
                              <a:pt x="427784" y="2028201"/>
                              <a:pt x="79371" y="1503460"/>
                              <a:pt x="0" y="1040713"/>
                            </a:cubicBezTo>
                            <a:cubicBezTo>
                              <a:pt x="-110441" y="477950"/>
                              <a:pt x="443186" y="-68121"/>
                              <a:pt x="1040713" y="0"/>
                            </a:cubicBezTo>
                            <a:cubicBezTo>
                              <a:pt x="1629248" y="-12288"/>
                              <a:pt x="1972876" y="556414"/>
                              <a:pt x="2081426" y="1040713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EBA4A3BE-812C-AC27-455F-27E9CC455521}"/>
                  </a:ext>
                </a:extLst>
              </p:cNvPr>
              <p:cNvSpPr/>
              <p:nvPr/>
            </p:nvSpPr>
            <p:spPr>
              <a:xfrm>
                <a:off x="4241911" y="2087293"/>
                <a:ext cx="188499" cy="358235"/>
              </a:xfrm>
              <a:custGeom>
                <a:avLst/>
                <a:gdLst>
                  <a:gd name="connsiteX0" fmla="*/ 181261 w 188499"/>
                  <a:gd name="connsiteY0" fmla="*/ 203073 h 358235"/>
                  <a:gd name="connsiteX1" fmla="*/ 124397 w 188499"/>
                  <a:gd name="connsiteY1" fmla="*/ 203073 h 358235"/>
                  <a:gd name="connsiteX2" fmla="*/ 124397 w 188499"/>
                  <a:gd name="connsiteY2" fmla="*/ 358235 h 358235"/>
                  <a:gd name="connsiteX3" fmla="*/ 40100 w 188499"/>
                  <a:gd name="connsiteY3" fmla="*/ 358235 h 358235"/>
                  <a:gd name="connsiteX4" fmla="*/ 40100 w 188499"/>
                  <a:gd name="connsiteY4" fmla="*/ 203073 h 358235"/>
                  <a:gd name="connsiteX5" fmla="*/ 0 w 188499"/>
                  <a:gd name="connsiteY5" fmla="*/ 203073 h 358235"/>
                  <a:gd name="connsiteX6" fmla="*/ 0 w 188499"/>
                  <a:gd name="connsiteY6" fmla="*/ 131445 h 358235"/>
                  <a:gd name="connsiteX7" fmla="*/ 40100 w 188499"/>
                  <a:gd name="connsiteY7" fmla="*/ 131445 h 358235"/>
                  <a:gd name="connsiteX8" fmla="*/ 40100 w 188499"/>
                  <a:gd name="connsiteY8" fmla="*/ 85058 h 358235"/>
                  <a:gd name="connsiteX9" fmla="*/ 125158 w 188499"/>
                  <a:gd name="connsiteY9" fmla="*/ 0 h 358235"/>
                  <a:gd name="connsiteX10" fmla="*/ 187547 w 188499"/>
                  <a:gd name="connsiteY10" fmla="*/ 286 h 358235"/>
                  <a:gd name="connsiteX11" fmla="*/ 187547 w 188499"/>
                  <a:gd name="connsiteY11" fmla="*/ 69818 h 358235"/>
                  <a:gd name="connsiteX12" fmla="*/ 142208 w 188499"/>
                  <a:gd name="connsiteY12" fmla="*/ 69818 h 358235"/>
                  <a:gd name="connsiteX13" fmla="*/ 124301 w 188499"/>
                  <a:gd name="connsiteY13" fmla="*/ 89345 h 358235"/>
                  <a:gd name="connsiteX14" fmla="*/ 124301 w 188499"/>
                  <a:gd name="connsiteY14" fmla="*/ 131540 h 358235"/>
                  <a:gd name="connsiteX15" fmla="*/ 188500 w 188499"/>
                  <a:gd name="connsiteY15" fmla="*/ 131540 h 358235"/>
                  <a:gd name="connsiteX16" fmla="*/ 181261 w 188499"/>
                  <a:gd name="connsiteY16" fmla="*/ 203073 h 358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88499" h="358235">
                    <a:moveTo>
                      <a:pt x="181261" y="203073"/>
                    </a:moveTo>
                    <a:lnTo>
                      <a:pt x="124397" y="203073"/>
                    </a:lnTo>
                    <a:lnTo>
                      <a:pt x="124397" y="358235"/>
                    </a:lnTo>
                    <a:lnTo>
                      <a:pt x="40100" y="358235"/>
                    </a:lnTo>
                    <a:lnTo>
                      <a:pt x="40100" y="203073"/>
                    </a:lnTo>
                    <a:lnTo>
                      <a:pt x="0" y="203073"/>
                    </a:lnTo>
                    <a:lnTo>
                      <a:pt x="0" y="131445"/>
                    </a:lnTo>
                    <a:lnTo>
                      <a:pt x="40100" y="131445"/>
                    </a:lnTo>
                    <a:lnTo>
                      <a:pt x="40100" y="85058"/>
                    </a:lnTo>
                    <a:cubicBezTo>
                      <a:pt x="40100" y="51911"/>
                      <a:pt x="55817" y="0"/>
                      <a:pt x="125158" y="0"/>
                    </a:cubicBezTo>
                    <a:lnTo>
                      <a:pt x="187547" y="286"/>
                    </a:lnTo>
                    <a:lnTo>
                      <a:pt x="187547" y="69818"/>
                    </a:lnTo>
                    <a:lnTo>
                      <a:pt x="142208" y="69818"/>
                    </a:lnTo>
                    <a:cubicBezTo>
                      <a:pt x="134779" y="69818"/>
                      <a:pt x="124301" y="73533"/>
                      <a:pt x="124301" y="89345"/>
                    </a:cubicBezTo>
                    <a:lnTo>
                      <a:pt x="124301" y="131540"/>
                    </a:lnTo>
                    <a:lnTo>
                      <a:pt x="188500" y="131540"/>
                    </a:lnTo>
                    <a:lnTo>
                      <a:pt x="181261" y="203073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4187715499">
                      <a:custGeom>
                        <a:avLst/>
                        <a:gdLst>
                          <a:gd name="connsiteX0" fmla="*/ 618899 w 643613"/>
                          <a:gd name="connsiteY0" fmla="*/ 693374 h 1223162"/>
                          <a:gd name="connsiteX1" fmla="*/ 424742 w 643613"/>
                          <a:gd name="connsiteY1" fmla="*/ 693374 h 1223162"/>
                          <a:gd name="connsiteX2" fmla="*/ 424742 w 643613"/>
                          <a:gd name="connsiteY2" fmla="*/ 1223162 h 1223162"/>
                          <a:gd name="connsiteX3" fmla="*/ 136917 w 643613"/>
                          <a:gd name="connsiteY3" fmla="*/ 1223162 h 1223162"/>
                          <a:gd name="connsiteX4" fmla="*/ 136917 w 643613"/>
                          <a:gd name="connsiteY4" fmla="*/ 693374 h 1223162"/>
                          <a:gd name="connsiteX5" fmla="*/ 0 w 643613"/>
                          <a:gd name="connsiteY5" fmla="*/ 693374 h 1223162"/>
                          <a:gd name="connsiteX6" fmla="*/ 0 w 643613"/>
                          <a:gd name="connsiteY6" fmla="*/ 448807 h 1223162"/>
                          <a:gd name="connsiteX7" fmla="*/ 136917 w 643613"/>
                          <a:gd name="connsiteY7" fmla="*/ 448807 h 1223162"/>
                          <a:gd name="connsiteX8" fmla="*/ 136917 w 643613"/>
                          <a:gd name="connsiteY8" fmla="*/ 290423 h 1223162"/>
                          <a:gd name="connsiteX9" fmla="*/ 427340 w 643613"/>
                          <a:gd name="connsiteY9" fmla="*/ 0 h 1223162"/>
                          <a:gd name="connsiteX10" fmla="*/ 640362 w 643613"/>
                          <a:gd name="connsiteY10" fmla="*/ 976 h 1223162"/>
                          <a:gd name="connsiteX11" fmla="*/ 640362 w 643613"/>
                          <a:gd name="connsiteY11" fmla="*/ 238387 h 1223162"/>
                          <a:gd name="connsiteX12" fmla="*/ 485556 w 643613"/>
                          <a:gd name="connsiteY12" fmla="*/ 238387 h 1223162"/>
                          <a:gd name="connsiteX13" fmla="*/ 424414 w 643613"/>
                          <a:gd name="connsiteY13" fmla="*/ 305060 h 1223162"/>
                          <a:gd name="connsiteX14" fmla="*/ 424414 w 643613"/>
                          <a:gd name="connsiteY14" fmla="*/ 449131 h 1223162"/>
                          <a:gd name="connsiteX15" fmla="*/ 643616 w 643613"/>
                          <a:gd name="connsiteY15" fmla="*/ 449131 h 1223162"/>
                          <a:gd name="connsiteX16" fmla="*/ 618899 w 643613"/>
                          <a:gd name="connsiteY16" fmla="*/ 693374 h 12231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643613" h="1223162" fill="none" extrusionOk="0">
                            <a:moveTo>
                              <a:pt x="618899" y="693374"/>
                            </a:moveTo>
                            <a:cubicBezTo>
                              <a:pt x="542706" y="689361"/>
                              <a:pt x="498562" y="686953"/>
                              <a:pt x="424742" y="693374"/>
                            </a:cubicBezTo>
                            <a:cubicBezTo>
                              <a:pt x="438215" y="811919"/>
                              <a:pt x="438133" y="1018274"/>
                              <a:pt x="424742" y="1223162"/>
                            </a:cubicBezTo>
                            <a:cubicBezTo>
                              <a:pt x="300057" y="1225989"/>
                              <a:pt x="214742" y="1223520"/>
                              <a:pt x="136917" y="1223162"/>
                            </a:cubicBezTo>
                            <a:cubicBezTo>
                              <a:pt x="138985" y="1038629"/>
                              <a:pt x="127314" y="938660"/>
                              <a:pt x="136917" y="693374"/>
                            </a:cubicBezTo>
                            <a:cubicBezTo>
                              <a:pt x="107330" y="691111"/>
                              <a:pt x="40459" y="690730"/>
                              <a:pt x="0" y="693374"/>
                            </a:cubicBezTo>
                            <a:cubicBezTo>
                              <a:pt x="-3471" y="572955"/>
                              <a:pt x="792" y="505131"/>
                              <a:pt x="0" y="448807"/>
                            </a:cubicBezTo>
                            <a:cubicBezTo>
                              <a:pt x="31301" y="447670"/>
                              <a:pt x="83944" y="443494"/>
                              <a:pt x="136917" y="448807"/>
                            </a:cubicBezTo>
                            <a:cubicBezTo>
                              <a:pt x="129014" y="391796"/>
                              <a:pt x="143813" y="363120"/>
                              <a:pt x="136917" y="290423"/>
                            </a:cubicBezTo>
                            <a:cubicBezTo>
                              <a:pt x="125336" y="158320"/>
                              <a:pt x="198622" y="9901"/>
                              <a:pt x="427340" y="0"/>
                            </a:cubicBezTo>
                            <a:cubicBezTo>
                              <a:pt x="470921" y="2740"/>
                              <a:pt x="549431" y="-6890"/>
                              <a:pt x="640362" y="976"/>
                            </a:cubicBezTo>
                            <a:cubicBezTo>
                              <a:pt x="630420" y="119649"/>
                              <a:pt x="636754" y="127894"/>
                              <a:pt x="640362" y="238387"/>
                            </a:cubicBezTo>
                            <a:cubicBezTo>
                              <a:pt x="591316" y="244197"/>
                              <a:pt x="534342" y="243987"/>
                              <a:pt x="485556" y="238387"/>
                            </a:cubicBezTo>
                            <a:cubicBezTo>
                              <a:pt x="458607" y="234053"/>
                              <a:pt x="424780" y="252582"/>
                              <a:pt x="424414" y="305060"/>
                            </a:cubicBezTo>
                            <a:cubicBezTo>
                              <a:pt x="418534" y="364355"/>
                              <a:pt x="417885" y="387502"/>
                              <a:pt x="424414" y="449131"/>
                            </a:cubicBezTo>
                            <a:cubicBezTo>
                              <a:pt x="489849" y="453003"/>
                              <a:pt x="582345" y="457851"/>
                              <a:pt x="643616" y="449131"/>
                            </a:cubicBezTo>
                            <a:cubicBezTo>
                              <a:pt x="631670" y="516869"/>
                              <a:pt x="630303" y="642463"/>
                              <a:pt x="618899" y="693374"/>
                            </a:cubicBezTo>
                            <a:close/>
                          </a:path>
                          <a:path w="643613" h="1223162" stroke="0" extrusionOk="0">
                            <a:moveTo>
                              <a:pt x="618899" y="693374"/>
                            </a:moveTo>
                            <a:cubicBezTo>
                              <a:pt x="544272" y="689074"/>
                              <a:pt x="504021" y="686745"/>
                              <a:pt x="424742" y="693374"/>
                            </a:cubicBezTo>
                            <a:cubicBezTo>
                              <a:pt x="418995" y="941601"/>
                              <a:pt x="439722" y="998958"/>
                              <a:pt x="424742" y="1223162"/>
                            </a:cubicBezTo>
                            <a:cubicBezTo>
                              <a:pt x="332709" y="1219491"/>
                              <a:pt x="256871" y="1217785"/>
                              <a:pt x="136917" y="1223162"/>
                            </a:cubicBezTo>
                            <a:cubicBezTo>
                              <a:pt x="153477" y="1075827"/>
                              <a:pt x="129500" y="820753"/>
                              <a:pt x="136917" y="693374"/>
                            </a:cubicBezTo>
                            <a:cubicBezTo>
                              <a:pt x="98438" y="697830"/>
                              <a:pt x="55766" y="693622"/>
                              <a:pt x="0" y="693374"/>
                            </a:cubicBezTo>
                            <a:cubicBezTo>
                              <a:pt x="-10238" y="582654"/>
                              <a:pt x="-2392" y="563059"/>
                              <a:pt x="0" y="448807"/>
                            </a:cubicBezTo>
                            <a:cubicBezTo>
                              <a:pt x="55694" y="452162"/>
                              <a:pt x="87728" y="447172"/>
                              <a:pt x="136917" y="448807"/>
                            </a:cubicBezTo>
                            <a:cubicBezTo>
                              <a:pt x="130689" y="417010"/>
                              <a:pt x="134428" y="331950"/>
                              <a:pt x="136917" y="290423"/>
                            </a:cubicBezTo>
                            <a:cubicBezTo>
                              <a:pt x="129616" y="167937"/>
                              <a:pt x="218383" y="-3092"/>
                              <a:pt x="427340" y="0"/>
                            </a:cubicBezTo>
                            <a:cubicBezTo>
                              <a:pt x="482341" y="7402"/>
                              <a:pt x="593617" y="6195"/>
                              <a:pt x="640362" y="976"/>
                            </a:cubicBezTo>
                            <a:cubicBezTo>
                              <a:pt x="644131" y="50962"/>
                              <a:pt x="643303" y="139667"/>
                              <a:pt x="640362" y="238387"/>
                            </a:cubicBezTo>
                            <a:cubicBezTo>
                              <a:pt x="573909" y="233322"/>
                              <a:pt x="539050" y="233624"/>
                              <a:pt x="485556" y="238387"/>
                            </a:cubicBezTo>
                            <a:cubicBezTo>
                              <a:pt x="453952" y="243578"/>
                              <a:pt x="424879" y="249748"/>
                              <a:pt x="424414" y="305060"/>
                            </a:cubicBezTo>
                            <a:cubicBezTo>
                              <a:pt x="431022" y="367690"/>
                              <a:pt x="421514" y="419493"/>
                              <a:pt x="424414" y="449131"/>
                            </a:cubicBezTo>
                            <a:cubicBezTo>
                              <a:pt x="499628" y="450569"/>
                              <a:pt x="561307" y="444196"/>
                              <a:pt x="643616" y="449131"/>
                            </a:cubicBezTo>
                            <a:cubicBezTo>
                              <a:pt x="637396" y="521143"/>
                              <a:pt x="620970" y="598423"/>
                              <a:pt x="618899" y="693374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2" name="Graphic 4">
            <a:extLst>
              <a:ext uri="{FF2B5EF4-FFF2-40B4-BE49-F238E27FC236}">
                <a16:creationId xmlns:a16="http://schemas.microsoft.com/office/drawing/2014/main" id="{79C75FAC-B98C-E568-B415-990A45E9F0D1}"/>
              </a:ext>
            </a:extLst>
          </p:cNvPr>
          <p:cNvGrpSpPr/>
          <p:nvPr/>
        </p:nvGrpSpPr>
        <p:grpSpPr>
          <a:xfrm>
            <a:off x="1640584" y="5366448"/>
            <a:ext cx="226302" cy="226302"/>
            <a:chOff x="5823298" y="1961610"/>
            <a:chExt cx="609600" cy="609600"/>
          </a:xfrm>
          <a:effectLst/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4F66358A-A918-C74B-4721-E0ED797FD913}"/>
                </a:ext>
              </a:extLst>
            </p:cNvPr>
            <p:cNvSpPr/>
            <p:nvPr/>
          </p:nvSpPr>
          <p:spPr>
            <a:xfrm>
              <a:off x="5823298" y="1961610"/>
              <a:ext cx="609600" cy="609600"/>
            </a:xfrm>
            <a:prstGeom prst="roundRect">
              <a:avLst>
                <a:gd name="adj" fmla="val 14742"/>
              </a:avLst>
            </a:prstGeom>
            <a:solidFill>
              <a:schemeClr val="accent5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3505815204">
                    <a:custGeom>
                      <a:avLst/>
                      <a:gdLst>
                        <a:gd name="connsiteX0" fmla="*/ 0 w 1171686"/>
                        <a:gd name="connsiteY0" fmla="*/ 172730 h 1171686"/>
                        <a:gd name="connsiteX1" fmla="*/ 172730 w 1171686"/>
                        <a:gd name="connsiteY1" fmla="*/ 0 h 1171686"/>
                        <a:gd name="connsiteX2" fmla="*/ 585843 w 1171686"/>
                        <a:gd name="connsiteY2" fmla="*/ 0 h 1171686"/>
                        <a:gd name="connsiteX3" fmla="*/ 998956 w 1171686"/>
                        <a:gd name="connsiteY3" fmla="*/ 0 h 1171686"/>
                        <a:gd name="connsiteX4" fmla="*/ 1171686 w 1171686"/>
                        <a:gd name="connsiteY4" fmla="*/ 172730 h 1171686"/>
                        <a:gd name="connsiteX5" fmla="*/ 1171686 w 1171686"/>
                        <a:gd name="connsiteY5" fmla="*/ 561056 h 1171686"/>
                        <a:gd name="connsiteX6" fmla="*/ 1171686 w 1171686"/>
                        <a:gd name="connsiteY6" fmla="*/ 998956 h 1171686"/>
                        <a:gd name="connsiteX7" fmla="*/ 998956 w 1171686"/>
                        <a:gd name="connsiteY7" fmla="*/ 1171686 h 1171686"/>
                        <a:gd name="connsiteX8" fmla="*/ 585843 w 1171686"/>
                        <a:gd name="connsiteY8" fmla="*/ 1171686 h 1171686"/>
                        <a:gd name="connsiteX9" fmla="*/ 172730 w 1171686"/>
                        <a:gd name="connsiteY9" fmla="*/ 1171686 h 1171686"/>
                        <a:gd name="connsiteX10" fmla="*/ 0 w 1171686"/>
                        <a:gd name="connsiteY10" fmla="*/ 998956 h 1171686"/>
                        <a:gd name="connsiteX11" fmla="*/ 0 w 1171686"/>
                        <a:gd name="connsiteY11" fmla="*/ 569318 h 1171686"/>
                        <a:gd name="connsiteX12" fmla="*/ 0 w 1171686"/>
                        <a:gd name="connsiteY12" fmla="*/ 172730 h 11716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171686" h="1171686" fill="none" extrusionOk="0">
                          <a:moveTo>
                            <a:pt x="0" y="172730"/>
                          </a:moveTo>
                          <a:cubicBezTo>
                            <a:pt x="6403" y="66924"/>
                            <a:pt x="98102" y="10491"/>
                            <a:pt x="172730" y="0"/>
                          </a:cubicBezTo>
                          <a:cubicBezTo>
                            <a:pt x="296439" y="-12172"/>
                            <a:pt x="402957" y="14216"/>
                            <a:pt x="585843" y="0"/>
                          </a:cubicBezTo>
                          <a:cubicBezTo>
                            <a:pt x="768729" y="-14216"/>
                            <a:pt x="911771" y="20223"/>
                            <a:pt x="998956" y="0"/>
                          </a:cubicBezTo>
                          <a:cubicBezTo>
                            <a:pt x="1092716" y="2314"/>
                            <a:pt x="1154165" y="82975"/>
                            <a:pt x="1171686" y="172730"/>
                          </a:cubicBezTo>
                          <a:cubicBezTo>
                            <a:pt x="1159974" y="257631"/>
                            <a:pt x="1186222" y="378018"/>
                            <a:pt x="1171686" y="561056"/>
                          </a:cubicBezTo>
                          <a:cubicBezTo>
                            <a:pt x="1157150" y="744094"/>
                            <a:pt x="1175515" y="839390"/>
                            <a:pt x="1171686" y="998956"/>
                          </a:cubicBezTo>
                          <a:cubicBezTo>
                            <a:pt x="1182709" y="1098389"/>
                            <a:pt x="1097263" y="1176661"/>
                            <a:pt x="998956" y="1171686"/>
                          </a:cubicBezTo>
                          <a:cubicBezTo>
                            <a:pt x="815766" y="1170381"/>
                            <a:pt x="785065" y="1180317"/>
                            <a:pt x="585843" y="1171686"/>
                          </a:cubicBezTo>
                          <a:cubicBezTo>
                            <a:pt x="386621" y="1163055"/>
                            <a:pt x="356927" y="1176720"/>
                            <a:pt x="172730" y="1171686"/>
                          </a:cubicBezTo>
                          <a:cubicBezTo>
                            <a:pt x="82883" y="1171297"/>
                            <a:pt x="-4433" y="1074679"/>
                            <a:pt x="0" y="998956"/>
                          </a:cubicBezTo>
                          <a:cubicBezTo>
                            <a:pt x="-5411" y="854281"/>
                            <a:pt x="1582" y="738571"/>
                            <a:pt x="0" y="569318"/>
                          </a:cubicBezTo>
                          <a:cubicBezTo>
                            <a:pt x="-1582" y="400065"/>
                            <a:pt x="-14429" y="304864"/>
                            <a:pt x="0" y="172730"/>
                          </a:cubicBezTo>
                          <a:close/>
                        </a:path>
                        <a:path w="1171686" h="1171686" stroke="0" extrusionOk="0">
                          <a:moveTo>
                            <a:pt x="0" y="172730"/>
                          </a:moveTo>
                          <a:cubicBezTo>
                            <a:pt x="6346" y="77938"/>
                            <a:pt x="76661" y="-3595"/>
                            <a:pt x="172730" y="0"/>
                          </a:cubicBezTo>
                          <a:cubicBezTo>
                            <a:pt x="321091" y="-15867"/>
                            <a:pt x="465223" y="4856"/>
                            <a:pt x="577581" y="0"/>
                          </a:cubicBezTo>
                          <a:cubicBezTo>
                            <a:pt x="689939" y="-4856"/>
                            <a:pt x="788716" y="-2323"/>
                            <a:pt x="998956" y="0"/>
                          </a:cubicBezTo>
                          <a:cubicBezTo>
                            <a:pt x="1108536" y="-4519"/>
                            <a:pt x="1167373" y="71845"/>
                            <a:pt x="1171686" y="172730"/>
                          </a:cubicBezTo>
                          <a:cubicBezTo>
                            <a:pt x="1183979" y="269178"/>
                            <a:pt x="1182875" y="401801"/>
                            <a:pt x="1171686" y="602368"/>
                          </a:cubicBezTo>
                          <a:cubicBezTo>
                            <a:pt x="1160497" y="802935"/>
                            <a:pt x="1159643" y="864265"/>
                            <a:pt x="1171686" y="998956"/>
                          </a:cubicBezTo>
                          <a:cubicBezTo>
                            <a:pt x="1172622" y="1087867"/>
                            <a:pt x="1107024" y="1170758"/>
                            <a:pt x="998956" y="1171686"/>
                          </a:cubicBezTo>
                          <a:cubicBezTo>
                            <a:pt x="914480" y="1188367"/>
                            <a:pt x="747929" y="1176576"/>
                            <a:pt x="577581" y="1171686"/>
                          </a:cubicBezTo>
                          <a:cubicBezTo>
                            <a:pt x="407233" y="1166796"/>
                            <a:pt x="337808" y="1174309"/>
                            <a:pt x="172730" y="1171686"/>
                          </a:cubicBezTo>
                          <a:cubicBezTo>
                            <a:pt x="77053" y="1177389"/>
                            <a:pt x="8012" y="1080996"/>
                            <a:pt x="0" y="998956"/>
                          </a:cubicBezTo>
                          <a:cubicBezTo>
                            <a:pt x="19528" y="907443"/>
                            <a:pt x="-221" y="781116"/>
                            <a:pt x="0" y="594105"/>
                          </a:cubicBezTo>
                          <a:cubicBezTo>
                            <a:pt x="221" y="407094"/>
                            <a:pt x="12567" y="303696"/>
                            <a:pt x="0" y="17273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07AF43F-97E9-AE7F-71D4-C4359CBCD6DD}"/>
                </a:ext>
              </a:extLst>
            </p:cNvPr>
            <p:cNvSpPr/>
            <p:nvPr/>
          </p:nvSpPr>
          <p:spPr>
            <a:xfrm>
              <a:off x="5955886" y="2096580"/>
              <a:ext cx="344424" cy="339661"/>
            </a:xfrm>
            <a:custGeom>
              <a:avLst/>
              <a:gdLst>
                <a:gd name="connsiteX0" fmla="*/ 344424 w 344424"/>
                <a:gd name="connsiteY0" fmla="*/ 210693 h 339661"/>
                <a:gd name="connsiteX1" fmla="*/ 344424 w 344424"/>
                <a:gd name="connsiteY1" fmla="*/ 339662 h 339661"/>
                <a:gd name="connsiteX2" fmla="*/ 269653 w 344424"/>
                <a:gd name="connsiteY2" fmla="*/ 339662 h 339661"/>
                <a:gd name="connsiteX3" fmla="*/ 269653 w 344424"/>
                <a:gd name="connsiteY3" fmla="*/ 219361 h 339661"/>
                <a:gd name="connsiteX4" fmla="*/ 231743 w 344424"/>
                <a:gd name="connsiteY4" fmla="*/ 168497 h 339661"/>
                <a:gd name="connsiteX5" fmla="*/ 193358 w 344424"/>
                <a:gd name="connsiteY5" fmla="*/ 195834 h 339661"/>
                <a:gd name="connsiteX6" fmla="*/ 190881 w 344424"/>
                <a:gd name="connsiteY6" fmla="*/ 214027 h 339661"/>
                <a:gd name="connsiteX7" fmla="*/ 190881 w 344424"/>
                <a:gd name="connsiteY7" fmla="*/ 339662 h 339661"/>
                <a:gd name="connsiteX8" fmla="*/ 116110 w 344424"/>
                <a:gd name="connsiteY8" fmla="*/ 339662 h 339661"/>
                <a:gd name="connsiteX9" fmla="*/ 116110 w 344424"/>
                <a:gd name="connsiteY9" fmla="*/ 114776 h 339661"/>
                <a:gd name="connsiteX10" fmla="*/ 190881 w 344424"/>
                <a:gd name="connsiteY10" fmla="*/ 114776 h 339661"/>
                <a:gd name="connsiteX11" fmla="*/ 190881 w 344424"/>
                <a:gd name="connsiteY11" fmla="*/ 146685 h 339661"/>
                <a:gd name="connsiteX12" fmla="*/ 190405 w 344424"/>
                <a:gd name="connsiteY12" fmla="*/ 147447 h 339661"/>
                <a:gd name="connsiteX13" fmla="*/ 190881 w 344424"/>
                <a:gd name="connsiteY13" fmla="*/ 147447 h 339661"/>
                <a:gd name="connsiteX14" fmla="*/ 190881 w 344424"/>
                <a:gd name="connsiteY14" fmla="*/ 146685 h 339661"/>
                <a:gd name="connsiteX15" fmla="*/ 258318 w 344424"/>
                <a:gd name="connsiteY15" fmla="*/ 109538 h 339661"/>
                <a:gd name="connsiteX16" fmla="*/ 344424 w 344424"/>
                <a:gd name="connsiteY16" fmla="*/ 210693 h 339661"/>
                <a:gd name="connsiteX17" fmla="*/ 344424 w 344424"/>
                <a:gd name="connsiteY17" fmla="*/ 210693 h 339661"/>
                <a:gd name="connsiteX18" fmla="*/ 0 w 344424"/>
                <a:gd name="connsiteY18" fmla="*/ 339662 h 339661"/>
                <a:gd name="connsiteX19" fmla="*/ 74771 w 344424"/>
                <a:gd name="connsiteY19" fmla="*/ 339662 h 339661"/>
                <a:gd name="connsiteX20" fmla="*/ 74771 w 344424"/>
                <a:gd name="connsiteY20" fmla="*/ 114776 h 339661"/>
                <a:gd name="connsiteX21" fmla="*/ 0 w 344424"/>
                <a:gd name="connsiteY21" fmla="*/ 114776 h 339661"/>
                <a:gd name="connsiteX22" fmla="*/ 0 w 344424"/>
                <a:gd name="connsiteY22" fmla="*/ 339662 h 339661"/>
                <a:gd name="connsiteX23" fmla="*/ 76962 w 344424"/>
                <a:gd name="connsiteY23" fmla="*/ 38481 h 339661"/>
                <a:gd name="connsiteX24" fmla="*/ 38481 w 344424"/>
                <a:gd name="connsiteY24" fmla="*/ 76962 h 339661"/>
                <a:gd name="connsiteX25" fmla="*/ 0 w 344424"/>
                <a:gd name="connsiteY25" fmla="*/ 38481 h 339661"/>
                <a:gd name="connsiteX26" fmla="*/ 38481 w 344424"/>
                <a:gd name="connsiteY26" fmla="*/ 0 h 339661"/>
                <a:gd name="connsiteX27" fmla="*/ 76962 w 344424"/>
                <a:gd name="connsiteY27" fmla="*/ 38481 h 3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4424" h="339661">
                  <a:moveTo>
                    <a:pt x="344424" y="210693"/>
                  </a:moveTo>
                  <a:lnTo>
                    <a:pt x="344424" y="339662"/>
                  </a:lnTo>
                  <a:lnTo>
                    <a:pt x="269653" y="339662"/>
                  </a:lnTo>
                  <a:lnTo>
                    <a:pt x="269653" y="219361"/>
                  </a:lnTo>
                  <a:cubicBezTo>
                    <a:pt x="269653" y="189167"/>
                    <a:pt x="258890" y="168497"/>
                    <a:pt x="231743" y="168497"/>
                  </a:cubicBezTo>
                  <a:cubicBezTo>
                    <a:pt x="211074" y="168497"/>
                    <a:pt x="198787" y="182404"/>
                    <a:pt x="193358" y="195834"/>
                  </a:cubicBezTo>
                  <a:cubicBezTo>
                    <a:pt x="191357" y="200597"/>
                    <a:pt x="190881" y="207359"/>
                    <a:pt x="190881" y="214027"/>
                  </a:cubicBezTo>
                  <a:lnTo>
                    <a:pt x="190881" y="339662"/>
                  </a:lnTo>
                  <a:lnTo>
                    <a:pt x="116110" y="339662"/>
                  </a:lnTo>
                  <a:cubicBezTo>
                    <a:pt x="116110" y="339662"/>
                    <a:pt x="117158" y="135827"/>
                    <a:pt x="116110" y="114776"/>
                  </a:cubicBezTo>
                  <a:lnTo>
                    <a:pt x="190881" y="114776"/>
                  </a:lnTo>
                  <a:lnTo>
                    <a:pt x="190881" y="146685"/>
                  </a:lnTo>
                  <a:cubicBezTo>
                    <a:pt x="190691" y="146971"/>
                    <a:pt x="190500" y="147161"/>
                    <a:pt x="190405" y="147447"/>
                  </a:cubicBezTo>
                  <a:lnTo>
                    <a:pt x="190881" y="147447"/>
                  </a:lnTo>
                  <a:lnTo>
                    <a:pt x="190881" y="146685"/>
                  </a:lnTo>
                  <a:cubicBezTo>
                    <a:pt x="200787" y="131350"/>
                    <a:pt x="218504" y="109538"/>
                    <a:pt x="258318" y="109538"/>
                  </a:cubicBezTo>
                  <a:cubicBezTo>
                    <a:pt x="307467" y="109442"/>
                    <a:pt x="344424" y="141637"/>
                    <a:pt x="344424" y="210693"/>
                  </a:cubicBezTo>
                  <a:lnTo>
                    <a:pt x="344424" y="210693"/>
                  </a:lnTo>
                  <a:close/>
                  <a:moveTo>
                    <a:pt x="0" y="339662"/>
                  </a:moveTo>
                  <a:lnTo>
                    <a:pt x="74771" y="339662"/>
                  </a:lnTo>
                  <a:lnTo>
                    <a:pt x="74771" y="114776"/>
                  </a:lnTo>
                  <a:lnTo>
                    <a:pt x="0" y="114776"/>
                  </a:lnTo>
                  <a:lnTo>
                    <a:pt x="0" y="339662"/>
                  </a:lnTo>
                  <a:close/>
                  <a:moveTo>
                    <a:pt x="76962" y="38481"/>
                  </a:moveTo>
                  <a:cubicBezTo>
                    <a:pt x="76962" y="59722"/>
                    <a:pt x="59722" y="76962"/>
                    <a:pt x="38481" y="76962"/>
                  </a:cubicBezTo>
                  <a:cubicBezTo>
                    <a:pt x="17240" y="76962"/>
                    <a:pt x="0" y="59722"/>
                    <a:pt x="0" y="38481"/>
                  </a:cubicBezTo>
                  <a:cubicBezTo>
                    <a:pt x="0" y="17240"/>
                    <a:pt x="17240" y="0"/>
                    <a:pt x="38481" y="0"/>
                  </a:cubicBezTo>
                  <a:cubicBezTo>
                    <a:pt x="59722" y="0"/>
                    <a:pt x="76962" y="17145"/>
                    <a:pt x="76962" y="38481"/>
                  </a:cubicBezTo>
                  <a:close/>
                </a:path>
              </a:pathLst>
            </a:custGeom>
            <a:solidFill>
              <a:schemeClr val="bg2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79177957">
                    <a:custGeom>
                      <a:avLst/>
                      <a:gdLst>
                        <a:gd name="connsiteX0" fmla="*/ 662003 w 662003"/>
                        <a:gd name="connsiteY0" fmla="*/ 404964 h 652848"/>
                        <a:gd name="connsiteX1" fmla="*/ 662003 w 662003"/>
                        <a:gd name="connsiteY1" fmla="*/ 652849 h 652848"/>
                        <a:gd name="connsiteX2" fmla="*/ 518288 w 662003"/>
                        <a:gd name="connsiteY2" fmla="*/ 652849 h 652848"/>
                        <a:gd name="connsiteX3" fmla="*/ 518288 w 662003"/>
                        <a:gd name="connsiteY3" fmla="*/ 421624 h 652848"/>
                        <a:gd name="connsiteX4" fmla="*/ 445423 w 662003"/>
                        <a:gd name="connsiteY4" fmla="*/ 323860 h 652848"/>
                        <a:gd name="connsiteX5" fmla="*/ 371645 w 662003"/>
                        <a:gd name="connsiteY5" fmla="*/ 376404 h 652848"/>
                        <a:gd name="connsiteX6" fmla="*/ 366884 w 662003"/>
                        <a:gd name="connsiteY6" fmla="*/ 411372 h 652848"/>
                        <a:gd name="connsiteX7" fmla="*/ 366884 w 662003"/>
                        <a:gd name="connsiteY7" fmla="*/ 652849 h 652848"/>
                        <a:gd name="connsiteX8" fmla="*/ 223170 w 662003"/>
                        <a:gd name="connsiteY8" fmla="*/ 652849 h 652848"/>
                        <a:gd name="connsiteX9" fmla="*/ 223170 w 662003"/>
                        <a:gd name="connsiteY9" fmla="*/ 220606 h 652848"/>
                        <a:gd name="connsiteX10" fmla="*/ 366884 w 662003"/>
                        <a:gd name="connsiteY10" fmla="*/ 220606 h 652848"/>
                        <a:gd name="connsiteX11" fmla="*/ 366884 w 662003"/>
                        <a:gd name="connsiteY11" fmla="*/ 281937 h 652848"/>
                        <a:gd name="connsiteX12" fmla="*/ 365969 w 662003"/>
                        <a:gd name="connsiteY12" fmla="*/ 283401 h 652848"/>
                        <a:gd name="connsiteX13" fmla="*/ 366884 w 662003"/>
                        <a:gd name="connsiteY13" fmla="*/ 283401 h 652848"/>
                        <a:gd name="connsiteX14" fmla="*/ 366884 w 662003"/>
                        <a:gd name="connsiteY14" fmla="*/ 281937 h 652848"/>
                        <a:gd name="connsiteX15" fmla="*/ 496502 w 662003"/>
                        <a:gd name="connsiteY15" fmla="*/ 210538 h 652848"/>
                        <a:gd name="connsiteX16" fmla="*/ 662003 w 662003"/>
                        <a:gd name="connsiteY16" fmla="*/ 404964 h 652848"/>
                        <a:gd name="connsiteX17" fmla="*/ 662003 w 662003"/>
                        <a:gd name="connsiteY17" fmla="*/ 404964 h 652848"/>
                        <a:gd name="connsiteX18" fmla="*/ 0 w 662003"/>
                        <a:gd name="connsiteY18" fmla="*/ 652849 h 652848"/>
                        <a:gd name="connsiteX19" fmla="*/ 143714 w 662003"/>
                        <a:gd name="connsiteY19" fmla="*/ 652849 h 652848"/>
                        <a:gd name="connsiteX20" fmla="*/ 143714 w 662003"/>
                        <a:gd name="connsiteY20" fmla="*/ 220606 h 652848"/>
                        <a:gd name="connsiteX21" fmla="*/ 0 w 662003"/>
                        <a:gd name="connsiteY21" fmla="*/ 220606 h 652848"/>
                        <a:gd name="connsiteX22" fmla="*/ 0 w 662003"/>
                        <a:gd name="connsiteY22" fmla="*/ 652849 h 652848"/>
                        <a:gd name="connsiteX23" fmla="*/ 147925 w 662003"/>
                        <a:gd name="connsiteY23" fmla="*/ 73962 h 652848"/>
                        <a:gd name="connsiteX24" fmla="*/ 73962 w 662003"/>
                        <a:gd name="connsiteY24" fmla="*/ 147925 h 652848"/>
                        <a:gd name="connsiteX25" fmla="*/ 0 w 662003"/>
                        <a:gd name="connsiteY25" fmla="*/ 73962 h 652848"/>
                        <a:gd name="connsiteX26" fmla="*/ 73962 w 662003"/>
                        <a:gd name="connsiteY26" fmla="*/ 0 h 652848"/>
                        <a:gd name="connsiteX27" fmla="*/ 147925 w 662003"/>
                        <a:gd name="connsiteY27" fmla="*/ 73962 h 6528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</a:cxnLst>
                      <a:rect l="l" t="t" r="r" b="b"/>
                      <a:pathLst>
                        <a:path w="662003" h="652848" fill="none" extrusionOk="0">
                          <a:moveTo>
                            <a:pt x="662003" y="404964"/>
                          </a:moveTo>
                          <a:cubicBezTo>
                            <a:pt x="672836" y="505715"/>
                            <a:pt x="650245" y="539357"/>
                            <a:pt x="662003" y="652849"/>
                          </a:cubicBezTo>
                          <a:cubicBezTo>
                            <a:pt x="596982" y="656424"/>
                            <a:pt x="578793" y="652067"/>
                            <a:pt x="518288" y="652849"/>
                          </a:cubicBezTo>
                          <a:cubicBezTo>
                            <a:pt x="529196" y="539550"/>
                            <a:pt x="515421" y="483056"/>
                            <a:pt x="518288" y="421624"/>
                          </a:cubicBezTo>
                          <a:cubicBezTo>
                            <a:pt x="525015" y="372025"/>
                            <a:pt x="500113" y="315929"/>
                            <a:pt x="445423" y="323860"/>
                          </a:cubicBezTo>
                          <a:cubicBezTo>
                            <a:pt x="405483" y="327348"/>
                            <a:pt x="384167" y="348287"/>
                            <a:pt x="371645" y="376404"/>
                          </a:cubicBezTo>
                          <a:cubicBezTo>
                            <a:pt x="369008" y="386090"/>
                            <a:pt x="369239" y="400004"/>
                            <a:pt x="366884" y="411372"/>
                          </a:cubicBezTo>
                          <a:cubicBezTo>
                            <a:pt x="377621" y="521296"/>
                            <a:pt x="355382" y="582475"/>
                            <a:pt x="366884" y="652849"/>
                          </a:cubicBezTo>
                          <a:cubicBezTo>
                            <a:pt x="308373" y="650269"/>
                            <a:pt x="282555" y="650746"/>
                            <a:pt x="223170" y="652849"/>
                          </a:cubicBezTo>
                          <a:cubicBezTo>
                            <a:pt x="227892" y="650746"/>
                            <a:pt x="223790" y="263102"/>
                            <a:pt x="223170" y="220606"/>
                          </a:cubicBezTo>
                          <a:cubicBezTo>
                            <a:pt x="287978" y="214387"/>
                            <a:pt x="312831" y="222372"/>
                            <a:pt x="366884" y="220606"/>
                          </a:cubicBezTo>
                          <a:cubicBezTo>
                            <a:pt x="368321" y="237491"/>
                            <a:pt x="369567" y="251705"/>
                            <a:pt x="366884" y="281937"/>
                          </a:cubicBezTo>
                          <a:cubicBezTo>
                            <a:pt x="366606" y="282575"/>
                            <a:pt x="366078" y="282751"/>
                            <a:pt x="365969" y="283401"/>
                          </a:cubicBezTo>
                          <a:cubicBezTo>
                            <a:pt x="366272" y="283441"/>
                            <a:pt x="366666" y="283355"/>
                            <a:pt x="366884" y="283401"/>
                          </a:cubicBezTo>
                          <a:cubicBezTo>
                            <a:pt x="366899" y="282903"/>
                            <a:pt x="366953" y="282379"/>
                            <a:pt x="366884" y="281937"/>
                          </a:cubicBezTo>
                          <a:cubicBezTo>
                            <a:pt x="397985" y="251971"/>
                            <a:pt x="413372" y="198760"/>
                            <a:pt x="496502" y="210538"/>
                          </a:cubicBezTo>
                          <a:cubicBezTo>
                            <a:pt x="596130" y="215910"/>
                            <a:pt x="655890" y="266419"/>
                            <a:pt x="662003" y="404964"/>
                          </a:cubicBezTo>
                          <a:lnTo>
                            <a:pt x="662003" y="404964"/>
                          </a:lnTo>
                          <a:close/>
                          <a:moveTo>
                            <a:pt x="0" y="652849"/>
                          </a:moveTo>
                          <a:cubicBezTo>
                            <a:pt x="69509" y="658489"/>
                            <a:pt x="75844" y="649442"/>
                            <a:pt x="143714" y="652849"/>
                          </a:cubicBezTo>
                          <a:cubicBezTo>
                            <a:pt x="152098" y="472515"/>
                            <a:pt x="125635" y="426962"/>
                            <a:pt x="143714" y="220606"/>
                          </a:cubicBezTo>
                          <a:cubicBezTo>
                            <a:pt x="107584" y="225168"/>
                            <a:pt x="59387" y="227223"/>
                            <a:pt x="0" y="220606"/>
                          </a:cubicBezTo>
                          <a:cubicBezTo>
                            <a:pt x="-3916" y="311750"/>
                            <a:pt x="17879" y="438731"/>
                            <a:pt x="0" y="652849"/>
                          </a:cubicBezTo>
                          <a:close/>
                          <a:moveTo>
                            <a:pt x="147925" y="73962"/>
                          </a:moveTo>
                          <a:cubicBezTo>
                            <a:pt x="149256" y="117090"/>
                            <a:pt x="123330" y="150773"/>
                            <a:pt x="73962" y="147925"/>
                          </a:cubicBezTo>
                          <a:cubicBezTo>
                            <a:pt x="42267" y="145288"/>
                            <a:pt x="-4781" y="119681"/>
                            <a:pt x="0" y="73962"/>
                          </a:cubicBezTo>
                          <a:cubicBezTo>
                            <a:pt x="-2376" y="34375"/>
                            <a:pt x="34131" y="-93"/>
                            <a:pt x="73962" y="0"/>
                          </a:cubicBezTo>
                          <a:cubicBezTo>
                            <a:pt x="116938" y="-8395"/>
                            <a:pt x="153931" y="36824"/>
                            <a:pt x="147925" y="73962"/>
                          </a:cubicBezTo>
                          <a:close/>
                        </a:path>
                        <a:path w="662003" h="652848" stroke="0" extrusionOk="0">
                          <a:moveTo>
                            <a:pt x="662003" y="404964"/>
                          </a:moveTo>
                          <a:cubicBezTo>
                            <a:pt x="669336" y="508707"/>
                            <a:pt x="652537" y="581998"/>
                            <a:pt x="662003" y="652849"/>
                          </a:cubicBezTo>
                          <a:cubicBezTo>
                            <a:pt x="630239" y="655224"/>
                            <a:pt x="582820" y="655962"/>
                            <a:pt x="518288" y="652849"/>
                          </a:cubicBezTo>
                          <a:cubicBezTo>
                            <a:pt x="512353" y="561066"/>
                            <a:pt x="507135" y="521564"/>
                            <a:pt x="518288" y="421624"/>
                          </a:cubicBezTo>
                          <a:cubicBezTo>
                            <a:pt x="515138" y="361839"/>
                            <a:pt x="505366" y="323282"/>
                            <a:pt x="445423" y="323860"/>
                          </a:cubicBezTo>
                          <a:cubicBezTo>
                            <a:pt x="406102" y="322854"/>
                            <a:pt x="381924" y="351647"/>
                            <a:pt x="371645" y="376404"/>
                          </a:cubicBezTo>
                          <a:cubicBezTo>
                            <a:pt x="364958" y="385691"/>
                            <a:pt x="365863" y="397380"/>
                            <a:pt x="366884" y="411372"/>
                          </a:cubicBezTo>
                          <a:cubicBezTo>
                            <a:pt x="371734" y="508525"/>
                            <a:pt x="376437" y="581064"/>
                            <a:pt x="366884" y="652849"/>
                          </a:cubicBezTo>
                          <a:cubicBezTo>
                            <a:pt x="301554" y="659121"/>
                            <a:pt x="294757" y="646345"/>
                            <a:pt x="223170" y="652849"/>
                          </a:cubicBezTo>
                          <a:cubicBezTo>
                            <a:pt x="221074" y="657979"/>
                            <a:pt x="227098" y="255836"/>
                            <a:pt x="223170" y="220606"/>
                          </a:cubicBezTo>
                          <a:cubicBezTo>
                            <a:pt x="269567" y="222996"/>
                            <a:pt x="308876" y="218015"/>
                            <a:pt x="366884" y="220606"/>
                          </a:cubicBezTo>
                          <a:cubicBezTo>
                            <a:pt x="366959" y="245046"/>
                            <a:pt x="366608" y="262179"/>
                            <a:pt x="366884" y="281937"/>
                          </a:cubicBezTo>
                          <a:cubicBezTo>
                            <a:pt x="366468" y="282551"/>
                            <a:pt x="366129" y="282890"/>
                            <a:pt x="365969" y="283401"/>
                          </a:cubicBezTo>
                          <a:cubicBezTo>
                            <a:pt x="366209" y="283422"/>
                            <a:pt x="366652" y="283382"/>
                            <a:pt x="366884" y="283401"/>
                          </a:cubicBezTo>
                          <a:cubicBezTo>
                            <a:pt x="366841" y="282685"/>
                            <a:pt x="366891" y="282345"/>
                            <a:pt x="366884" y="281937"/>
                          </a:cubicBezTo>
                          <a:cubicBezTo>
                            <a:pt x="375608" y="254929"/>
                            <a:pt x="428463" y="202608"/>
                            <a:pt x="496502" y="210538"/>
                          </a:cubicBezTo>
                          <a:cubicBezTo>
                            <a:pt x="587002" y="212700"/>
                            <a:pt x="669150" y="286691"/>
                            <a:pt x="662003" y="404964"/>
                          </a:cubicBezTo>
                          <a:lnTo>
                            <a:pt x="662003" y="404964"/>
                          </a:lnTo>
                          <a:close/>
                          <a:moveTo>
                            <a:pt x="0" y="652849"/>
                          </a:moveTo>
                          <a:cubicBezTo>
                            <a:pt x="58883" y="646192"/>
                            <a:pt x="91367" y="655175"/>
                            <a:pt x="143714" y="652849"/>
                          </a:cubicBezTo>
                          <a:cubicBezTo>
                            <a:pt x="146225" y="542211"/>
                            <a:pt x="152175" y="370753"/>
                            <a:pt x="143714" y="220606"/>
                          </a:cubicBezTo>
                          <a:cubicBezTo>
                            <a:pt x="81125" y="215489"/>
                            <a:pt x="48569" y="214896"/>
                            <a:pt x="0" y="220606"/>
                          </a:cubicBezTo>
                          <a:cubicBezTo>
                            <a:pt x="-2566" y="324321"/>
                            <a:pt x="-19454" y="479311"/>
                            <a:pt x="0" y="652849"/>
                          </a:cubicBezTo>
                          <a:close/>
                          <a:moveTo>
                            <a:pt x="147925" y="73962"/>
                          </a:moveTo>
                          <a:cubicBezTo>
                            <a:pt x="141841" y="108856"/>
                            <a:pt x="114137" y="145851"/>
                            <a:pt x="73962" y="147925"/>
                          </a:cubicBezTo>
                          <a:cubicBezTo>
                            <a:pt x="29382" y="149301"/>
                            <a:pt x="6083" y="120898"/>
                            <a:pt x="0" y="73962"/>
                          </a:cubicBezTo>
                          <a:cubicBezTo>
                            <a:pt x="4302" y="37991"/>
                            <a:pt x="28399" y="4705"/>
                            <a:pt x="73962" y="0"/>
                          </a:cubicBezTo>
                          <a:cubicBezTo>
                            <a:pt x="117835" y="-7015"/>
                            <a:pt x="150354" y="40776"/>
                            <a:pt x="147925" y="73962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7D6A3BD-58C4-42BB-BA80-B34BAFE78DE9}"/>
              </a:ext>
            </a:extLst>
          </p:cNvPr>
          <p:cNvGrpSpPr/>
          <p:nvPr/>
        </p:nvGrpSpPr>
        <p:grpSpPr>
          <a:xfrm>
            <a:off x="3948074" y="4440091"/>
            <a:ext cx="353216" cy="353216"/>
            <a:chOff x="2625872" y="2151767"/>
            <a:chExt cx="1869928" cy="186992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371A6A2-7160-3B9F-38B1-7F17590EF076}"/>
                </a:ext>
              </a:extLst>
            </p:cNvPr>
            <p:cNvSpPr/>
            <p:nvPr/>
          </p:nvSpPr>
          <p:spPr>
            <a:xfrm>
              <a:off x="2625872" y="2151767"/>
              <a:ext cx="1869928" cy="1869928"/>
            </a:xfrm>
            <a:custGeom>
              <a:avLst/>
              <a:gdLst>
                <a:gd name="connsiteX0" fmla="*/ 609600 w 609600"/>
                <a:gd name="connsiteY0" fmla="*/ 304800 h 609600"/>
                <a:gd name="connsiteX1" fmla="*/ 304800 w 609600"/>
                <a:gd name="connsiteY1" fmla="*/ 609600 h 609600"/>
                <a:gd name="connsiteX2" fmla="*/ 0 w 609600"/>
                <a:gd name="connsiteY2" fmla="*/ 304800 h 609600"/>
                <a:gd name="connsiteX3" fmla="*/ 304800 w 609600"/>
                <a:gd name="connsiteY3" fmla="*/ 0 h 609600"/>
                <a:gd name="connsiteX4" fmla="*/ 609600 w 609600"/>
                <a:gd name="connsiteY4" fmla="*/ 3048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" h="609600">
                  <a:moveTo>
                    <a:pt x="609600" y="304800"/>
                  </a:moveTo>
                  <a:cubicBezTo>
                    <a:pt x="609600" y="473136"/>
                    <a:pt x="473136" y="609600"/>
                    <a:pt x="304800" y="609600"/>
                  </a:cubicBezTo>
                  <a:cubicBezTo>
                    <a:pt x="136464" y="609600"/>
                    <a:pt x="0" y="473136"/>
                    <a:pt x="0" y="304800"/>
                  </a:cubicBezTo>
                  <a:cubicBezTo>
                    <a:pt x="0" y="136464"/>
                    <a:pt x="136464" y="0"/>
                    <a:pt x="304800" y="0"/>
                  </a:cubicBezTo>
                  <a:cubicBezTo>
                    <a:pt x="473136" y="0"/>
                    <a:pt x="609600" y="136464"/>
                    <a:pt x="609600" y="30480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2748348 w 2748348"/>
                        <a:gd name="connsiteY0" fmla="*/ 1374174 h 2748348"/>
                        <a:gd name="connsiteX1" fmla="*/ 1374174 w 2748348"/>
                        <a:gd name="connsiteY1" fmla="*/ 2748348 h 2748348"/>
                        <a:gd name="connsiteX2" fmla="*/ 0 w 2748348"/>
                        <a:gd name="connsiteY2" fmla="*/ 1374174 h 2748348"/>
                        <a:gd name="connsiteX3" fmla="*/ 1374174 w 2748348"/>
                        <a:gd name="connsiteY3" fmla="*/ 0 h 2748348"/>
                        <a:gd name="connsiteX4" fmla="*/ 2748348 w 2748348"/>
                        <a:gd name="connsiteY4" fmla="*/ 1374174 h 27483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748348" h="2748348" fill="none" extrusionOk="0">
                          <a:moveTo>
                            <a:pt x="2748348" y="1374174"/>
                          </a:moveTo>
                          <a:cubicBezTo>
                            <a:pt x="2851481" y="2145342"/>
                            <a:pt x="2192896" y="2625303"/>
                            <a:pt x="1374174" y="2748348"/>
                          </a:cubicBezTo>
                          <a:cubicBezTo>
                            <a:pt x="458595" y="2724360"/>
                            <a:pt x="-71197" y="2200139"/>
                            <a:pt x="0" y="1374174"/>
                          </a:cubicBezTo>
                          <a:cubicBezTo>
                            <a:pt x="-3382" y="582984"/>
                            <a:pt x="505228" y="152885"/>
                            <a:pt x="1374174" y="0"/>
                          </a:cubicBezTo>
                          <a:cubicBezTo>
                            <a:pt x="2220417" y="48880"/>
                            <a:pt x="2778292" y="622440"/>
                            <a:pt x="2748348" y="1374174"/>
                          </a:cubicBezTo>
                          <a:close/>
                        </a:path>
                        <a:path w="2748348" h="2748348" stroke="0" extrusionOk="0">
                          <a:moveTo>
                            <a:pt x="2748348" y="1374174"/>
                          </a:moveTo>
                          <a:cubicBezTo>
                            <a:pt x="2593679" y="2037704"/>
                            <a:pt x="2068452" y="2772614"/>
                            <a:pt x="1374174" y="2748348"/>
                          </a:cubicBezTo>
                          <a:cubicBezTo>
                            <a:pt x="796454" y="2786498"/>
                            <a:pt x="-143437" y="2137668"/>
                            <a:pt x="0" y="1374174"/>
                          </a:cubicBezTo>
                          <a:cubicBezTo>
                            <a:pt x="-21865" y="636592"/>
                            <a:pt x="585307" y="165449"/>
                            <a:pt x="1374174" y="0"/>
                          </a:cubicBezTo>
                          <a:cubicBezTo>
                            <a:pt x="2093171" y="-21850"/>
                            <a:pt x="2886425" y="681214"/>
                            <a:pt x="2748348" y="137417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475BB119-7414-FCA3-4F63-6FB65361A666}"/>
                </a:ext>
              </a:extLst>
            </p:cNvPr>
            <p:cNvGrpSpPr/>
            <p:nvPr/>
          </p:nvGrpSpPr>
          <p:grpSpPr>
            <a:xfrm>
              <a:off x="2769887" y="2285228"/>
              <a:ext cx="1496438" cy="1551730"/>
              <a:chOff x="2426500" y="2280039"/>
              <a:chExt cx="1496438" cy="1551730"/>
            </a:xfrm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8885C02D-A4E1-701A-52CD-129A35C1754B}"/>
                  </a:ext>
                </a:extLst>
              </p:cNvPr>
              <p:cNvSpPr/>
              <p:nvPr/>
            </p:nvSpPr>
            <p:spPr>
              <a:xfrm rot="18850946" flipH="1">
                <a:off x="2794380" y="2350915"/>
                <a:ext cx="767464" cy="625712"/>
              </a:xfrm>
              <a:custGeom>
                <a:avLst/>
                <a:gdLst>
                  <a:gd name="connsiteX0" fmla="*/ 181246 w 767464"/>
                  <a:gd name="connsiteY0" fmla="*/ 196448 h 625712"/>
                  <a:gd name="connsiteX1" fmla="*/ 0 w 767464"/>
                  <a:gd name="connsiteY1" fmla="*/ 625712 h 625712"/>
                  <a:gd name="connsiteX2" fmla="*/ 243740 w 767464"/>
                  <a:gd name="connsiteY2" fmla="*/ 617677 h 625712"/>
                  <a:gd name="connsiteX3" fmla="*/ 351863 w 767464"/>
                  <a:gd name="connsiteY3" fmla="*/ 362861 h 625712"/>
                  <a:gd name="connsiteX4" fmla="*/ 713021 w 767464"/>
                  <a:gd name="connsiteY4" fmla="*/ 249803 h 625712"/>
                  <a:gd name="connsiteX5" fmla="*/ 767464 w 767464"/>
                  <a:gd name="connsiteY5" fmla="*/ 265491 h 625712"/>
                  <a:gd name="connsiteX6" fmla="*/ 760174 w 767464"/>
                  <a:gd name="connsiteY6" fmla="*/ 10105 h 625712"/>
                  <a:gd name="connsiteX7" fmla="*/ 636397 w 767464"/>
                  <a:gd name="connsiteY7" fmla="*/ 0 h 625712"/>
                  <a:gd name="connsiteX8" fmla="*/ 181246 w 767464"/>
                  <a:gd name="connsiteY8" fmla="*/ 196448 h 625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67464" h="625712">
                    <a:moveTo>
                      <a:pt x="181246" y="196448"/>
                    </a:moveTo>
                    <a:cubicBezTo>
                      <a:pt x="59136" y="322093"/>
                      <a:pt x="2956" y="471092"/>
                      <a:pt x="0" y="625712"/>
                    </a:cubicBezTo>
                    <a:lnTo>
                      <a:pt x="243740" y="617677"/>
                    </a:lnTo>
                    <a:cubicBezTo>
                      <a:pt x="244002" y="550863"/>
                      <a:pt x="264170" y="453094"/>
                      <a:pt x="351863" y="362861"/>
                    </a:cubicBezTo>
                    <a:cubicBezTo>
                      <a:pt x="448196" y="263740"/>
                      <a:pt x="584667" y="225848"/>
                      <a:pt x="713021" y="249803"/>
                    </a:cubicBezTo>
                    <a:lnTo>
                      <a:pt x="767464" y="265491"/>
                    </a:lnTo>
                    <a:lnTo>
                      <a:pt x="760174" y="10105"/>
                    </a:lnTo>
                    <a:lnTo>
                      <a:pt x="636397" y="0"/>
                    </a:lnTo>
                    <a:cubicBezTo>
                      <a:pt x="470771" y="2363"/>
                      <a:pt x="306049" y="68032"/>
                      <a:pt x="181246" y="19644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3D57FEE3-A8F5-DD94-305B-6CCDFDB1BC36}"/>
                  </a:ext>
                </a:extLst>
              </p:cNvPr>
              <p:cNvSpPr/>
              <p:nvPr/>
            </p:nvSpPr>
            <p:spPr>
              <a:xfrm rot="18850946" flipH="1">
                <a:off x="2469623" y="2833275"/>
                <a:ext cx="510835" cy="597082"/>
              </a:xfrm>
              <a:custGeom>
                <a:avLst/>
                <a:gdLst>
                  <a:gd name="connsiteX0" fmla="*/ 0 w 510835"/>
                  <a:gd name="connsiteY0" fmla="*/ 0 h 597082"/>
                  <a:gd name="connsiteX1" fmla="*/ 7294 w 510835"/>
                  <a:gd name="connsiteY1" fmla="*/ 255520 h 597082"/>
                  <a:gd name="connsiteX2" fmla="*/ 8945 w 510835"/>
                  <a:gd name="connsiteY2" fmla="*/ 255996 h 597082"/>
                  <a:gd name="connsiteX3" fmla="*/ 145140 w 510835"/>
                  <a:gd name="connsiteY3" fmla="*/ 344242 h 597082"/>
                  <a:gd name="connsiteX4" fmla="*/ 261050 w 510835"/>
                  <a:gd name="connsiteY4" fmla="*/ 552730 h 597082"/>
                  <a:gd name="connsiteX5" fmla="*/ 266315 w 510835"/>
                  <a:gd name="connsiteY5" fmla="*/ 597082 h 597082"/>
                  <a:gd name="connsiteX6" fmla="*/ 510835 w 510835"/>
                  <a:gd name="connsiteY6" fmla="*/ 597082 h 597082"/>
                  <a:gd name="connsiteX7" fmla="*/ 500056 w 510835"/>
                  <a:gd name="connsiteY7" fmla="*/ 499485 h 597082"/>
                  <a:gd name="connsiteX8" fmla="*/ 317241 w 510835"/>
                  <a:gd name="connsiteY8" fmla="*/ 167773 h 597082"/>
                  <a:gd name="connsiteX9" fmla="*/ 100908 w 510835"/>
                  <a:gd name="connsiteY9" fmla="*/ 28396 h 597082"/>
                  <a:gd name="connsiteX10" fmla="*/ 0 w 510835"/>
                  <a:gd name="connsiteY10" fmla="*/ 0 h 597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10835" h="597082">
                    <a:moveTo>
                      <a:pt x="0" y="0"/>
                    </a:moveTo>
                    <a:lnTo>
                      <a:pt x="7294" y="255520"/>
                    </a:lnTo>
                    <a:lnTo>
                      <a:pt x="8945" y="255996"/>
                    </a:lnTo>
                    <a:cubicBezTo>
                      <a:pt x="58216" y="275483"/>
                      <a:pt x="104644" y="304885"/>
                      <a:pt x="145140" y="344242"/>
                    </a:cubicBezTo>
                    <a:cubicBezTo>
                      <a:pt x="205768" y="403164"/>
                      <a:pt x="244476" y="476150"/>
                      <a:pt x="261050" y="552730"/>
                    </a:cubicBezTo>
                    <a:lnTo>
                      <a:pt x="266315" y="597082"/>
                    </a:lnTo>
                    <a:lnTo>
                      <a:pt x="510835" y="597082"/>
                    </a:lnTo>
                    <a:lnTo>
                      <a:pt x="500056" y="499485"/>
                    </a:lnTo>
                    <a:cubicBezTo>
                      <a:pt x="474571" y="377433"/>
                      <a:pt x="413554" y="261376"/>
                      <a:pt x="317241" y="167773"/>
                    </a:cubicBezTo>
                    <a:cubicBezTo>
                      <a:pt x="253033" y="105372"/>
                      <a:pt x="179296" y="58936"/>
                      <a:pt x="100908" y="2839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41530991-577D-2625-C566-F118F43CEACF}"/>
                  </a:ext>
                </a:extLst>
              </p:cNvPr>
              <p:cNvSpPr/>
              <p:nvPr/>
            </p:nvSpPr>
            <p:spPr>
              <a:xfrm rot="18850946" flipH="1">
                <a:off x="3243466" y="2809200"/>
                <a:ext cx="643564" cy="715381"/>
              </a:xfrm>
              <a:custGeom>
                <a:avLst/>
                <a:gdLst>
                  <a:gd name="connsiteX0" fmla="*/ 425889 w 643564"/>
                  <a:gd name="connsiteY0" fmla="*/ 0 h 715381"/>
                  <a:gd name="connsiteX1" fmla="*/ 0 w 643564"/>
                  <a:gd name="connsiteY1" fmla="*/ 438220 h 715381"/>
                  <a:gd name="connsiteX2" fmla="*/ 69807 w 643564"/>
                  <a:gd name="connsiteY2" fmla="*/ 520435 h 715381"/>
                  <a:gd name="connsiteX3" fmla="*/ 631791 w 643564"/>
                  <a:gd name="connsiteY3" fmla="*/ 703073 h 715381"/>
                  <a:gd name="connsiteX4" fmla="*/ 643564 w 643564"/>
                  <a:gd name="connsiteY4" fmla="*/ 699229 h 715381"/>
                  <a:gd name="connsiteX5" fmla="*/ 636435 w 643564"/>
                  <a:gd name="connsiteY5" fmla="*/ 449489 h 715381"/>
                  <a:gd name="connsiteX6" fmla="*/ 583195 w 643564"/>
                  <a:gd name="connsiteY6" fmla="*/ 466349 h 715381"/>
                  <a:gd name="connsiteX7" fmla="*/ 328900 w 643564"/>
                  <a:gd name="connsiteY7" fmla="*/ 417734 h 715381"/>
                  <a:gd name="connsiteX8" fmla="*/ 584793 w 643564"/>
                  <a:gd name="connsiteY8" fmla="*/ 154433 h 715381"/>
                  <a:gd name="connsiteX9" fmla="*/ 425889 w 643564"/>
                  <a:gd name="connsiteY9" fmla="*/ 0 h 715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3564" h="715381">
                    <a:moveTo>
                      <a:pt x="425889" y="0"/>
                    </a:moveTo>
                    <a:lnTo>
                      <a:pt x="0" y="438220"/>
                    </a:lnTo>
                    <a:cubicBezTo>
                      <a:pt x="19207" y="464670"/>
                      <a:pt x="39319" y="490804"/>
                      <a:pt x="69807" y="520435"/>
                    </a:cubicBezTo>
                    <a:cubicBezTo>
                      <a:pt x="235716" y="681675"/>
                      <a:pt x="439009" y="744280"/>
                      <a:pt x="631791" y="703073"/>
                    </a:cubicBezTo>
                    <a:lnTo>
                      <a:pt x="643564" y="699229"/>
                    </a:lnTo>
                    <a:lnTo>
                      <a:pt x="636435" y="449489"/>
                    </a:lnTo>
                    <a:lnTo>
                      <a:pt x="583195" y="466349"/>
                    </a:lnTo>
                    <a:cubicBezTo>
                      <a:pt x="474309" y="488925"/>
                      <a:pt x="377989" y="452719"/>
                      <a:pt x="328900" y="417734"/>
                    </a:cubicBezTo>
                    <a:lnTo>
                      <a:pt x="584793" y="154433"/>
                    </a:lnTo>
                    <a:lnTo>
                      <a:pt x="42588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9491DA3C-2372-2059-AF5B-326E8FC4A486}"/>
                  </a:ext>
                </a:extLst>
              </p:cNvPr>
              <p:cNvSpPr/>
              <p:nvPr/>
            </p:nvSpPr>
            <p:spPr>
              <a:xfrm rot="18850946" flipH="1">
                <a:off x="2930535" y="3267148"/>
                <a:ext cx="484929" cy="644314"/>
              </a:xfrm>
              <a:custGeom>
                <a:avLst/>
                <a:gdLst>
                  <a:gd name="connsiteX0" fmla="*/ 239791 w 484929"/>
                  <a:gd name="connsiteY0" fmla="*/ 0 h 644314"/>
                  <a:gd name="connsiteX1" fmla="*/ 241412 w 484929"/>
                  <a:gd name="connsiteY1" fmla="*/ 13649 h 644314"/>
                  <a:gd name="connsiteX2" fmla="*/ 129654 w 484929"/>
                  <a:gd name="connsiteY2" fmla="*/ 300629 h 644314"/>
                  <a:gd name="connsiteX3" fmla="*/ 62052 w 484929"/>
                  <a:gd name="connsiteY3" fmla="*/ 358563 h 644314"/>
                  <a:gd name="connsiteX4" fmla="*/ 0 w 484929"/>
                  <a:gd name="connsiteY4" fmla="*/ 393343 h 644314"/>
                  <a:gd name="connsiteX5" fmla="*/ 7164 w 484929"/>
                  <a:gd name="connsiteY5" fmla="*/ 644314 h 644314"/>
                  <a:gd name="connsiteX6" fmla="*/ 90197 w 484929"/>
                  <a:gd name="connsiteY6" fmla="*/ 617208 h 644314"/>
                  <a:gd name="connsiteX7" fmla="*/ 301482 w 484929"/>
                  <a:gd name="connsiteY7" fmla="*/ 467025 h 644314"/>
                  <a:gd name="connsiteX8" fmla="*/ 484863 w 484929"/>
                  <a:gd name="connsiteY8" fmla="*/ 6454 h 644314"/>
                  <a:gd name="connsiteX9" fmla="*/ 484151 w 484929"/>
                  <a:gd name="connsiteY9" fmla="*/ 0 h 644314"/>
                  <a:gd name="connsiteX10" fmla="*/ 239791 w 484929"/>
                  <a:gd name="connsiteY10" fmla="*/ 0 h 644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84929" h="644314">
                    <a:moveTo>
                      <a:pt x="239791" y="0"/>
                    </a:moveTo>
                    <a:lnTo>
                      <a:pt x="241412" y="13649"/>
                    </a:lnTo>
                    <a:cubicBezTo>
                      <a:pt x="243804" y="117399"/>
                      <a:pt x="206720" y="221331"/>
                      <a:pt x="129654" y="300629"/>
                    </a:cubicBezTo>
                    <a:cubicBezTo>
                      <a:pt x="107357" y="323571"/>
                      <a:pt x="84731" y="342722"/>
                      <a:pt x="62052" y="358563"/>
                    </a:cubicBezTo>
                    <a:lnTo>
                      <a:pt x="0" y="393343"/>
                    </a:lnTo>
                    <a:lnTo>
                      <a:pt x="7164" y="644314"/>
                    </a:lnTo>
                    <a:lnTo>
                      <a:pt x="90197" y="617208"/>
                    </a:lnTo>
                    <a:cubicBezTo>
                      <a:pt x="164862" y="584032"/>
                      <a:pt x="236312" y="534082"/>
                      <a:pt x="301482" y="467025"/>
                    </a:cubicBezTo>
                    <a:cubicBezTo>
                      <a:pt x="426285" y="338608"/>
                      <a:pt x="487227" y="172080"/>
                      <a:pt x="484863" y="6454"/>
                    </a:cubicBezTo>
                    <a:lnTo>
                      <a:pt x="484151" y="0"/>
                    </a:lnTo>
                    <a:lnTo>
                      <a:pt x="23979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027794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5ECEA6D0-D62D-86BC-A607-0E181593A201}"/>
              </a:ext>
            </a:extLst>
          </p:cNvPr>
          <p:cNvSpPr/>
          <p:nvPr/>
        </p:nvSpPr>
        <p:spPr>
          <a:xfrm>
            <a:off x="313300" y="1834976"/>
            <a:ext cx="11562367" cy="2121613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D833470-71BB-A248-D94F-2550978ECD71}"/>
              </a:ext>
            </a:extLst>
          </p:cNvPr>
          <p:cNvGrpSpPr/>
          <p:nvPr/>
        </p:nvGrpSpPr>
        <p:grpSpPr>
          <a:xfrm>
            <a:off x="1340198" y="1409238"/>
            <a:ext cx="2148114" cy="4776494"/>
            <a:chOff x="946826" y="1725105"/>
            <a:chExt cx="2148114" cy="4776494"/>
          </a:xfrm>
        </p:grpSpPr>
        <p:sp>
          <p:nvSpPr>
            <p:cNvPr id="15" name="Rectangle: Top Corners Rounded 18">
              <a:extLst>
                <a:ext uri="{FF2B5EF4-FFF2-40B4-BE49-F238E27FC236}">
                  <a16:creationId xmlns:a16="http://schemas.microsoft.com/office/drawing/2014/main" id="{09DCE7F6-7965-796E-A12A-54535344C0E3}"/>
                </a:ext>
              </a:extLst>
            </p:cNvPr>
            <p:cNvSpPr/>
            <p:nvPr/>
          </p:nvSpPr>
          <p:spPr>
            <a:xfrm flipH="1">
              <a:off x="946826" y="1725105"/>
              <a:ext cx="2148114" cy="340669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bg2"/>
                </a:solidFill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7516737-810F-B3AB-8E8D-3F4A8B97DC32}"/>
                </a:ext>
              </a:extLst>
            </p:cNvPr>
            <p:cNvGrpSpPr/>
            <p:nvPr/>
          </p:nvGrpSpPr>
          <p:grpSpPr>
            <a:xfrm>
              <a:off x="991844" y="1768697"/>
              <a:ext cx="2058076" cy="3131970"/>
              <a:chOff x="1536792" y="1316206"/>
              <a:chExt cx="2058076" cy="3131970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5EC947C-9236-54E3-3934-5B1DEDFD2CA8}"/>
                  </a:ext>
                </a:extLst>
              </p:cNvPr>
              <p:cNvSpPr txBox="1"/>
              <p:nvPr/>
            </p:nvSpPr>
            <p:spPr>
              <a:xfrm>
                <a:off x="1536792" y="1316206"/>
                <a:ext cx="205807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fontAlgn="base"/>
                <a:r>
                  <a:rPr lang="en-CA" sz="1600" b="1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</a:t>
                </a:r>
                <a:endParaRPr lang="en-CA" sz="1600" b="1" i="0" strike="noStrike" dirty="0">
                  <a:solidFill>
                    <a:schemeClr val="bg2"/>
                  </a:solidFill>
                  <a:effectLst/>
                  <a:latin typeface="+mj-lt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4F976AE-4BF9-8E73-197F-B0C89D09AF32}"/>
                  </a:ext>
                </a:extLst>
              </p:cNvPr>
              <p:cNvSpPr txBox="1"/>
              <p:nvPr/>
            </p:nvSpPr>
            <p:spPr>
              <a:xfrm>
                <a:off x="1909855" y="4171177"/>
                <a:ext cx="16850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</a:t>
                </a:r>
                <a:endParaRPr lang="en-CA" sz="1200" b="1" dirty="0">
                  <a:solidFill>
                    <a:schemeClr val="bg2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B2DFF17-18C2-96B3-446C-18ED4F0667CB}"/>
                </a:ext>
              </a:extLst>
            </p:cNvPr>
            <p:cNvSpPr txBox="1"/>
            <p:nvPr/>
          </p:nvSpPr>
          <p:spPr>
            <a:xfrm>
              <a:off x="1060419" y="5393603"/>
              <a:ext cx="1989501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B422DEF-2437-E5E4-890A-A9D62AF87E41}"/>
              </a:ext>
            </a:extLst>
          </p:cNvPr>
          <p:cNvGrpSpPr/>
          <p:nvPr/>
        </p:nvGrpSpPr>
        <p:grpSpPr>
          <a:xfrm>
            <a:off x="5467435" y="1409238"/>
            <a:ext cx="2148114" cy="4776494"/>
            <a:chOff x="946826" y="1725105"/>
            <a:chExt cx="2148114" cy="4776494"/>
          </a:xfrm>
        </p:grpSpPr>
        <p:sp>
          <p:nvSpPr>
            <p:cNvPr id="21" name="Rectangle: Top Corners Rounded 18">
              <a:extLst>
                <a:ext uri="{FF2B5EF4-FFF2-40B4-BE49-F238E27FC236}">
                  <a16:creationId xmlns:a16="http://schemas.microsoft.com/office/drawing/2014/main" id="{544BE950-C366-5715-FD4E-3E40C0738345}"/>
                </a:ext>
              </a:extLst>
            </p:cNvPr>
            <p:cNvSpPr/>
            <p:nvPr/>
          </p:nvSpPr>
          <p:spPr>
            <a:xfrm flipH="1">
              <a:off x="946826" y="1725105"/>
              <a:ext cx="2148114" cy="340669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bg2"/>
                </a:solidFill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08EFDE6-7F45-A354-7226-1593568C1B58}"/>
                </a:ext>
              </a:extLst>
            </p:cNvPr>
            <p:cNvGrpSpPr/>
            <p:nvPr/>
          </p:nvGrpSpPr>
          <p:grpSpPr>
            <a:xfrm>
              <a:off x="991844" y="1768697"/>
              <a:ext cx="2058076" cy="3131970"/>
              <a:chOff x="1536792" y="1316206"/>
              <a:chExt cx="2058076" cy="3131970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8528670-E975-A576-91E9-2CE7D5C8CF20}"/>
                  </a:ext>
                </a:extLst>
              </p:cNvPr>
              <p:cNvSpPr txBox="1"/>
              <p:nvPr/>
            </p:nvSpPr>
            <p:spPr>
              <a:xfrm>
                <a:off x="1536792" y="1316206"/>
                <a:ext cx="205807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fontAlgn="base"/>
                <a:r>
                  <a:rPr lang="en-CA" sz="1600" b="1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</a:t>
                </a:r>
                <a:endParaRPr lang="en-CA" sz="1600" b="1" i="0" strike="noStrike" dirty="0">
                  <a:solidFill>
                    <a:schemeClr val="bg2"/>
                  </a:solidFill>
                  <a:effectLst/>
                  <a:latin typeface="+mj-lt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742E818-0E19-804E-76B9-C683A35D6A56}"/>
                  </a:ext>
                </a:extLst>
              </p:cNvPr>
              <p:cNvSpPr txBox="1"/>
              <p:nvPr/>
            </p:nvSpPr>
            <p:spPr>
              <a:xfrm>
                <a:off x="1909855" y="4171177"/>
                <a:ext cx="16850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</a:t>
                </a:r>
                <a:endParaRPr lang="en-CA" sz="1200" b="1" dirty="0">
                  <a:solidFill>
                    <a:schemeClr val="bg2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189F76D-8A49-70F7-221D-EE710859731E}"/>
                </a:ext>
              </a:extLst>
            </p:cNvPr>
            <p:cNvSpPr txBox="1"/>
            <p:nvPr/>
          </p:nvSpPr>
          <p:spPr>
            <a:xfrm>
              <a:off x="1060419" y="5393603"/>
              <a:ext cx="1989501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948656A-3846-A7D9-9CBE-E839E2FCCB9C}"/>
              </a:ext>
            </a:extLst>
          </p:cNvPr>
          <p:cNvGrpSpPr/>
          <p:nvPr/>
        </p:nvGrpSpPr>
        <p:grpSpPr>
          <a:xfrm>
            <a:off x="9594673" y="1409238"/>
            <a:ext cx="2148114" cy="4776494"/>
            <a:chOff x="946826" y="1725105"/>
            <a:chExt cx="2148114" cy="4776494"/>
          </a:xfrm>
        </p:grpSpPr>
        <p:sp>
          <p:nvSpPr>
            <p:cNvPr id="27" name="Rectangle: Top Corners Rounded 18">
              <a:extLst>
                <a:ext uri="{FF2B5EF4-FFF2-40B4-BE49-F238E27FC236}">
                  <a16:creationId xmlns:a16="http://schemas.microsoft.com/office/drawing/2014/main" id="{B6F8275E-BDC6-711C-829C-80138956BC03}"/>
                </a:ext>
              </a:extLst>
            </p:cNvPr>
            <p:cNvSpPr/>
            <p:nvPr/>
          </p:nvSpPr>
          <p:spPr>
            <a:xfrm flipH="1">
              <a:off x="946826" y="1725105"/>
              <a:ext cx="2148114" cy="340669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bg2"/>
                </a:solidFill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A5300DD1-6838-58CA-7024-DF3A1788E59F}"/>
                </a:ext>
              </a:extLst>
            </p:cNvPr>
            <p:cNvGrpSpPr/>
            <p:nvPr/>
          </p:nvGrpSpPr>
          <p:grpSpPr>
            <a:xfrm>
              <a:off x="991844" y="1768697"/>
              <a:ext cx="2058076" cy="3131970"/>
              <a:chOff x="1536792" y="1316206"/>
              <a:chExt cx="2058076" cy="3131970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DAD6954-D496-A57A-939D-722230291BC1}"/>
                  </a:ext>
                </a:extLst>
              </p:cNvPr>
              <p:cNvSpPr txBox="1"/>
              <p:nvPr/>
            </p:nvSpPr>
            <p:spPr>
              <a:xfrm>
                <a:off x="1536792" y="1316206"/>
                <a:ext cx="205807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fontAlgn="base"/>
                <a:r>
                  <a:rPr lang="en-CA" sz="1600" b="1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</a:t>
                </a:r>
                <a:endParaRPr lang="en-CA" sz="1600" b="1" i="0" strike="noStrike" dirty="0">
                  <a:solidFill>
                    <a:schemeClr val="bg2"/>
                  </a:solidFill>
                  <a:effectLst/>
                  <a:latin typeface="+mj-lt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7560822-0FD6-DB1A-A6B8-8B971690A9B1}"/>
                  </a:ext>
                </a:extLst>
              </p:cNvPr>
              <p:cNvSpPr txBox="1"/>
              <p:nvPr/>
            </p:nvSpPr>
            <p:spPr>
              <a:xfrm>
                <a:off x="1909855" y="4171177"/>
                <a:ext cx="16850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</a:t>
                </a:r>
                <a:endParaRPr lang="en-CA" sz="1200" b="1" dirty="0">
                  <a:solidFill>
                    <a:schemeClr val="bg2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890DCF3-8469-BB67-F864-984C0BCCBCDD}"/>
                </a:ext>
              </a:extLst>
            </p:cNvPr>
            <p:cNvSpPr txBox="1"/>
            <p:nvPr/>
          </p:nvSpPr>
          <p:spPr>
            <a:xfrm>
              <a:off x="1060419" y="5393603"/>
              <a:ext cx="1989501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.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5D837FC-B9AC-D5A2-F850-E59D89E9D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b="0" dirty="0"/>
              <a:t>Our Team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914A79-3ABC-FBC9-7907-D136C01A7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D28981-8503-CB9B-DD38-71AA440E8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pic>
        <p:nvPicPr>
          <p:cNvPr id="13" name="Picture Placeholder 12" descr="A person in a black suit&#10;&#10;Description automatically generated">
            <a:extLst>
              <a:ext uri="{FF2B5EF4-FFF2-40B4-BE49-F238E27FC236}">
                <a16:creationId xmlns:a16="http://schemas.microsoft.com/office/drawing/2014/main" id="{ADB1EF3C-D4E6-D4C3-FA59-B94725008FB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Picture Placeholder 34" descr="A person with long blonde hair&#10;&#10;Description automatically generated">
            <a:extLst>
              <a:ext uri="{FF2B5EF4-FFF2-40B4-BE49-F238E27FC236}">
                <a16:creationId xmlns:a16="http://schemas.microsoft.com/office/drawing/2014/main" id="{51B743DF-8616-0AC8-37A4-E13C44E48A1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9" name="Picture Placeholder 38" descr="A person in a suit standing in front of a city&#10;&#10;Description automatically generated">
            <a:extLst>
              <a:ext uri="{FF2B5EF4-FFF2-40B4-BE49-F238E27FC236}">
                <a16:creationId xmlns:a16="http://schemas.microsoft.com/office/drawing/2014/main" id="{F5457E07-A8CD-2B23-4DBB-BC4B2204AD7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099250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D59D3-597E-6865-A0D2-FCB7C2DAC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Awards and Recognition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ECB581-BFA0-26EE-32FC-1992A2D40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DA771-6C8B-C8BC-90C7-5849663BE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2135FB7-5D81-3065-523A-950AB0B6876E}"/>
              </a:ext>
            </a:extLst>
          </p:cNvPr>
          <p:cNvGrpSpPr/>
          <p:nvPr/>
        </p:nvGrpSpPr>
        <p:grpSpPr>
          <a:xfrm>
            <a:off x="736499" y="1340408"/>
            <a:ext cx="10718989" cy="4318312"/>
            <a:chOff x="736499" y="1340408"/>
            <a:chExt cx="10718989" cy="4318312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EF7BC431-BFF7-B37F-E41D-CB9332BC6DC9}"/>
                </a:ext>
              </a:extLst>
            </p:cNvPr>
            <p:cNvGrpSpPr/>
            <p:nvPr/>
          </p:nvGrpSpPr>
          <p:grpSpPr>
            <a:xfrm>
              <a:off x="736499" y="1340408"/>
              <a:ext cx="2330526" cy="4318312"/>
              <a:chOff x="556105" y="1470581"/>
              <a:chExt cx="2330526" cy="4318312"/>
            </a:xfrm>
          </p:grpSpPr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99DC82D6-9A7B-4395-62DA-DA64C7CFE0A8}"/>
                  </a:ext>
                </a:extLst>
              </p:cNvPr>
              <p:cNvGrpSpPr/>
              <p:nvPr/>
            </p:nvGrpSpPr>
            <p:grpSpPr>
              <a:xfrm>
                <a:off x="556105" y="1470581"/>
                <a:ext cx="2330526" cy="4318312"/>
                <a:chOff x="8665008" y="1425795"/>
                <a:chExt cx="2188203" cy="4054597"/>
              </a:xfrm>
            </p:grpSpPr>
            <p:sp>
              <p:nvSpPr>
                <p:cNvPr id="104" name="Flowchart: Connector 103">
                  <a:extLst>
                    <a:ext uri="{FF2B5EF4-FFF2-40B4-BE49-F238E27FC236}">
                      <a16:creationId xmlns:a16="http://schemas.microsoft.com/office/drawing/2014/main" id="{FC861C05-DF1F-7999-6D25-542F02C78DC0}"/>
                    </a:ext>
                  </a:extLst>
                </p:cNvPr>
                <p:cNvSpPr/>
                <p:nvPr/>
              </p:nvSpPr>
              <p:spPr>
                <a:xfrm>
                  <a:off x="9127557" y="1425795"/>
                  <a:ext cx="1263115" cy="1263116"/>
                </a:xfrm>
                <a:prstGeom prst="flowChartConnector">
                  <a:avLst/>
                </a:prstGeom>
                <a:solidFill>
                  <a:schemeClr val="accent3"/>
                </a:solidFill>
                <a:ln w="539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20A9D8D7-41A4-CC22-C6AF-F0CFD0DAAAB7}"/>
                    </a:ext>
                  </a:extLst>
                </p:cNvPr>
                <p:cNvSpPr txBox="1"/>
                <p:nvPr/>
              </p:nvSpPr>
              <p:spPr>
                <a:xfrm>
                  <a:off x="8779169" y="3386430"/>
                  <a:ext cx="1982449" cy="2889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2BDB7ECB-67A2-B8A9-0DBE-4CFC8BEBCFCA}"/>
                    </a:ext>
                  </a:extLst>
                </p:cNvPr>
                <p:cNvSpPr txBox="1"/>
                <p:nvPr/>
              </p:nvSpPr>
              <p:spPr>
                <a:xfrm>
                  <a:off x="8665008" y="3804303"/>
                  <a:ext cx="2188203" cy="16760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E2725097-D361-4D61-B6D5-FAF5ABA415D9}"/>
                  </a:ext>
                </a:extLst>
              </p:cNvPr>
              <p:cNvSpPr/>
              <p:nvPr/>
            </p:nvSpPr>
            <p:spPr>
              <a:xfrm>
                <a:off x="1438484" y="1734593"/>
                <a:ext cx="565785" cy="817246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75E8E9ED-E908-255F-814E-3D180B554E81}"/>
                </a:ext>
              </a:extLst>
            </p:cNvPr>
            <p:cNvGrpSpPr/>
            <p:nvPr/>
          </p:nvGrpSpPr>
          <p:grpSpPr>
            <a:xfrm>
              <a:off x="4930730" y="1340408"/>
              <a:ext cx="2330526" cy="4318312"/>
              <a:chOff x="3472521" y="1470581"/>
              <a:chExt cx="2330526" cy="4318312"/>
            </a:xfrm>
          </p:grpSpPr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795B123A-987F-FBE1-8F0E-304E8BD2A179}"/>
                  </a:ext>
                </a:extLst>
              </p:cNvPr>
              <p:cNvGrpSpPr/>
              <p:nvPr/>
            </p:nvGrpSpPr>
            <p:grpSpPr>
              <a:xfrm>
                <a:off x="3472521" y="1470581"/>
                <a:ext cx="2330526" cy="4318312"/>
                <a:chOff x="8665008" y="1425795"/>
                <a:chExt cx="2188203" cy="4054597"/>
              </a:xfrm>
            </p:grpSpPr>
            <p:sp>
              <p:nvSpPr>
                <p:cNvPr id="132" name="Flowchart: Connector 131">
                  <a:extLst>
                    <a:ext uri="{FF2B5EF4-FFF2-40B4-BE49-F238E27FC236}">
                      <a16:creationId xmlns:a16="http://schemas.microsoft.com/office/drawing/2014/main" id="{281BAFC9-6268-2BA3-693F-803A28CCCDC8}"/>
                    </a:ext>
                  </a:extLst>
                </p:cNvPr>
                <p:cNvSpPr/>
                <p:nvPr/>
              </p:nvSpPr>
              <p:spPr>
                <a:xfrm>
                  <a:off x="9127557" y="1425795"/>
                  <a:ext cx="1263115" cy="1263116"/>
                </a:xfrm>
                <a:prstGeom prst="flowChartConnector">
                  <a:avLst/>
                </a:prstGeom>
                <a:solidFill>
                  <a:schemeClr val="accent4"/>
                </a:solidFill>
                <a:ln w="539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D239B790-250E-3214-DA38-2DC5C3EBE84F}"/>
                    </a:ext>
                  </a:extLst>
                </p:cNvPr>
                <p:cNvSpPr txBox="1"/>
                <p:nvPr/>
              </p:nvSpPr>
              <p:spPr>
                <a:xfrm>
                  <a:off x="8779169" y="3386430"/>
                  <a:ext cx="1982449" cy="2889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29A8BB34-ECAB-ECC5-937F-A2649923F586}"/>
                    </a:ext>
                  </a:extLst>
                </p:cNvPr>
                <p:cNvSpPr txBox="1"/>
                <p:nvPr/>
              </p:nvSpPr>
              <p:spPr>
                <a:xfrm>
                  <a:off x="8665008" y="3804303"/>
                  <a:ext cx="2188203" cy="16760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381F4146-CB3C-71C4-7B36-C685862F6801}"/>
                  </a:ext>
                </a:extLst>
              </p:cNvPr>
              <p:cNvSpPr/>
              <p:nvPr/>
            </p:nvSpPr>
            <p:spPr>
              <a:xfrm>
                <a:off x="4354900" y="1734593"/>
                <a:ext cx="565785" cy="817246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D4FBC302-3FBD-95A0-FE2D-C6A3C01DF80F}"/>
                </a:ext>
              </a:extLst>
            </p:cNvPr>
            <p:cNvGrpSpPr/>
            <p:nvPr/>
          </p:nvGrpSpPr>
          <p:grpSpPr>
            <a:xfrm>
              <a:off x="9124962" y="1340408"/>
              <a:ext cx="2330526" cy="4318312"/>
              <a:chOff x="6388937" y="1470581"/>
              <a:chExt cx="2330526" cy="4318312"/>
            </a:xfrm>
          </p:grpSpPr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52B8E616-06DC-90D3-2612-E90D234F54A6}"/>
                  </a:ext>
                </a:extLst>
              </p:cNvPr>
              <p:cNvGrpSpPr/>
              <p:nvPr/>
            </p:nvGrpSpPr>
            <p:grpSpPr>
              <a:xfrm>
                <a:off x="6388937" y="1470581"/>
                <a:ext cx="2330526" cy="4318312"/>
                <a:chOff x="8665008" y="1425795"/>
                <a:chExt cx="2188203" cy="4054597"/>
              </a:xfrm>
            </p:grpSpPr>
            <p:sp>
              <p:nvSpPr>
                <p:cNvPr id="142" name="Flowchart: Connector 141">
                  <a:extLst>
                    <a:ext uri="{FF2B5EF4-FFF2-40B4-BE49-F238E27FC236}">
                      <a16:creationId xmlns:a16="http://schemas.microsoft.com/office/drawing/2014/main" id="{AFD3155F-2C9C-1BFE-DFC7-7FCC45556384}"/>
                    </a:ext>
                  </a:extLst>
                </p:cNvPr>
                <p:cNvSpPr/>
                <p:nvPr/>
              </p:nvSpPr>
              <p:spPr>
                <a:xfrm>
                  <a:off x="9127557" y="1425795"/>
                  <a:ext cx="1263115" cy="1263116"/>
                </a:xfrm>
                <a:prstGeom prst="flowChartConnector">
                  <a:avLst/>
                </a:prstGeom>
                <a:solidFill>
                  <a:schemeClr val="accent3"/>
                </a:solidFill>
                <a:ln w="539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37" name="TextBox 136">
                  <a:extLst>
                    <a:ext uri="{FF2B5EF4-FFF2-40B4-BE49-F238E27FC236}">
                      <a16:creationId xmlns:a16="http://schemas.microsoft.com/office/drawing/2014/main" id="{C6680070-126A-20BA-5871-48500CA3E994}"/>
                    </a:ext>
                  </a:extLst>
                </p:cNvPr>
                <p:cNvSpPr txBox="1"/>
                <p:nvPr/>
              </p:nvSpPr>
              <p:spPr>
                <a:xfrm>
                  <a:off x="8779169" y="3386430"/>
                  <a:ext cx="1982449" cy="2889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5590178E-2312-4D68-E53C-A18AA1BBE5B1}"/>
                    </a:ext>
                  </a:extLst>
                </p:cNvPr>
                <p:cNvSpPr txBox="1"/>
                <p:nvPr/>
              </p:nvSpPr>
              <p:spPr>
                <a:xfrm>
                  <a:off x="8665008" y="3804303"/>
                  <a:ext cx="2188203" cy="16760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D14CD35B-34D0-51AA-0749-2911557B44A3}"/>
                  </a:ext>
                </a:extLst>
              </p:cNvPr>
              <p:cNvSpPr/>
              <p:nvPr/>
            </p:nvSpPr>
            <p:spPr>
              <a:xfrm>
                <a:off x="7271316" y="1734593"/>
                <a:ext cx="565785" cy="817246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4D818C4-E8A9-563C-0532-5EF86A8D6B34}"/>
              </a:ext>
            </a:extLst>
          </p:cNvPr>
          <p:cNvSpPr/>
          <p:nvPr/>
        </p:nvSpPr>
        <p:spPr>
          <a:xfrm rot="19019134">
            <a:off x="8458552" y="-122057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E833ACB-5348-B507-0631-824837CEC1DD}"/>
              </a:ext>
            </a:extLst>
          </p:cNvPr>
          <p:cNvSpPr/>
          <p:nvPr/>
        </p:nvSpPr>
        <p:spPr>
          <a:xfrm rot="19019134">
            <a:off x="3572531" y="5592881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grpSp>
        <p:nvGrpSpPr>
          <p:cNvPr id="8" name="Graphic 4">
            <a:extLst>
              <a:ext uri="{FF2B5EF4-FFF2-40B4-BE49-F238E27FC236}">
                <a16:creationId xmlns:a16="http://schemas.microsoft.com/office/drawing/2014/main" id="{6305DCB1-41DE-A39E-6895-6A0D1DCA6242}"/>
              </a:ext>
            </a:extLst>
          </p:cNvPr>
          <p:cNvGrpSpPr/>
          <p:nvPr/>
        </p:nvGrpSpPr>
        <p:grpSpPr>
          <a:xfrm>
            <a:off x="11428887" y="1147417"/>
            <a:ext cx="318876" cy="318876"/>
            <a:chOff x="4942616" y="3771265"/>
            <a:chExt cx="609600" cy="609600"/>
          </a:xfrm>
          <a:effectLst/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3C0A7F55-9EED-FFB3-B18E-BBD7115C2C81}"/>
                </a:ext>
              </a:extLst>
            </p:cNvPr>
            <p:cNvSpPr/>
            <p:nvPr/>
          </p:nvSpPr>
          <p:spPr>
            <a:xfrm>
              <a:off x="4942616" y="3771265"/>
              <a:ext cx="609600" cy="609600"/>
            </a:xfrm>
            <a:prstGeom prst="roundRect">
              <a:avLst>
                <a:gd name="adj" fmla="val 19273"/>
              </a:avLst>
            </a:prstGeom>
            <a:solidFill>
              <a:schemeClr val="accent5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4061409959">
                    <a:custGeom>
                      <a:avLst/>
                      <a:gdLst>
                        <a:gd name="connsiteX0" fmla="*/ 0 w 1651002"/>
                        <a:gd name="connsiteY0" fmla="*/ 318198 h 1651002"/>
                        <a:gd name="connsiteX1" fmla="*/ 318198 w 1651002"/>
                        <a:gd name="connsiteY1" fmla="*/ 0 h 1651002"/>
                        <a:gd name="connsiteX2" fmla="*/ 825501 w 1651002"/>
                        <a:gd name="connsiteY2" fmla="*/ 0 h 1651002"/>
                        <a:gd name="connsiteX3" fmla="*/ 1332804 w 1651002"/>
                        <a:gd name="connsiteY3" fmla="*/ 0 h 1651002"/>
                        <a:gd name="connsiteX4" fmla="*/ 1651002 w 1651002"/>
                        <a:gd name="connsiteY4" fmla="*/ 318198 h 1651002"/>
                        <a:gd name="connsiteX5" fmla="*/ 1651002 w 1651002"/>
                        <a:gd name="connsiteY5" fmla="*/ 845793 h 1651002"/>
                        <a:gd name="connsiteX6" fmla="*/ 1651002 w 1651002"/>
                        <a:gd name="connsiteY6" fmla="*/ 1332804 h 1651002"/>
                        <a:gd name="connsiteX7" fmla="*/ 1332804 w 1651002"/>
                        <a:gd name="connsiteY7" fmla="*/ 1651002 h 1651002"/>
                        <a:gd name="connsiteX8" fmla="*/ 805209 w 1651002"/>
                        <a:gd name="connsiteY8" fmla="*/ 1651002 h 1651002"/>
                        <a:gd name="connsiteX9" fmla="*/ 318198 w 1651002"/>
                        <a:gd name="connsiteY9" fmla="*/ 1651002 h 1651002"/>
                        <a:gd name="connsiteX10" fmla="*/ 0 w 1651002"/>
                        <a:gd name="connsiteY10" fmla="*/ 1332804 h 1651002"/>
                        <a:gd name="connsiteX11" fmla="*/ 0 w 1651002"/>
                        <a:gd name="connsiteY11" fmla="*/ 805209 h 1651002"/>
                        <a:gd name="connsiteX12" fmla="*/ 0 w 1651002"/>
                        <a:gd name="connsiteY12" fmla="*/ 318198 h 16510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651002" h="1651002" fill="none" extrusionOk="0">
                          <a:moveTo>
                            <a:pt x="0" y="318198"/>
                          </a:moveTo>
                          <a:cubicBezTo>
                            <a:pt x="-29536" y="130757"/>
                            <a:pt x="104311" y="-17490"/>
                            <a:pt x="318198" y="0"/>
                          </a:cubicBezTo>
                          <a:cubicBezTo>
                            <a:pt x="531880" y="-23888"/>
                            <a:pt x="620568" y="-548"/>
                            <a:pt x="825501" y="0"/>
                          </a:cubicBezTo>
                          <a:cubicBezTo>
                            <a:pt x="1030434" y="548"/>
                            <a:pt x="1126919" y="13166"/>
                            <a:pt x="1332804" y="0"/>
                          </a:cubicBezTo>
                          <a:cubicBezTo>
                            <a:pt x="1471332" y="20667"/>
                            <a:pt x="1653840" y="112776"/>
                            <a:pt x="1651002" y="318198"/>
                          </a:cubicBezTo>
                          <a:cubicBezTo>
                            <a:pt x="1669503" y="473991"/>
                            <a:pt x="1631726" y="589871"/>
                            <a:pt x="1651002" y="845793"/>
                          </a:cubicBezTo>
                          <a:cubicBezTo>
                            <a:pt x="1670278" y="1101715"/>
                            <a:pt x="1674227" y="1135386"/>
                            <a:pt x="1651002" y="1332804"/>
                          </a:cubicBezTo>
                          <a:cubicBezTo>
                            <a:pt x="1618659" y="1480864"/>
                            <a:pt x="1538110" y="1674687"/>
                            <a:pt x="1332804" y="1651002"/>
                          </a:cubicBezTo>
                          <a:cubicBezTo>
                            <a:pt x="1154902" y="1627224"/>
                            <a:pt x="979389" y="1676788"/>
                            <a:pt x="805209" y="1651002"/>
                          </a:cubicBezTo>
                          <a:cubicBezTo>
                            <a:pt x="631029" y="1625216"/>
                            <a:pt x="455339" y="1667914"/>
                            <a:pt x="318198" y="1651002"/>
                          </a:cubicBezTo>
                          <a:cubicBezTo>
                            <a:pt x="150559" y="1643202"/>
                            <a:pt x="-1712" y="1546730"/>
                            <a:pt x="0" y="1332804"/>
                          </a:cubicBezTo>
                          <a:cubicBezTo>
                            <a:pt x="-23907" y="1087863"/>
                            <a:pt x="17424" y="933964"/>
                            <a:pt x="0" y="805209"/>
                          </a:cubicBezTo>
                          <a:cubicBezTo>
                            <a:pt x="-17424" y="676455"/>
                            <a:pt x="-9307" y="428835"/>
                            <a:pt x="0" y="318198"/>
                          </a:cubicBezTo>
                          <a:close/>
                        </a:path>
                        <a:path w="1651002" h="1651002" stroke="0" extrusionOk="0">
                          <a:moveTo>
                            <a:pt x="0" y="318198"/>
                          </a:moveTo>
                          <a:cubicBezTo>
                            <a:pt x="-27940" y="143506"/>
                            <a:pt x="135861" y="5494"/>
                            <a:pt x="318198" y="0"/>
                          </a:cubicBezTo>
                          <a:cubicBezTo>
                            <a:pt x="422902" y="-1806"/>
                            <a:pt x="730561" y="19469"/>
                            <a:pt x="835647" y="0"/>
                          </a:cubicBezTo>
                          <a:cubicBezTo>
                            <a:pt x="940733" y="-19469"/>
                            <a:pt x="1097147" y="21593"/>
                            <a:pt x="1332804" y="0"/>
                          </a:cubicBezTo>
                          <a:cubicBezTo>
                            <a:pt x="1497137" y="-4143"/>
                            <a:pt x="1616030" y="128308"/>
                            <a:pt x="1651002" y="318198"/>
                          </a:cubicBezTo>
                          <a:cubicBezTo>
                            <a:pt x="1675859" y="505706"/>
                            <a:pt x="1672120" y="609059"/>
                            <a:pt x="1651002" y="835647"/>
                          </a:cubicBezTo>
                          <a:cubicBezTo>
                            <a:pt x="1629884" y="1062235"/>
                            <a:pt x="1652179" y="1096914"/>
                            <a:pt x="1651002" y="1332804"/>
                          </a:cubicBezTo>
                          <a:cubicBezTo>
                            <a:pt x="1660496" y="1504111"/>
                            <a:pt x="1531928" y="1640873"/>
                            <a:pt x="1332804" y="1651002"/>
                          </a:cubicBezTo>
                          <a:cubicBezTo>
                            <a:pt x="1204608" y="1634869"/>
                            <a:pt x="965169" y="1628523"/>
                            <a:pt x="825501" y="1651002"/>
                          </a:cubicBezTo>
                          <a:cubicBezTo>
                            <a:pt x="685833" y="1673481"/>
                            <a:pt x="451147" y="1633120"/>
                            <a:pt x="318198" y="1651002"/>
                          </a:cubicBezTo>
                          <a:cubicBezTo>
                            <a:pt x="151401" y="1614964"/>
                            <a:pt x="-22223" y="1503906"/>
                            <a:pt x="0" y="1332804"/>
                          </a:cubicBezTo>
                          <a:cubicBezTo>
                            <a:pt x="-11145" y="1214251"/>
                            <a:pt x="16928" y="1072506"/>
                            <a:pt x="0" y="815355"/>
                          </a:cubicBezTo>
                          <a:cubicBezTo>
                            <a:pt x="-16928" y="558204"/>
                            <a:pt x="553" y="460591"/>
                            <a:pt x="0" y="318198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38FF583-B6F5-80D9-BA74-8B7C0D98722C}"/>
                </a:ext>
              </a:extLst>
            </p:cNvPr>
            <p:cNvSpPr/>
            <p:nvPr/>
          </p:nvSpPr>
          <p:spPr>
            <a:xfrm>
              <a:off x="5091764" y="3918976"/>
              <a:ext cx="320352" cy="322845"/>
            </a:xfrm>
            <a:custGeom>
              <a:avLst/>
              <a:gdLst>
                <a:gd name="connsiteX0" fmla="*/ 307467 w 415956"/>
                <a:gd name="connsiteY0" fmla="*/ 250698 h 419195"/>
                <a:gd name="connsiteX1" fmla="*/ 272510 w 415956"/>
                <a:gd name="connsiteY1" fmla="*/ 232410 h 419195"/>
                <a:gd name="connsiteX2" fmla="*/ 260699 w 415956"/>
                <a:gd name="connsiteY2" fmla="*/ 234601 h 419195"/>
                <a:gd name="connsiteX3" fmla="*/ 243459 w 415956"/>
                <a:gd name="connsiteY3" fmla="*/ 254413 h 419195"/>
                <a:gd name="connsiteX4" fmla="*/ 232124 w 415956"/>
                <a:gd name="connsiteY4" fmla="*/ 255270 h 419195"/>
                <a:gd name="connsiteX5" fmla="*/ 191167 w 415956"/>
                <a:gd name="connsiteY5" fmla="*/ 227838 h 419195"/>
                <a:gd name="connsiteX6" fmla="*/ 163544 w 415956"/>
                <a:gd name="connsiteY6" fmla="*/ 190691 h 419195"/>
                <a:gd name="connsiteX7" fmla="*/ 166211 w 415956"/>
                <a:gd name="connsiteY7" fmla="*/ 180118 h 419195"/>
                <a:gd name="connsiteX8" fmla="*/ 174403 w 415956"/>
                <a:gd name="connsiteY8" fmla="*/ 171260 h 419195"/>
                <a:gd name="connsiteX9" fmla="*/ 179927 w 415956"/>
                <a:gd name="connsiteY9" fmla="*/ 162783 h 419195"/>
                <a:gd name="connsiteX10" fmla="*/ 179832 w 415956"/>
                <a:gd name="connsiteY10" fmla="*/ 153638 h 419195"/>
                <a:gd name="connsiteX11" fmla="*/ 165259 w 415956"/>
                <a:gd name="connsiteY11" fmla="*/ 114300 h 419195"/>
                <a:gd name="connsiteX12" fmla="*/ 153829 w 415956"/>
                <a:gd name="connsiteY12" fmla="*/ 105156 h 419195"/>
                <a:gd name="connsiteX13" fmla="*/ 143827 w 415956"/>
                <a:gd name="connsiteY13" fmla="*/ 104394 h 419195"/>
                <a:gd name="connsiteX14" fmla="*/ 129730 w 415956"/>
                <a:gd name="connsiteY14" fmla="*/ 110395 h 419195"/>
                <a:gd name="connsiteX15" fmla="*/ 109823 w 415956"/>
                <a:gd name="connsiteY15" fmla="*/ 153162 h 419195"/>
                <a:gd name="connsiteX16" fmla="*/ 129064 w 415956"/>
                <a:gd name="connsiteY16" fmla="*/ 207836 h 419195"/>
                <a:gd name="connsiteX17" fmla="*/ 215170 w 415956"/>
                <a:gd name="connsiteY17" fmla="*/ 289846 h 419195"/>
                <a:gd name="connsiteX18" fmla="*/ 277273 w 415956"/>
                <a:gd name="connsiteY18" fmla="*/ 305276 h 419195"/>
                <a:gd name="connsiteX19" fmla="*/ 313372 w 415956"/>
                <a:gd name="connsiteY19" fmla="*/ 281845 h 419195"/>
                <a:gd name="connsiteX20" fmla="*/ 317373 w 415956"/>
                <a:gd name="connsiteY20" fmla="*/ 257175 h 419195"/>
                <a:gd name="connsiteX21" fmla="*/ 307467 w 415956"/>
                <a:gd name="connsiteY21" fmla="*/ 250698 h 419195"/>
                <a:gd name="connsiteX22" fmla="*/ 307467 w 415956"/>
                <a:gd name="connsiteY22" fmla="*/ 250698 h 419195"/>
                <a:gd name="connsiteX23" fmla="*/ 211741 w 415956"/>
                <a:gd name="connsiteY23" fmla="*/ 374237 h 419195"/>
                <a:gd name="connsiteX24" fmla="*/ 118205 w 415956"/>
                <a:gd name="connsiteY24" fmla="*/ 346139 h 419195"/>
                <a:gd name="connsiteX25" fmla="*/ 52864 w 415956"/>
                <a:gd name="connsiteY25" fmla="*/ 367094 h 419195"/>
                <a:gd name="connsiteX26" fmla="*/ 74104 w 415956"/>
                <a:gd name="connsiteY26" fmla="*/ 303943 h 419195"/>
                <a:gd name="connsiteX27" fmla="*/ 41719 w 415956"/>
                <a:gd name="connsiteY27" fmla="*/ 204311 h 419195"/>
                <a:gd name="connsiteX28" fmla="*/ 211741 w 415956"/>
                <a:gd name="connsiteY28" fmla="*/ 34290 h 419195"/>
                <a:gd name="connsiteX29" fmla="*/ 381762 w 415956"/>
                <a:gd name="connsiteY29" fmla="*/ 204311 h 419195"/>
                <a:gd name="connsiteX30" fmla="*/ 211741 w 415956"/>
                <a:gd name="connsiteY30" fmla="*/ 374237 h 419195"/>
                <a:gd name="connsiteX31" fmla="*/ 211741 w 415956"/>
                <a:gd name="connsiteY31" fmla="*/ 374237 h 419195"/>
                <a:gd name="connsiteX32" fmla="*/ 211741 w 415956"/>
                <a:gd name="connsiteY32" fmla="*/ 0 h 419195"/>
                <a:gd name="connsiteX33" fmla="*/ 7525 w 415956"/>
                <a:gd name="connsiteY33" fmla="*/ 204216 h 419195"/>
                <a:gd name="connsiteX34" fmla="*/ 36862 w 415956"/>
                <a:gd name="connsiteY34" fmla="*/ 309658 h 419195"/>
                <a:gd name="connsiteX35" fmla="*/ 0 w 415956"/>
                <a:gd name="connsiteY35" fmla="*/ 419195 h 419195"/>
                <a:gd name="connsiteX36" fmla="*/ 113062 w 415956"/>
                <a:gd name="connsiteY36" fmla="*/ 383000 h 419195"/>
                <a:gd name="connsiteX37" fmla="*/ 211741 w 415956"/>
                <a:gd name="connsiteY37" fmla="*/ 408432 h 419195"/>
                <a:gd name="connsiteX38" fmla="*/ 415957 w 415956"/>
                <a:gd name="connsiteY38" fmla="*/ 204216 h 419195"/>
                <a:gd name="connsiteX39" fmla="*/ 211741 w 415956"/>
                <a:gd name="connsiteY39" fmla="*/ 0 h 419195"/>
                <a:gd name="connsiteX40" fmla="*/ 211741 w 415956"/>
                <a:gd name="connsiteY40" fmla="*/ 0 h 419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15956" h="419195">
                  <a:moveTo>
                    <a:pt x="307467" y="250698"/>
                  </a:moveTo>
                  <a:cubicBezTo>
                    <a:pt x="302323" y="247936"/>
                    <a:pt x="277177" y="234315"/>
                    <a:pt x="272510" y="232410"/>
                  </a:cubicBezTo>
                  <a:cubicBezTo>
                    <a:pt x="267843" y="230505"/>
                    <a:pt x="264319" y="229458"/>
                    <a:pt x="260699" y="234601"/>
                  </a:cubicBezTo>
                  <a:cubicBezTo>
                    <a:pt x="257080" y="239649"/>
                    <a:pt x="246602" y="251079"/>
                    <a:pt x="243459" y="254413"/>
                  </a:cubicBezTo>
                  <a:cubicBezTo>
                    <a:pt x="240316" y="257746"/>
                    <a:pt x="237268" y="258128"/>
                    <a:pt x="232124" y="255270"/>
                  </a:cubicBezTo>
                  <a:cubicBezTo>
                    <a:pt x="226981" y="252508"/>
                    <a:pt x="210407" y="246317"/>
                    <a:pt x="191167" y="227838"/>
                  </a:cubicBezTo>
                  <a:cubicBezTo>
                    <a:pt x="176213" y="213455"/>
                    <a:pt x="166402" y="196025"/>
                    <a:pt x="163544" y="190691"/>
                  </a:cubicBezTo>
                  <a:cubicBezTo>
                    <a:pt x="160687" y="185357"/>
                    <a:pt x="163544" y="182594"/>
                    <a:pt x="166211" y="180118"/>
                  </a:cubicBezTo>
                  <a:cubicBezTo>
                    <a:pt x="168688" y="177832"/>
                    <a:pt x="171641" y="174212"/>
                    <a:pt x="174403" y="171260"/>
                  </a:cubicBezTo>
                  <a:cubicBezTo>
                    <a:pt x="177070" y="168307"/>
                    <a:pt x="178022" y="166211"/>
                    <a:pt x="179927" y="162783"/>
                  </a:cubicBezTo>
                  <a:cubicBezTo>
                    <a:pt x="181832" y="159353"/>
                    <a:pt x="181070" y="156305"/>
                    <a:pt x="179832" y="153638"/>
                  </a:cubicBezTo>
                  <a:cubicBezTo>
                    <a:pt x="178594" y="150971"/>
                    <a:pt x="169164" y="124968"/>
                    <a:pt x="165259" y="114300"/>
                  </a:cubicBezTo>
                  <a:cubicBezTo>
                    <a:pt x="161258" y="103727"/>
                    <a:pt x="156877" y="105251"/>
                    <a:pt x="153829" y="105156"/>
                  </a:cubicBezTo>
                  <a:cubicBezTo>
                    <a:pt x="150781" y="105061"/>
                    <a:pt x="147352" y="104489"/>
                    <a:pt x="143827" y="104394"/>
                  </a:cubicBezTo>
                  <a:cubicBezTo>
                    <a:pt x="140303" y="104299"/>
                    <a:pt x="134684" y="105346"/>
                    <a:pt x="129730" y="110395"/>
                  </a:cubicBezTo>
                  <a:cubicBezTo>
                    <a:pt x="124777" y="115443"/>
                    <a:pt x="110776" y="127540"/>
                    <a:pt x="109823" y="153162"/>
                  </a:cubicBezTo>
                  <a:cubicBezTo>
                    <a:pt x="108871" y="178784"/>
                    <a:pt x="126587" y="204311"/>
                    <a:pt x="129064" y="207836"/>
                  </a:cubicBezTo>
                  <a:cubicBezTo>
                    <a:pt x="131540" y="211455"/>
                    <a:pt x="162973" y="266986"/>
                    <a:pt x="215170" y="289846"/>
                  </a:cubicBezTo>
                  <a:cubicBezTo>
                    <a:pt x="267367" y="312706"/>
                    <a:pt x="267652" y="305753"/>
                    <a:pt x="277273" y="305276"/>
                  </a:cubicBezTo>
                  <a:cubicBezTo>
                    <a:pt x="286893" y="304800"/>
                    <a:pt x="308610" y="293846"/>
                    <a:pt x="313372" y="281845"/>
                  </a:cubicBezTo>
                  <a:cubicBezTo>
                    <a:pt x="318135" y="269843"/>
                    <a:pt x="318516" y="259366"/>
                    <a:pt x="317373" y="257175"/>
                  </a:cubicBezTo>
                  <a:cubicBezTo>
                    <a:pt x="316039" y="254889"/>
                    <a:pt x="312610" y="253460"/>
                    <a:pt x="307467" y="250698"/>
                  </a:cubicBezTo>
                  <a:lnTo>
                    <a:pt x="307467" y="250698"/>
                  </a:lnTo>
                  <a:close/>
                  <a:moveTo>
                    <a:pt x="211741" y="374237"/>
                  </a:moveTo>
                  <a:cubicBezTo>
                    <a:pt x="177260" y="374237"/>
                    <a:pt x="145066" y="363855"/>
                    <a:pt x="118205" y="346139"/>
                  </a:cubicBezTo>
                  <a:lnTo>
                    <a:pt x="52864" y="367094"/>
                  </a:lnTo>
                  <a:lnTo>
                    <a:pt x="74104" y="303943"/>
                  </a:lnTo>
                  <a:cubicBezTo>
                    <a:pt x="53721" y="275939"/>
                    <a:pt x="41719" y="241459"/>
                    <a:pt x="41719" y="204311"/>
                  </a:cubicBezTo>
                  <a:cubicBezTo>
                    <a:pt x="41719" y="110585"/>
                    <a:pt x="118015" y="34290"/>
                    <a:pt x="211741" y="34290"/>
                  </a:cubicBezTo>
                  <a:cubicBezTo>
                    <a:pt x="305467" y="34290"/>
                    <a:pt x="381762" y="110585"/>
                    <a:pt x="381762" y="204311"/>
                  </a:cubicBezTo>
                  <a:cubicBezTo>
                    <a:pt x="381762" y="297942"/>
                    <a:pt x="305467" y="374237"/>
                    <a:pt x="211741" y="374237"/>
                  </a:cubicBezTo>
                  <a:lnTo>
                    <a:pt x="211741" y="374237"/>
                  </a:lnTo>
                  <a:close/>
                  <a:moveTo>
                    <a:pt x="211741" y="0"/>
                  </a:moveTo>
                  <a:cubicBezTo>
                    <a:pt x="98965" y="0"/>
                    <a:pt x="7525" y="91440"/>
                    <a:pt x="7525" y="204216"/>
                  </a:cubicBezTo>
                  <a:cubicBezTo>
                    <a:pt x="7525" y="242792"/>
                    <a:pt x="18193" y="278892"/>
                    <a:pt x="36862" y="309658"/>
                  </a:cubicBezTo>
                  <a:lnTo>
                    <a:pt x="0" y="419195"/>
                  </a:lnTo>
                  <a:lnTo>
                    <a:pt x="113062" y="383000"/>
                  </a:lnTo>
                  <a:cubicBezTo>
                    <a:pt x="142304" y="399193"/>
                    <a:pt x="175927" y="408432"/>
                    <a:pt x="211741" y="408432"/>
                  </a:cubicBezTo>
                  <a:cubicBezTo>
                    <a:pt x="324517" y="408432"/>
                    <a:pt x="415957" y="316992"/>
                    <a:pt x="415957" y="204216"/>
                  </a:cubicBezTo>
                  <a:cubicBezTo>
                    <a:pt x="415957" y="91440"/>
                    <a:pt x="324517" y="0"/>
                    <a:pt x="211741" y="0"/>
                  </a:cubicBezTo>
                  <a:lnTo>
                    <a:pt x="211741" y="0"/>
                  </a:lnTo>
                  <a:close/>
                </a:path>
              </a:pathLst>
            </a:custGeom>
            <a:solidFill>
              <a:srgbClr val="FFFFFF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2112102424">
                    <a:custGeom>
                      <a:avLst/>
                      <a:gdLst>
                        <a:gd name="connsiteX0" fmla="*/ 641329 w 867621"/>
                        <a:gd name="connsiteY0" fmla="*/ 522915 h 874373"/>
                        <a:gd name="connsiteX1" fmla="*/ 568414 w 867621"/>
                        <a:gd name="connsiteY1" fmla="*/ 484769 h 874373"/>
                        <a:gd name="connsiteX2" fmla="*/ 543778 w 867621"/>
                        <a:gd name="connsiteY2" fmla="*/ 489339 h 874373"/>
                        <a:gd name="connsiteX3" fmla="*/ 507818 w 867621"/>
                        <a:gd name="connsiteY3" fmla="*/ 530664 h 874373"/>
                        <a:gd name="connsiteX4" fmla="*/ 484175 w 867621"/>
                        <a:gd name="connsiteY4" fmla="*/ 532451 h 874373"/>
                        <a:gd name="connsiteX5" fmla="*/ 398745 w 867621"/>
                        <a:gd name="connsiteY5" fmla="*/ 475233 h 874373"/>
                        <a:gd name="connsiteX6" fmla="*/ 341127 w 867621"/>
                        <a:gd name="connsiteY6" fmla="*/ 397750 h 874373"/>
                        <a:gd name="connsiteX7" fmla="*/ 346690 w 867621"/>
                        <a:gd name="connsiteY7" fmla="*/ 375697 h 874373"/>
                        <a:gd name="connsiteX8" fmla="*/ 363778 w 867621"/>
                        <a:gd name="connsiteY8" fmla="*/ 357220 h 874373"/>
                        <a:gd name="connsiteX9" fmla="*/ 375300 w 867621"/>
                        <a:gd name="connsiteY9" fmla="*/ 339539 h 874373"/>
                        <a:gd name="connsiteX10" fmla="*/ 375102 w 867621"/>
                        <a:gd name="connsiteY10" fmla="*/ 320464 h 874373"/>
                        <a:gd name="connsiteX11" fmla="*/ 344705 w 867621"/>
                        <a:gd name="connsiteY11" fmla="*/ 238411 h 874373"/>
                        <a:gd name="connsiteX12" fmla="*/ 320863 w 867621"/>
                        <a:gd name="connsiteY12" fmla="*/ 219338 h 874373"/>
                        <a:gd name="connsiteX13" fmla="*/ 300001 w 867621"/>
                        <a:gd name="connsiteY13" fmla="*/ 217749 h 874373"/>
                        <a:gd name="connsiteX14" fmla="*/ 270597 w 867621"/>
                        <a:gd name="connsiteY14" fmla="*/ 230266 h 874373"/>
                        <a:gd name="connsiteX15" fmla="*/ 229074 w 867621"/>
                        <a:gd name="connsiteY15" fmla="*/ 319471 h 874373"/>
                        <a:gd name="connsiteX16" fmla="*/ 269207 w 867621"/>
                        <a:gd name="connsiteY16" fmla="*/ 433512 h 874373"/>
                        <a:gd name="connsiteX17" fmla="*/ 448811 w 867621"/>
                        <a:gd name="connsiteY17" fmla="*/ 604571 h 874373"/>
                        <a:gd name="connsiteX18" fmla="*/ 578349 w 867621"/>
                        <a:gd name="connsiteY18" fmla="*/ 636756 h 874373"/>
                        <a:gd name="connsiteX19" fmla="*/ 653646 w 867621"/>
                        <a:gd name="connsiteY19" fmla="*/ 587883 h 874373"/>
                        <a:gd name="connsiteX20" fmla="*/ 661991 w 867621"/>
                        <a:gd name="connsiteY20" fmla="*/ 536425 h 874373"/>
                        <a:gd name="connsiteX21" fmla="*/ 641329 w 867621"/>
                        <a:gd name="connsiteY21" fmla="*/ 522915 h 874373"/>
                        <a:gd name="connsiteX22" fmla="*/ 641329 w 867621"/>
                        <a:gd name="connsiteY22" fmla="*/ 522915 h 874373"/>
                        <a:gd name="connsiteX23" fmla="*/ 441659 w 867621"/>
                        <a:gd name="connsiteY23" fmla="*/ 780597 h 874373"/>
                        <a:gd name="connsiteX24" fmla="*/ 246557 w 867621"/>
                        <a:gd name="connsiteY24" fmla="*/ 721989 h 874373"/>
                        <a:gd name="connsiteX25" fmla="*/ 110266 w 867621"/>
                        <a:gd name="connsiteY25" fmla="*/ 765698 h 874373"/>
                        <a:gd name="connsiteX26" fmla="*/ 154569 w 867621"/>
                        <a:gd name="connsiteY26" fmla="*/ 633975 h 874373"/>
                        <a:gd name="connsiteX27" fmla="*/ 87019 w 867621"/>
                        <a:gd name="connsiteY27" fmla="*/ 426159 h 874373"/>
                        <a:gd name="connsiteX28" fmla="*/ 441659 w 867621"/>
                        <a:gd name="connsiteY28" fmla="*/ 71523 h 874373"/>
                        <a:gd name="connsiteX29" fmla="*/ 796297 w 867621"/>
                        <a:gd name="connsiteY29" fmla="*/ 426159 h 874373"/>
                        <a:gd name="connsiteX30" fmla="*/ 441659 w 867621"/>
                        <a:gd name="connsiteY30" fmla="*/ 780597 h 874373"/>
                        <a:gd name="connsiteX31" fmla="*/ 441659 w 867621"/>
                        <a:gd name="connsiteY31" fmla="*/ 780597 h 874373"/>
                        <a:gd name="connsiteX32" fmla="*/ 441659 w 867621"/>
                        <a:gd name="connsiteY32" fmla="*/ 0 h 874373"/>
                        <a:gd name="connsiteX33" fmla="*/ 15696 w 867621"/>
                        <a:gd name="connsiteY33" fmla="*/ 425961 h 874373"/>
                        <a:gd name="connsiteX34" fmla="*/ 76888 w 867621"/>
                        <a:gd name="connsiteY34" fmla="*/ 645896 h 874373"/>
                        <a:gd name="connsiteX35" fmla="*/ 0 w 867621"/>
                        <a:gd name="connsiteY35" fmla="*/ 874373 h 874373"/>
                        <a:gd name="connsiteX36" fmla="*/ 235830 w 867621"/>
                        <a:gd name="connsiteY36" fmla="*/ 798876 h 874373"/>
                        <a:gd name="connsiteX37" fmla="*/ 441659 w 867621"/>
                        <a:gd name="connsiteY37" fmla="*/ 851923 h 874373"/>
                        <a:gd name="connsiteX38" fmla="*/ 867623 w 867621"/>
                        <a:gd name="connsiteY38" fmla="*/ 425961 h 874373"/>
                        <a:gd name="connsiteX39" fmla="*/ 441659 w 867621"/>
                        <a:gd name="connsiteY39" fmla="*/ 0 h 874373"/>
                        <a:gd name="connsiteX40" fmla="*/ 441659 w 867621"/>
                        <a:gd name="connsiteY40" fmla="*/ 0 h 8743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</a:cxnLst>
                      <a:rect l="l" t="t" r="r" b="b"/>
                      <a:pathLst>
                        <a:path w="867621" h="874373" fill="none" extrusionOk="0">
                          <a:moveTo>
                            <a:pt x="641329" y="522915"/>
                          </a:moveTo>
                          <a:cubicBezTo>
                            <a:pt x="632889" y="516290"/>
                            <a:pt x="578549" y="488948"/>
                            <a:pt x="568414" y="484769"/>
                          </a:cubicBezTo>
                          <a:cubicBezTo>
                            <a:pt x="558013" y="479020"/>
                            <a:pt x="550163" y="478524"/>
                            <a:pt x="543778" y="489339"/>
                          </a:cubicBezTo>
                          <a:cubicBezTo>
                            <a:pt x="534906" y="499397"/>
                            <a:pt x="516483" y="523983"/>
                            <a:pt x="507818" y="530664"/>
                          </a:cubicBezTo>
                          <a:cubicBezTo>
                            <a:pt x="501334" y="537370"/>
                            <a:pt x="494757" y="538879"/>
                            <a:pt x="484175" y="532451"/>
                          </a:cubicBezTo>
                          <a:cubicBezTo>
                            <a:pt x="475638" y="524810"/>
                            <a:pt x="439892" y="513535"/>
                            <a:pt x="398745" y="475233"/>
                          </a:cubicBezTo>
                          <a:cubicBezTo>
                            <a:pt x="368981" y="446094"/>
                            <a:pt x="349726" y="409915"/>
                            <a:pt x="341127" y="397750"/>
                          </a:cubicBezTo>
                          <a:cubicBezTo>
                            <a:pt x="334840" y="388488"/>
                            <a:pt x="342192" y="381370"/>
                            <a:pt x="346690" y="375697"/>
                          </a:cubicBezTo>
                          <a:cubicBezTo>
                            <a:pt x="351416" y="372343"/>
                            <a:pt x="357851" y="363513"/>
                            <a:pt x="363778" y="357220"/>
                          </a:cubicBezTo>
                          <a:cubicBezTo>
                            <a:pt x="369162" y="351554"/>
                            <a:pt x="371246" y="346923"/>
                            <a:pt x="375300" y="339539"/>
                          </a:cubicBezTo>
                          <a:cubicBezTo>
                            <a:pt x="379920" y="332921"/>
                            <a:pt x="377807" y="325572"/>
                            <a:pt x="375102" y="320464"/>
                          </a:cubicBezTo>
                          <a:cubicBezTo>
                            <a:pt x="368841" y="314023"/>
                            <a:pt x="353234" y="261056"/>
                            <a:pt x="344705" y="238411"/>
                          </a:cubicBezTo>
                          <a:cubicBezTo>
                            <a:pt x="335880" y="214857"/>
                            <a:pt x="328482" y="218809"/>
                            <a:pt x="320863" y="219338"/>
                          </a:cubicBezTo>
                          <a:cubicBezTo>
                            <a:pt x="314516" y="219684"/>
                            <a:pt x="307760" y="218162"/>
                            <a:pt x="300001" y="217749"/>
                          </a:cubicBezTo>
                          <a:cubicBezTo>
                            <a:pt x="293970" y="217082"/>
                            <a:pt x="279753" y="220631"/>
                            <a:pt x="270597" y="230266"/>
                          </a:cubicBezTo>
                          <a:cubicBezTo>
                            <a:pt x="253489" y="242397"/>
                            <a:pt x="224258" y="259485"/>
                            <a:pt x="229074" y="319471"/>
                          </a:cubicBezTo>
                          <a:cubicBezTo>
                            <a:pt x="228266" y="371181"/>
                            <a:pt x="262876" y="425249"/>
                            <a:pt x="269207" y="433512"/>
                          </a:cubicBezTo>
                          <a:cubicBezTo>
                            <a:pt x="257614" y="440609"/>
                            <a:pt x="315934" y="555900"/>
                            <a:pt x="448811" y="604571"/>
                          </a:cubicBezTo>
                          <a:cubicBezTo>
                            <a:pt x="557117" y="652822"/>
                            <a:pt x="560877" y="638882"/>
                            <a:pt x="578349" y="636756"/>
                          </a:cubicBezTo>
                          <a:cubicBezTo>
                            <a:pt x="594154" y="636590"/>
                            <a:pt x="642411" y="612857"/>
                            <a:pt x="653646" y="587883"/>
                          </a:cubicBezTo>
                          <a:cubicBezTo>
                            <a:pt x="663993" y="562832"/>
                            <a:pt x="664454" y="540294"/>
                            <a:pt x="661991" y="536425"/>
                          </a:cubicBezTo>
                          <a:cubicBezTo>
                            <a:pt x="659804" y="531517"/>
                            <a:pt x="652189" y="530582"/>
                            <a:pt x="641329" y="522915"/>
                          </a:cubicBezTo>
                          <a:lnTo>
                            <a:pt x="641329" y="522915"/>
                          </a:lnTo>
                          <a:close/>
                          <a:moveTo>
                            <a:pt x="441659" y="780597"/>
                          </a:moveTo>
                          <a:cubicBezTo>
                            <a:pt x="366571" y="775550"/>
                            <a:pt x="299393" y="766835"/>
                            <a:pt x="246557" y="721989"/>
                          </a:cubicBezTo>
                          <a:cubicBezTo>
                            <a:pt x="184543" y="744356"/>
                            <a:pt x="165851" y="745813"/>
                            <a:pt x="110266" y="765698"/>
                          </a:cubicBezTo>
                          <a:cubicBezTo>
                            <a:pt x="131991" y="715621"/>
                            <a:pt x="135262" y="700774"/>
                            <a:pt x="154569" y="633975"/>
                          </a:cubicBezTo>
                          <a:cubicBezTo>
                            <a:pt x="100560" y="580363"/>
                            <a:pt x="80990" y="503046"/>
                            <a:pt x="87019" y="426159"/>
                          </a:cubicBezTo>
                          <a:cubicBezTo>
                            <a:pt x="58592" y="212595"/>
                            <a:pt x="215110" y="92282"/>
                            <a:pt x="441659" y="71523"/>
                          </a:cubicBezTo>
                          <a:cubicBezTo>
                            <a:pt x="616021" y="114140"/>
                            <a:pt x="813050" y="185030"/>
                            <a:pt x="796297" y="426159"/>
                          </a:cubicBezTo>
                          <a:cubicBezTo>
                            <a:pt x="820909" y="600774"/>
                            <a:pt x="615962" y="779234"/>
                            <a:pt x="441659" y="780597"/>
                          </a:cubicBezTo>
                          <a:lnTo>
                            <a:pt x="441659" y="780597"/>
                          </a:lnTo>
                          <a:close/>
                          <a:moveTo>
                            <a:pt x="441659" y="0"/>
                          </a:moveTo>
                          <a:cubicBezTo>
                            <a:pt x="214647" y="-24606"/>
                            <a:pt x="21419" y="184393"/>
                            <a:pt x="15696" y="425961"/>
                          </a:cubicBezTo>
                          <a:cubicBezTo>
                            <a:pt x="11615" y="494941"/>
                            <a:pt x="37203" y="578467"/>
                            <a:pt x="76888" y="645896"/>
                          </a:cubicBezTo>
                          <a:cubicBezTo>
                            <a:pt x="56068" y="718890"/>
                            <a:pt x="18809" y="804395"/>
                            <a:pt x="0" y="874373"/>
                          </a:cubicBezTo>
                          <a:cubicBezTo>
                            <a:pt x="85550" y="847564"/>
                            <a:pt x="157984" y="827122"/>
                            <a:pt x="235830" y="798876"/>
                          </a:cubicBezTo>
                          <a:cubicBezTo>
                            <a:pt x="290884" y="849787"/>
                            <a:pt x="371579" y="850968"/>
                            <a:pt x="441659" y="851923"/>
                          </a:cubicBezTo>
                          <a:cubicBezTo>
                            <a:pt x="669994" y="846151"/>
                            <a:pt x="862780" y="670208"/>
                            <a:pt x="867623" y="425961"/>
                          </a:cubicBezTo>
                          <a:cubicBezTo>
                            <a:pt x="894992" y="228415"/>
                            <a:pt x="704605" y="48419"/>
                            <a:pt x="441659" y="0"/>
                          </a:cubicBezTo>
                          <a:lnTo>
                            <a:pt x="441659" y="0"/>
                          </a:lnTo>
                          <a:close/>
                        </a:path>
                        <a:path w="867621" h="874373" stroke="0" extrusionOk="0">
                          <a:moveTo>
                            <a:pt x="641329" y="522915"/>
                          </a:moveTo>
                          <a:cubicBezTo>
                            <a:pt x="631994" y="518081"/>
                            <a:pt x="578917" y="488333"/>
                            <a:pt x="568414" y="484769"/>
                          </a:cubicBezTo>
                          <a:cubicBezTo>
                            <a:pt x="558201" y="481343"/>
                            <a:pt x="551916" y="477455"/>
                            <a:pt x="543778" y="489339"/>
                          </a:cubicBezTo>
                          <a:cubicBezTo>
                            <a:pt x="537001" y="499762"/>
                            <a:pt x="513510" y="522402"/>
                            <a:pt x="507818" y="530664"/>
                          </a:cubicBezTo>
                          <a:cubicBezTo>
                            <a:pt x="499861" y="538076"/>
                            <a:pt x="494560" y="539100"/>
                            <a:pt x="484175" y="532451"/>
                          </a:cubicBezTo>
                          <a:cubicBezTo>
                            <a:pt x="474377" y="518802"/>
                            <a:pt x="440562" y="514463"/>
                            <a:pt x="398745" y="475233"/>
                          </a:cubicBezTo>
                          <a:cubicBezTo>
                            <a:pt x="367952" y="447082"/>
                            <a:pt x="345354" y="406576"/>
                            <a:pt x="341127" y="397750"/>
                          </a:cubicBezTo>
                          <a:cubicBezTo>
                            <a:pt x="336113" y="385857"/>
                            <a:pt x="340652" y="381118"/>
                            <a:pt x="346690" y="375697"/>
                          </a:cubicBezTo>
                          <a:cubicBezTo>
                            <a:pt x="351549" y="370687"/>
                            <a:pt x="358372" y="363826"/>
                            <a:pt x="363778" y="357220"/>
                          </a:cubicBezTo>
                          <a:cubicBezTo>
                            <a:pt x="368757" y="350706"/>
                            <a:pt x="371494" y="346491"/>
                            <a:pt x="375300" y="339539"/>
                          </a:cubicBezTo>
                          <a:cubicBezTo>
                            <a:pt x="380228" y="333372"/>
                            <a:pt x="376624" y="326715"/>
                            <a:pt x="375102" y="320464"/>
                          </a:cubicBezTo>
                          <a:cubicBezTo>
                            <a:pt x="377533" y="313956"/>
                            <a:pt x="349392" y="260466"/>
                            <a:pt x="344705" y="238411"/>
                          </a:cubicBezTo>
                          <a:cubicBezTo>
                            <a:pt x="335773" y="217411"/>
                            <a:pt x="327218" y="219388"/>
                            <a:pt x="320863" y="219338"/>
                          </a:cubicBezTo>
                          <a:cubicBezTo>
                            <a:pt x="314319" y="218902"/>
                            <a:pt x="308048" y="219147"/>
                            <a:pt x="300001" y="217749"/>
                          </a:cubicBezTo>
                          <a:cubicBezTo>
                            <a:pt x="291453" y="218003"/>
                            <a:pt x="278001" y="219445"/>
                            <a:pt x="270597" y="230266"/>
                          </a:cubicBezTo>
                          <a:cubicBezTo>
                            <a:pt x="263402" y="235465"/>
                            <a:pt x="224244" y="265526"/>
                            <a:pt x="229074" y="319471"/>
                          </a:cubicBezTo>
                          <a:cubicBezTo>
                            <a:pt x="227028" y="372644"/>
                            <a:pt x="263252" y="426186"/>
                            <a:pt x="269207" y="433512"/>
                          </a:cubicBezTo>
                          <a:cubicBezTo>
                            <a:pt x="269848" y="441379"/>
                            <a:pt x="335859" y="558768"/>
                            <a:pt x="448811" y="604571"/>
                          </a:cubicBezTo>
                          <a:cubicBezTo>
                            <a:pt x="558950" y="652434"/>
                            <a:pt x="555876" y="637222"/>
                            <a:pt x="578349" y="636756"/>
                          </a:cubicBezTo>
                          <a:cubicBezTo>
                            <a:pt x="603075" y="634333"/>
                            <a:pt x="646292" y="607855"/>
                            <a:pt x="653646" y="587883"/>
                          </a:cubicBezTo>
                          <a:cubicBezTo>
                            <a:pt x="664411" y="562035"/>
                            <a:pt x="664183" y="541386"/>
                            <a:pt x="661991" y="536425"/>
                          </a:cubicBezTo>
                          <a:cubicBezTo>
                            <a:pt x="658072" y="532398"/>
                            <a:pt x="650939" y="527365"/>
                            <a:pt x="641329" y="522915"/>
                          </a:cubicBezTo>
                          <a:lnTo>
                            <a:pt x="641329" y="522915"/>
                          </a:lnTo>
                          <a:close/>
                          <a:moveTo>
                            <a:pt x="441659" y="780597"/>
                          </a:moveTo>
                          <a:cubicBezTo>
                            <a:pt x="364992" y="780751"/>
                            <a:pt x="297227" y="744766"/>
                            <a:pt x="246557" y="721989"/>
                          </a:cubicBezTo>
                          <a:cubicBezTo>
                            <a:pt x="208209" y="737986"/>
                            <a:pt x="161692" y="753153"/>
                            <a:pt x="110266" y="765698"/>
                          </a:cubicBezTo>
                          <a:cubicBezTo>
                            <a:pt x="135667" y="711807"/>
                            <a:pt x="138874" y="661464"/>
                            <a:pt x="154569" y="633975"/>
                          </a:cubicBezTo>
                          <a:cubicBezTo>
                            <a:pt x="106968" y="589333"/>
                            <a:pt x="93453" y="490253"/>
                            <a:pt x="87019" y="426159"/>
                          </a:cubicBezTo>
                          <a:cubicBezTo>
                            <a:pt x="88648" y="198165"/>
                            <a:pt x="209357" y="97795"/>
                            <a:pt x="441659" y="71523"/>
                          </a:cubicBezTo>
                          <a:cubicBezTo>
                            <a:pt x="603612" y="71652"/>
                            <a:pt x="820282" y="250255"/>
                            <a:pt x="796297" y="426159"/>
                          </a:cubicBezTo>
                          <a:cubicBezTo>
                            <a:pt x="774278" y="658611"/>
                            <a:pt x="631172" y="752125"/>
                            <a:pt x="441659" y="780597"/>
                          </a:cubicBezTo>
                          <a:lnTo>
                            <a:pt x="441659" y="780597"/>
                          </a:lnTo>
                          <a:close/>
                          <a:moveTo>
                            <a:pt x="441659" y="0"/>
                          </a:moveTo>
                          <a:cubicBezTo>
                            <a:pt x="215998" y="-26312"/>
                            <a:pt x="-7268" y="208762"/>
                            <a:pt x="15696" y="425961"/>
                          </a:cubicBezTo>
                          <a:cubicBezTo>
                            <a:pt x="12031" y="504026"/>
                            <a:pt x="34186" y="599900"/>
                            <a:pt x="76888" y="645896"/>
                          </a:cubicBezTo>
                          <a:cubicBezTo>
                            <a:pt x="42037" y="731387"/>
                            <a:pt x="38074" y="770254"/>
                            <a:pt x="0" y="874373"/>
                          </a:cubicBezTo>
                          <a:cubicBezTo>
                            <a:pt x="77202" y="860264"/>
                            <a:pt x="168764" y="831918"/>
                            <a:pt x="235830" y="798876"/>
                          </a:cubicBezTo>
                          <a:cubicBezTo>
                            <a:pt x="306484" y="838261"/>
                            <a:pt x="377916" y="855194"/>
                            <a:pt x="441659" y="851923"/>
                          </a:cubicBezTo>
                          <a:cubicBezTo>
                            <a:pt x="676231" y="836918"/>
                            <a:pt x="883100" y="702270"/>
                            <a:pt x="867623" y="425961"/>
                          </a:cubicBezTo>
                          <a:cubicBezTo>
                            <a:pt x="872867" y="197130"/>
                            <a:pt x="647766" y="-13559"/>
                            <a:pt x="441659" y="0"/>
                          </a:cubicBezTo>
                          <a:lnTo>
                            <a:pt x="441659" y="0"/>
                          </a:ln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" name="Graphic 4">
            <a:extLst>
              <a:ext uri="{FF2B5EF4-FFF2-40B4-BE49-F238E27FC236}">
                <a16:creationId xmlns:a16="http://schemas.microsoft.com/office/drawing/2014/main" id="{14297791-1E2A-F5D7-3DA3-A5FB90808CDD}"/>
              </a:ext>
            </a:extLst>
          </p:cNvPr>
          <p:cNvGrpSpPr/>
          <p:nvPr/>
        </p:nvGrpSpPr>
        <p:grpSpPr>
          <a:xfrm>
            <a:off x="8087577" y="4725119"/>
            <a:ext cx="219454" cy="219454"/>
            <a:chOff x="3796211" y="2808079"/>
            <a:chExt cx="609598" cy="609598"/>
          </a:xfrm>
          <a:effectLst/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C3A72AA-B72C-7397-59CC-6833F68EC895}"/>
                </a:ext>
              </a:extLst>
            </p:cNvPr>
            <p:cNvSpPr/>
            <p:nvPr/>
          </p:nvSpPr>
          <p:spPr>
            <a:xfrm>
              <a:off x="3796211" y="2808079"/>
              <a:ext cx="609598" cy="609598"/>
            </a:xfrm>
            <a:custGeom>
              <a:avLst/>
              <a:gdLst>
                <a:gd name="connsiteX0" fmla="*/ 609598 w 609598"/>
                <a:gd name="connsiteY0" fmla="*/ 304799 h 609598"/>
                <a:gd name="connsiteX1" fmla="*/ 304799 w 609598"/>
                <a:gd name="connsiteY1" fmla="*/ 609598 h 609598"/>
                <a:gd name="connsiteX2" fmla="*/ 0 w 609598"/>
                <a:gd name="connsiteY2" fmla="*/ 304799 h 609598"/>
                <a:gd name="connsiteX3" fmla="*/ 304799 w 609598"/>
                <a:gd name="connsiteY3" fmla="*/ 0 h 609598"/>
                <a:gd name="connsiteX4" fmla="*/ 609598 w 609598"/>
                <a:gd name="connsiteY4" fmla="*/ 304799 h 609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598" h="609598">
                  <a:moveTo>
                    <a:pt x="609598" y="304799"/>
                  </a:moveTo>
                  <a:cubicBezTo>
                    <a:pt x="609598" y="473135"/>
                    <a:pt x="473135" y="609598"/>
                    <a:pt x="304799" y="609598"/>
                  </a:cubicBezTo>
                  <a:cubicBezTo>
                    <a:pt x="136463" y="609598"/>
                    <a:pt x="0" y="473135"/>
                    <a:pt x="0" y="304799"/>
                  </a:cubicBezTo>
                  <a:cubicBezTo>
                    <a:pt x="0" y="136463"/>
                    <a:pt x="136463" y="0"/>
                    <a:pt x="304799" y="0"/>
                  </a:cubicBezTo>
                  <a:cubicBezTo>
                    <a:pt x="473135" y="0"/>
                    <a:pt x="609598" y="136463"/>
                    <a:pt x="609598" y="304799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3687632289">
                    <a:custGeom>
                      <a:avLst/>
                      <a:gdLst>
                        <a:gd name="connsiteX0" fmla="*/ 1136234 w 1136234"/>
                        <a:gd name="connsiteY0" fmla="*/ 568117 h 1136234"/>
                        <a:gd name="connsiteX1" fmla="*/ 568117 w 1136234"/>
                        <a:gd name="connsiteY1" fmla="*/ 1136234 h 1136234"/>
                        <a:gd name="connsiteX2" fmla="*/ 0 w 1136234"/>
                        <a:gd name="connsiteY2" fmla="*/ 568117 h 1136234"/>
                        <a:gd name="connsiteX3" fmla="*/ 568117 w 1136234"/>
                        <a:gd name="connsiteY3" fmla="*/ 0 h 1136234"/>
                        <a:gd name="connsiteX4" fmla="*/ 1136234 w 1136234"/>
                        <a:gd name="connsiteY4" fmla="*/ 568117 h 11362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36234" h="1136234" fill="none" extrusionOk="0">
                          <a:moveTo>
                            <a:pt x="1136234" y="568117"/>
                          </a:moveTo>
                          <a:cubicBezTo>
                            <a:pt x="1197862" y="860415"/>
                            <a:pt x="821755" y="1129781"/>
                            <a:pt x="568117" y="1136234"/>
                          </a:cubicBezTo>
                          <a:cubicBezTo>
                            <a:pt x="245010" y="1144751"/>
                            <a:pt x="4331" y="898823"/>
                            <a:pt x="0" y="568117"/>
                          </a:cubicBezTo>
                          <a:cubicBezTo>
                            <a:pt x="24656" y="255667"/>
                            <a:pt x="269869" y="-32986"/>
                            <a:pt x="568117" y="0"/>
                          </a:cubicBezTo>
                          <a:cubicBezTo>
                            <a:pt x="892942" y="3746"/>
                            <a:pt x="1110761" y="256634"/>
                            <a:pt x="1136234" y="568117"/>
                          </a:cubicBezTo>
                          <a:close/>
                        </a:path>
                        <a:path w="1136234" h="1136234" stroke="0" extrusionOk="0">
                          <a:moveTo>
                            <a:pt x="1136234" y="568117"/>
                          </a:moveTo>
                          <a:cubicBezTo>
                            <a:pt x="1110525" y="818712"/>
                            <a:pt x="829474" y="1163954"/>
                            <a:pt x="568117" y="1136234"/>
                          </a:cubicBezTo>
                          <a:cubicBezTo>
                            <a:pt x="264188" y="1174673"/>
                            <a:pt x="67587" y="861737"/>
                            <a:pt x="0" y="568117"/>
                          </a:cubicBezTo>
                          <a:cubicBezTo>
                            <a:pt x="-42337" y="226052"/>
                            <a:pt x="268967" y="46142"/>
                            <a:pt x="568117" y="0"/>
                          </a:cubicBezTo>
                          <a:cubicBezTo>
                            <a:pt x="871342" y="-53538"/>
                            <a:pt x="1182203" y="296295"/>
                            <a:pt x="1136234" y="568117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7D023DD-4177-4F58-5BAC-14F7DDCCC096}"/>
                </a:ext>
              </a:extLst>
            </p:cNvPr>
            <p:cNvSpPr/>
            <p:nvPr/>
          </p:nvSpPr>
          <p:spPr>
            <a:xfrm>
              <a:off x="3934001" y="2917485"/>
              <a:ext cx="333974" cy="429211"/>
            </a:xfrm>
            <a:custGeom>
              <a:avLst/>
              <a:gdLst>
                <a:gd name="connsiteX0" fmla="*/ 194951 w 333974"/>
                <a:gd name="connsiteY0" fmla="*/ 311292 h 429211"/>
                <a:gd name="connsiteX1" fmla="*/ 137325 w 333974"/>
                <a:gd name="connsiteY1" fmla="*/ 283860 h 429211"/>
                <a:gd name="connsiteX2" fmla="*/ 71507 w 333974"/>
                <a:gd name="connsiteY2" fmla="*/ 429211 h 429211"/>
                <a:gd name="connsiteX3" fmla="*/ 104368 w 333974"/>
                <a:gd name="connsiteY3" fmla="*/ 201564 h 429211"/>
                <a:gd name="connsiteX4" fmla="*/ 159232 w 333974"/>
                <a:gd name="connsiteY4" fmla="*/ 97360 h 429211"/>
                <a:gd name="connsiteX5" fmla="*/ 183902 w 333974"/>
                <a:gd name="connsiteY5" fmla="*/ 267382 h 429211"/>
                <a:gd name="connsiteX6" fmla="*/ 249720 w 333974"/>
                <a:gd name="connsiteY6" fmla="*/ 69928 h 429211"/>
                <a:gd name="connsiteX7" fmla="*/ 49504 w 333974"/>
                <a:gd name="connsiteY7" fmla="*/ 176894 h 429211"/>
                <a:gd name="connsiteX8" fmla="*/ 60458 w 333974"/>
                <a:gd name="connsiteY8" fmla="*/ 248236 h 429211"/>
                <a:gd name="connsiteX9" fmla="*/ 165 w 333974"/>
                <a:gd name="connsiteY9" fmla="*/ 149557 h 429211"/>
                <a:gd name="connsiteX10" fmla="*/ 145516 w 333974"/>
                <a:gd name="connsiteY10" fmla="*/ 1444 h 429211"/>
                <a:gd name="connsiteX11" fmla="*/ 332016 w 333974"/>
                <a:gd name="connsiteY11" fmla="*/ 119363 h 429211"/>
                <a:gd name="connsiteX12" fmla="*/ 194951 w 333974"/>
                <a:gd name="connsiteY12" fmla="*/ 311292 h 429211"/>
                <a:gd name="connsiteX13" fmla="*/ 194951 w 333974"/>
                <a:gd name="connsiteY13" fmla="*/ 311292 h 429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3974" h="429211">
                  <a:moveTo>
                    <a:pt x="194951" y="311292"/>
                  </a:moveTo>
                  <a:cubicBezTo>
                    <a:pt x="168852" y="309291"/>
                    <a:pt x="157803" y="296337"/>
                    <a:pt x="137325" y="283860"/>
                  </a:cubicBezTo>
                  <a:cubicBezTo>
                    <a:pt x="126085" y="342915"/>
                    <a:pt x="112274" y="399589"/>
                    <a:pt x="71507" y="429211"/>
                  </a:cubicBezTo>
                  <a:cubicBezTo>
                    <a:pt x="58934" y="339867"/>
                    <a:pt x="89985" y="272811"/>
                    <a:pt x="104368" y="201564"/>
                  </a:cubicBezTo>
                  <a:cubicBezTo>
                    <a:pt x="79794" y="160130"/>
                    <a:pt x="107321" y="76786"/>
                    <a:pt x="159232" y="97360"/>
                  </a:cubicBezTo>
                  <a:cubicBezTo>
                    <a:pt x="223050" y="122602"/>
                    <a:pt x="103987" y="251284"/>
                    <a:pt x="183902" y="267382"/>
                  </a:cubicBezTo>
                  <a:cubicBezTo>
                    <a:pt x="267436" y="284145"/>
                    <a:pt x="301440" y="122506"/>
                    <a:pt x="249720" y="69928"/>
                  </a:cubicBezTo>
                  <a:cubicBezTo>
                    <a:pt x="174948" y="-5986"/>
                    <a:pt x="31978" y="68214"/>
                    <a:pt x="49504" y="176894"/>
                  </a:cubicBezTo>
                  <a:cubicBezTo>
                    <a:pt x="53790" y="203469"/>
                    <a:pt x="81222" y="211565"/>
                    <a:pt x="60458" y="248236"/>
                  </a:cubicBezTo>
                  <a:cubicBezTo>
                    <a:pt x="12547" y="237664"/>
                    <a:pt x="-1740" y="199849"/>
                    <a:pt x="165" y="149557"/>
                  </a:cubicBezTo>
                  <a:cubicBezTo>
                    <a:pt x="3117" y="67166"/>
                    <a:pt x="74174" y="9444"/>
                    <a:pt x="145516" y="1444"/>
                  </a:cubicBezTo>
                  <a:cubicBezTo>
                    <a:pt x="235718" y="-8653"/>
                    <a:pt x="320300" y="34590"/>
                    <a:pt x="332016" y="119363"/>
                  </a:cubicBezTo>
                  <a:cubicBezTo>
                    <a:pt x="345160" y="215089"/>
                    <a:pt x="291344" y="318721"/>
                    <a:pt x="194951" y="311292"/>
                  </a:cubicBezTo>
                  <a:lnTo>
                    <a:pt x="194951" y="311292"/>
                  </a:lnTo>
                  <a:close/>
                </a:path>
              </a:pathLst>
            </a:custGeom>
            <a:solidFill>
              <a:schemeClr val="bg2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381775640">
                    <a:custGeom>
                      <a:avLst/>
                      <a:gdLst>
                        <a:gd name="connsiteX0" fmla="*/ 363370 w 622496"/>
                        <a:gd name="connsiteY0" fmla="*/ 580219 h 800009"/>
                        <a:gd name="connsiteX1" fmla="*/ 255960 w 622496"/>
                        <a:gd name="connsiteY1" fmla="*/ 529088 h 800009"/>
                        <a:gd name="connsiteX2" fmla="*/ 133282 w 622496"/>
                        <a:gd name="connsiteY2" fmla="*/ 800009 h 800009"/>
                        <a:gd name="connsiteX3" fmla="*/ 194532 w 622496"/>
                        <a:gd name="connsiteY3" fmla="*/ 375696 h 800009"/>
                        <a:gd name="connsiteX4" fmla="*/ 296793 w 622496"/>
                        <a:gd name="connsiteY4" fmla="*/ 181469 h 800009"/>
                        <a:gd name="connsiteX5" fmla="*/ 342775 w 622496"/>
                        <a:gd name="connsiteY5" fmla="*/ 498374 h 800009"/>
                        <a:gd name="connsiteX6" fmla="*/ 465454 w 622496"/>
                        <a:gd name="connsiteY6" fmla="*/ 130339 h 800009"/>
                        <a:gd name="connsiteX7" fmla="*/ 92270 w 622496"/>
                        <a:gd name="connsiteY7" fmla="*/ 329713 h 800009"/>
                        <a:gd name="connsiteX8" fmla="*/ 112688 w 622496"/>
                        <a:gd name="connsiteY8" fmla="*/ 462688 h 800009"/>
                        <a:gd name="connsiteX9" fmla="*/ 307 w 622496"/>
                        <a:gd name="connsiteY9" fmla="*/ 278760 h 800009"/>
                        <a:gd name="connsiteX10" fmla="*/ 271228 w 622496"/>
                        <a:gd name="connsiteY10" fmla="*/ 2691 h 800009"/>
                        <a:gd name="connsiteX11" fmla="*/ 618846 w 622496"/>
                        <a:gd name="connsiteY11" fmla="*/ 222481 h 800009"/>
                        <a:gd name="connsiteX12" fmla="*/ 363370 w 622496"/>
                        <a:gd name="connsiteY12" fmla="*/ 580219 h 800009"/>
                        <a:gd name="connsiteX13" fmla="*/ 363370 w 622496"/>
                        <a:gd name="connsiteY13" fmla="*/ 580219 h 8000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622496" h="800009" fill="none" extrusionOk="0">
                          <a:moveTo>
                            <a:pt x="363370" y="580219"/>
                          </a:moveTo>
                          <a:cubicBezTo>
                            <a:pt x="313625" y="576237"/>
                            <a:pt x="298848" y="549634"/>
                            <a:pt x="255960" y="529088"/>
                          </a:cubicBezTo>
                          <a:cubicBezTo>
                            <a:pt x="227688" y="660898"/>
                            <a:pt x="222750" y="732235"/>
                            <a:pt x="133282" y="800009"/>
                          </a:cubicBezTo>
                          <a:cubicBezTo>
                            <a:pt x="102398" y="630812"/>
                            <a:pt x="180957" y="504549"/>
                            <a:pt x="194532" y="375696"/>
                          </a:cubicBezTo>
                          <a:cubicBezTo>
                            <a:pt x="134295" y="296387"/>
                            <a:pt x="177657" y="136411"/>
                            <a:pt x="296793" y="181469"/>
                          </a:cubicBezTo>
                          <a:cubicBezTo>
                            <a:pt x="419704" y="239479"/>
                            <a:pt x="184445" y="471787"/>
                            <a:pt x="342775" y="498374"/>
                          </a:cubicBezTo>
                          <a:cubicBezTo>
                            <a:pt x="476001" y="505659"/>
                            <a:pt x="589622" y="244087"/>
                            <a:pt x="465454" y="130339"/>
                          </a:cubicBezTo>
                          <a:cubicBezTo>
                            <a:pt x="293169" y="-19303"/>
                            <a:pt x="85493" y="109125"/>
                            <a:pt x="92270" y="329713"/>
                          </a:cubicBezTo>
                          <a:cubicBezTo>
                            <a:pt x="98842" y="388099"/>
                            <a:pt x="161927" y="388511"/>
                            <a:pt x="112688" y="462688"/>
                          </a:cubicBezTo>
                          <a:cubicBezTo>
                            <a:pt x="37029" y="454848"/>
                            <a:pt x="-17662" y="374683"/>
                            <a:pt x="307" y="278760"/>
                          </a:cubicBezTo>
                          <a:cubicBezTo>
                            <a:pt x="16142" y="130631"/>
                            <a:pt x="140572" y="26510"/>
                            <a:pt x="271228" y="2691"/>
                          </a:cubicBezTo>
                          <a:cubicBezTo>
                            <a:pt x="434926" y="-15209"/>
                            <a:pt x="577448" y="68317"/>
                            <a:pt x="618846" y="222481"/>
                          </a:cubicBezTo>
                          <a:cubicBezTo>
                            <a:pt x="660316" y="397685"/>
                            <a:pt x="581470" y="575838"/>
                            <a:pt x="363370" y="580219"/>
                          </a:cubicBezTo>
                          <a:lnTo>
                            <a:pt x="363370" y="580219"/>
                          </a:lnTo>
                          <a:close/>
                        </a:path>
                        <a:path w="622496" h="800009" stroke="0" extrusionOk="0">
                          <a:moveTo>
                            <a:pt x="363370" y="580219"/>
                          </a:moveTo>
                          <a:cubicBezTo>
                            <a:pt x="314790" y="577550"/>
                            <a:pt x="289382" y="554966"/>
                            <a:pt x="255960" y="529088"/>
                          </a:cubicBezTo>
                          <a:cubicBezTo>
                            <a:pt x="234843" y="615817"/>
                            <a:pt x="210445" y="748132"/>
                            <a:pt x="133282" y="800009"/>
                          </a:cubicBezTo>
                          <a:cubicBezTo>
                            <a:pt x="106614" y="635395"/>
                            <a:pt x="177228" y="489299"/>
                            <a:pt x="194532" y="375696"/>
                          </a:cubicBezTo>
                          <a:cubicBezTo>
                            <a:pt x="149087" y="277267"/>
                            <a:pt x="196825" y="141622"/>
                            <a:pt x="296793" y="181469"/>
                          </a:cubicBezTo>
                          <a:cubicBezTo>
                            <a:pt x="438516" y="232693"/>
                            <a:pt x="203134" y="478606"/>
                            <a:pt x="342775" y="498374"/>
                          </a:cubicBezTo>
                          <a:cubicBezTo>
                            <a:pt x="499707" y="555898"/>
                            <a:pt x="561910" y="233722"/>
                            <a:pt x="465454" y="130339"/>
                          </a:cubicBezTo>
                          <a:cubicBezTo>
                            <a:pt x="298910" y="-10285"/>
                            <a:pt x="28050" y="162539"/>
                            <a:pt x="92270" y="329713"/>
                          </a:cubicBezTo>
                          <a:cubicBezTo>
                            <a:pt x="107814" y="380751"/>
                            <a:pt x="160162" y="396430"/>
                            <a:pt x="112688" y="462688"/>
                          </a:cubicBezTo>
                          <a:cubicBezTo>
                            <a:pt x="19396" y="443730"/>
                            <a:pt x="-17788" y="371801"/>
                            <a:pt x="307" y="278760"/>
                          </a:cubicBezTo>
                          <a:cubicBezTo>
                            <a:pt x="33235" y="136435"/>
                            <a:pt x="158915" y="3820"/>
                            <a:pt x="271228" y="2691"/>
                          </a:cubicBezTo>
                          <a:cubicBezTo>
                            <a:pt x="445160" y="-24835"/>
                            <a:pt x="604440" y="51367"/>
                            <a:pt x="618846" y="222481"/>
                          </a:cubicBezTo>
                          <a:cubicBezTo>
                            <a:pt x="624972" y="368406"/>
                            <a:pt x="553838" y="590528"/>
                            <a:pt x="363370" y="580219"/>
                          </a:cubicBezTo>
                          <a:lnTo>
                            <a:pt x="363370" y="580219"/>
                          </a:ln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aphic 4">
            <a:extLst>
              <a:ext uri="{FF2B5EF4-FFF2-40B4-BE49-F238E27FC236}">
                <a16:creationId xmlns:a16="http://schemas.microsoft.com/office/drawing/2014/main" id="{B6019CF5-D72E-2953-B160-99E699F12243}"/>
              </a:ext>
            </a:extLst>
          </p:cNvPr>
          <p:cNvGrpSpPr/>
          <p:nvPr/>
        </p:nvGrpSpPr>
        <p:grpSpPr>
          <a:xfrm>
            <a:off x="6704624" y="956800"/>
            <a:ext cx="402008" cy="402008"/>
            <a:chOff x="4031360" y="1961610"/>
            <a:chExt cx="609600" cy="609600"/>
          </a:xfrm>
          <a:effectLst/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E267FA4-75BD-8736-C809-E7B22C7B4A22}"/>
                </a:ext>
              </a:extLst>
            </p:cNvPr>
            <p:cNvSpPr/>
            <p:nvPr/>
          </p:nvSpPr>
          <p:spPr>
            <a:xfrm>
              <a:off x="4227955" y="2123344"/>
              <a:ext cx="188499" cy="358235"/>
            </a:xfrm>
            <a:custGeom>
              <a:avLst/>
              <a:gdLst>
                <a:gd name="connsiteX0" fmla="*/ 181261 w 188499"/>
                <a:gd name="connsiteY0" fmla="*/ 203073 h 358235"/>
                <a:gd name="connsiteX1" fmla="*/ 124397 w 188499"/>
                <a:gd name="connsiteY1" fmla="*/ 203073 h 358235"/>
                <a:gd name="connsiteX2" fmla="*/ 124397 w 188499"/>
                <a:gd name="connsiteY2" fmla="*/ 358235 h 358235"/>
                <a:gd name="connsiteX3" fmla="*/ 40100 w 188499"/>
                <a:gd name="connsiteY3" fmla="*/ 358235 h 358235"/>
                <a:gd name="connsiteX4" fmla="*/ 40100 w 188499"/>
                <a:gd name="connsiteY4" fmla="*/ 203073 h 358235"/>
                <a:gd name="connsiteX5" fmla="*/ 0 w 188499"/>
                <a:gd name="connsiteY5" fmla="*/ 203073 h 358235"/>
                <a:gd name="connsiteX6" fmla="*/ 0 w 188499"/>
                <a:gd name="connsiteY6" fmla="*/ 131445 h 358235"/>
                <a:gd name="connsiteX7" fmla="*/ 40100 w 188499"/>
                <a:gd name="connsiteY7" fmla="*/ 131445 h 358235"/>
                <a:gd name="connsiteX8" fmla="*/ 40100 w 188499"/>
                <a:gd name="connsiteY8" fmla="*/ 85058 h 358235"/>
                <a:gd name="connsiteX9" fmla="*/ 125158 w 188499"/>
                <a:gd name="connsiteY9" fmla="*/ 0 h 358235"/>
                <a:gd name="connsiteX10" fmla="*/ 187547 w 188499"/>
                <a:gd name="connsiteY10" fmla="*/ 286 h 358235"/>
                <a:gd name="connsiteX11" fmla="*/ 187547 w 188499"/>
                <a:gd name="connsiteY11" fmla="*/ 69818 h 358235"/>
                <a:gd name="connsiteX12" fmla="*/ 142208 w 188499"/>
                <a:gd name="connsiteY12" fmla="*/ 69818 h 358235"/>
                <a:gd name="connsiteX13" fmla="*/ 124301 w 188499"/>
                <a:gd name="connsiteY13" fmla="*/ 89345 h 358235"/>
                <a:gd name="connsiteX14" fmla="*/ 124301 w 188499"/>
                <a:gd name="connsiteY14" fmla="*/ 131540 h 358235"/>
                <a:gd name="connsiteX15" fmla="*/ 188500 w 188499"/>
                <a:gd name="connsiteY15" fmla="*/ 131540 h 358235"/>
                <a:gd name="connsiteX16" fmla="*/ 181261 w 188499"/>
                <a:gd name="connsiteY16" fmla="*/ 203073 h 35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8499" h="358235">
                  <a:moveTo>
                    <a:pt x="181261" y="203073"/>
                  </a:moveTo>
                  <a:lnTo>
                    <a:pt x="124397" y="203073"/>
                  </a:lnTo>
                  <a:lnTo>
                    <a:pt x="124397" y="358235"/>
                  </a:lnTo>
                  <a:lnTo>
                    <a:pt x="40100" y="358235"/>
                  </a:lnTo>
                  <a:lnTo>
                    <a:pt x="40100" y="203073"/>
                  </a:lnTo>
                  <a:lnTo>
                    <a:pt x="0" y="203073"/>
                  </a:lnTo>
                  <a:lnTo>
                    <a:pt x="0" y="131445"/>
                  </a:lnTo>
                  <a:lnTo>
                    <a:pt x="40100" y="131445"/>
                  </a:lnTo>
                  <a:lnTo>
                    <a:pt x="40100" y="85058"/>
                  </a:lnTo>
                  <a:cubicBezTo>
                    <a:pt x="40100" y="51911"/>
                    <a:pt x="55817" y="0"/>
                    <a:pt x="125158" y="0"/>
                  </a:cubicBezTo>
                  <a:lnTo>
                    <a:pt x="187547" y="286"/>
                  </a:lnTo>
                  <a:lnTo>
                    <a:pt x="187547" y="69818"/>
                  </a:lnTo>
                  <a:lnTo>
                    <a:pt x="142208" y="69818"/>
                  </a:lnTo>
                  <a:cubicBezTo>
                    <a:pt x="134779" y="69818"/>
                    <a:pt x="124301" y="73533"/>
                    <a:pt x="124301" y="89345"/>
                  </a:cubicBezTo>
                  <a:lnTo>
                    <a:pt x="124301" y="131540"/>
                  </a:lnTo>
                  <a:lnTo>
                    <a:pt x="188500" y="131540"/>
                  </a:lnTo>
                  <a:lnTo>
                    <a:pt x="181261" y="203073"/>
                  </a:lnTo>
                  <a:close/>
                </a:path>
              </a:pathLst>
            </a:custGeom>
            <a:solidFill>
              <a:srgbClr val="0A234F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4017065797">
                    <a:custGeom>
                      <a:avLst/>
                      <a:gdLst>
                        <a:gd name="connsiteX0" fmla="*/ 618899 w 643613"/>
                        <a:gd name="connsiteY0" fmla="*/ 693374 h 1223162"/>
                        <a:gd name="connsiteX1" fmla="*/ 424742 w 643613"/>
                        <a:gd name="connsiteY1" fmla="*/ 693374 h 1223162"/>
                        <a:gd name="connsiteX2" fmla="*/ 424742 w 643613"/>
                        <a:gd name="connsiteY2" fmla="*/ 1223162 h 1223162"/>
                        <a:gd name="connsiteX3" fmla="*/ 136917 w 643613"/>
                        <a:gd name="connsiteY3" fmla="*/ 1223162 h 1223162"/>
                        <a:gd name="connsiteX4" fmla="*/ 136917 w 643613"/>
                        <a:gd name="connsiteY4" fmla="*/ 693374 h 1223162"/>
                        <a:gd name="connsiteX5" fmla="*/ 0 w 643613"/>
                        <a:gd name="connsiteY5" fmla="*/ 693374 h 1223162"/>
                        <a:gd name="connsiteX6" fmla="*/ 0 w 643613"/>
                        <a:gd name="connsiteY6" fmla="*/ 448807 h 1223162"/>
                        <a:gd name="connsiteX7" fmla="*/ 136917 w 643613"/>
                        <a:gd name="connsiteY7" fmla="*/ 448807 h 1223162"/>
                        <a:gd name="connsiteX8" fmla="*/ 136917 w 643613"/>
                        <a:gd name="connsiteY8" fmla="*/ 290423 h 1223162"/>
                        <a:gd name="connsiteX9" fmla="*/ 427340 w 643613"/>
                        <a:gd name="connsiteY9" fmla="*/ 0 h 1223162"/>
                        <a:gd name="connsiteX10" fmla="*/ 640362 w 643613"/>
                        <a:gd name="connsiteY10" fmla="*/ 976 h 1223162"/>
                        <a:gd name="connsiteX11" fmla="*/ 640362 w 643613"/>
                        <a:gd name="connsiteY11" fmla="*/ 238387 h 1223162"/>
                        <a:gd name="connsiteX12" fmla="*/ 485556 w 643613"/>
                        <a:gd name="connsiteY12" fmla="*/ 238387 h 1223162"/>
                        <a:gd name="connsiteX13" fmla="*/ 424414 w 643613"/>
                        <a:gd name="connsiteY13" fmla="*/ 305060 h 1223162"/>
                        <a:gd name="connsiteX14" fmla="*/ 424414 w 643613"/>
                        <a:gd name="connsiteY14" fmla="*/ 449131 h 1223162"/>
                        <a:gd name="connsiteX15" fmla="*/ 643616 w 643613"/>
                        <a:gd name="connsiteY15" fmla="*/ 449131 h 1223162"/>
                        <a:gd name="connsiteX16" fmla="*/ 618899 w 643613"/>
                        <a:gd name="connsiteY16" fmla="*/ 693374 h 12231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643613" h="1223162" fill="none" extrusionOk="0">
                          <a:moveTo>
                            <a:pt x="618899" y="693374"/>
                          </a:moveTo>
                          <a:cubicBezTo>
                            <a:pt x="544852" y="698173"/>
                            <a:pt x="498723" y="699810"/>
                            <a:pt x="424742" y="693374"/>
                          </a:cubicBezTo>
                          <a:cubicBezTo>
                            <a:pt x="413510" y="919498"/>
                            <a:pt x="406512" y="1021409"/>
                            <a:pt x="424742" y="1223162"/>
                          </a:cubicBezTo>
                          <a:cubicBezTo>
                            <a:pt x="352297" y="1211148"/>
                            <a:pt x="237221" y="1235410"/>
                            <a:pt x="136917" y="1223162"/>
                          </a:cubicBezTo>
                          <a:cubicBezTo>
                            <a:pt x="162703" y="1059195"/>
                            <a:pt x="121697" y="849069"/>
                            <a:pt x="136917" y="693374"/>
                          </a:cubicBezTo>
                          <a:cubicBezTo>
                            <a:pt x="78585" y="693633"/>
                            <a:pt x="64175" y="694714"/>
                            <a:pt x="0" y="693374"/>
                          </a:cubicBezTo>
                          <a:cubicBezTo>
                            <a:pt x="7496" y="627642"/>
                            <a:pt x="2671" y="563441"/>
                            <a:pt x="0" y="448807"/>
                          </a:cubicBezTo>
                          <a:cubicBezTo>
                            <a:pt x="62833" y="451824"/>
                            <a:pt x="94969" y="443085"/>
                            <a:pt x="136917" y="448807"/>
                          </a:cubicBezTo>
                          <a:cubicBezTo>
                            <a:pt x="141371" y="408438"/>
                            <a:pt x="144054" y="323364"/>
                            <a:pt x="136917" y="290423"/>
                          </a:cubicBezTo>
                          <a:cubicBezTo>
                            <a:pt x="108845" y="170123"/>
                            <a:pt x="204434" y="-25006"/>
                            <a:pt x="427340" y="0"/>
                          </a:cubicBezTo>
                          <a:cubicBezTo>
                            <a:pt x="501644" y="8791"/>
                            <a:pt x="562734" y="-7715"/>
                            <a:pt x="640362" y="976"/>
                          </a:cubicBezTo>
                          <a:cubicBezTo>
                            <a:pt x="632527" y="96876"/>
                            <a:pt x="630211" y="139842"/>
                            <a:pt x="640362" y="238387"/>
                          </a:cubicBezTo>
                          <a:cubicBezTo>
                            <a:pt x="582913" y="236413"/>
                            <a:pt x="545759" y="232896"/>
                            <a:pt x="485556" y="238387"/>
                          </a:cubicBezTo>
                          <a:cubicBezTo>
                            <a:pt x="463814" y="234974"/>
                            <a:pt x="424014" y="252471"/>
                            <a:pt x="424414" y="305060"/>
                          </a:cubicBezTo>
                          <a:cubicBezTo>
                            <a:pt x="420954" y="353114"/>
                            <a:pt x="418541" y="377649"/>
                            <a:pt x="424414" y="449131"/>
                          </a:cubicBezTo>
                          <a:cubicBezTo>
                            <a:pt x="468966" y="445451"/>
                            <a:pt x="564691" y="445710"/>
                            <a:pt x="643616" y="449131"/>
                          </a:cubicBezTo>
                          <a:cubicBezTo>
                            <a:pt x="627405" y="548714"/>
                            <a:pt x="619503" y="590808"/>
                            <a:pt x="618899" y="693374"/>
                          </a:cubicBezTo>
                          <a:close/>
                        </a:path>
                        <a:path w="643613" h="1223162" stroke="0" extrusionOk="0">
                          <a:moveTo>
                            <a:pt x="618899" y="693374"/>
                          </a:moveTo>
                          <a:cubicBezTo>
                            <a:pt x="542790" y="694097"/>
                            <a:pt x="518819" y="685506"/>
                            <a:pt x="424742" y="693374"/>
                          </a:cubicBezTo>
                          <a:cubicBezTo>
                            <a:pt x="421703" y="931276"/>
                            <a:pt x="429028" y="960573"/>
                            <a:pt x="424742" y="1223162"/>
                          </a:cubicBezTo>
                          <a:cubicBezTo>
                            <a:pt x="283677" y="1215992"/>
                            <a:pt x="272570" y="1224364"/>
                            <a:pt x="136917" y="1223162"/>
                          </a:cubicBezTo>
                          <a:cubicBezTo>
                            <a:pt x="111404" y="1036251"/>
                            <a:pt x="130937" y="805919"/>
                            <a:pt x="136917" y="693374"/>
                          </a:cubicBezTo>
                          <a:cubicBezTo>
                            <a:pt x="101639" y="691408"/>
                            <a:pt x="32983" y="699630"/>
                            <a:pt x="0" y="693374"/>
                          </a:cubicBezTo>
                          <a:cubicBezTo>
                            <a:pt x="1568" y="629503"/>
                            <a:pt x="508" y="567728"/>
                            <a:pt x="0" y="448807"/>
                          </a:cubicBezTo>
                          <a:cubicBezTo>
                            <a:pt x="37955" y="443318"/>
                            <a:pt x="109182" y="448612"/>
                            <a:pt x="136917" y="448807"/>
                          </a:cubicBezTo>
                          <a:cubicBezTo>
                            <a:pt x="134356" y="397520"/>
                            <a:pt x="131927" y="363576"/>
                            <a:pt x="136917" y="290423"/>
                          </a:cubicBezTo>
                          <a:cubicBezTo>
                            <a:pt x="146504" y="150946"/>
                            <a:pt x="197996" y="-8343"/>
                            <a:pt x="427340" y="0"/>
                          </a:cubicBezTo>
                          <a:cubicBezTo>
                            <a:pt x="531854" y="4037"/>
                            <a:pt x="567145" y="-3760"/>
                            <a:pt x="640362" y="976"/>
                          </a:cubicBezTo>
                          <a:cubicBezTo>
                            <a:pt x="641560" y="76897"/>
                            <a:pt x="650353" y="160796"/>
                            <a:pt x="640362" y="238387"/>
                          </a:cubicBezTo>
                          <a:cubicBezTo>
                            <a:pt x="606334" y="240147"/>
                            <a:pt x="560368" y="234489"/>
                            <a:pt x="485556" y="238387"/>
                          </a:cubicBezTo>
                          <a:cubicBezTo>
                            <a:pt x="459876" y="244187"/>
                            <a:pt x="430859" y="246503"/>
                            <a:pt x="424414" y="305060"/>
                          </a:cubicBezTo>
                          <a:cubicBezTo>
                            <a:pt x="426363" y="356148"/>
                            <a:pt x="430647" y="393948"/>
                            <a:pt x="424414" y="449131"/>
                          </a:cubicBezTo>
                          <a:cubicBezTo>
                            <a:pt x="502766" y="452595"/>
                            <a:pt x="595349" y="453459"/>
                            <a:pt x="643616" y="449131"/>
                          </a:cubicBezTo>
                          <a:cubicBezTo>
                            <a:pt x="631814" y="547088"/>
                            <a:pt x="618834" y="596876"/>
                            <a:pt x="618899" y="69337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6" name="Graphic 4">
              <a:extLst>
                <a:ext uri="{FF2B5EF4-FFF2-40B4-BE49-F238E27FC236}">
                  <a16:creationId xmlns:a16="http://schemas.microsoft.com/office/drawing/2014/main" id="{36499064-FA80-6AC2-C072-18E3960BD2E2}"/>
                </a:ext>
              </a:extLst>
            </p:cNvPr>
            <p:cNvGrpSpPr/>
            <p:nvPr/>
          </p:nvGrpSpPr>
          <p:grpSpPr>
            <a:xfrm>
              <a:off x="4031360" y="1961610"/>
              <a:ext cx="609600" cy="609600"/>
              <a:chOff x="4031360" y="1961610"/>
              <a:chExt cx="609600" cy="609600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288D19F0-0036-EADF-327C-72DB27C4E34A}"/>
                  </a:ext>
                </a:extLst>
              </p:cNvPr>
              <p:cNvSpPr/>
              <p:nvPr/>
            </p:nvSpPr>
            <p:spPr>
              <a:xfrm>
                <a:off x="4031360" y="1961610"/>
                <a:ext cx="609600" cy="609600"/>
              </a:xfrm>
              <a:custGeom>
                <a:avLst/>
                <a:gdLst>
                  <a:gd name="connsiteX0" fmla="*/ 609600 w 609600"/>
                  <a:gd name="connsiteY0" fmla="*/ 304800 h 609600"/>
                  <a:gd name="connsiteX1" fmla="*/ 304800 w 609600"/>
                  <a:gd name="connsiteY1" fmla="*/ 609600 h 609600"/>
                  <a:gd name="connsiteX2" fmla="*/ 0 w 609600"/>
                  <a:gd name="connsiteY2" fmla="*/ 304800 h 609600"/>
                  <a:gd name="connsiteX3" fmla="*/ 304800 w 609600"/>
                  <a:gd name="connsiteY3" fmla="*/ 0 h 609600"/>
                  <a:gd name="connsiteX4" fmla="*/ 609600 w 609600"/>
                  <a:gd name="connsiteY4" fmla="*/ 304800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9600" h="609600">
                    <a:moveTo>
                      <a:pt x="609600" y="304800"/>
                    </a:moveTo>
                    <a:cubicBezTo>
                      <a:pt x="609600" y="473136"/>
                      <a:pt x="473136" y="609600"/>
                      <a:pt x="304800" y="609600"/>
                    </a:cubicBezTo>
                    <a:cubicBezTo>
                      <a:pt x="136464" y="609600"/>
                      <a:pt x="0" y="473136"/>
                      <a:pt x="0" y="304800"/>
                    </a:cubicBezTo>
                    <a:cubicBezTo>
                      <a:pt x="0" y="136464"/>
                      <a:pt x="136464" y="0"/>
                      <a:pt x="304800" y="0"/>
                    </a:cubicBezTo>
                    <a:cubicBezTo>
                      <a:pt x="473136" y="0"/>
                      <a:pt x="609600" y="136464"/>
                      <a:pt x="609600" y="3048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3756370433">
                      <a:custGeom>
                        <a:avLst/>
                        <a:gdLst>
                          <a:gd name="connsiteX0" fmla="*/ 2081426 w 2081426"/>
                          <a:gd name="connsiteY0" fmla="*/ 1040713 h 2081426"/>
                          <a:gd name="connsiteX1" fmla="*/ 1040713 w 2081426"/>
                          <a:gd name="connsiteY1" fmla="*/ 2081426 h 2081426"/>
                          <a:gd name="connsiteX2" fmla="*/ 0 w 2081426"/>
                          <a:gd name="connsiteY2" fmla="*/ 1040713 h 2081426"/>
                          <a:gd name="connsiteX3" fmla="*/ 1040713 w 2081426"/>
                          <a:gd name="connsiteY3" fmla="*/ 0 h 2081426"/>
                          <a:gd name="connsiteX4" fmla="*/ 2081426 w 2081426"/>
                          <a:gd name="connsiteY4" fmla="*/ 1040713 h 20814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081426" h="2081426" fill="none" extrusionOk="0">
                            <a:moveTo>
                              <a:pt x="2081426" y="1040713"/>
                            </a:moveTo>
                            <a:cubicBezTo>
                              <a:pt x="2120445" y="1677004"/>
                              <a:pt x="1527568" y="2117395"/>
                              <a:pt x="1040713" y="2081426"/>
                            </a:cubicBezTo>
                            <a:cubicBezTo>
                              <a:pt x="535731" y="2050938"/>
                              <a:pt x="74846" y="1629817"/>
                              <a:pt x="0" y="1040713"/>
                            </a:cubicBezTo>
                            <a:cubicBezTo>
                              <a:pt x="130753" y="408781"/>
                              <a:pt x="466157" y="-14308"/>
                              <a:pt x="1040713" y="0"/>
                            </a:cubicBezTo>
                            <a:cubicBezTo>
                              <a:pt x="1583056" y="67986"/>
                              <a:pt x="2106113" y="559707"/>
                              <a:pt x="2081426" y="1040713"/>
                            </a:cubicBezTo>
                            <a:close/>
                          </a:path>
                          <a:path w="2081426" h="2081426" stroke="0" extrusionOk="0">
                            <a:moveTo>
                              <a:pt x="2081426" y="1040713"/>
                            </a:moveTo>
                            <a:cubicBezTo>
                              <a:pt x="2175926" y="1538093"/>
                              <a:pt x="1570278" y="2115140"/>
                              <a:pt x="1040713" y="2081426"/>
                            </a:cubicBezTo>
                            <a:cubicBezTo>
                              <a:pt x="427784" y="2028201"/>
                              <a:pt x="79371" y="1503460"/>
                              <a:pt x="0" y="1040713"/>
                            </a:cubicBezTo>
                            <a:cubicBezTo>
                              <a:pt x="-110441" y="477950"/>
                              <a:pt x="443186" y="-68121"/>
                              <a:pt x="1040713" y="0"/>
                            </a:cubicBezTo>
                            <a:cubicBezTo>
                              <a:pt x="1629248" y="-12288"/>
                              <a:pt x="1972876" y="556414"/>
                              <a:pt x="2081426" y="1040713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BAEED0AA-80FA-D1E8-133B-6C7097ECD08D}"/>
                  </a:ext>
                </a:extLst>
              </p:cNvPr>
              <p:cNvSpPr/>
              <p:nvPr/>
            </p:nvSpPr>
            <p:spPr>
              <a:xfrm>
                <a:off x="4241911" y="2087293"/>
                <a:ext cx="188499" cy="358235"/>
              </a:xfrm>
              <a:custGeom>
                <a:avLst/>
                <a:gdLst>
                  <a:gd name="connsiteX0" fmla="*/ 181261 w 188499"/>
                  <a:gd name="connsiteY0" fmla="*/ 203073 h 358235"/>
                  <a:gd name="connsiteX1" fmla="*/ 124397 w 188499"/>
                  <a:gd name="connsiteY1" fmla="*/ 203073 h 358235"/>
                  <a:gd name="connsiteX2" fmla="*/ 124397 w 188499"/>
                  <a:gd name="connsiteY2" fmla="*/ 358235 h 358235"/>
                  <a:gd name="connsiteX3" fmla="*/ 40100 w 188499"/>
                  <a:gd name="connsiteY3" fmla="*/ 358235 h 358235"/>
                  <a:gd name="connsiteX4" fmla="*/ 40100 w 188499"/>
                  <a:gd name="connsiteY4" fmla="*/ 203073 h 358235"/>
                  <a:gd name="connsiteX5" fmla="*/ 0 w 188499"/>
                  <a:gd name="connsiteY5" fmla="*/ 203073 h 358235"/>
                  <a:gd name="connsiteX6" fmla="*/ 0 w 188499"/>
                  <a:gd name="connsiteY6" fmla="*/ 131445 h 358235"/>
                  <a:gd name="connsiteX7" fmla="*/ 40100 w 188499"/>
                  <a:gd name="connsiteY7" fmla="*/ 131445 h 358235"/>
                  <a:gd name="connsiteX8" fmla="*/ 40100 w 188499"/>
                  <a:gd name="connsiteY8" fmla="*/ 85058 h 358235"/>
                  <a:gd name="connsiteX9" fmla="*/ 125158 w 188499"/>
                  <a:gd name="connsiteY9" fmla="*/ 0 h 358235"/>
                  <a:gd name="connsiteX10" fmla="*/ 187547 w 188499"/>
                  <a:gd name="connsiteY10" fmla="*/ 286 h 358235"/>
                  <a:gd name="connsiteX11" fmla="*/ 187547 w 188499"/>
                  <a:gd name="connsiteY11" fmla="*/ 69818 h 358235"/>
                  <a:gd name="connsiteX12" fmla="*/ 142208 w 188499"/>
                  <a:gd name="connsiteY12" fmla="*/ 69818 h 358235"/>
                  <a:gd name="connsiteX13" fmla="*/ 124301 w 188499"/>
                  <a:gd name="connsiteY13" fmla="*/ 89345 h 358235"/>
                  <a:gd name="connsiteX14" fmla="*/ 124301 w 188499"/>
                  <a:gd name="connsiteY14" fmla="*/ 131540 h 358235"/>
                  <a:gd name="connsiteX15" fmla="*/ 188500 w 188499"/>
                  <a:gd name="connsiteY15" fmla="*/ 131540 h 358235"/>
                  <a:gd name="connsiteX16" fmla="*/ 181261 w 188499"/>
                  <a:gd name="connsiteY16" fmla="*/ 203073 h 358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88499" h="358235">
                    <a:moveTo>
                      <a:pt x="181261" y="203073"/>
                    </a:moveTo>
                    <a:lnTo>
                      <a:pt x="124397" y="203073"/>
                    </a:lnTo>
                    <a:lnTo>
                      <a:pt x="124397" y="358235"/>
                    </a:lnTo>
                    <a:lnTo>
                      <a:pt x="40100" y="358235"/>
                    </a:lnTo>
                    <a:lnTo>
                      <a:pt x="40100" y="203073"/>
                    </a:lnTo>
                    <a:lnTo>
                      <a:pt x="0" y="203073"/>
                    </a:lnTo>
                    <a:lnTo>
                      <a:pt x="0" y="131445"/>
                    </a:lnTo>
                    <a:lnTo>
                      <a:pt x="40100" y="131445"/>
                    </a:lnTo>
                    <a:lnTo>
                      <a:pt x="40100" y="85058"/>
                    </a:lnTo>
                    <a:cubicBezTo>
                      <a:pt x="40100" y="51911"/>
                      <a:pt x="55817" y="0"/>
                      <a:pt x="125158" y="0"/>
                    </a:cubicBezTo>
                    <a:lnTo>
                      <a:pt x="187547" y="286"/>
                    </a:lnTo>
                    <a:lnTo>
                      <a:pt x="187547" y="69818"/>
                    </a:lnTo>
                    <a:lnTo>
                      <a:pt x="142208" y="69818"/>
                    </a:lnTo>
                    <a:cubicBezTo>
                      <a:pt x="134779" y="69818"/>
                      <a:pt x="124301" y="73533"/>
                      <a:pt x="124301" y="89345"/>
                    </a:cubicBezTo>
                    <a:lnTo>
                      <a:pt x="124301" y="131540"/>
                    </a:lnTo>
                    <a:lnTo>
                      <a:pt x="188500" y="131540"/>
                    </a:lnTo>
                    <a:lnTo>
                      <a:pt x="181261" y="203073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4187715499">
                      <a:custGeom>
                        <a:avLst/>
                        <a:gdLst>
                          <a:gd name="connsiteX0" fmla="*/ 618899 w 643613"/>
                          <a:gd name="connsiteY0" fmla="*/ 693374 h 1223162"/>
                          <a:gd name="connsiteX1" fmla="*/ 424742 w 643613"/>
                          <a:gd name="connsiteY1" fmla="*/ 693374 h 1223162"/>
                          <a:gd name="connsiteX2" fmla="*/ 424742 w 643613"/>
                          <a:gd name="connsiteY2" fmla="*/ 1223162 h 1223162"/>
                          <a:gd name="connsiteX3" fmla="*/ 136917 w 643613"/>
                          <a:gd name="connsiteY3" fmla="*/ 1223162 h 1223162"/>
                          <a:gd name="connsiteX4" fmla="*/ 136917 w 643613"/>
                          <a:gd name="connsiteY4" fmla="*/ 693374 h 1223162"/>
                          <a:gd name="connsiteX5" fmla="*/ 0 w 643613"/>
                          <a:gd name="connsiteY5" fmla="*/ 693374 h 1223162"/>
                          <a:gd name="connsiteX6" fmla="*/ 0 w 643613"/>
                          <a:gd name="connsiteY6" fmla="*/ 448807 h 1223162"/>
                          <a:gd name="connsiteX7" fmla="*/ 136917 w 643613"/>
                          <a:gd name="connsiteY7" fmla="*/ 448807 h 1223162"/>
                          <a:gd name="connsiteX8" fmla="*/ 136917 w 643613"/>
                          <a:gd name="connsiteY8" fmla="*/ 290423 h 1223162"/>
                          <a:gd name="connsiteX9" fmla="*/ 427340 w 643613"/>
                          <a:gd name="connsiteY9" fmla="*/ 0 h 1223162"/>
                          <a:gd name="connsiteX10" fmla="*/ 640362 w 643613"/>
                          <a:gd name="connsiteY10" fmla="*/ 976 h 1223162"/>
                          <a:gd name="connsiteX11" fmla="*/ 640362 w 643613"/>
                          <a:gd name="connsiteY11" fmla="*/ 238387 h 1223162"/>
                          <a:gd name="connsiteX12" fmla="*/ 485556 w 643613"/>
                          <a:gd name="connsiteY12" fmla="*/ 238387 h 1223162"/>
                          <a:gd name="connsiteX13" fmla="*/ 424414 w 643613"/>
                          <a:gd name="connsiteY13" fmla="*/ 305060 h 1223162"/>
                          <a:gd name="connsiteX14" fmla="*/ 424414 w 643613"/>
                          <a:gd name="connsiteY14" fmla="*/ 449131 h 1223162"/>
                          <a:gd name="connsiteX15" fmla="*/ 643616 w 643613"/>
                          <a:gd name="connsiteY15" fmla="*/ 449131 h 1223162"/>
                          <a:gd name="connsiteX16" fmla="*/ 618899 w 643613"/>
                          <a:gd name="connsiteY16" fmla="*/ 693374 h 12231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643613" h="1223162" fill="none" extrusionOk="0">
                            <a:moveTo>
                              <a:pt x="618899" y="693374"/>
                            </a:moveTo>
                            <a:cubicBezTo>
                              <a:pt x="542706" y="689361"/>
                              <a:pt x="498562" y="686953"/>
                              <a:pt x="424742" y="693374"/>
                            </a:cubicBezTo>
                            <a:cubicBezTo>
                              <a:pt x="438215" y="811919"/>
                              <a:pt x="438133" y="1018274"/>
                              <a:pt x="424742" y="1223162"/>
                            </a:cubicBezTo>
                            <a:cubicBezTo>
                              <a:pt x="300057" y="1225989"/>
                              <a:pt x="214742" y="1223520"/>
                              <a:pt x="136917" y="1223162"/>
                            </a:cubicBezTo>
                            <a:cubicBezTo>
                              <a:pt x="138985" y="1038629"/>
                              <a:pt x="127314" y="938660"/>
                              <a:pt x="136917" y="693374"/>
                            </a:cubicBezTo>
                            <a:cubicBezTo>
                              <a:pt x="107330" y="691111"/>
                              <a:pt x="40459" y="690730"/>
                              <a:pt x="0" y="693374"/>
                            </a:cubicBezTo>
                            <a:cubicBezTo>
                              <a:pt x="-3471" y="572955"/>
                              <a:pt x="792" y="505131"/>
                              <a:pt x="0" y="448807"/>
                            </a:cubicBezTo>
                            <a:cubicBezTo>
                              <a:pt x="31301" y="447670"/>
                              <a:pt x="83944" y="443494"/>
                              <a:pt x="136917" y="448807"/>
                            </a:cubicBezTo>
                            <a:cubicBezTo>
                              <a:pt x="129014" y="391796"/>
                              <a:pt x="143813" y="363120"/>
                              <a:pt x="136917" y="290423"/>
                            </a:cubicBezTo>
                            <a:cubicBezTo>
                              <a:pt x="125336" y="158320"/>
                              <a:pt x="198622" y="9901"/>
                              <a:pt x="427340" y="0"/>
                            </a:cubicBezTo>
                            <a:cubicBezTo>
                              <a:pt x="470921" y="2740"/>
                              <a:pt x="549431" y="-6890"/>
                              <a:pt x="640362" y="976"/>
                            </a:cubicBezTo>
                            <a:cubicBezTo>
                              <a:pt x="630420" y="119649"/>
                              <a:pt x="636754" y="127894"/>
                              <a:pt x="640362" y="238387"/>
                            </a:cubicBezTo>
                            <a:cubicBezTo>
                              <a:pt x="591316" y="244197"/>
                              <a:pt x="534342" y="243987"/>
                              <a:pt x="485556" y="238387"/>
                            </a:cubicBezTo>
                            <a:cubicBezTo>
                              <a:pt x="458607" y="234053"/>
                              <a:pt x="424780" y="252582"/>
                              <a:pt x="424414" y="305060"/>
                            </a:cubicBezTo>
                            <a:cubicBezTo>
                              <a:pt x="418534" y="364355"/>
                              <a:pt x="417885" y="387502"/>
                              <a:pt x="424414" y="449131"/>
                            </a:cubicBezTo>
                            <a:cubicBezTo>
                              <a:pt x="489849" y="453003"/>
                              <a:pt x="582345" y="457851"/>
                              <a:pt x="643616" y="449131"/>
                            </a:cubicBezTo>
                            <a:cubicBezTo>
                              <a:pt x="631670" y="516869"/>
                              <a:pt x="630303" y="642463"/>
                              <a:pt x="618899" y="693374"/>
                            </a:cubicBezTo>
                            <a:close/>
                          </a:path>
                          <a:path w="643613" h="1223162" stroke="0" extrusionOk="0">
                            <a:moveTo>
                              <a:pt x="618899" y="693374"/>
                            </a:moveTo>
                            <a:cubicBezTo>
                              <a:pt x="544272" y="689074"/>
                              <a:pt x="504021" y="686745"/>
                              <a:pt x="424742" y="693374"/>
                            </a:cubicBezTo>
                            <a:cubicBezTo>
                              <a:pt x="418995" y="941601"/>
                              <a:pt x="439722" y="998958"/>
                              <a:pt x="424742" y="1223162"/>
                            </a:cubicBezTo>
                            <a:cubicBezTo>
                              <a:pt x="332709" y="1219491"/>
                              <a:pt x="256871" y="1217785"/>
                              <a:pt x="136917" y="1223162"/>
                            </a:cubicBezTo>
                            <a:cubicBezTo>
                              <a:pt x="153477" y="1075827"/>
                              <a:pt x="129500" y="820753"/>
                              <a:pt x="136917" y="693374"/>
                            </a:cubicBezTo>
                            <a:cubicBezTo>
                              <a:pt x="98438" y="697830"/>
                              <a:pt x="55766" y="693622"/>
                              <a:pt x="0" y="693374"/>
                            </a:cubicBezTo>
                            <a:cubicBezTo>
                              <a:pt x="-10238" y="582654"/>
                              <a:pt x="-2392" y="563059"/>
                              <a:pt x="0" y="448807"/>
                            </a:cubicBezTo>
                            <a:cubicBezTo>
                              <a:pt x="55694" y="452162"/>
                              <a:pt x="87728" y="447172"/>
                              <a:pt x="136917" y="448807"/>
                            </a:cubicBezTo>
                            <a:cubicBezTo>
                              <a:pt x="130689" y="417010"/>
                              <a:pt x="134428" y="331950"/>
                              <a:pt x="136917" y="290423"/>
                            </a:cubicBezTo>
                            <a:cubicBezTo>
                              <a:pt x="129616" y="167937"/>
                              <a:pt x="218383" y="-3092"/>
                              <a:pt x="427340" y="0"/>
                            </a:cubicBezTo>
                            <a:cubicBezTo>
                              <a:pt x="482341" y="7402"/>
                              <a:pt x="593617" y="6195"/>
                              <a:pt x="640362" y="976"/>
                            </a:cubicBezTo>
                            <a:cubicBezTo>
                              <a:pt x="644131" y="50962"/>
                              <a:pt x="643303" y="139667"/>
                              <a:pt x="640362" y="238387"/>
                            </a:cubicBezTo>
                            <a:cubicBezTo>
                              <a:pt x="573909" y="233322"/>
                              <a:pt x="539050" y="233624"/>
                              <a:pt x="485556" y="238387"/>
                            </a:cubicBezTo>
                            <a:cubicBezTo>
                              <a:pt x="453952" y="243578"/>
                              <a:pt x="424879" y="249748"/>
                              <a:pt x="424414" y="305060"/>
                            </a:cubicBezTo>
                            <a:cubicBezTo>
                              <a:pt x="431022" y="367690"/>
                              <a:pt x="421514" y="419493"/>
                              <a:pt x="424414" y="449131"/>
                            </a:cubicBezTo>
                            <a:cubicBezTo>
                              <a:pt x="499628" y="450569"/>
                              <a:pt x="561307" y="444196"/>
                              <a:pt x="643616" y="449131"/>
                            </a:cubicBezTo>
                            <a:cubicBezTo>
                              <a:pt x="637396" y="521143"/>
                              <a:pt x="620970" y="598423"/>
                              <a:pt x="618899" y="693374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9" name="Graphic 4">
            <a:extLst>
              <a:ext uri="{FF2B5EF4-FFF2-40B4-BE49-F238E27FC236}">
                <a16:creationId xmlns:a16="http://schemas.microsoft.com/office/drawing/2014/main" id="{978E76CD-8ED0-2AC7-26FA-24569C04A8CE}"/>
              </a:ext>
            </a:extLst>
          </p:cNvPr>
          <p:cNvGrpSpPr/>
          <p:nvPr/>
        </p:nvGrpSpPr>
        <p:grpSpPr>
          <a:xfrm>
            <a:off x="3299072" y="1563780"/>
            <a:ext cx="226302" cy="226302"/>
            <a:chOff x="5823298" y="1961610"/>
            <a:chExt cx="609600" cy="609600"/>
          </a:xfrm>
          <a:effectLst/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256E37DF-A2A0-393C-BE20-164A38EA13B0}"/>
                </a:ext>
              </a:extLst>
            </p:cNvPr>
            <p:cNvSpPr/>
            <p:nvPr/>
          </p:nvSpPr>
          <p:spPr>
            <a:xfrm>
              <a:off x="5823298" y="1961610"/>
              <a:ext cx="609600" cy="609600"/>
            </a:xfrm>
            <a:prstGeom prst="roundRect">
              <a:avLst>
                <a:gd name="adj" fmla="val 14742"/>
              </a:avLst>
            </a:prstGeom>
            <a:solidFill>
              <a:schemeClr val="accent5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3505815204">
                    <a:custGeom>
                      <a:avLst/>
                      <a:gdLst>
                        <a:gd name="connsiteX0" fmla="*/ 0 w 1171686"/>
                        <a:gd name="connsiteY0" fmla="*/ 172730 h 1171686"/>
                        <a:gd name="connsiteX1" fmla="*/ 172730 w 1171686"/>
                        <a:gd name="connsiteY1" fmla="*/ 0 h 1171686"/>
                        <a:gd name="connsiteX2" fmla="*/ 585843 w 1171686"/>
                        <a:gd name="connsiteY2" fmla="*/ 0 h 1171686"/>
                        <a:gd name="connsiteX3" fmla="*/ 998956 w 1171686"/>
                        <a:gd name="connsiteY3" fmla="*/ 0 h 1171686"/>
                        <a:gd name="connsiteX4" fmla="*/ 1171686 w 1171686"/>
                        <a:gd name="connsiteY4" fmla="*/ 172730 h 1171686"/>
                        <a:gd name="connsiteX5" fmla="*/ 1171686 w 1171686"/>
                        <a:gd name="connsiteY5" fmla="*/ 561056 h 1171686"/>
                        <a:gd name="connsiteX6" fmla="*/ 1171686 w 1171686"/>
                        <a:gd name="connsiteY6" fmla="*/ 998956 h 1171686"/>
                        <a:gd name="connsiteX7" fmla="*/ 998956 w 1171686"/>
                        <a:gd name="connsiteY7" fmla="*/ 1171686 h 1171686"/>
                        <a:gd name="connsiteX8" fmla="*/ 585843 w 1171686"/>
                        <a:gd name="connsiteY8" fmla="*/ 1171686 h 1171686"/>
                        <a:gd name="connsiteX9" fmla="*/ 172730 w 1171686"/>
                        <a:gd name="connsiteY9" fmla="*/ 1171686 h 1171686"/>
                        <a:gd name="connsiteX10" fmla="*/ 0 w 1171686"/>
                        <a:gd name="connsiteY10" fmla="*/ 998956 h 1171686"/>
                        <a:gd name="connsiteX11" fmla="*/ 0 w 1171686"/>
                        <a:gd name="connsiteY11" fmla="*/ 569318 h 1171686"/>
                        <a:gd name="connsiteX12" fmla="*/ 0 w 1171686"/>
                        <a:gd name="connsiteY12" fmla="*/ 172730 h 11716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171686" h="1171686" fill="none" extrusionOk="0">
                          <a:moveTo>
                            <a:pt x="0" y="172730"/>
                          </a:moveTo>
                          <a:cubicBezTo>
                            <a:pt x="6403" y="66924"/>
                            <a:pt x="98102" y="10491"/>
                            <a:pt x="172730" y="0"/>
                          </a:cubicBezTo>
                          <a:cubicBezTo>
                            <a:pt x="296439" y="-12172"/>
                            <a:pt x="402957" y="14216"/>
                            <a:pt x="585843" y="0"/>
                          </a:cubicBezTo>
                          <a:cubicBezTo>
                            <a:pt x="768729" y="-14216"/>
                            <a:pt x="911771" y="20223"/>
                            <a:pt x="998956" y="0"/>
                          </a:cubicBezTo>
                          <a:cubicBezTo>
                            <a:pt x="1092716" y="2314"/>
                            <a:pt x="1154165" y="82975"/>
                            <a:pt x="1171686" y="172730"/>
                          </a:cubicBezTo>
                          <a:cubicBezTo>
                            <a:pt x="1159974" y="257631"/>
                            <a:pt x="1186222" y="378018"/>
                            <a:pt x="1171686" y="561056"/>
                          </a:cubicBezTo>
                          <a:cubicBezTo>
                            <a:pt x="1157150" y="744094"/>
                            <a:pt x="1175515" y="839390"/>
                            <a:pt x="1171686" y="998956"/>
                          </a:cubicBezTo>
                          <a:cubicBezTo>
                            <a:pt x="1182709" y="1098389"/>
                            <a:pt x="1097263" y="1176661"/>
                            <a:pt x="998956" y="1171686"/>
                          </a:cubicBezTo>
                          <a:cubicBezTo>
                            <a:pt x="815766" y="1170381"/>
                            <a:pt x="785065" y="1180317"/>
                            <a:pt x="585843" y="1171686"/>
                          </a:cubicBezTo>
                          <a:cubicBezTo>
                            <a:pt x="386621" y="1163055"/>
                            <a:pt x="356927" y="1176720"/>
                            <a:pt x="172730" y="1171686"/>
                          </a:cubicBezTo>
                          <a:cubicBezTo>
                            <a:pt x="82883" y="1171297"/>
                            <a:pt x="-4433" y="1074679"/>
                            <a:pt x="0" y="998956"/>
                          </a:cubicBezTo>
                          <a:cubicBezTo>
                            <a:pt x="-5411" y="854281"/>
                            <a:pt x="1582" y="738571"/>
                            <a:pt x="0" y="569318"/>
                          </a:cubicBezTo>
                          <a:cubicBezTo>
                            <a:pt x="-1582" y="400065"/>
                            <a:pt x="-14429" y="304864"/>
                            <a:pt x="0" y="172730"/>
                          </a:cubicBezTo>
                          <a:close/>
                        </a:path>
                        <a:path w="1171686" h="1171686" stroke="0" extrusionOk="0">
                          <a:moveTo>
                            <a:pt x="0" y="172730"/>
                          </a:moveTo>
                          <a:cubicBezTo>
                            <a:pt x="6346" y="77938"/>
                            <a:pt x="76661" y="-3595"/>
                            <a:pt x="172730" y="0"/>
                          </a:cubicBezTo>
                          <a:cubicBezTo>
                            <a:pt x="321091" y="-15867"/>
                            <a:pt x="465223" y="4856"/>
                            <a:pt x="577581" y="0"/>
                          </a:cubicBezTo>
                          <a:cubicBezTo>
                            <a:pt x="689939" y="-4856"/>
                            <a:pt x="788716" y="-2323"/>
                            <a:pt x="998956" y="0"/>
                          </a:cubicBezTo>
                          <a:cubicBezTo>
                            <a:pt x="1108536" y="-4519"/>
                            <a:pt x="1167373" y="71845"/>
                            <a:pt x="1171686" y="172730"/>
                          </a:cubicBezTo>
                          <a:cubicBezTo>
                            <a:pt x="1183979" y="269178"/>
                            <a:pt x="1182875" y="401801"/>
                            <a:pt x="1171686" y="602368"/>
                          </a:cubicBezTo>
                          <a:cubicBezTo>
                            <a:pt x="1160497" y="802935"/>
                            <a:pt x="1159643" y="864265"/>
                            <a:pt x="1171686" y="998956"/>
                          </a:cubicBezTo>
                          <a:cubicBezTo>
                            <a:pt x="1172622" y="1087867"/>
                            <a:pt x="1107024" y="1170758"/>
                            <a:pt x="998956" y="1171686"/>
                          </a:cubicBezTo>
                          <a:cubicBezTo>
                            <a:pt x="914480" y="1188367"/>
                            <a:pt x="747929" y="1176576"/>
                            <a:pt x="577581" y="1171686"/>
                          </a:cubicBezTo>
                          <a:cubicBezTo>
                            <a:pt x="407233" y="1166796"/>
                            <a:pt x="337808" y="1174309"/>
                            <a:pt x="172730" y="1171686"/>
                          </a:cubicBezTo>
                          <a:cubicBezTo>
                            <a:pt x="77053" y="1177389"/>
                            <a:pt x="8012" y="1080996"/>
                            <a:pt x="0" y="998956"/>
                          </a:cubicBezTo>
                          <a:cubicBezTo>
                            <a:pt x="19528" y="907443"/>
                            <a:pt x="-221" y="781116"/>
                            <a:pt x="0" y="594105"/>
                          </a:cubicBezTo>
                          <a:cubicBezTo>
                            <a:pt x="221" y="407094"/>
                            <a:pt x="12567" y="303696"/>
                            <a:pt x="0" y="17273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B15F747-325F-D6B6-64D3-3D38EEFF95BD}"/>
                </a:ext>
              </a:extLst>
            </p:cNvPr>
            <p:cNvSpPr/>
            <p:nvPr/>
          </p:nvSpPr>
          <p:spPr>
            <a:xfrm>
              <a:off x="5955886" y="2096580"/>
              <a:ext cx="344424" cy="339661"/>
            </a:xfrm>
            <a:custGeom>
              <a:avLst/>
              <a:gdLst>
                <a:gd name="connsiteX0" fmla="*/ 344424 w 344424"/>
                <a:gd name="connsiteY0" fmla="*/ 210693 h 339661"/>
                <a:gd name="connsiteX1" fmla="*/ 344424 w 344424"/>
                <a:gd name="connsiteY1" fmla="*/ 339662 h 339661"/>
                <a:gd name="connsiteX2" fmla="*/ 269653 w 344424"/>
                <a:gd name="connsiteY2" fmla="*/ 339662 h 339661"/>
                <a:gd name="connsiteX3" fmla="*/ 269653 w 344424"/>
                <a:gd name="connsiteY3" fmla="*/ 219361 h 339661"/>
                <a:gd name="connsiteX4" fmla="*/ 231743 w 344424"/>
                <a:gd name="connsiteY4" fmla="*/ 168497 h 339661"/>
                <a:gd name="connsiteX5" fmla="*/ 193358 w 344424"/>
                <a:gd name="connsiteY5" fmla="*/ 195834 h 339661"/>
                <a:gd name="connsiteX6" fmla="*/ 190881 w 344424"/>
                <a:gd name="connsiteY6" fmla="*/ 214027 h 339661"/>
                <a:gd name="connsiteX7" fmla="*/ 190881 w 344424"/>
                <a:gd name="connsiteY7" fmla="*/ 339662 h 339661"/>
                <a:gd name="connsiteX8" fmla="*/ 116110 w 344424"/>
                <a:gd name="connsiteY8" fmla="*/ 339662 h 339661"/>
                <a:gd name="connsiteX9" fmla="*/ 116110 w 344424"/>
                <a:gd name="connsiteY9" fmla="*/ 114776 h 339661"/>
                <a:gd name="connsiteX10" fmla="*/ 190881 w 344424"/>
                <a:gd name="connsiteY10" fmla="*/ 114776 h 339661"/>
                <a:gd name="connsiteX11" fmla="*/ 190881 w 344424"/>
                <a:gd name="connsiteY11" fmla="*/ 146685 h 339661"/>
                <a:gd name="connsiteX12" fmla="*/ 190405 w 344424"/>
                <a:gd name="connsiteY12" fmla="*/ 147447 h 339661"/>
                <a:gd name="connsiteX13" fmla="*/ 190881 w 344424"/>
                <a:gd name="connsiteY13" fmla="*/ 147447 h 339661"/>
                <a:gd name="connsiteX14" fmla="*/ 190881 w 344424"/>
                <a:gd name="connsiteY14" fmla="*/ 146685 h 339661"/>
                <a:gd name="connsiteX15" fmla="*/ 258318 w 344424"/>
                <a:gd name="connsiteY15" fmla="*/ 109538 h 339661"/>
                <a:gd name="connsiteX16" fmla="*/ 344424 w 344424"/>
                <a:gd name="connsiteY16" fmla="*/ 210693 h 339661"/>
                <a:gd name="connsiteX17" fmla="*/ 344424 w 344424"/>
                <a:gd name="connsiteY17" fmla="*/ 210693 h 339661"/>
                <a:gd name="connsiteX18" fmla="*/ 0 w 344424"/>
                <a:gd name="connsiteY18" fmla="*/ 339662 h 339661"/>
                <a:gd name="connsiteX19" fmla="*/ 74771 w 344424"/>
                <a:gd name="connsiteY19" fmla="*/ 339662 h 339661"/>
                <a:gd name="connsiteX20" fmla="*/ 74771 w 344424"/>
                <a:gd name="connsiteY20" fmla="*/ 114776 h 339661"/>
                <a:gd name="connsiteX21" fmla="*/ 0 w 344424"/>
                <a:gd name="connsiteY21" fmla="*/ 114776 h 339661"/>
                <a:gd name="connsiteX22" fmla="*/ 0 w 344424"/>
                <a:gd name="connsiteY22" fmla="*/ 339662 h 339661"/>
                <a:gd name="connsiteX23" fmla="*/ 76962 w 344424"/>
                <a:gd name="connsiteY23" fmla="*/ 38481 h 339661"/>
                <a:gd name="connsiteX24" fmla="*/ 38481 w 344424"/>
                <a:gd name="connsiteY24" fmla="*/ 76962 h 339661"/>
                <a:gd name="connsiteX25" fmla="*/ 0 w 344424"/>
                <a:gd name="connsiteY25" fmla="*/ 38481 h 339661"/>
                <a:gd name="connsiteX26" fmla="*/ 38481 w 344424"/>
                <a:gd name="connsiteY26" fmla="*/ 0 h 339661"/>
                <a:gd name="connsiteX27" fmla="*/ 76962 w 344424"/>
                <a:gd name="connsiteY27" fmla="*/ 38481 h 3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4424" h="339661">
                  <a:moveTo>
                    <a:pt x="344424" y="210693"/>
                  </a:moveTo>
                  <a:lnTo>
                    <a:pt x="344424" y="339662"/>
                  </a:lnTo>
                  <a:lnTo>
                    <a:pt x="269653" y="339662"/>
                  </a:lnTo>
                  <a:lnTo>
                    <a:pt x="269653" y="219361"/>
                  </a:lnTo>
                  <a:cubicBezTo>
                    <a:pt x="269653" y="189167"/>
                    <a:pt x="258890" y="168497"/>
                    <a:pt x="231743" y="168497"/>
                  </a:cubicBezTo>
                  <a:cubicBezTo>
                    <a:pt x="211074" y="168497"/>
                    <a:pt x="198787" y="182404"/>
                    <a:pt x="193358" y="195834"/>
                  </a:cubicBezTo>
                  <a:cubicBezTo>
                    <a:pt x="191357" y="200597"/>
                    <a:pt x="190881" y="207359"/>
                    <a:pt x="190881" y="214027"/>
                  </a:cubicBezTo>
                  <a:lnTo>
                    <a:pt x="190881" y="339662"/>
                  </a:lnTo>
                  <a:lnTo>
                    <a:pt x="116110" y="339662"/>
                  </a:lnTo>
                  <a:cubicBezTo>
                    <a:pt x="116110" y="339662"/>
                    <a:pt x="117158" y="135827"/>
                    <a:pt x="116110" y="114776"/>
                  </a:cubicBezTo>
                  <a:lnTo>
                    <a:pt x="190881" y="114776"/>
                  </a:lnTo>
                  <a:lnTo>
                    <a:pt x="190881" y="146685"/>
                  </a:lnTo>
                  <a:cubicBezTo>
                    <a:pt x="190691" y="146971"/>
                    <a:pt x="190500" y="147161"/>
                    <a:pt x="190405" y="147447"/>
                  </a:cubicBezTo>
                  <a:lnTo>
                    <a:pt x="190881" y="147447"/>
                  </a:lnTo>
                  <a:lnTo>
                    <a:pt x="190881" y="146685"/>
                  </a:lnTo>
                  <a:cubicBezTo>
                    <a:pt x="200787" y="131350"/>
                    <a:pt x="218504" y="109538"/>
                    <a:pt x="258318" y="109538"/>
                  </a:cubicBezTo>
                  <a:cubicBezTo>
                    <a:pt x="307467" y="109442"/>
                    <a:pt x="344424" y="141637"/>
                    <a:pt x="344424" y="210693"/>
                  </a:cubicBezTo>
                  <a:lnTo>
                    <a:pt x="344424" y="210693"/>
                  </a:lnTo>
                  <a:close/>
                  <a:moveTo>
                    <a:pt x="0" y="339662"/>
                  </a:moveTo>
                  <a:lnTo>
                    <a:pt x="74771" y="339662"/>
                  </a:lnTo>
                  <a:lnTo>
                    <a:pt x="74771" y="114776"/>
                  </a:lnTo>
                  <a:lnTo>
                    <a:pt x="0" y="114776"/>
                  </a:lnTo>
                  <a:lnTo>
                    <a:pt x="0" y="339662"/>
                  </a:lnTo>
                  <a:close/>
                  <a:moveTo>
                    <a:pt x="76962" y="38481"/>
                  </a:moveTo>
                  <a:cubicBezTo>
                    <a:pt x="76962" y="59722"/>
                    <a:pt x="59722" y="76962"/>
                    <a:pt x="38481" y="76962"/>
                  </a:cubicBezTo>
                  <a:cubicBezTo>
                    <a:pt x="17240" y="76962"/>
                    <a:pt x="0" y="59722"/>
                    <a:pt x="0" y="38481"/>
                  </a:cubicBezTo>
                  <a:cubicBezTo>
                    <a:pt x="0" y="17240"/>
                    <a:pt x="17240" y="0"/>
                    <a:pt x="38481" y="0"/>
                  </a:cubicBezTo>
                  <a:cubicBezTo>
                    <a:pt x="59722" y="0"/>
                    <a:pt x="76962" y="17145"/>
                    <a:pt x="76962" y="38481"/>
                  </a:cubicBezTo>
                  <a:close/>
                </a:path>
              </a:pathLst>
            </a:custGeom>
            <a:solidFill>
              <a:schemeClr val="bg2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79177957">
                    <a:custGeom>
                      <a:avLst/>
                      <a:gdLst>
                        <a:gd name="connsiteX0" fmla="*/ 662003 w 662003"/>
                        <a:gd name="connsiteY0" fmla="*/ 404964 h 652848"/>
                        <a:gd name="connsiteX1" fmla="*/ 662003 w 662003"/>
                        <a:gd name="connsiteY1" fmla="*/ 652849 h 652848"/>
                        <a:gd name="connsiteX2" fmla="*/ 518288 w 662003"/>
                        <a:gd name="connsiteY2" fmla="*/ 652849 h 652848"/>
                        <a:gd name="connsiteX3" fmla="*/ 518288 w 662003"/>
                        <a:gd name="connsiteY3" fmla="*/ 421624 h 652848"/>
                        <a:gd name="connsiteX4" fmla="*/ 445423 w 662003"/>
                        <a:gd name="connsiteY4" fmla="*/ 323860 h 652848"/>
                        <a:gd name="connsiteX5" fmla="*/ 371645 w 662003"/>
                        <a:gd name="connsiteY5" fmla="*/ 376404 h 652848"/>
                        <a:gd name="connsiteX6" fmla="*/ 366884 w 662003"/>
                        <a:gd name="connsiteY6" fmla="*/ 411372 h 652848"/>
                        <a:gd name="connsiteX7" fmla="*/ 366884 w 662003"/>
                        <a:gd name="connsiteY7" fmla="*/ 652849 h 652848"/>
                        <a:gd name="connsiteX8" fmla="*/ 223170 w 662003"/>
                        <a:gd name="connsiteY8" fmla="*/ 652849 h 652848"/>
                        <a:gd name="connsiteX9" fmla="*/ 223170 w 662003"/>
                        <a:gd name="connsiteY9" fmla="*/ 220606 h 652848"/>
                        <a:gd name="connsiteX10" fmla="*/ 366884 w 662003"/>
                        <a:gd name="connsiteY10" fmla="*/ 220606 h 652848"/>
                        <a:gd name="connsiteX11" fmla="*/ 366884 w 662003"/>
                        <a:gd name="connsiteY11" fmla="*/ 281937 h 652848"/>
                        <a:gd name="connsiteX12" fmla="*/ 365969 w 662003"/>
                        <a:gd name="connsiteY12" fmla="*/ 283401 h 652848"/>
                        <a:gd name="connsiteX13" fmla="*/ 366884 w 662003"/>
                        <a:gd name="connsiteY13" fmla="*/ 283401 h 652848"/>
                        <a:gd name="connsiteX14" fmla="*/ 366884 w 662003"/>
                        <a:gd name="connsiteY14" fmla="*/ 281937 h 652848"/>
                        <a:gd name="connsiteX15" fmla="*/ 496502 w 662003"/>
                        <a:gd name="connsiteY15" fmla="*/ 210538 h 652848"/>
                        <a:gd name="connsiteX16" fmla="*/ 662003 w 662003"/>
                        <a:gd name="connsiteY16" fmla="*/ 404964 h 652848"/>
                        <a:gd name="connsiteX17" fmla="*/ 662003 w 662003"/>
                        <a:gd name="connsiteY17" fmla="*/ 404964 h 652848"/>
                        <a:gd name="connsiteX18" fmla="*/ 0 w 662003"/>
                        <a:gd name="connsiteY18" fmla="*/ 652849 h 652848"/>
                        <a:gd name="connsiteX19" fmla="*/ 143714 w 662003"/>
                        <a:gd name="connsiteY19" fmla="*/ 652849 h 652848"/>
                        <a:gd name="connsiteX20" fmla="*/ 143714 w 662003"/>
                        <a:gd name="connsiteY20" fmla="*/ 220606 h 652848"/>
                        <a:gd name="connsiteX21" fmla="*/ 0 w 662003"/>
                        <a:gd name="connsiteY21" fmla="*/ 220606 h 652848"/>
                        <a:gd name="connsiteX22" fmla="*/ 0 w 662003"/>
                        <a:gd name="connsiteY22" fmla="*/ 652849 h 652848"/>
                        <a:gd name="connsiteX23" fmla="*/ 147925 w 662003"/>
                        <a:gd name="connsiteY23" fmla="*/ 73962 h 652848"/>
                        <a:gd name="connsiteX24" fmla="*/ 73962 w 662003"/>
                        <a:gd name="connsiteY24" fmla="*/ 147925 h 652848"/>
                        <a:gd name="connsiteX25" fmla="*/ 0 w 662003"/>
                        <a:gd name="connsiteY25" fmla="*/ 73962 h 652848"/>
                        <a:gd name="connsiteX26" fmla="*/ 73962 w 662003"/>
                        <a:gd name="connsiteY26" fmla="*/ 0 h 652848"/>
                        <a:gd name="connsiteX27" fmla="*/ 147925 w 662003"/>
                        <a:gd name="connsiteY27" fmla="*/ 73962 h 6528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</a:cxnLst>
                      <a:rect l="l" t="t" r="r" b="b"/>
                      <a:pathLst>
                        <a:path w="662003" h="652848" fill="none" extrusionOk="0">
                          <a:moveTo>
                            <a:pt x="662003" y="404964"/>
                          </a:moveTo>
                          <a:cubicBezTo>
                            <a:pt x="672836" y="505715"/>
                            <a:pt x="650245" y="539357"/>
                            <a:pt x="662003" y="652849"/>
                          </a:cubicBezTo>
                          <a:cubicBezTo>
                            <a:pt x="596982" y="656424"/>
                            <a:pt x="578793" y="652067"/>
                            <a:pt x="518288" y="652849"/>
                          </a:cubicBezTo>
                          <a:cubicBezTo>
                            <a:pt x="529196" y="539550"/>
                            <a:pt x="515421" y="483056"/>
                            <a:pt x="518288" y="421624"/>
                          </a:cubicBezTo>
                          <a:cubicBezTo>
                            <a:pt x="525015" y="372025"/>
                            <a:pt x="500113" y="315929"/>
                            <a:pt x="445423" y="323860"/>
                          </a:cubicBezTo>
                          <a:cubicBezTo>
                            <a:pt x="405483" y="327348"/>
                            <a:pt x="384167" y="348287"/>
                            <a:pt x="371645" y="376404"/>
                          </a:cubicBezTo>
                          <a:cubicBezTo>
                            <a:pt x="369008" y="386090"/>
                            <a:pt x="369239" y="400004"/>
                            <a:pt x="366884" y="411372"/>
                          </a:cubicBezTo>
                          <a:cubicBezTo>
                            <a:pt x="377621" y="521296"/>
                            <a:pt x="355382" y="582475"/>
                            <a:pt x="366884" y="652849"/>
                          </a:cubicBezTo>
                          <a:cubicBezTo>
                            <a:pt x="308373" y="650269"/>
                            <a:pt x="282555" y="650746"/>
                            <a:pt x="223170" y="652849"/>
                          </a:cubicBezTo>
                          <a:cubicBezTo>
                            <a:pt x="227892" y="650746"/>
                            <a:pt x="223790" y="263102"/>
                            <a:pt x="223170" y="220606"/>
                          </a:cubicBezTo>
                          <a:cubicBezTo>
                            <a:pt x="287978" y="214387"/>
                            <a:pt x="312831" y="222372"/>
                            <a:pt x="366884" y="220606"/>
                          </a:cubicBezTo>
                          <a:cubicBezTo>
                            <a:pt x="368321" y="237491"/>
                            <a:pt x="369567" y="251705"/>
                            <a:pt x="366884" y="281937"/>
                          </a:cubicBezTo>
                          <a:cubicBezTo>
                            <a:pt x="366606" y="282575"/>
                            <a:pt x="366078" y="282751"/>
                            <a:pt x="365969" y="283401"/>
                          </a:cubicBezTo>
                          <a:cubicBezTo>
                            <a:pt x="366272" y="283441"/>
                            <a:pt x="366666" y="283355"/>
                            <a:pt x="366884" y="283401"/>
                          </a:cubicBezTo>
                          <a:cubicBezTo>
                            <a:pt x="366899" y="282903"/>
                            <a:pt x="366953" y="282379"/>
                            <a:pt x="366884" y="281937"/>
                          </a:cubicBezTo>
                          <a:cubicBezTo>
                            <a:pt x="397985" y="251971"/>
                            <a:pt x="413372" y="198760"/>
                            <a:pt x="496502" y="210538"/>
                          </a:cubicBezTo>
                          <a:cubicBezTo>
                            <a:pt x="596130" y="215910"/>
                            <a:pt x="655890" y="266419"/>
                            <a:pt x="662003" y="404964"/>
                          </a:cubicBezTo>
                          <a:lnTo>
                            <a:pt x="662003" y="404964"/>
                          </a:lnTo>
                          <a:close/>
                          <a:moveTo>
                            <a:pt x="0" y="652849"/>
                          </a:moveTo>
                          <a:cubicBezTo>
                            <a:pt x="69509" y="658489"/>
                            <a:pt x="75844" y="649442"/>
                            <a:pt x="143714" y="652849"/>
                          </a:cubicBezTo>
                          <a:cubicBezTo>
                            <a:pt x="152098" y="472515"/>
                            <a:pt x="125635" y="426962"/>
                            <a:pt x="143714" y="220606"/>
                          </a:cubicBezTo>
                          <a:cubicBezTo>
                            <a:pt x="107584" y="225168"/>
                            <a:pt x="59387" y="227223"/>
                            <a:pt x="0" y="220606"/>
                          </a:cubicBezTo>
                          <a:cubicBezTo>
                            <a:pt x="-3916" y="311750"/>
                            <a:pt x="17879" y="438731"/>
                            <a:pt x="0" y="652849"/>
                          </a:cubicBezTo>
                          <a:close/>
                          <a:moveTo>
                            <a:pt x="147925" y="73962"/>
                          </a:moveTo>
                          <a:cubicBezTo>
                            <a:pt x="149256" y="117090"/>
                            <a:pt x="123330" y="150773"/>
                            <a:pt x="73962" y="147925"/>
                          </a:cubicBezTo>
                          <a:cubicBezTo>
                            <a:pt x="42267" y="145288"/>
                            <a:pt x="-4781" y="119681"/>
                            <a:pt x="0" y="73962"/>
                          </a:cubicBezTo>
                          <a:cubicBezTo>
                            <a:pt x="-2376" y="34375"/>
                            <a:pt x="34131" y="-93"/>
                            <a:pt x="73962" y="0"/>
                          </a:cubicBezTo>
                          <a:cubicBezTo>
                            <a:pt x="116938" y="-8395"/>
                            <a:pt x="153931" y="36824"/>
                            <a:pt x="147925" y="73962"/>
                          </a:cubicBezTo>
                          <a:close/>
                        </a:path>
                        <a:path w="662003" h="652848" stroke="0" extrusionOk="0">
                          <a:moveTo>
                            <a:pt x="662003" y="404964"/>
                          </a:moveTo>
                          <a:cubicBezTo>
                            <a:pt x="669336" y="508707"/>
                            <a:pt x="652537" y="581998"/>
                            <a:pt x="662003" y="652849"/>
                          </a:cubicBezTo>
                          <a:cubicBezTo>
                            <a:pt x="630239" y="655224"/>
                            <a:pt x="582820" y="655962"/>
                            <a:pt x="518288" y="652849"/>
                          </a:cubicBezTo>
                          <a:cubicBezTo>
                            <a:pt x="512353" y="561066"/>
                            <a:pt x="507135" y="521564"/>
                            <a:pt x="518288" y="421624"/>
                          </a:cubicBezTo>
                          <a:cubicBezTo>
                            <a:pt x="515138" y="361839"/>
                            <a:pt x="505366" y="323282"/>
                            <a:pt x="445423" y="323860"/>
                          </a:cubicBezTo>
                          <a:cubicBezTo>
                            <a:pt x="406102" y="322854"/>
                            <a:pt x="381924" y="351647"/>
                            <a:pt x="371645" y="376404"/>
                          </a:cubicBezTo>
                          <a:cubicBezTo>
                            <a:pt x="364958" y="385691"/>
                            <a:pt x="365863" y="397380"/>
                            <a:pt x="366884" y="411372"/>
                          </a:cubicBezTo>
                          <a:cubicBezTo>
                            <a:pt x="371734" y="508525"/>
                            <a:pt x="376437" y="581064"/>
                            <a:pt x="366884" y="652849"/>
                          </a:cubicBezTo>
                          <a:cubicBezTo>
                            <a:pt x="301554" y="659121"/>
                            <a:pt x="294757" y="646345"/>
                            <a:pt x="223170" y="652849"/>
                          </a:cubicBezTo>
                          <a:cubicBezTo>
                            <a:pt x="221074" y="657979"/>
                            <a:pt x="227098" y="255836"/>
                            <a:pt x="223170" y="220606"/>
                          </a:cubicBezTo>
                          <a:cubicBezTo>
                            <a:pt x="269567" y="222996"/>
                            <a:pt x="308876" y="218015"/>
                            <a:pt x="366884" y="220606"/>
                          </a:cubicBezTo>
                          <a:cubicBezTo>
                            <a:pt x="366959" y="245046"/>
                            <a:pt x="366608" y="262179"/>
                            <a:pt x="366884" y="281937"/>
                          </a:cubicBezTo>
                          <a:cubicBezTo>
                            <a:pt x="366468" y="282551"/>
                            <a:pt x="366129" y="282890"/>
                            <a:pt x="365969" y="283401"/>
                          </a:cubicBezTo>
                          <a:cubicBezTo>
                            <a:pt x="366209" y="283422"/>
                            <a:pt x="366652" y="283382"/>
                            <a:pt x="366884" y="283401"/>
                          </a:cubicBezTo>
                          <a:cubicBezTo>
                            <a:pt x="366841" y="282685"/>
                            <a:pt x="366891" y="282345"/>
                            <a:pt x="366884" y="281937"/>
                          </a:cubicBezTo>
                          <a:cubicBezTo>
                            <a:pt x="375608" y="254929"/>
                            <a:pt x="428463" y="202608"/>
                            <a:pt x="496502" y="210538"/>
                          </a:cubicBezTo>
                          <a:cubicBezTo>
                            <a:pt x="587002" y="212700"/>
                            <a:pt x="669150" y="286691"/>
                            <a:pt x="662003" y="404964"/>
                          </a:cubicBezTo>
                          <a:lnTo>
                            <a:pt x="662003" y="404964"/>
                          </a:lnTo>
                          <a:close/>
                          <a:moveTo>
                            <a:pt x="0" y="652849"/>
                          </a:moveTo>
                          <a:cubicBezTo>
                            <a:pt x="58883" y="646192"/>
                            <a:pt x="91367" y="655175"/>
                            <a:pt x="143714" y="652849"/>
                          </a:cubicBezTo>
                          <a:cubicBezTo>
                            <a:pt x="146225" y="542211"/>
                            <a:pt x="152175" y="370753"/>
                            <a:pt x="143714" y="220606"/>
                          </a:cubicBezTo>
                          <a:cubicBezTo>
                            <a:pt x="81125" y="215489"/>
                            <a:pt x="48569" y="214896"/>
                            <a:pt x="0" y="220606"/>
                          </a:cubicBezTo>
                          <a:cubicBezTo>
                            <a:pt x="-2566" y="324321"/>
                            <a:pt x="-19454" y="479311"/>
                            <a:pt x="0" y="652849"/>
                          </a:cubicBezTo>
                          <a:close/>
                          <a:moveTo>
                            <a:pt x="147925" y="73962"/>
                          </a:moveTo>
                          <a:cubicBezTo>
                            <a:pt x="141841" y="108856"/>
                            <a:pt x="114137" y="145851"/>
                            <a:pt x="73962" y="147925"/>
                          </a:cubicBezTo>
                          <a:cubicBezTo>
                            <a:pt x="29382" y="149301"/>
                            <a:pt x="6083" y="120898"/>
                            <a:pt x="0" y="73962"/>
                          </a:cubicBezTo>
                          <a:cubicBezTo>
                            <a:pt x="4302" y="37991"/>
                            <a:pt x="28399" y="4705"/>
                            <a:pt x="73962" y="0"/>
                          </a:cubicBezTo>
                          <a:cubicBezTo>
                            <a:pt x="117835" y="-7015"/>
                            <a:pt x="150354" y="40776"/>
                            <a:pt x="147925" y="73962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94520E2-1DD6-3B61-9ADA-4917830C9524}"/>
              </a:ext>
            </a:extLst>
          </p:cNvPr>
          <p:cNvGrpSpPr/>
          <p:nvPr/>
        </p:nvGrpSpPr>
        <p:grpSpPr>
          <a:xfrm>
            <a:off x="3868284" y="4302639"/>
            <a:ext cx="353216" cy="353216"/>
            <a:chOff x="2625872" y="2151767"/>
            <a:chExt cx="1869928" cy="1869928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436F057-4725-E9AF-02DF-B3A84D97EDFC}"/>
                </a:ext>
              </a:extLst>
            </p:cNvPr>
            <p:cNvSpPr/>
            <p:nvPr/>
          </p:nvSpPr>
          <p:spPr>
            <a:xfrm>
              <a:off x="2625872" y="2151767"/>
              <a:ext cx="1869928" cy="1869928"/>
            </a:xfrm>
            <a:custGeom>
              <a:avLst/>
              <a:gdLst>
                <a:gd name="connsiteX0" fmla="*/ 609600 w 609600"/>
                <a:gd name="connsiteY0" fmla="*/ 304800 h 609600"/>
                <a:gd name="connsiteX1" fmla="*/ 304800 w 609600"/>
                <a:gd name="connsiteY1" fmla="*/ 609600 h 609600"/>
                <a:gd name="connsiteX2" fmla="*/ 0 w 609600"/>
                <a:gd name="connsiteY2" fmla="*/ 304800 h 609600"/>
                <a:gd name="connsiteX3" fmla="*/ 304800 w 609600"/>
                <a:gd name="connsiteY3" fmla="*/ 0 h 609600"/>
                <a:gd name="connsiteX4" fmla="*/ 609600 w 609600"/>
                <a:gd name="connsiteY4" fmla="*/ 3048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" h="609600">
                  <a:moveTo>
                    <a:pt x="609600" y="304800"/>
                  </a:moveTo>
                  <a:cubicBezTo>
                    <a:pt x="609600" y="473136"/>
                    <a:pt x="473136" y="609600"/>
                    <a:pt x="304800" y="609600"/>
                  </a:cubicBezTo>
                  <a:cubicBezTo>
                    <a:pt x="136464" y="609600"/>
                    <a:pt x="0" y="473136"/>
                    <a:pt x="0" y="304800"/>
                  </a:cubicBezTo>
                  <a:cubicBezTo>
                    <a:pt x="0" y="136464"/>
                    <a:pt x="136464" y="0"/>
                    <a:pt x="304800" y="0"/>
                  </a:cubicBezTo>
                  <a:cubicBezTo>
                    <a:pt x="473136" y="0"/>
                    <a:pt x="609600" y="136464"/>
                    <a:pt x="609600" y="30480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2748348 w 2748348"/>
                        <a:gd name="connsiteY0" fmla="*/ 1374174 h 2748348"/>
                        <a:gd name="connsiteX1" fmla="*/ 1374174 w 2748348"/>
                        <a:gd name="connsiteY1" fmla="*/ 2748348 h 2748348"/>
                        <a:gd name="connsiteX2" fmla="*/ 0 w 2748348"/>
                        <a:gd name="connsiteY2" fmla="*/ 1374174 h 2748348"/>
                        <a:gd name="connsiteX3" fmla="*/ 1374174 w 2748348"/>
                        <a:gd name="connsiteY3" fmla="*/ 0 h 2748348"/>
                        <a:gd name="connsiteX4" fmla="*/ 2748348 w 2748348"/>
                        <a:gd name="connsiteY4" fmla="*/ 1374174 h 27483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748348" h="2748348" fill="none" extrusionOk="0">
                          <a:moveTo>
                            <a:pt x="2748348" y="1374174"/>
                          </a:moveTo>
                          <a:cubicBezTo>
                            <a:pt x="2851481" y="2145342"/>
                            <a:pt x="2192896" y="2625303"/>
                            <a:pt x="1374174" y="2748348"/>
                          </a:cubicBezTo>
                          <a:cubicBezTo>
                            <a:pt x="458595" y="2724360"/>
                            <a:pt x="-71197" y="2200139"/>
                            <a:pt x="0" y="1374174"/>
                          </a:cubicBezTo>
                          <a:cubicBezTo>
                            <a:pt x="-3382" y="582984"/>
                            <a:pt x="505228" y="152885"/>
                            <a:pt x="1374174" y="0"/>
                          </a:cubicBezTo>
                          <a:cubicBezTo>
                            <a:pt x="2220417" y="48880"/>
                            <a:pt x="2778292" y="622440"/>
                            <a:pt x="2748348" y="1374174"/>
                          </a:cubicBezTo>
                          <a:close/>
                        </a:path>
                        <a:path w="2748348" h="2748348" stroke="0" extrusionOk="0">
                          <a:moveTo>
                            <a:pt x="2748348" y="1374174"/>
                          </a:moveTo>
                          <a:cubicBezTo>
                            <a:pt x="2593679" y="2037704"/>
                            <a:pt x="2068452" y="2772614"/>
                            <a:pt x="1374174" y="2748348"/>
                          </a:cubicBezTo>
                          <a:cubicBezTo>
                            <a:pt x="796454" y="2786498"/>
                            <a:pt x="-143437" y="2137668"/>
                            <a:pt x="0" y="1374174"/>
                          </a:cubicBezTo>
                          <a:cubicBezTo>
                            <a:pt x="-21865" y="636592"/>
                            <a:pt x="585307" y="165449"/>
                            <a:pt x="1374174" y="0"/>
                          </a:cubicBezTo>
                          <a:cubicBezTo>
                            <a:pt x="2093171" y="-21850"/>
                            <a:pt x="2886425" y="681214"/>
                            <a:pt x="2748348" y="137417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D1CE31D2-6522-8ADC-3CBC-8850A70FC180}"/>
                </a:ext>
              </a:extLst>
            </p:cNvPr>
            <p:cNvGrpSpPr/>
            <p:nvPr/>
          </p:nvGrpSpPr>
          <p:grpSpPr>
            <a:xfrm>
              <a:off x="2769887" y="2285228"/>
              <a:ext cx="1496438" cy="1551730"/>
              <a:chOff x="2426500" y="2280039"/>
              <a:chExt cx="1496438" cy="1551730"/>
            </a:xfrm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8D4C9369-56F2-CEC8-F180-197A0AE58915}"/>
                  </a:ext>
                </a:extLst>
              </p:cNvPr>
              <p:cNvSpPr/>
              <p:nvPr/>
            </p:nvSpPr>
            <p:spPr>
              <a:xfrm rot="18850946" flipH="1">
                <a:off x="2794380" y="2350915"/>
                <a:ext cx="767464" cy="625712"/>
              </a:xfrm>
              <a:custGeom>
                <a:avLst/>
                <a:gdLst>
                  <a:gd name="connsiteX0" fmla="*/ 181246 w 767464"/>
                  <a:gd name="connsiteY0" fmla="*/ 196448 h 625712"/>
                  <a:gd name="connsiteX1" fmla="*/ 0 w 767464"/>
                  <a:gd name="connsiteY1" fmla="*/ 625712 h 625712"/>
                  <a:gd name="connsiteX2" fmla="*/ 243740 w 767464"/>
                  <a:gd name="connsiteY2" fmla="*/ 617677 h 625712"/>
                  <a:gd name="connsiteX3" fmla="*/ 351863 w 767464"/>
                  <a:gd name="connsiteY3" fmla="*/ 362861 h 625712"/>
                  <a:gd name="connsiteX4" fmla="*/ 713021 w 767464"/>
                  <a:gd name="connsiteY4" fmla="*/ 249803 h 625712"/>
                  <a:gd name="connsiteX5" fmla="*/ 767464 w 767464"/>
                  <a:gd name="connsiteY5" fmla="*/ 265491 h 625712"/>
                  <a:gd name="connsiteX6" fmla="*/ 760174 w 767464"/>
                  <a:gd name="connsiteY6" fmla="*/ 10105 h 625712"/>
                  <a:gd name="connsiteX7" fmla="*/ 636397 w 767464"/>
                  <a:gd name="connsiteY7" fmla="*/ 0 h 625712"/>
                  <a:gd name="connsiteX8" fmla="*/ 181246 w 767464"/>
                  <a:gd name="connsiteY8" fmla="*/ 196448 h 625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67464" h="625712">
                    <a:moveTo>
                      <a:pt x="181246" y="196448"/>
                    </a:moveTo>
                    <a:cubicBezTo>
                      <a:pt x="59136" y="322093"/>
                      <a:pt x="2956" y="471092"/>
                      <a:pt x="0" y="625712"/>
                    </a:cubicBezTo>
                    <a:lnTo>
                      <a:pt x="243740" y="617677"/>
                    </a:lnTo>
                    <a:cubicBezTo>
                      <a:pt x="244002" y="550863"/>
                      <a:pt x="264170" y="453094"/>
                      <a:pt x="351863" y="362861"/>
                    </a:cubicBezTo>
                    <a:cubicBezTo>
                      <a:pt x="448196" y="263740"/>
                      <a:pt x="584667" y="225848"/>
                      <a:pt x="713021" y="249803"/>
                    </a:cubicBezTo>
                    <a:lnTo>
                      <a:pt x="767464" y="265491"/>
                    </a:lnTo>
                    <a:lnTo>
                      <a:pt x="760174" y="10105"/>
                    </a:lnTo>
                    <a:lnTo>
                      <a:pt x="636397" y="0"/>
                    </a:lnTo>
                    <a:cubicBezTo>
                      <a:pt x="470771" y="2363"/>
                      <a:pt x="306049" y="68032"/>
                      <a:pt x="181246" y="19644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788109BF-03FB-6BAE-0ACA-C5EF89D72A77}"/>
                  </a:ext>
                </a:extLst>
              </p:cNvPr>
              <p:cNvSpPr/>
              <p:nvPr/>
            </p:nvSpPr>
            <p:spPr>
              <a:xfrm rot="18850946" flipH="1">
                <a:off x="2469623" y="2833275"/>
                <a:ext cx="510835" cy="597082"/>
              </a:xfrm>
              <a:custGeom>
                <a:avLst/>
                <a:gdLst>
                  <a:gd name="connsiteX0" fmla="*/ 0 w 510835"/>
                  <a:gd name="connsiteY0" fmla="*/ 0 h 597082"/>
                  <a:gd name="connsiteX1" fmla="*/ 7294 w 510835"/>
                  <a:gd name="connsiteY1" fmla="*/ 255520 h 597082"/>
                  <a:gd name="connsiteX2" fmla="*/ 8945 w 510835"/>
                  <a:gd name="connsiteY2" fmla="*/ 255996 h 597082"/>
                  <a:gd name="connsiteX3" fmla="*/ 145140 w 510835"/>
                  <a:gd name="connsiteY3" fmla="*/ 344242 h 597082"/>
                  <a:gd name="connsiteX4" fmla="*/ 261050 w 510835"/>
                  <a:gd name="connsiteY4" fmla="*/ 552730 h 597082"/>
                  <a:gd name="connsiteX5" fmla="*/ 266315 w 510835"/>
                  <a:gd name="connsiteY5" fmla="*/ 597082 h 597082"/>
                  <a:gd name="connsiteX6" fmla="*/ 510835 w 510835"/>
                  <a:gd name="connsiteY6" fmla="*/ 597082 h 597082"/>
                  <a:gd name="connsiteX7" fmla="*/ 500056 w 510835"/>
                  <a:gd name="connsiteY7" fmla="*/ 499485 h 597082"/>
                  <a:gd name="connsiteX8" fmla="*/ 317241 w 510835"/>
                  <a:gd name="connsiteY8" fmla="*/ 167773 h 597082"/>
                  <a:gd name="connsiteX9" fmla="*/ 100908 w 510835"/>
                  <a:gd name="connsiteY9" fmla="*/ 28396 h 597082"/>
                  <a:gd name="connsiteX10" fmla="*/ 0 w 510835"/>
                  <a:gd name="connsiteY10" fmla="*/ 0 h 597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10835" h="597082">
                    <a:moveTo>
                      <a:pt x="0" y="0"/>
                    </a:moveTo>
                    <a:lnTo>
                      <a:pt x="7294" y="255520"/>
                    </a:lnTo>
                    <a:lnTo>
                      <a:pt x="8945" y="255996"/>
                    </a:lnTo>
                    <a:cubicBezTo>
                      <a:pt x="58216" y="275483"/>
                      <a:pt x="104644" y="304885"/>
                      <a:pt x="145140" y="344242"/>
                    </a:cubicBezTo>
                    <a:cubicBezTo>
                      <a:pt x="205768" y="403164"/>
                      <a:pt x="244476" y="476150"/>
                      <a:pt x="261050" y="552730"/>
                    </a:cubicBezTo>
                    <a:lnTo>
                      <a:pt x="266315" y="597082"/>
                    </a:lnTo>
                    <a:lnTo>
                      <a:pt x="510835" y="597082"/>
                    </a:lnTo>
                    <a:lnTo>
                      <a:pt x="500056" y="499485"/>
                    </a:lnTo>
                    <a:cubicBezTo>
                      <a:pt x="474571" y="377433"/>
                      <a:pt x="413554" y="261376"/>
                      <a:pt x="317241" y="167773"/>
                    </a:cubicBezTo>
                    <a:cubicBezTo>
                      <a:pt x="253033" y="105372"/>
                      <a:pt x="179296" y="58936"/>
                      <a:pt x="100908" y="2839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9B0A328-AACC-2CFE-CF13-09A81B1A8165}"/>
                  </a:ext>
                </a:extLst>
              </p:cNvPr>
              <p:cNvSpPr/>
              <p:nvPr/>
            </p:nvSpPr>
            <p:spPr>
              <a:xfrm rot="18850946" flipH="1">
                <a:off x="3243466" y="2809200"/>
                <a:ext cx="643564" cy="715381"/>
              </a:xfrm>
              <a:custGeom>
                <a:avLst/>
                <a:gdLst>
                  <a:gd name="connsiteX0" fmla="*/ 425889 w 643564"/>
                  <a:gd name="connsiteY0" fmla="*/ 0 h 715381"/>
                  <a:gd name="connsiteX1" fmla="*/ 0 w 643564"/>
                  <a:gd name="connsiteY1" fmla="*/ 438220 h 715381"/>
                  <a:gd name="connsiteX2" fmla="*/ 69807 w 643564"/>
                  <a:gd name="connsiteY2" fmla="*/ 520435 h 715381"/>
                  <a:gd name="connsiteX3" fmla="*/ 631791 w 643564"/>
                  <a:gd name="connsiteY3" fmla="*/ 703073 h 715381"/>
                  <a:gd name="connsiteX4" fmla="*/ 643564 w 643564"/>
                  <a:gd name="connsiteY4" fmla="*/ 699229 h 715381"/>
                  <a:gd name="connsiteX5" fmla="*/ 636435 w 643564"/>
                  <a:gd name="connsiteY5" fmla="*/ 449489 h 715381"/>
                  <a:gd name="connsiteX6" fmla="*/ 583195 w 643564"/>
                  <a:gd name="connsiteY6" fmla="*/ 466349 h 715381"/>
                  <a:gd name="connsiteX7" fmla="*/ 328900 w 643564"/>
                  <a:gd name="connsiteY7" fmla="*/ 417734 h 715381"/>
                  <a:gd name="connsiteX8" fmla="*/ 584793 w 643564"/>
                  <a:gd name="connsiteY8" fmla="*/ 154433 h 715381"/>
                  <a:gd name="connsiteX9" fmla="*/ 425889 w 643564"/>
                  <a:gd name="connsiteY9" fmla="*/ 0 h 715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3564" h="715381">
                    <a:moveTo>
                      <a:pt x="425889" y="0"/>
                    </a:moveTo>
                    <a:lnTo>
                      <a:pt x="0" y="438220"/>
                    </a:lnTo>
                    <a:cubicBezTo>
                      <a:pt x="19207" y="464670"/>
                      <a:pt x="39319" y="490804"/>
                      <a:pt x="69807" y="520435"/>
                    </a:cubicBezTo>
                    <a:cubicBezTo>
                      <a:pt x="235716" y="681675"/>
                      <a:pt x="439009" y="744280"/>
                      <a:pt x="631791" y="703073"/>
                    </a:cubicBezTo>
                    <a:lnTo>
                      <a:pt x="643564" y="699229"/>
                    </a:lnTo>
                    <a:lnTo>
                      <a:pt x="636435" y="449489"/>
                    </a:lnTo>
                    <a:lnTo>
                      <a:pt x="583195" y="466349"/>
                    </a:lnTo>
                    <a:cubicBezTo>
                      <a:pt x="474309" y="488925"/>
                      <a:pt x="377989" y="452719"/>
                      <a:pt x="328900" y="417734"/>
                    </a:cubicBezTo>
                    <a:lnTo>
                      <a:pt x="584793" y="154433"/>
                    </a:lnTo>
                    <a:lnTo>
                      <a:pt x="42588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AD1186C-EAA3-6259-3961-943484CD33AF}"/>
                  </a:ext>
                </a:extLst>
              </p:cNvPr>
              <p:cNvSpPr/>
              <p:nvPr/>
            </p:nvSpPr>
            <p:spPr>
              <a:xfrm rot="18850946" flipH="1">
                <a:off x="2930535" y="3267148"/>
                <a:ext cx="484929" cy="644314"/>
              </a:xfrm>
              <a:custGeom>
                <a:avLst/>
                <a:gdLst>
                  <a:gd name="connsiteX0" fmla="*/ 239791 w 484929"/>
                  <a:gd name="connsiteY0" fmla="*/ 0 h 644314"/>
                  <a:gd name="connsiteX1" fmla="*/ 241412 w 484929"/>
                  <a:gd name="connsiteY1" fmla="*/ 13649 h 644314"/>
                  <a:gd name="connsiteX2" fmla="*/ 129654 w 484929"/>
                  <a:gd name="connsiteY2" fmla="*/ 300629 h 644314"/>
                  <a:gd name="connsiteX3" fmla="*/ 62052 w 484929"/>
                  <a:gd name="connsiteY3" fmla="*/ 358563 h 644314"/>
                  <a:gd name="connsiteX4" fmla="*/ 0 w 484929"/>
                  <a:gd name="connsiteY4" fmla="*/ 393343 h 644314"/>
                  <a:gd name="connsiteX5" fmla="*/ 7164 w 484929"/>
                  <a:gd name="connsiteY5" fmla="*/ 644314 h 644314"/>
                  <a:gd name="connsiteX6" fmla="*/ 90197 w 484929"/>
                  <a:gd name="connsiteY6" fmla="*/ 617208 h 644314"/>
                  <a:gd name="connsiteX7" fmla="*/ 301482 w 484929"/>
                  <a:gd name="connsiteY7" fmla="*/ 467025 h 644314"/>
                  <a:gd name="connsiteX8" fmla="*/ 484863 w 484929"/>
                  <a:gd name="connsiteY8" fmla="*/ 6454 h 644314"/>
                  <a:gd name="connsiteX9" fmla="*/ 484151 w 484929"/>
                  <a:gd name="connsiteY9" fmla="*/ 0 h 644314"/>
                  <a:gd name="connsiteX10" fmla="*/ 239791 w 484929"/>
                  <a:gd name="connsiteY10" fmla="*/ 0 h 644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84929" h="644314">
                    <a:moveTo>
                      <a:pt x="239791" y="0"/>
                    </a:moveTo>
                    <a:lnTo>
                      <a:pt x="241412" y="13649"/>
                    </a:lnTo>
                    <a:cubicBezTo>
                      <a:pt x="243804" y="117399"/>
                      <a:pt x="206720" y="221331"/>
                      <a:pt x="129654" y="300629"/>
                    </a:cubicBezTo>
                    <a:cubicBezTo>
                      <a:pt x="107357" y="323571"/>
                      <a:pt x="84731" y="342722"/>
                      <a:pt x="62052" y="358563"/>
                    </a:cubicBezTo>
                    <a:lnTo>
                      <a:pt x="0" y="393343"/>
                    </a:lnTo>
                    <a:lnTo>
                      <a:pt x="7164" y="644314"/>
                    </a:lnTo>
                    <a:lnTo>
                      <a:pt x="90197" y="617208"/>
                    </a:lnTo>
                    <a:cubicBezTo>
                      <a:pt x="164862" y="584032"/>
                      <a:pt x="236312" y="534082"/>
                      <a:pt x="301482" y="467025"/>
                    </a:cubicBezTo>
                    <a:cubicBezTo>
                      <a:pt x="426285" y="338608"/>
                      <a:pt x="487227" y="172080"/>
                      <a:pt x="484863" y="6454"/>
                    </a:cubicBezTo>
                    <a:lnTo>
                      <a:pt x="484151" y="0"/>
                    </a:lnTo>
                    <a:lnTo>
                      <a:pt x="23979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28484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1B7B3-4D62-851C-B18C-0F83458D6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Summary of Key Points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659055-0E83-71E4-4F47-4E2C752D8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601CA1-10BA-A2E7-BDE9-A7A8C643B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18</a:t>
            </a:fld>
            <a:endParaRPr lang="en-IN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CFD04A1-A737-2C12-528D-0ED92DB9039D}"/>
              </a:ext>
            </a:extLst>
          </p:cNvPr>
          <p:cNvGrpSpPr/>
          <p:nvPr/>
        </p:nvGrpSpPr>
        <p:grpSpPr>
          <a:xfrm>
            <a:off x="844206" y="1312161"/>
            <a:ext cx="10211216" cy="4851826"/>
            <a:chOff x="844206" y="1312161"/>
            <a:chExt cx="10211216" cy="4851826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443793B-88C4-6BDD-1378-CF6C3CC05EE4}"/>
                </a:ext>
              </a:extLst>
            </p:cNvPr>
            <p:cNvGrpSpPr/>
            <p:nvPr/>
          </p:nvGrpSpPr>
          <p:grpSpPr>
            <a:xfrm>
              <a:off x="844206" y="1312161"/>
              <a:ext cx="9846741" cy="940720"/>
              <a:chOff x="844206" y="1312161"/>
              <a:chExt cx="9846741" cy="940720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60F01E81-AFDF-0CD3-4535-33E5B5A70D69}"/>
                  </a:ext>
                </a:extLst>
              </p:cNvPr>
              <p:cNvGrpSpPr/>
              <p:nvPr/>
            </p:nvGrpSpPr>
            <p:grpSpPr>
              <a:xfrm>
                <a:off x="1862254" y="1329364"/>
                <a:ext cx="8828693" cy="830997"/>
                <a:chOff x="1869108" y="1725941"/>
                <a:chExt cx="8828693" cy="686775"/>
              </a:xfrm>
            </p:grpSpPr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C19073A1-A7FD-FA86-F528-E4D0234F8B63}"/>
                    </a:ext>
                  </a:extLst>
                </p:cNvPr>
                <p:cNvSpPr txBox="1"/>
                <p:nvPr/>
              </p:nvSpPr>
              <p:spPr>
                <a:xfrm>
                  <a:off x="1869108" y="1931172"/>
                  <a:ext cx="2339044" cy="30523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kumimoji="0" lang="en-CA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F651C9E9-E146-C7ED-AB66-DB9EE08A9901}"/>
                    </a:ext>
                  </a:extLst>
                </p:cNvPr>
                <p:cNvSpPr txBox="1"/>
                <p:nvPr/>
              </p:nvSpPr>
              <p:spPr>
                <a:xfrm>
                  <a:off x="4542394" y="1725941"/>
                  <a:ext cx="6155407" cy="686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sp>
            <p:nvSpPr>
              <p:cNvPr id="10" name="Flowchart: Connector 9">
                <a:extLst>
                  <a:ext uri="{FF2B5EF4-FFF2-40B4-BE49-F238E27FC236}">
                    <a16:creationId xmlns:a16="http://schemas.microsoft.com/office/drawing/2014/main" id="{959E50BA-FB6E-CBFA-A3E4-1A5134504517}"/>
                  </a:ext>
                </a:extLst>
              </p:cNvPr>
              <p:cNvSpPr/>
              <p:nvPr/>
            </p:nvSpPr>
            <p:spPr>
              <a:xfrm>
                <a:off x="844206" y="1312161"/>
                <a:ext cx="940720" cy="940720"/>
              </a:xfrm>
              <a:prstGeom prst="flowChartConnector">
                <a:avLst/>
              </a:prstGeom>
              <a:solidFill>
                <a:schemeClr val="accent3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2000" dirty="0">
                    <a:solidFill>
                      <a:schemeClr val="bg2"/>
                    </a:solidFill>
                    <a:latin typeface="+mj-lt"/>
                  </a:rPr>
                  <a:t>01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25B315B-1A7B-CD1D-6D88-5E41CBD947FA}"/>
                </a:ext>
              </a:extLst>
            </p:cNvPr>
            <p:cNvGrpSpPr/>
            <p:nvPr/>
          </p:nvGrpSpPr>
          <p:grpSpPr>
            <a:xfrm>
              <a:off x="844206" y="2615863"/>
              <a:ext cx="10211216" cy="940720"/>
              <a:chOff x="844206" y="2615863"/>
              <a:chExt cx="10211216" cy="94072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588D0E9-3FB2-C780-9716-CFCC6D0489BD}"/>
                  </a:ext>
                </a:extLst>
              </p:cNvPr>
              <p:cNvGrpSpPr/>
              <p:nvPr/>
            </p:nvGrpSpPr>
            <p:grpSpPr>
              <a:xfrm>
                <a:off x="1844102" y="2638193"/>
                <a:ext cx="9211320" cy="830997"/>
                <a:chOff x="1869108" y="2831746"/>
                <a:chExt cx="9211320" cy="686775"/>
              </a:xfrm>
            </p:grpSpPr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452B47EB-3599-69CD-1B59-4C44FA32A4CA}"/>
                    </a:ext>
                  </a:extLst>
                </p:cNvPr>
                <p:cNvSpPr txBox="1"/>
                <p:nvPr/>
              </p:nvSpPr>
              <p:spPr>
                <a:xfrm>
                  <a:off x="1869108" y="3036977"/>
                  <a:ext cx="2339044" cy="30523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kumimoji="0" lang="en-CA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47FF6B19-D7B4-3E51-FB52-D37200099D20}"/>
                    </a:ext>
                  </a:extLst>
                </p:cNvPr>
                <p:cNvSpPr txBox="1"/>
                <p:nvPr/>
              </p:nvSpPr>
              <p:spPr>
                <a:xfrm>
                  <a:off x="4573239" y="2831746"/>
                  <a:ext cx="6507189" cy="686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sp>
            <p:nvSpPr>
              <p:cNvPr id="11" name="Flowchart: Connector 10">
                <a:extLst>
                  <a:ext uri="{FF2B5EF4-FFF2-40B4-BE49-F238E27FC236}">
                    <a16:creationId xmlns:a16="http://schemas.microsoft.com/office/drawing/2014/main" id="{2F59CD9E-6FE6-608A-E5A1-11BCEE5AA7E7}"/>
                  </a:ext>
                </a:extLst>
              </p:cNvPr>
              <p:cNvSpPr/>
              <p:nvPr/>
            </p:nvSpPr>
            <p:spPr>
              <a:xfrm>
                <a:off x="844206" y="2615863"/>
                <a:ext cx="940720" cy="940720"/>
              </a:xfrm>
              <a:prstGeom prst="flowChartConnector">
                <a:avLst/>
              </a:prstGeom>
              <a:solidFill>
                <a:schemeClr val="accent4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2000" dirty="0">
                    <a:solidFill>
                      <a:schemeClr val="bg2"/>
                    </a:solidFill>
                    <a:latin typeface="+mj-lt"/>
                  </a:rPr>
                  <a:t>02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27DA2BA-0FD3-FFD7-F3EC-E9CC84483D74}"/>
                </a:ext>
              </a:extLst>
            </p:cNvPr>
            <p:cNvGrpSpPr/>
            <p:nvPr/>
          </p:nvGrpSpPr>
          <p:grpSpPr>
            <a:xfrm>
              <a:off x="844206" y="3919565"/>
              <a:ext cx="9392944" cy="940720"/>
              <a:chOff x="844206" y="3919565"/>
              <a:chExt cx="9392944" cy="94072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3289E79B-EF0D-9836-A777-2ED92E384B7E}"/>
                  </a:ext>
                </a:extLst>
              </p:cNvPr>
              <p:cNvGrpSpPr/>
              <p:nvPr/>
            </p:nvGrpSpPr>
            <p:grpSpPr>
              <a:xfrm>
                <a:off x="1869108" y="3947019"/>
                <a:ext cx="8368042" cy="830997"/>
                <a:chOff x="1869108" y="3937551"/>
                <a:chExt cx="8368042" cy="686775"/>
              </a:xfrm>
            </p:grpSpPr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B75488F5-8340-87AF-E31C-AF615605370B}"/>
                    </a:ext>
                  </a:extLst>
                </p:cNvPr>
                <p:cNvSpPr txBox="1"/>
                <p:nvPr/>
              </p:nvSpPr>
              <p:spPr>
                <a:xfrm>
                  <a:off x="1869108" y="4142782"/>
                  <a:ext cx="2339044" cy="30523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kumimoji="0" lang="en-CA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E973D555-521E-E24A-9955-0C98BC4924D6}"/>
                    </a:ext>
                  </a:extLst>
                </p:cNvPr>
                <p:cNvSpPr txBox="1"/>
                <p:nvPr/>
              </p:nvSpPr>
              <p:spPr>
                <a:xfrm>
                  <a:off x="4505261" y="3937551"/>
                  <a:ext cx="5731889" cy="686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sp>
            <p:nvSpPr>
              <p:cNvPr id="12" name="Flowchart: Connector 11">
                <a:extLst>
                  <a:ext uri="{FF2B5EF4-FFF2-40B4-BE49-F238E27FC236}">
                    <a16:creationId xmlns:a16="http://schemas.microsoft.com/office/drawing/2014/main" id="{81C9089E-19C8-D7D4-3846-F41FDB5ECD77}"/>
                  </a:ext>
                </a:extLst>
              </p:cNvPr>
              <p:cNvSpPr/>
              <p:nvPr/>
            </p:nvSpPr>
            <p:spPr>
              <a:xfrm>
                <a:off x="844206" y="3919565"/>
                <a:ext cx="940720" cy="940720"/>
              </a:xfrm>
              <a:prstGeom prst="flowChartConnector">
                <a:avLst/>
              </a:prstGeom>
              <a:solidFill>
                <a:schemeClr val="accent3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2000" dirty="0">
                    <a:solidFill>
                      <a:schemeClr val="bg2"/>
                    </a:solidFill>
                    <a:latin typeface="+mj-lt"/>
                  </a:rPr>
                  <a:t>03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E4BFF9C-F05F-2B09-A083-FBDF24A0441B}"/>
                </a:ext>
              </a:extLst>
            </p:cNvPr>
            <p:cNvGrpSpPr/>
            <p:nvPr/>
          </p:nvGrpSpPr>
          <p:grpSpPr>
            <a:xfrm>
              <a:off x="844206" y="5223267"/>
              <a:ext cx="9835597" cy="940720"/>
              <a:chOff x="844206" y="5223267"/>
              <a:chExt cx="9835597" cy="94072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0EB01A3-0C55-39A3-28B8-2F9DE3027A24}"/>
                  </a:ext>
                </a:extLst>
              </p:cNvPr>
              <p:cNvGrpSpPr/>
              <p:nvPr/>
            </p:nvGrpSpPr>
            <p:grpSpPr>
              <a:xfrm>
                <a:off x="1851109" y="5255847"/>
                <a:ext cx="8828694" cy="830997"/>
                <a:chOff x="1869108" y="5043355"/>
                <a:chExt cx="8828694" cy="686775"/>
              </a:xfrm>
            </p:grpSpPr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08874C74-312E-DA48-0BFC-CD60DB1D6F3B}"/>
                    </a:ext>
                  </a:extLst>
                </p:cNvPr>
                <p:cNvSpPr txBox="1"/>
                <p:nvPr/>
              </p:nvSpPr>
              <p:spPr>
                <a:xfrm>
                  <a:off x="1869108" y="5248586"/>
                  <a:ext cx="2339044" cy="30523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kumimoji="0" lang="en-CA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E1FD4B0B-AAD9-311A-61A7-1A4FCBC2420A}"/>
                    </a:ext>
                  </a:extLst>
                </p:cNvPr>
                <p:cNvSpPr txBox="1"/>
                <p:nvPr/>
              </p:nvSpPr>
              <p:spPr>
                <a:xfrm>
                  <a:off x="4542394" y="5043355"/>
                  <a:ext cx="6155408" cy="686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sp>
            <p:nvSpPr>
              <p:cNvPr id="13" name="Flowchart: Connector 12">
                <a:extLst>
                  <a:ext uri="{FF2B5EF4-FFF2-40B4-BE49-F238E27FC236}">
                    <a16:creationId xmlns:a16="http://schemas.microsoft.com/office/drawing/2014/main" id="{DA75A551-A762-D820-D26C-D02B21249375}"/>
                  </a:ext>
                </a:extLst>
              </p:cNvPr>
              <p:cNvSpPr/>
              <p:nvPr/>
            </p:nvSpPr>
            <p:spPr>
              <a:xfrm>
                <a:off x="844206" y="5223267"/>
                <a:ext cx="940720" cy="940720"/>
              </a:xfrm>
              <a:prstGeom prst="flowChartConnector">
                <a:avLst/>
              </a:prstGeom>
              <a:solidFill>
                <a:schemeClr val="accent4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2000" dirty="0">
                    <a:solidFill>
                      <a:schemeClr val="bg2"/>
                    </a:solidFill>
                    <a:latin typeface="+mj-lt"/>
                  </a:rPr>
                  <a:t>04</a:t>
                </a:r>
              </a:p>
            </p:txBody>
          </p:sp>
        </p:grpSp>
      </p:grp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674ACA2-84D0-8E42-41F3-FEE0B7433C20}"/>
              </a:ext>
            </a:extLst>
          </p:cNvPr>
          <p:cNvSpPr/>
          <p:nvPr/>
        </p:nvSpPr>
        <p:spPr>
          <a:xfrm rot="19019134">
            <a:off x="11740771" y="153115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377BAE2-8E6A-CA4D-0C3E-DAA81A0DA721}"/>
              </a:ext>
            </a:extLst>
          </p:cNvPr>
          <p:cNvSpPr/>
          <p:nvPr/>
        </p:nvSpPr>
        <p:spPr>
          <a:xfrm rot="19019134">
            <a:off x="3110786" y="6639901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grpSp>
        <p:nvGrpSpPr>
          <p:cNvPr id="15" name="Graphic 4">
            <a:extLst>
              <a:ext uri="{FF2B5EF4-FFF2-40B4-BE49-F238E27FC236}">
                <a16:creationId xmlns:a16="http://schemas.microsoft.com/office/drawing/2014/main" id="{E59FDA93-7088-C557-3C2B-95C490B980B4}"/>
              </a:ext>
            </a:extLst>
          </p:cNvPr>
          <p:cNvGrpSpPr/>
          <p:nvPr/>
        </p:nvGrpSpPr>
        <p:grpSpPr>
          <a:xfrm>
            <a:off x="10895984" y="343548"/>
            <a:ext cx="318876" cy="318876"/>
            <a:chOff x="4942616" y="3771265"/>
            <a:chExt cx="609600" cy="609600"/>
          </a:xfrm>
          <a:effectLst/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B0B9EBE3-7B0D-C6F6-7A09-5C567C28E2FF}"/>
                </a:ext>
              </a:extLst>
            </p:cNvPr>
            <p:cNvSpPr/>
            <p:nvPr/>
          </p:nvSpPr>
          <p:spPr>
            <a:xfrm>
              <a:off x="4942616" y="3771265"/>
              <a:ext cx="609600" cy="609600"/>
            </a:xfrm>
            <a:prstGeom prst="roundRect">
              <a:avLst>
                <a:gd name="adj" fmla="val 19273"/>
              </a:avLst>
            </a:prstGeom>
            <a:solidFill>
              <a:schemeClr val="accent5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4061409959">
                    <a:custGeom>
                      <a:avLst/>
                      <a:gdLst>
                        <a:gd name="connsiteX0" fmla="*/ 0 w 1651002"/>
                        <a:gd name="connsiteY0" fmla="*/ 318198 h 1651002"/>
                        <a:gd name="connsiteX1" fmla="*/ 318198 w 1651002"/>
                        <a:gd name="connsiteY1" fmla="*/ 0 h 1651002"/>
                        <a:gd name="connsiteX2" fmla="*/ 825501 w 1651002"/>
                        <a:gd name="connsiteY2" fmla="*/ 0 h 1651002"/>
                        <a:gd name="connsiteX3" fmla="*/ 1332804 w 1651002"/>
                        <a:gd name="connsiteY3" fmla="*/ 0 h 1651002"/>
                        <a:gd name="connsiteX4" fmla="*/ 1651002 w 1651002"/>
                        <a:gd name="connsiteY4" fmla="*/ 318198 h 1651002"/>
                        <a:gd name="connsiteX5" fmla="*/ 1651002 w 1651002"/>
                        <a:gd name="connsiteY5" fmla="*/ 845793 h 1651002"/>
                        <a:gd name="connsiteX6" fmla="*/ 1651002 w 1651002"/>
                        <a:gd name="connsiteY6" fmla="*/ 1332804 h 1651002"/>
                        <a:gd name="connsiteX7" fmla="*/ 1332804 w 1651002"/>
                        <a:gd name="connsiteY7" fmla="*/ 1651002 h 1651002"/>
                        <a:gd name="connsiteX8" fmla="*/ 805209 w 1651002"/>
                        <a:gd name="connsiteY8" fmla="*/ 1651002 h 1651002"/>
                        <a:gd name="connsiteX9" fmla="*/ 318198 w 1651002"/>
                        <a:gd name="connsiteY9" fmla="*/ 1651002 h 1651002"/>
                        <a:gd name="connsiteX10" fmla="*/ 0 w 1651002"/>
                        <a:gd name="connsiteY10" fmla="*/ 1332804 h 1651002"/>
                        <a:gd name="connsiteX11" fmla="*/ 0 w 1651002"/>
                        <a:gd name="connsiteY11" fmla="*/ 805209 h 1651002"/>
                        <a:gd name="connsiteX12" fmla="*/ 0 w 1651002"/>
                        <a:gd name="connsiteY12" fmla="*/ 318198 h 16510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651002" h="1651002" fill="none" extrusionOk="0">
                          <a:moveTo>
                            <a:pt x="0" y="318198"/>
                          </a:moveTo>
                          <a:cubicBezTo>
                            <a:pt x="-29536" y="130757"/>
                            <a:pt x="104311" y="-17490"/>
                            <a:pt x="318198" y="0"/>
                          </a:cubicBezTo>
                          <a:cubicBezTo>
                            <a:pt x="531880" y="-23888"/>
                            <a:pt x="620568" y="-548"/>
                            <a:pt x="825501" y="0"/>
                          </a:cubicBezTo>
                          <a:cubicBezTo>
                            <a:pt x="1030434" y="548"/>
                            <a:pt x="1126919" y="13166"/>
                            <a:pt x="1332804" y="0"/>
                          </a:cubicBezTo>
                          <a:cubicBezTo>
                            <a:pt x="1471332" y="20667"/>
                            <a:pt x="1653840" y="112776"/>
                            <a:pt x="1651002" y="318198"/>
                          </a:cubicBezTo>
                          <a:cubicBezTo>
                            <a:pt x="1669503" y="473991"/>
                            <a:pt x="1631726" y="589871"/>
                            <a:pt x="1651002" y="845793"/>
                          </a:cubicBezTo>
                          <a:cubicBezTo>
                            <a:pt x="1670278" y="1101715"/>
                            <a:pt x="1674227" y="1135386"/>
                            <a:pt x="1651002" y="1332804"/>
                          </a:cubicBezTo>
                          <a:cubicBezTo>
                            <a:pt x="1618659" y="1480864"/>
                            <a:pt x="1538110" y="1674687"/>
                            <a:pt x="1332804" y="1651002"/>
                          </a:cubicBezTo>
                          <a:cubicBezTo>
                            <a:pt x="1154902" y="1627224"/>
                            <a:pt x="979389" y="1676788"/>
                            <a:pt x="805209" y="1651002"/>
                          </a:cubicBezTo>
                          <a:cubicBezTo>
                            <a:pt x="631029" y="1625216"/>
                            <a:pt x="455339" y="1667914"/>
                            <a:pt x="318198" y="1651002"/>
                          </a:cubicBezTo>
                          <a:cubicBezTo>
                            <a:pt x="150559" y="1643202"/>
                            <a:pt x="-1712" y="1546730"/>
                            <a:pt x="0" y="1332804"/>
                          </a:cubicBezTo>
                          <a:cubicBezTo>
                            <a:pt x="-23907" y="1087863"/>
                            <a:pt x="17424" y="933964"/>
                            <a:pt x="0" y="805209"/>
                          </a:cubicBezTo>
                          <a:cubicBezTo>
                            <a:pt x="-17424" y="676455"/>
                            <a:pt x="-9307" y="428835"/>
                            <a:pt x="0" y="318198"/>
                          </a:cubicBezTo>
                          <a:close/>
                        </a:path>
                        <a:path w="1651002" h="1651002" stroke="0" extrusionOk="0">
                          <a:moveTo>
                            <a:pt x="0" y="318198"/>
                          </a:moveTo>
                          <a:cubicBezTo>
                            <a:pt x="-27940" y="143506"/>
                            <a:pt x="135861" y="5494"/>
                            <a:pt x="318198" y="0"/>
                          </a:cubicBezTo>
                          <a:cubicBezTo>
                            <a:pt x="422902" y="-1806"/>
                            <a:pt x="730561" y="19469"/>
                            <a:pt x="835647" y="0"/>
                          </a:cubicBezTo>
                          <a:cubicBezTo>
                            <a:pt x="940733" y="-19469"/>
                            <a:pt x="1097147" y="21593"/>
                            <a:pt x="1332804" y="0"/>
                          </a:cubicBezTo>
                          <a:cubicBezTo>
                            <a:pt x="1497137" y="-4143"/>
                            <a:pt x="1616030" y="128308"/>
                            <a:pt x="1651002" y="318198"/>
                          </a:cubicBezTo>
                          <a:cubicBezTo>
                            <a:pt x="1675859" y="505706"/>
                            <a:pt x="1672120" y="609059"/>
                            <a:pt x="1651002" y="835647"/>
                          </a:cubicBezTo>
                          <a:cubicBezTo>
                            <a:pt x="1629884" y="1062235"/>
                            <a:pt x="1652179" y="1096914"/>
                            <a:pt x="1651002" y="1332804"/>
                          </a:cubicBezTo>
                          <a:cubicBezTo>
                            <a:pt x="1660496" y="1504111"/>
                            <a:pt x="1531928" y="1640873"/>
                            <a:pt x="1332804" y="1651002"/>
                          </a:cubicBezTo>
                          <a:cubicBezTo>
                            <a:pt x="1204608" y="1634869"/>
                            <a:pt x="965169" y="1628523"/>
                            <a:pt x="825501" y="1651002"/>
                          </a:cubicBezTo>
                          <a:cubicBezTo>
                            <a:pt x="685833" y="1673481"/>
                            <a:pt x="451147" y="1633120"/>
                            <a:pt x="318198" y="1651002"/>
                          </a:cubicBezTo>
                          <a:cubicBezTo>
                            <a:pt x="151401" y="1614964"/>
                            <a:pt x="-22223" y="1503906"/>
                            <a:pt x="0" y="1332804"/>
                          </a:cubicBezTo>
                          <a:cubicBezTo>
                            <a:pt x="-11145" y="1214251"/>
                            <a:pt x="16928" y="1072506"/>
                            <a:pt x="0" y="815355"/>
                          </a:cubicBezTo>
                          <a:cubicBezTo>
                            <a:pt x="-16928" y="558204"/>
                            <a:pt x="553" y="460591"/>
                            <a:pt x="0" y="318198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A3BA43A-F54B-F693-E8AE-6BA77767C491}"/>
                </a:ext>
              </a:extLst>
            </p:cNvPr>
            <p:cNvSpPr/>
            <p:nvPr/>
          </p:nvSpPr>
          <p:spPr>
            <a:xfrm>
              <a:off x="5091764" y="3918976"/>
              <a:ext cx="320352" cy="322845"/>
            </a:xfrm>
            <a:custGeom>
              <a:avLst/>
              <a:gdLst>
                <a:gd name="connsiteX0" fmla="*/ 307467 w 415956"/>
                <a:gd name="connsiteY0" fmla="*/ 250698 h 419195"/>
                <a:gd name="connsiteX1" fmla="*/ 272510 w 415956"/>
                <a:gd name="connsiteY1" fmla="*/ 232410 h 419195"/>
                <a:gd name="connsiteX2" fmla="*/ 260699 w 415956"/>
                <a:gd name="connsiteY2" fmla="*/ 234601 h 419195"/>
                <a:gd name="connsiteX3" fmla="*/ 243459 w 415956"/>
                <a:gd name="connsiteY3" fmla="*/ 254413 h 419195"/>
                <a:gd name="connsiteX4" fmla="*/ 232124 w 415956"/>
                <a:gd name="connsiteY4" fmla="*/ 255270 h 419195"/>
                <a:gd name="connsiteX5" fmla="*/ 191167 w 415956"/>
                <a:gd name="connsiteY5" fmla="*/ 227838 h 419195"/>
                <a:gd name="connsiteX6" fmla="*/ 163544 w 415956"/>
                <a:gd name="connsiteY6" fmla="*/ 190691 h 419195"/>
                <a:gd name="connsiteX7" fmla="*/ 166211 w 415956"/>
                <a:gd name="connsiteY7" fmla="*/ 180118 h 419195"/>
                <a:gd name="connsiteX8" fmla="*/ 174403 w 415956"/>
                <a:gd name="connsiteY8" fmla="*/ 171260 h 419195"/>
                <a:gd name="connsiteX9" fmla="*/ 179927 w 415956"/>
                <a:gd name="connsiteY9" fmla="*/ 162783 h 419195"/>
                <a:gd name="connsiteX10" fmla="*/ 179832 w 415956"/>
                <a:gd name="connsiteY10" fmla="*/ 153638 h 419195"/>
                <a:gd name="connsiteX11" fmla="*/ 165259 w 415956"/>
                <a:gd name="connsiteY11" fmla="*/ 114300 h 419195"/>
                <a:gd name="connsiteX12" fmla="*/ 153829 w 415956"/>
                <a:gd name="connsiteY12" fmla="*/ 105156 h 419195"/>
                <a:gd name="connsiteX13" fmla="*/ 143827 w 415956"/>
                <a:gd name="connsiteY13" fmla="*/ 104394 h 419195"/>
                <a:gd name="connsiteX14" fmla="*/ 129730 w 415956"/>
                <a:gd name="connsiteY14" fmla="*/ 110395 h 419195"/>
                <a:gd name="connsiteX15" fmla="*/ 109823 w 415956"/>
                <a:gd name="connsiteY15" fmla="*/ 153162 h 419195"/>
                <a:gd name="connsiteX16" fmla="*/ 129064 w 415956"/>
                <a:gd name="connsiteY16" fmla="*/ 207836 h 419195"/>
                <a:gd name="connsiteX17" fmla="*/ 215170 w 415956"/>
                <a:gd name="connsiteY17" fmla="*/ 289846 h 419195"/>
                <a:gd name="connsiteX18" fmla="*/ 277273 w 415956"/>
                <a:gd name="connsiteY18" fmla="*/ 305276 h 419195"/>
                <a:gd name="connsiteX19" fmla="*/ 313372 w 415956"/>
                <a:gd name="connsiteY19" fmla="*/ 281845 h 419195"/>
                <a:gd name="connsiteX20" fmla="*/ 317373 w 415956"/>
                <a:gd name="connsiteY20" fmla="*/ 257175 h 419195"/>
                <a:gd name="connsiteX21" fmla="*/ 307467 w 415956"/>
                <a:gd name="connsiteY21" fmla="*/ 250698 h 419195"/>
                <a:gd name="connsiteX22" fmla="*/ 307467 w 415956"/>
                <a:gd name="connsiteY22" fmla="*/ 250698 h 419195"/>
                <a:gd name="connsiteX23" fmla="*/ 211741 w 415956"/>
                <a:gd name="connsiteY23" fmla="*/ 374237 h 419195"/>
                <a:gd name="connsiteX24" fmla="*/ 118205 w 415956"/>
                <a:gd name="connsiteY24" fmla="*/ 346139 h 419195"/>
                <a:gd name="connsiteX25" fmla="*/ 52864 w 415956"/>
                <a:gd name="connsiteY25" fmla="*/ 367094 h 419195"/>
                <a:gd name="connsiteX26" fmla="*/ 74104 w 415956"/>
                <a:gd name="connsiteY26" fmla="*/ 303943 h 419195"/>
                <a:gd name="connsiteX27" fmla="*/ 41719 w 415956"/>
                <a:gd name="connsiteY27" fmla="*/ 204311 h 419195"/>
                <a:gd name="connsiteX28" fmla="*/ 211741 w 415956"/>
                <a:gd name="connsiteY28" fmla="*/ 34290 h 419195"/>
                <a:gd name="connsiteX29" fmla="*/ 381762 w 415956"/>
                <a:gd name="connsiteY29" fmla="*/ 204311 h 419195"/>
                <a:gd name="connsiteX30" fmla="*/ 211741 w 415956"/>
                <a:gd name="connsiteY30" fmla="*/ 374237 h 419195"/>
                <a:gd name="connsiteX31" fmla="*/ 211741 w 415956"/>
                <a:gd name="connsiteY31" fmla="*/ 374237 h 419195"/>
                <a:gd name="connsiteX32" fmla="*/ 211741 w 415956"/>
                <a:gd name="connsiteY32" fmla="*/ 0 h 419195"/>
                <a:gd name="connsiteX33" fmla="*/ 7525 w 415956"/>
                <a:gd name="connsiteY33" fmla="*/ 204216 h 419195"/>
                <a:gd name="connsiteX34" fmla="*/ 36862 w 415956"/>
                <a:gd name="connsiteY34" fmla="*/ 309658 h 419195"/>
                <a:gd name="connsiteX35" fmla="*/ 0 w 415956"/>
                <a:gd name="connsiteY35" fmla="*/ 419195 h 419195"/>
                <a:gd name="connsiteX36" fmla="*/ 113062 w 415956"/>
                <a:gd name="connsiteY36" fmla="*/ 383000 h 419195"/>
                <a:gd name="connsiteX37" fmla="*/ 211741 w 415956"/>
                <a:gd name="connsiteY37" fmla="*/ 408432 h 419195"/>
                <a:gd name="connsiteX38" fmla="*/ 415957 w 415956"/>
                <a:gd name="connsiteY38" fmla="*/ 204216 h 419195"/>
                <a:gd name="connsiteX39" fmla="*/ 211741 w 415956"/>
                <a:gd name="connsiteY39" fmla="*/ 0 h 419195"/>
                <a:gd name="connsiteX40" fmla="*/ 211741 w 415956"/>
                <a:gd name="connsiteY40" fmla="*/ 0 h 419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15956" h="419195">
                  <a:moveTo>
                    <a:pt x="307467" y="250698"/>
                  </a:moveTo>
                  <a:cubicBezTo>
                    <a:pt x="302323" y="247936"/>
                    <a:pt x="277177" y="234315"/>
                    <a:pt x="272510" y="232410"/>
                  </a:cubicBezTo>
                  <a:cubicBezTo>
                    <a:pt x="267843" y="230505"/>
                    <a:pt x="264319" y="229458"/>
                    <a:pt x="260699" y="234601"/>
                  </a:cubicBezTo>
                  <a:cubicBezTo>
                    <a:pt x="257080" y="239649"/>
                    <a:pt x="246602" y="251079"/>
                    <a:pt x="243459" y="254413"/>
                  </a:cubicBezTo>
                  <a:cubicBezTo>
                    <a:pt x="240316" y="257746"/>
                    <a:pt x="237268" y="258128"/>
                    <a:pt x="232124" y="255270"/>
                  </a:cubicBezTo>
                  <a:cubicBezTo>
                    <a:pt x="226981" y="252508"/>
                    <a:pt x="210407" y="246317"/>
                    <a:pt x="191167" y="227838"/>
                  </a:cubicBezTo>
                  <a:cubicBezTo>
                    <a:pt x="176213" y="213455"/>
                    <a:pt x="166402" y="196025"/>
                    <a:pt x="163544" y="190691"/>
                  </a:cubicBezTo>
                  <a:cubicBezTo>
                    <a:pt x="160687" y="185357"/>
                    <a:pt x="163544" y="182594"/>
                    <a:pt x="166211" y="180118"/>
                  </a:cubicBezTo>
                  <a:cubicBezTo>
                    <a:pt x="168688" y="177832"/>
                    <a:pt x="171641" y="174212"/>
                    <a:pt x="174403" y="171260"/>
                  </a:cubicBezTo>
                  <a:cubicBezTo>
                    <a:pt x="177070" y="168307"/>
                    <a:pt x="178022" y="166211"/>
                    <a:pt x="179927" y="162783"/>
                  </a:cubicBezTo>
                  <a:cubicBezTo>
                    <a:pt x="181832" y="159353"/>
                    <a:pt x="181070" y="156305"/>
                    <a:pt x="179832" y="153638"/>
                  </a:cubicBezTo>
                  <a:cubicBezTo>
                    <a:pt x="178594" y="150971"/>
                    <a:pt x="169164" y="124968"/>
                    <a:pt x="165259" y="114300"/>
                  </a:cubicBezTo>
                  <a:cubicBezTo>
                    <a:pt x="161258" y="103727"/>
                    <a:pt x="156877" y="105251"/>
                    <a:pt x="153829" y="105156"/>
                  </a:cubicBezTo>
                  <a:cubicBezTo>
                    <a:pt x="150781" y="105061"/>
                    <a:pt x="147352" y="104489"/>
                    <a:pt x="143827" y="104394"/>
                  </a:cubicBezTo>
                  <a:cubicBezTo>
                    <a:pt x="140303" y="104299"/>
                    <a:pt x="134684" y="105346"/>
                    <a:pt x="129730" y="110395"/>
                  </a:cubicBezTo>
                  <a:cubicBezTo>
                    <a:pt x="124777" y="115443"/>
                    <a:pt x="110776" y="127540"/>
                    <a:pt x="109823" y="153162"/>
                  </a:cubicBezTo>
                  <a:cubicBezTo>
                    <a:pt x="108871" y="178784"/>
                    <a:pt x="126587" y="204311"/>
                    <a:pt x="129064" y="207836"/>
                  </a:cubicBezTo>
                  <a:cubicBezTo>
                    <a:pt x="131540" y="211455"/>
                    <a:pt x="162973" y="266986"/>
                    <a:pt x="215170" y="289846"/>
                  </a:cubicBezTo>
                  <a:cubicBezTo>
                    <a:pt x="267367" y="312706"/>
                    <a:pt x="267652" y="305753"/>
                    <a:pt x="277273" y="305276"/>
                  </a:cubicBezTo>
                  <a:cubicBezTo>
                    <a:pt x="286893" y="304800"/>
                    <a:pt x="308610" y="293846"/>
                    <a:pt x="313372" y="281845"/>
                  </a:cubicBezTo>
                  <a:cubicBezTo>
                    <a:pt x="318135" y="269843"/>
                    <a:pt x="318516" y="259366"/>
                    <a:pt x="317373" y="257175"/>
                  </a:cubicBezTo>
                  <a:cubicBezTo>
                    <a:pt x="316039" y="254889"/>
                    <a:pt x="312610" y="253460"/>
                    <a:pt x="307467" y="250698"/>
                  </a:cubicBezTo>
                  <a:lnTo>
                    <a:pt x="307467" y="250698"/>
                  </a:lnTo>
                  <a:close/>
                  <a:moveTo>
                    <a:pt x="211741" y="374237"/>
                  </a:moveTo>
                  <a:cubicBezTo>
                    <a:pt x="177260" y="374237"/>
                    <a:pt x="145066" y="363855"/>
                    <a:pt x="118205" y="346139"/>
                  </a:cubicBezTo>
                  <a:lnTo>
                    <a:pt x="52864" y="367094"/>
                  </a:lnTo>
                  <a:lnTo>
                    <a:pt x="74104" y="303943"/>
                  </a:lnTo>
                  <a:cubicBezTo>
                    <a:pt x="53721" y="275939"/>
                    <a:pt x="41719" y="241459"/>
                    <a:pt x="41719" y="204311"/>
                  </a:cubicBezTo>
                  <a:cubicBezTo>
                    <a:pt x="41719" y="110585"/>
                    <a:pt x="118015" y="34290"/>
                    <a:pt x="211741" y="34290"/>
                  </a:cubicBezTo>
                  <a:cubicBezTo>
                    <a:pt x="305467" y="34290"/>
                    <a:pt x="381762" y="110585"/>
                    <a:pt x="381762" y="204311"/>
                  </a:cubicBezTo>
                  <a:cubicBezTo>
                    <a:pt x="381762" y="297942"/>
                    <a:pt x="305467" y="374237"/>
                    <a:pt x="211741" y="374237"/>
                  </a:cubicBezTo>
                  <a:lnTo>
                    <a:pt x="211741" y="374237"/>
                  </a:lnTo>
                  <a:close/>
                  <a:moveTo>
                    <a:pt x="211741" y="0"/>
                  </a:moveTo>
                  <a:cubicBezTo>
                    <a:pt x="98965" y="0"/>
                    <a:pt x="7525" y="91440"/>
                    <a:pt x="7525" y="204216"/>
                  </a:cubicBezTo>
                  <a:cubicBezTo>
                    <a:pt x="7525" y="242792"/>
                    <a:pt x="18193" y="278892"/>
                    <a:pt x="36862" y="309658"/>
                  </a:cubicBezTo>
                  <a:lnTo>
                    <a:pt x="0" y="419195"/>
                  </a:lnTo>
                  <a:lnTo>
                    <a:pt x="113062" y="383000"/>
                  </a:lnTo>
                  <a:cubicBezTo>
                    <a:pt x="142304" y="399193"/>
                    <a:pt x="175927" y="408432"/>
                    <a:pt x="211741" y="408432"/>
                  </a:cubicBezTo>
                  <a:cubicBezTo>
                    <a:pt x="324517" y="408432"/>
                    <a:pt x="415957" y="316992"/>
                    <a:pt x="415957" y="204216"/>
                  </a:cubicBezTo>
                  <a:cubicBezTo>
                    <a:pt x="415957" y="91440"/>
                    <a:pt x="324517" y="0"/>
                    <a:pt x="211741" y="0"/>
                  </a:cubicBezTo>
                  <a:lnTo>
                    <a:pt x="211741" y="0"/>
                  </a:lnTo>
                  <a:close/>
                </a:path>
              </a:pathLst>
            </a:custGeom>
            <a:solidFill>
              <a:srgbClr val="FFFFFF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2112102424">
                    <a:custGeom>
                      <a:avLst/>
                      <a:gdLst>
                        <a:gd name="connsiteX0" fmla="*/ 641329 w 867621"/>
                        <a:gd name="connsiteY0" fmla="*/ 522915 h 874373"/>
                        <a:gd name="connsiteX1" fmla="*/ 568414 w 867621"/>
                        <a:gd name="connsiteY1" fmla="*/ 484769 h 874373"/>
                        <a:gd name="connsiteX2" fmla="*/ 543778 w 867621"/>
                        <a:gd name="connsiteY2" fmla="*/ 489339 h 874373"/>
                        <a:gd name="connsiteX3" fmla="*/ 507818 w 867621"/>
                        <a:gd name="connsiteY3" fmla="*/ 530664 h 874373"/>
                        <a:gd name="connsiteX4" fmla="*/ 484175 w 867621"/>
                        <a:gd name="connsiteY4" fmla="*/ 532451 h 874373"/>
                        <a:gd name="connsiteX5" fmla="*/ 398745 w 867621"/>
                        <a:gd name="connsiteY5" fmla="*/ 475233 h 874373"/>
                        <a:gd name="connsiteX6" fmla="*/ 341127 w 867621"/>
                        <a:gd name="connsiteY6" fmla="*/ 397750 h 874373"/>
                        <a:gd name="connsiteX7" fmla="*/ 346690 w 867621"/>
                        <a:gd name="connsiteY7" fmla="*/ 375697 h 874373"/>
                        <a:gd name="connsiteX8" fmla="*/ 363778 w 867621"/>
                        <a:gd name="connsiteY8" fmla="*/ 357220 h 874373"/>
                        <a:gd name="connsiteX9" fmla="*/ 375300 w 867621"/>
                        <a:gd name="connsiteY9" fmla="*/ 339539 h 874373"/>
                        <a:gd name="connsiteX10" fmla="*/ 375102 w 867621"/>
                        <a:gd name="connsiteY10" fmla="*/ 320464 h 874373"/>
                        <a:gd name="connsiteX11" fmla="*/ 344705 w 867621"/>
                        <a:gd name="connsiteY11" fmla="*/ 238411 h 874373"/>
                        <a:gd name="connsiteX12" fmla="*/ 320863 w 867621"/>
                        <a:gd name="connsiteY12" fmla="*/ 219338 h 874373"/>
                        <a:gd name="connsiteX13" fmla="*/ 300001 w 867621"/>
                        <a:gd name="connsiteY13" fmla="*/ 217749 h 874373"/>
                        <a:gd name="connsiteX14" fmla="*/ 270597 w 867621"/>
                        <a:gd name="connsiteY14" fmla="*/ 230266 h 874373"/>
                        <a:gd name="connsiteX15" fmla="*/ 229074 w 867621"/>
                        <a:gd name="connsiteY15" fmla="*/ 319471 h 874373"/>
                        <a:gd name="connsiteX16" fmla="*/ 269207 w 867621"/>
                        <a:gd name="connsiteY16" fmla="*/ 433512 h 874373"/>
                        <a:gd name="connsiteX17" fmla="*/ 448811 w 867621"/>
                        <a:gd name="connsiteY17" fmla="*/ 604571 h 874373"/>
                        <a:gd name="connsiteX18" fmla="*/ 578349 w 867621"/>
                        <a:gd name="connsiteY18" fmla="*/ 636756 h 874373"/>
                        <a:gd name="connsiteX19" fmla="*/ 653646 w 867621"/>
                        <a:gd name="connsiteY19" fmla="*/ 587883 h 874373"/>
                        <a:gd name="connsiteX20" fmla="*/ 661991 w 867621"/>
                        <a:gd name="connsiteY20" fmla="*/ 536425 h 874373"/>
                        <a:gd name="connsiteX21" fmla="*/ 641329 w 867621"/>
                        <a:gd name="connsiteY21" fmla="*/ 522915 h 874373"/>
                        <a:gd name="connsiteX22" fmla="*/ 641329 w 867621"/>
                        <a:gd name="connsiteY22" fmla="*/ 522915 h 874373"/>
                        <a:gd name="connsiteX23" fmla="*/ 441659 w 867621"/>
                        <a:gd name="connsiteY23" fmla="*/ 780597 h 874373"/>
                        <a:gd name="connsiteX24" fmla="*/ 246557 w 867621"/>
                        <a:gd name="connsiteY24" fmla="*/ 721989 h 874373"/>
                        <a:gd name="connsiteX25" fmla="*/ 110266 w 867621"/>
                        <a:gd name="connsiteY25" fmla="*/ 765698 h 874373"/>
                        <a:gd name="connsiteX26" fmla="*/ 154569 w 867621"/>
                        <a:gd name="connsiteY26" fmla="*/ 633975 h 874373"/>
                        <a:gd name="connsiteX27" fmla="*/ 87019 w 867621"/>
                        <a:gd name="connsiteY27" fmla="*/ 426159 h 874373"/>
                        <a:gd name="connsiteX28" fmla="*/ 441659 w 867621"/>
                        <a:gd name="connsiteY28" fmla="*/ 71523 h 874373"/>
                        <a:gd name="connsiteX29" fmla="*/ 796297 w 867621"/>
                        <a:gd name="connsiteY29" fmla="*/ 426159 h 874373"/>
                        <a:gd name="connsiteX30" fmla="*/ 441659 w 867621"/>
                        <a:gd name="connsiteY30" fmla="*/ 780597 h 874373"/>
                        <a:gd name="connsiteX31" fmla="*/ 441659 w 867621"/>
                        <a:gd name="connsiteY31" fmla="*/ 780597 h 874373"/>
                        <a:gd name="connsiteX32" fmla="*/ 441659 w 867621"/>
                        <a:gd name="connsiteY32" fmla="*/ 0 h 874373"/>
                        <a:gd name="connsiteX33" fmla="*/ 15696 w 867621"/>
                        <a:gd name="connsiteY33" fmla="*/ 425961 h 874373"/>
                        <a:gd name="connsiteX34" fmla="*/ 76888 w 867621"/>
                        <a:gd name="connsiteY34" fmla="*/ 645896 h 874373"/>
                        <a:gd name="connsiteX35" fmla="*/ 0 w 867621"/>
                        <a:gd name="connsiteY35" fmla="*/ 874373 h 874373"/>
                        <a:gd name="connsiteX36" fmla="*/ 235830 w 867621"/>
                        <a:gd name="connsiteY36" fmla="*/ 798876 h 874373"/>
                        <a:gd name="connsiteX37" fmla="*/ 441659 w 867621"/>
                        <a:gd name="connsiteY37" fmla="*/ 851923 h 874373"/>
                        <a:gd name="connsiteX38" fmla="*/ 867623 w 867621"/>
                        <a:gd name="connsiteY38" fmla="*/ 425961 h 874373"/>
                        <a:gd name="connsiteX39" fmla="*/ 441659 w 867621"/>
                        <a:gd name="connsiteY39" fmla="*/ 0 h 874373"/>
                        <a:gd name="connsiteX40" fmla="*/ 441659 w 867621"/>
                        <a:gd name="connsiteY40" fmla="*/ 0 h 8743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</a:cxnLst>
                      <a:rect l="l" t="t" r="r" b="b"/>
                      <a:pathLst>
                        <a:path w="867621" h="874373" fill="none" extrusionOk="0">
                          <a:moveTo>
                            <a:pt x="641329" y="522915"/>
                          </a:moveTo>
                          <a:cubicBezTo>
                            <a:pt x="632889" y="516290"/>
                            <a:pt x="578549" y="488948"/>
                            <a:pt x="568414" y="484769"/>
                          </a:cubicBezTo>
                          <a:cubicBezTo>
                            <a:pt x="558013" y="479020"/>
                            <a:pt x="550163" y="478524"/>
                            <a:pt x="543778" y="489339"/>
                          </a:cubicBezTo>
                          <a:cubicBezTo>
                            <a:pt x="534906" y="499397"/>
                            <a:pt x="516483" y="523983"/>
                            <a:pt x="507818" y="530664"/>
                          </a:cubicBezTo>
                          <a:cubicBezTo>
                            <a:pt x="501334" y="537370"/>
                            <a:pt x="494757" y="538879"/>
                            <a:pt x="484175" y="532451"/>
                          </a:cubicBezTo>
                          <a:cubicBezTo>
                            <a:pt x="475638" y="524810"/>
                            <a:pt x="439892" y="513535"/>
                            <a:pt x="398745" y="475233"/>
                          </a:cubicBezTo>
                          <a:cubicBezTo>
                            <a:pt x="368981" y="446094"/>
                            <a:pt x="349726" y="409915"/>
                            <a:pt x="341127" y="397750"/>
                          </a:cubicBezTo>
                          <a:cubicBezTo>
                            <a:pt x="334840" y="388488"/>
                            <a:pt x="342192" y="381370"/>
                            <a:pt x="346690" y="375697"/>
                          </a:cubicBezTo>
                          <a:cubicBezTo>
                            <a:pt x="351416" y="372343"/>
                            <a:pt x="357851" y="363513"/>
                            <a:pt x="363778" y="357220"/>
                          </a:cubicBezTo>
                          <a:cubicBezTo>
                            <a:pt x="369162" y="351554"/>
                            <a:pt x="371246" y="346923"/>
                            <a:pt x="375300" y="339539"/>
                          </a:cubicBezTo>
                          <a:cubicBezTo>
                            <a:pt x="379920" y="332921"/>
                            <a:pt x="377807" y="325572"/>
                            <a:pt x="375102" y="320464"/>
                          </a:cubicBezTo>
                          <a:cubicBezTo>
                            <a:pt x="368841" y="314023"/>
                            <a:pt x="353234" y="261056"/>
                            <a:pt x="344705" y="238411"/>
                          </a:cubicBezTo>
                          <a:cubicBezTo>
                            <a:pt x="335880" y="214857"/>
                            <a:pt x="328482" y="218809"/>
                            <a:pt x="320863" y="219338"/>
                          </a:cubicBezTo>
                          <a:cubicBezTo>
                            <a:pt x="314516" y="219684"/>
                            <a:pt x="307760" y="218162"/>
                            <a:pt x="300001" y="217749"/>
                          </a:cubicBezTo>
                          <a:cubicBezTo>
                            <a:pt x="293970" y="217082"/>
                            <a:pt x="279753" y="220631"/>
                            <a:pt x="270597" y="230266"/>
                          </a:cubicBezTo>
                          <a:cubicBezTo>
                            <a:pt x="253489" y="242397"/>
                            <a:pt x="224258" y="259485"/>
                            <a:pt x="229074" y="319471"/>
                          </a:cubicBezTo>
                          <a:cubicBezTo>
                            <a:pt x="228266" y="371181"/>
                            <a:pt x="262876" y="425249"/>
                            <a:pt x="269207" y="433512"/>
                          </a:cubicBezTo>
                          <a:cubicBezTo>
                            <a:pt x="257614" y="440609"/>
                            <a:pt x="315934" y="555900"/>
                            <a:pt x="448811" y="604571"/>
                          </a:cubicBezTo>
                          <a:cubicBezTo>
                            <a:pt x="557117" y="652822"/>
                            <a:pt x="560877" y="638882"/>
                            <a:pt x="578349" y="636756"/>
                          </a:cubicBezTo>
                          <a:cubicBezTo>
                            <a:pt x="594154" y="636590"/>
                            <a:pt x="642411" y="612857"/>
                            <a:pt x="653646" y="587883"/>
                          </a:cubicBezTo>
                          <a:cubicBezTo>
                            <a:pt x="663993" y="562832"/>
                            <a:pt x="664454" y="540294"/>
                            <a:pt x="661991" y="536425"/>
                          </a:cubicBezTo>
                          <a:cubicBezTo>
                            <a:pt x="659804" y="531517"/>
                            <a:pt x="652189" y="530582"/>
                            <a:pt x="641329" y="522915"/>
                          </a:cubicBezTo>
                          <a:lnTo>
                            <a:pt x="641329" y="522915"/>
                          </a:lnTo>
                          <a:close/>
                          <a:moveTo>
                            <a:pt x="441659" y="780597"/>
                          </a:moveTo>
                          <a:cubicBezTo>
                            <a:pt x="366571" y="775550"/>
                            <a:pt x="299393" y="766835"/>
                            <a:pt x="246557" y="721989"/>
                          </a:cubicBezTo>
                          <a:cubicBezTo>
                            <a:pt x="184543" y="744356"/>
                            <a:pt x="165851" y="745813"/>
                            <a:pt x="110266" y="765698"/>
                          </a:cubicBezTo>
                          <a:cubicBezTo>
                            <a:pt x="131991" y="715621"/>
                            <a:pt x="135262" y="700774"/>
                            <a:pt x="154569" y="633975"/>
                          </a:cubicBezTo>
                          <a:cubicBezTo>
                            <a:pt x="100560" y="580363"/>
                            <a:pt x="80990" y="503046"/>
                            <a:pt x="87019" y="426159"/>
                          </a:cubicBezTo>
                          <a:cubicBezTo>
                            <a:pt x="58592" y="212595"/>
                            <a:pt x="215110" y="92282"/>
                            <a:pt x="441659" y="71523"/>
                          </a:cubicBezTo>
                          <a:cubicBezTo>
                            <a:pt x="616021" y="114140"/>
                            <a:pt x="813050" y="185030"/>
                            <a:pt x="796297" y="426159"/>
                          </a:cubicBezTo>
                          <a:cubicBezTo>
                            <a:pt x="820909" y="600774"/>
                            <a:pt x="615962" y="779234"/>
                            <a:pt x="441659" y="780597"/>
                          </a:cubicBezTo>
                          <a:lnTo>
                            <a:pt x="441659" y="780597"/>
                          </a:lnTo>
                          <a:close/>
                          <a:moveTo>
                            <a:pt x="441659" y="0"/>
                          </a:moveTo>
                          <a:cubicBezTo>
                            <a:pt x="214647" y="-24606"/>
                            <a:pt x="21419" y="184393"/>
                            <a:pt x="15696" y="425961"/>
                          </a:cubicBezTo>
                          <a:cubicBezTo>
                            <a:pt x="11615" y="494941"/>
                            <a:pt x="37203" y="578467"/>
                            <a:pt x="76888" y="645896"/>
                          </a:cubicBezTo>
                          <a:cubicBezTo>
                            <a:pt x="56068" y="718890"/>
                            <a:pt x="18809" y="804395"/>
                            <a:pt x="0" y="874373"/>
                          </a:cubicBezTo>
                          <a:cubicBezTo>
                            <a:pt x="85550" y="847564"/>
                            <a:pt x="157984" y="827122"/>
                            <a:pt x="235830" y="798876"/>
                          </a:cubicBezTo>
                          <a:cubicBezTo>
                            <a:pt x="290884" y="849787"/>
                            <a:pt x="371579" y="850968"/>
                            <a:pt x="441659" y="851923"/>
                          </a:cubicBezTo>
                          <a:cubicBezTo>
                            <a:pt x="669994" y="846151"/>
                            <a:pt x="862780" y="670208"/>
                            <a:pt x="867623" y="425961"/>
                          </a:cubicBezTo>
                          <a:cubicBezTo>
                            <a:pt x="894992" y="228415"/>
                            <a:pt x="704605" y="48419"/>
                            <a:pt x="441659" y="0"/>
                          </a:cubicBezTo>
                          <a:lnTo>
                            <a:pt x="441659" y="0"/>
                          </a:lnTo>
                          <a:close/>
                        </a:path>
                        <a:path w="867621" h="874373" stroke="0" extrusionOk="0">
                          <a:moveTo>
                            <a:pt x="641329" y="522915"/>
                          </a:moveTo>
                          <a:cubicBezTo>
                            <a:pt x="631994" y="518081"/>
                            <a:pt x="578917" y="488333"/>
                            <a:pt x="568414" y="484769"/>
                          </a:cubicBezTo>
                          <a:cubicBezTo>
                            <a:pt x="558201" y="481343"/>
                            <a:pt x="551916" y="477455"/>
                            <a:pt x="543778" y="489339"/>
                          </a:cubicBezTo>
                          <a:cubicBezTo>
                            <a:pt x="537001" y="499762"/>
                            <a:pt x="513510" y="522402"/>
                            <a:pt x="507818" y="530664"/>
                          </a:cubicBezTo>
                          <a:cubicBezTo>
                            <a:pt x="499861" y="538076"/>
                            <a:pt x="494560" y="539100"/>
                            <a:pt x="484175" y="532451"/>
                          </a:cubicBezTo>
                          <a:cubicBezTo>
                            <a:pt x="474377" y="518802"/>
                            <a:pt x="440562" y="514463"/>
                            <a:pt x="398745" y="475233"/>
                          </a:cubicBezTo>
                          <a:cubicBezTo>
                            <a:pt x="367952" y="447082"/>
                            <a:pt x="345354" y="406576"/>
                            <a:pt x="341127" y="397750"/>
                          </a:cubicBezTo>
                          <a:cubicBezTo>
                            <a:pt x="336113" y="385857"/>
                            <a:pt x="340652" y="381118"/>
                            <a:pt x="346690" y="375697"/>
                          </a:cubicBezTo>
                          <a:cubicBezTo>
                            <a:pt x="351549" y="370687"/>
                            <a:pt x="358372" y="363826"/>
                            <a:pt x="363778" y="357220"/>
                          </a:cubicBezTo>
                          <a:cubicBezTo>
                            <a:pt x="368757" y="350706"/>
                            <a:pt x="371494" y="346491"/>
                            <a:pt x="375300" y="339539"/>
                          </a:cubicBezTo>
                          <a:cubicBezTo>
                            <a:pt x="380228" y="333372"/>
                            <a:pt x="376624" y="326715"/>
                            <a:pt x="375102" y="320464"/>
                          </a:cubicBezTo>
                          <a:cubicBezTo>
                            <a:pt x="377533" y="313956"/>
                            <a:pt x="349392" y="260466"/>
                            <a:pt x="344705" y="238411"/>
                          </a:cubicBezTo>
                          <a:cubicBezTo>
                            <a:pt x="335773" y="217411"/>
                            <a:pt x="327218" y="219388"/>
                            <a:pt x="320863" y="219338"/>
                          </a:cubicBezTo>
                          <a:cubicBezTo>
                            <a:pt x="314319" y="218902"/>
                            <a:pt x="308048" y="219147"/>
                            <a:pt x="300001" y="217749"/>
                          </a:cubicBezTo>
                          <a:cubicBezTo>
                            <a:pt x="291453" y="218003"/>
                            <a:pt x="278001" y="219445"/>
                            <a:pt x="270597" y="230266"/>
                          </a:cubicBezTo>
                          <a:cubicBezTo>
                            <a:pt x="263402" y="235465"/>
                            <a:pt x="224244" y="265526"/>
                            <a:pt x="229074" y="319471"/>
                          </a:cubicBezTo>
                          <a:cubicBezTo>
                            <a:pt x="227028" y="372644"/>
                            <a:pt x="263252" y="426186"/>
                            <a:pt x="269207" y="433512"/>
                          </a:cubicBezTo>
                          <a:cubicBezTo>
                            <a:pt x="269848" y="441379"/>
                            <a:pt x="335859" y="558768"/>
                            <a:pt x="448811" y="604571"/>
                          </a:cubicBezTo>
                          <a:cubicBezTo>
                            <a:pt x="558950" y="652434"/>
                            <a:pt x="555876" y="637222"/>
                            <a:pt x="578349" y="636756"/>
                          </a:cubicBezTo>
                          <a:cubicBezTo>
                            <a:pt x="603075" y="634333"/>
                            <a:pt x="646292" y="607855"/>
                            <a:pt x="653646" y="587883"/>
                          </a:cubicBezTo>
                          <a:cubicBezTo>
                            <a:pt x="664411" y="562035"/>
                            <a:pt x="664183" y="541386"/>
                            <a:pt x="661991" y="536425"/>
                          </a:cubicBezTo>
                          <a:cubicBezTo>
                            <a:pt x="658072" y="532398"/>
                            <a:pt x="650939" y="527365"/>
                            <a:pt x="641329" y="522915"/>
                          </a:cubicBezTo>
                          <a:lnTo>
                            <a:pt x="641329" y="522915"/>
                          </a:lnTo>
                          <a:close/>
                          <a:moveTo>
                            <a:pt x="441659" y="780597"/>
                          </a:moveTo>
                          <a:cubicBezTo>
                            <a:pt x="364992" y="780751"/>
                            <a:pt x="297227" y="744766"/>
                            <a:pt x="246557" y="721989"/>
                          </a:cubicBezTo>
                          <a:cubicBezTo>
                            <a:pt x="208209" y="737986"/>
                            <a:pt x="161692" y="753153"/>
                            <a:pt x="110266" y="765698"/>
                          </a:cubicBezTo>
                          <a:cubicBezTo>
                            <a:pt x="135667" y="711807"/>
                            <a:pt x="138874" y="661464"/>
                            <a:pt x="154569" y="633975"/>
                          </a:cubicBezTo>
                          <a:cubicBezTo>
                            <a:pt x="106968" y="589333"/>
                            <a:pt x="93453" y="490253"/>
                            <a:pt x="87019" y="426159"/>
                          </a:cubicBezTo>
                          <a:cubicBezTo>
                            <a:pt x="88648" y="198165"/>
                            <a:pt x="209357" y="97795"/>
                            <a:pt x="441659" y="71523"/>
                          </a:cubicBezTo>
                          <a:cubicBezTo>
                            <a:pt x="603612" y="71652"/>
                            <a:pt x="820282" y="250255"/>
                            <a:pt x="796297" y="426159"/>
                          </a:cubicBezTo>
                          <a:cubicBezTo>
                            <a:pt x="774278" y="658611"/>
                            <a:pt x="631172" y="752125"/>
                            <a:pt x="441659" y="780597"/>
                          </a:cubicBezTo>
                          <a:lnTo>
                            <a:pt x="441659" y="780597"/>
                          </a:lnTo>
                          <a:close/>
                          <a:moveTo>
                            <a:pt x="441659" y="0"/>
                          </a:moveTo>
                          <a:cubicBezTo>
                            <a:pt x="215998" y="-26312"/>
                            <a:pt x="-7268" y="208762"/>
                            <a:pt x="15696" y="425961"/>
                          </a:cubicBezTo>
                          <a:cubicBezTo>
                            <a:pt x="12031" y="504026"/>
                            <a:pt x="34186" y="599900"/>
                            <a:pt x="76888" y="645896"/>
                          </a:cubicBezTo>
                          <a:cubicBezTo>
                            <a:pt x="42037" y="731387"/>
                            <a:pt x="38074" y="770254"/>
                            <a:pt x="0" y="874373"/>
                          </a:cubicBezTo>
                          <a:cubicBezTo>
                            <a:pt x="77202" y="860264"/>
                            <a:pt x="168764" y="831918"/>
                            <a:pt x="235830" y="798876"/>
                          </a:cubicBezTo>
                          <a:cubicBezTo>
                            <a:pt x="306484" y="838261"/>
                            <a:pt x="377916" y="855194"/>
                            <a:pt x="441659" y="851923"/>
                          </a:cubicBezTo>
                          <a:cubicBezTo>
                            <a:pt x="676231" y="836918"/>
                            <a:pt x="883100" y="702270"/>
                            <a:pt x="867623" y="425961"/>
                          </a:cubicBezTo>
                          <a:cubicBezTo>
                            <a:pt x="872867" y="197130"/>
                            <a:pt x="647766" y="-13559"/>
                            <a:pt x="441659" y="0"/>
                          </a:cubicBezTo>
                          <a:lnTo>
                            <a:pt x="441659" y="0"/>
                          </a:ln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100FA371-E212-705A-7563-5BBD5251AB4C}"/>
              </a:ext>
            </a:extLst>
          </p:cNvPr>
          <p:cNvGrpSpPr/>
          <p:nvPr/>
        </p:nvGrpSpPr>
        <p:grpSpPr>
          <a:xfrm>
            <a:off x="8198108" y="4850939"/>
            <a:ext cx="219454" cy="219454"/>
            <a:chOff x="3796211" y="2808079"/>
            <a:chExt cx="609598" cy="609598"/>
          </a:xfrm>
          <a:effectLst/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3B7510F-3F04-6A1A-A603-D594ABC3F0CC}"/>
                </a:ext>
              </a:extLst>
            </p:cNvPr>
            <p:cNvSpPr/>
            <p:nvPr/>
          </p:nvSpPr>
          <p:spPr>
            <a:xfrm>
              <a:off x="3796211" y="2808079"/>
              <a:ext cx="609598" cy="609598"/>
            </a:xfrm>
            <a:custGeom>
              <a:avLst/>
              <a:gdLst>
                <a:gd name="connsiteX0" fmla="*/ 609598 w 609598"/>
                <a:gd name="connsiteY0" fmla="*/ 304799 h 609598"/>
                <a:gd name="connsiteX1" fmla="*/ 304799 w 609598"/>
                <a:gd name="connsiteY1" fmla="*/ 609598 h 609598"/>
                <a:gd name="connsiteX2" fmla="*/ 0 w 609598"/>
                <a:gd name="connsiteY2" fmla="*/ 304799 h 609598"/>
                <a:gd name="connsiteX3" fmla="*/ 304799 w 609598"/>
                <a:gd name="connsiteY3" fmla="*/ 0 h 609598"/>
                <a:gd name="connsiteX4" fmla="*/ 609598 w 609598"/>
                <a:gd name="connsiteY4" fmla="*/ 304799 h 609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598" h="609598">
                  <a:moveTo>
                    <a:pt x="609598" y="304799"/>
                  </a:moveTo>
                  <a:cubicBezTo>
                    <a:pt x="609598" y="473135"/>
                    <a:pt x="473135" y="609598"/>
                    <a:pt x="304799" y="609598"/>
                  </a:cubicBezTo>
                  <a:cubicBezTo>
                    <a:pt x="136463" y="609598"/>
                    <a:pt x="0" y="473135"/>
                    <a:pt x="0" y="304799"/>
                  </a:cubicBezTo>
                  <a:cubicBezTo>
                    <a:pt x="0" y="136463"/>
                    <a:pt x="136463" y="0"/>
                    <a:pt x="304799" y="0"/>
                  </a:cubicBezTo>
                  <a:cubicBezTo>
                    <a:pt x="473135" y="0"/>
                    <a:pt x="609598" y="136463"/>
                    <a:pt x="609598" y="304799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3687632289">
                    <a:custGeom>
                      <a:avLst/>
                      <a:gdLst>
                        <a:gd name="connsiteX0" fmla="*/ 1136234 w 1136234"/>
                        <a:gd name="connsiteY0" fmla="*/ 568117 h 1136234"/>
                        <a:gd name="connsiteX1" fmla="*/ 568117 w 1136234"/>
                        <a:gd name="connsiteY1" fmla="*/ 1136234 h 1136234"/>
                        <a:gd name="connsiteX2" fmla="*/ 0 w 1136234"/>
                        <a:gd name="connsiteY2" fmla="*/ 568117 h 1136234"/>
                        <a:gd name="connsiteX3" fmla="*/ 568117 w 1136234"/>
                        <a:gd name="connsiteY3" fmla="*/ 0 h 1136234"/>
                        <a:gd name="connsiteX4" fmla="*/ 1136234 w 1136234"/>
                        <a:gd name="connsiteY4" fmla="*/ 568117 h 11362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36234" h="1136234" fill="none" extrusionOk="0">
                          <a:moveTo>
                            <a:pt x="1136234" y="568117"/>
                          </a:moveTo>
                          <a:cubicBezTo>
                            <a:pt x="1197862" y="860415"/>
                            <a:pt x="821755" y="1129781"/>
                            <a:pt x="568117" y="1136234"/>
                          </a:cubicBezTo>
                          <a:cubicBezTo>
                            <a:pt x="245010" y="1144751"/>
                            <a:pt x="4331" y="898823"/>
                            <a:pt x="0" y="568117"/>
                          </a:cubicBezTo>
                          <a:cubicBezTo>
                            <a:pt x="24656" y="255667"/>
                            <a:pt x="269869" y="-32986"/>
                            <a:pt x="568117" y="0"/>
                          </a:cubicBezTo>
                          <a:cubicBezTo>
                            <a:pt x="892942" y="3746"/>
                            <a:pt x="1110761" y="256634"/>
                            <a:pt x="1136234" y="568117"/>
                          </a:cubicBezTo>
                          <a:close/>
                        </a:path>
                        <a:path w="1136234" h="1136234" stroke="0" extrusionOk="0">
                          <a:moveTo>
                            <a:pt x="1136234" y="568117"/>
                          </a:moveTo>
                          <a:cubicBezTo>
                            <a:pt x="1110525" y="818712"/>
                            <a:pt x="829474" y="1163954"/>
                            <a:pt x="568117" y="1136234"/>
                          </a:cubicBezTo>
                          <a:cubicBezTo>
                            <a:pt x="264188" y="1174673"/>
                            <a:pt x="67587" y="861737"/>
                            <a:pt x="0" y="568117"/>
                          </a:cubicBezTo>
                          <a:cubicBezTo>
                            <a:pt x="-42337" y="226052"/>
                            <a:pt x="268967" y="46142"/>
                            <a:pt x="568117" y="0"/>
                          </a:cubicBezTo>
                          <a:cubicBezTo>
                            <a:pt x="871342" y="-53538"/>
                            <a:pt x="1182203" y="296295"/>
                            <a:pt x="1136234" y="568117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0C13CC4-5205-61F2-2179-C2091277A156}"/>
                </a:ext>
              </a:extLst>
            </p:cNvPr>
            <p:cNvSpPr/>
            <p:nvPr/>
          </p:nvSpPr>
          <p:spPr>
            <a:xfrm>
              <a:off x="3934001" y="2917485"/>
              <a:ext cx="333974" cy="429211"/>
            </a:xfrm>
            <a:custGeom>
              <a:avLst/>
              <a:gdLst>
                <a:gd name="connsiteX0" fmla="*/ 194951 w 333974"/>
                <a:gd name="connsiteY0" fmla="*/ 311292 h 429211"/>
                <a:gd name="connsiteX1" fmla="*/ 137325 w 333974"/>
                <a:gd name="connsiteY1" fmla="*/ 283860 h 429211"/>
                <a:gd name="connsiteX2" fmla="*/ 71507 w 333974"/>
                <a:gd name="connsiteY2" fmla="*/ 429211 h 429211"/>
                <a:gd name="connsiteX3" fmla="*/ 104368 w 333974"/>
                <a:gd name="connsiteY3" fmla="*/ 201564 h 429211"/>
                <a:gd name="connsiteX4" fmla="*/ 159232 w 333974"/>
                <a:gd name="connsiteY4" fmla="*/ 97360 h 429211"/>
                <a:gd name="connsiteX5" fmla="*/ 183902 w 333974"/>
                <a:gd name="connsiteY5" fmla="*/ 267382 h 429211"/>
                <a:gd name="connsiteX6" fmla="*/ 249720 w 333974"/>
                <a:gd name="connsiteY6" fmla="*/ 69928 h 429211"/>
                <a:gd name="connsiteX7" fmla="*/ 49504 w 333974"/>
                <a:gd name="connsiteY7" fmla="*/ 176894 h 429211"/>
                <a:gd name="connsiteX8" fmla="*/ 60458 w 333974"/>
                <a:gd name="connsiteY8" fmla="*/ 248236 h 429211"/>
                <a:gd name="connsiteX9" fmla="*/ 165 w 333974"/>
                <a:gd name="connsiteY9" fmla="*/ 149557 h 429211"/>
                <a:gd name="connsiteX10" fmla="*/ 145516 w 333974"/>
                <a:gd name="connsiteY10" fmla="*/ 1444 h 429211"/>
                <a:gd name="connsiteX11" fmla="*/ 332016 w 333974"/>
                <a:gd name="connsiteY11" fmla="*/ 119363 h 429211"/>
                <a:gd name="connsiteX12" fmla="*/ 194951 w 333974"/>
                <a:gd name="connsiteY12" fmla="*/ 311292 h 429211"/>
                <a:gd name="connsiteX13" fmla="*/ 194951 w 333974"/>
                <a:gd name="connsiteY13" fmla="*/ 311292 h 429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3974" h="429211">
                  <a:moveTo>
                    <a:pt x="194951" y="311292"/>
                  </a:moveTo>
                  <a:cubicBezTo>
                    <a:pt x="168852" y="309291"/>
                    <a:pt x="157803" y="296337"/>
                    <a:pt x="137325" y="283860"/>
                  </a:cubicBezTo>
                  <a:cubicBezTo>
                    <a:pt x="126085" y="342915"/>
                    <a:pt x="112274" y="399589"/>
                    <a:pt x="71507" y="429211"/>
                  </a:cubicBezTo>
                  <a:cubicBezTo>
                    <a:pt x="58934" y="339867"/>
                    <a:pt x="89985" y="272811"/>
                    <a:pt x="104368" y="201564"/>
                  </a:cubicBezTo>
                  <a:cubicBezTo>
                    <a:pt x="79794" y="160130"/>
                    <a:pt x="107321" y="76786"/>
                    <a:pt x="159232" y="97360"/>
                  </a:cubicBezTo>
                  <a:cubicBezTo>
                    <a:pt x="223050" y="122602"/>
                    <a:pt x="103987" y="251284"/>
                    <a:pt x="183902" y="267382"/>
                  </a:cubicBezTo>
                  <a:cubicBezTo>
                    <a:pt x="267436" y="284145"/>
                    <a:pt x="301440" y="122506"/>
                    <a:pt x="249720" y="69928"/>
                  </a:cubicBezTo>
                  <a:cubicBezTo>
                    <a:pt x="174948" y="-5986"/>
                    <a:pt x="31978" y="68214"/>
                    <a:pt x="49504" y="176894"/>
                  </a:cubicBezTo>
                  <a:cubicBezTo>
                    <a:pt x="53790" y="203469"/>
                    <a:pt x="81222" y="211565"/>
                    <a:pt x="60458" y="248236"/>
                  </a:cubicBezTo>
                  <a:cubicBezTo>
                    <a:pt x="12547" y="237664"/>
                    <a:pt x="-1740" y="199849"/>
                    <a:pt x="165" y="149557"/>
                  </a:cubicBezTo>
                  <a:cubicBezTo>
                    <a:pt x="3117" y="67166"/>
                    <a:pt x="74174" y="9444"/>
                    <a:pt x="145516" y="1444"/>
                  </a:cubicBezTo>
                  <a:cubicBezTo>
                    <a:pt x="235718" y="-8653"/>
                    <a:pt x="320300" y="34590"/>
                    <a:pt x="332016" y="119363"/>
                  </a:cubicBezTo>
                  <a:cubicBezTo>
                    <a:pt x="345160" y="215089"/>
                    <a:pt x="291344" y="318721"/>
                    <a:pt x="194951" y="311292"/>
                  </a:cubicBezTo>
                  <a:lnTo>
                    <a:pt x="194951" y="311292"/>
                  </a:lnTo>
                  <a:close/>
                </a:path>
              </a:pathLst>
            </a:custGeom>
            <a:solidFill>
              <a:schemeClr val="bg2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381775640">
                    <a:custGeom>
                      <a:avLst/>
                      <a:gdLst>
                        <a:gd name="connsiteX0" fmla="*/ 363370 w 622496"/>
                        <a:gd name="connsiteY0" fmla="*/ 580219 h 800009"/>
                        <a:gd name="connsiteX1" fmla="*/ 255960 w 622496"/>
                        <a:gd name="connsiteY1" fmla="*/ 529088 h 800009"/>
                        <a:gd name="connsiteX2" fmla="*/ 133282 w 622496"/>
                        <a:gd name="connsiteY2" fmla="*/ 800009 h 800009"/>
                        <a:gd name="connsiteX3" fmla="*/ 194532 w 622496"/>
                        <a:gd name="connsiteY3" fmla="*/ 375696 h 800009"/>
                        <a:gd name="connsiteX4" fmla="*/ 296793 w 622496"/>
                        <a:gd name="connsiteY4" fmla="*/ 181469 h 800009"/>
                        <a:gd name="connsiteX5" fmla="*/ 342775 w 622496"/>
                        <a:gd name="connsiteY5" fmla="*/ 498374 h 800009"/>
                        <a:gd name="connsiteX6" fmla="*/ 465454 w 622496"/>
                        <a:gd name="connsiteY6" fmla="*/ 130339 h 800009"/>
                        <a:gd name="connsiteX7" fmla="*/ 92270 w 622496"/>
                        <a:gd name="connsiteY7" fmla="*/ 329713 h 800009"/>
                        <a:gd name="connsiteX8" fmla="*/ 112688 w 622496"/>
                        <a:gd name="connsiteY8" fmla="*/ 462688 h 800009"/>
                        <a:gd name="connsiteX9" fmla="*/ 307 w 622496"/>
                        <a:gd name="connsiteY9" fmla="*/ 278760 h 800009"/>
                        <a:gd name="connsiteX10" fmla="*/ 271228 w 622496"/>
                        <a:gd name="connsiteY10" fmla="*/ 2691 h 800009"/>
                        <a:gd name="connsiteX11" fmla="*/ 618846 w 622496"/>
                        <a:gd name="connsiteY11" fmla="*/ 222481 h 800009"/>
                        <a:gd name="connsiteX12" fmla="*/ 363370 w 622496"/>
                        <a:gd name="connsiteY12" fmla="*/ 580219 h 800009"/>
                        <a:gd name="connsiteX13" fmla="*/ 363370 w 622496"/>
                        <a:gd name="connsiteY13" fmla="*/ 580219 h 8000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622496" h="800009" fill="none" extrusionOk="0">
                          <a:moveTo>
                            <a:pt x="363370" y="580219"/>
                          </a:moveTo>
                          <a:cubicBezTo>
                            <a:pt x="313625" y="576237"/>
                            <a:pt x="298848" y="549634"/>
                            <a:pt x="255960" y="529088"/>
                          </a:cubicBezTo>
                          <a:cubicBezTo>
                            <a:pt x="227688" y="660898"/>
                            <a:pt x="222750" y="732235"/>
                            <a:pt x="133282" y="800009"/>
                          </a:cubicBezTo>
                          <a:cubicBezTo>
                            <a:pt x="102398" y="630812"/>
                            <a:pt x="180957" y="504549"/>
                            <a:pt x="194532" y="375696"/>
                          </a:cubicBezTo>
                          <a:cubicBezTo>
                            <a:pt x="134295" y="296387"/>
                            <a:pt x="177657" y="136411"/>
                            <a:pt x="296793" y="181469"/>
                          </a:cubicBezTo>
                          <a:cubicBezTo>
                            <a:pt x="419704" y="239479"/>
                            <a:pt x="184445" y="471787"/>
                            <a:pt x="342775" y="498374"/>
                          </a:cubicBezTo>
                          <a:cubicBezTo>
                            <a:pt x="476001" y="505659"/>
                            <a:pt x="589622" y="244087"/>
                            <a:pt x="465454" y="130339"/>
                          </a:cubicBezTo>
                          <a:cubicBezTo>
                            <a:pt x="293169" y="-19303"/>
                            <a:pt x="85493" y="109125"/>
                            <a:pt x="92270" y="329713"/>
                          </a:cubicBezTo>
                          <a:cubicBezTo>
                            <a:pt x="98842" y="388099"/>
                            <a:pt x="161927" y="388511"/>
                            <a:pt x="112688" y="462688"/>
                          </a:cubicBezTo>
                          <a:cubicBezTo>
                            <a:pt x="37029" y="454848"/>
                            <a:pt x="-17662" y="374683"/>
                            <a:pt x="307" y="278760"/>
                          </a:cubicBezTo>
                          <a:cubicBezTo>
                            <a:pt x="16142" y="130631"/>
                            <a:pt x="140572" y="26510"/>
                            <a:pt x="271228" y="2691"/>
                          </a:cubicBezTo>
                          <a:cubicBezTo>
                            <a:pt x="434926" y="-15209"/>
                            <a:pt x="577448" y="68317"/>
                            <a:pt x="618846" y="222481"/>
                          </a:cubicBezTo>
                          <a:cubicBezTo>
                            <a:pt x="660316" y="397685"/>
                            <a:pt x="581470" y="575838"/>
                            <a:pt x="363370" y="580219"/>
                          </a:cubicBezTo>
                          <a:lnTo>
                            <a:pt x="363370" y="580219"/>
                          </a:lnTo>
                          <a:close/>
                        </a:path>
                        <a:path w="622496" h="800009" stroke="0" extrusionOk="0">
                          <a:moveTo>
                            <a:pt x="363370" y="580219"/>
                          </a:moveTo>
                          <a:cubicBezTo>
                            <a:pt x="314790" y="577550"/>
                            <a:pt x="289382" y="554966"/>
                            <a:pt x="255960" y="529088"/>
                          </a:cubicBezTo>
                          <a:cubicBezTo>
                            <a:pt x="234843" y="615817"/>
                            <a:pt x="210445" y="748132"/>
                            <a:pt x="133282" y="800009"/>
                          </a:cubicBezTo>
                          <a:cubicBezTo>
                            <a:pt x="106614" y="635395"/>
                            <a:pt x="177228" y="489299"/>
                            <a:pt x="194532" y="375696"/>
                          </a:cubicBezTo>
                          <a:cubicBezTo>
                            <a:pt x="149087" y="277267"/>
                            <a:pt x="196825" y="141622"/>
                            <a:pt x="296793" y="181469"/>
                          </a:cubicBezTo>
                          <a:cubicBezTo>
                            <a:pt x="438516" y="232693"/>
                            <a:pt x="203134" y="478606"/>
                            <a:pt x="342775" y="498374"/>
                          </a:cubicBezTo>
                          <a:cubicBezTo>
                            <a:pt x="499707" y="555898"/>
                            <a:pt x="561910" y="233722"/>
                            <a:pt x="465454" y="130339"/>
                          </a:cubicBezTo>
                          <a:cubicBezTo>
                            <a:pt x="298910" y="-10285"/>
                            <a:pt x="28050" y="162539"/>
                            <a:pt x="92270" y="329713"/>
                          </a:cubicBezTo>
                          <a:cubicBezTo>
                            <a:pt x="107814" y="380751"/>
                            <a:pt x="160162" y="396430"/>
                            <a:pt x="112688" y="462688"/>
                          </a:cubicBezTo>
                          <a:cubicBezTo>
                            <a:pt x="19396" y="443730"/>
                            <a:pt x="-17788" y="371801"/>
                            <a:pt x="307" y="278760"/>
                          </a:cubicBezTo>
                          <a:cubicBezTo>
                            <a:pt x="33235" y="136435"/>
                            <a:pt x="158915" y="3820"/>
                            <a:pt x="271228" y="2691"/>
                          </a:cubicBezTo>
                          <a:cubicBezTo>
                            <a:pt x="445160" y="-24835"/>
                            <a:pt x="604440" y="51367"/>
                            <a:pt x="618846" y="222481"/>
                          </a:cubicBezTo>
                          <a:cubicBezTo>
                            <a:pt x="624972" y="368406"/>
                            <a:pt x="553838" y="590528"/>
                            <a:pt x="363370" y="580219"/>
                          </a:cubicBezTo>
                          <a:lnTo>
                            <a:pt x="363370" y="580219"/>
                          </a:ln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0" name="Graphic 4">
            <a:extLst>
              <a:ext uri="{FF2B5EF4-FFF2-40B4-BE49-F238E27FC236}">
                <a16:creationId xmlns:a16="http://schemas.microsoft.com/office/drawing/2014/main" id="{A8F1D6CD-37CB-D828-6CB6-BAF4E45FCFF9}"/>
              </a:ext>
            </a:extLst>
          </p:cNvPr>
          <p:cNvGrpSpPr/>
          <p:nvPr/>
        </p:nvGrpSpPr>
        <p:grpSpPr>
          <a:xfrm>
            <a:off x="4304257" y="2160361"/>
            <a:ext cx="402008" cy="402008"/>
            <a:chOff x="4031360" y="1961610"/>
            <a:chExt cx="609600" cy="609600"/>
          </a:xfrm>
          <a:effectLst/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0BB4D47-F306-E7E6-5B55-73D4281F8557}"/>
                </a:ext>
              </a:extLst>
            </p:cNvPr>
            <p:cNvSpPr/>
            <p:nvPr/>
          </p:nvSpPr>
          <p:spPr>
            <a:xfrm>
              <a:off x="4227955" y="2123344"/>
              <a:ext cx="188499" cy="358235"/>
            </a:xfrm>
            <a:custGeom>
              <a:avLst/>
              <a:gdLst>
                <a:gd name="connsiteX0" fmla="*/ 181261 w 188499"/>
                <a:gd name="connsiteY0" fmla="*/ 203073 h 358235"/>
                <a:gd name="connsiteX1" fmla="*/ 124397 w 188499"/>
                <a:gd name="connsiteY1" fmla="*/ 203073 h 358235"/>
                <a:gd name="connsiteX2" fmla="*/ 124397 w 188499"/>
                <a:gd name="connsiteY2" fmla="*/ 358235 h 358235"/>
                <a:gd name="connsiteX3" fmla="*/ 40100 w 188499"/>
                <a:gd name="connsiteY3" fmla="*/ 358235 h 358235"/>
                <a:gd name="connsiteX4" fmla="*/ 40100 w 188499"/>
                <a:gd name="connsiteY4" fmla="*/ 203073 h 358235"/>
                <a:gd name="connsiteX5" fmla="*/ 0 w 188499"/>
                <a:gd name="connsiteY5" fmla="*/ 203073 h 358235"/>
                <a:gd name="connsiteX6" fmla="*/ 0 w 188499"/>
                <a:gd name="connsiteY6" fmla="*/ 131445 h 358235"/>
                <a:gd name="connsiteX7" fmla="*/ 40100 w 188499"/>
                <a:gd name="connsiteY7" fmla="*/ 131445 h 358235"/>
                <a:gd name="connsiteX8" fmla="*/ 40100 w 188499"/>
                <a:gd name="connsiteY8" fmla="*/ 85058 h 358235"/>
                <a:gd name="connsiteX9" fmla="*/ 125158 w 188499"/>
                <a:gd name="connsiteY9" fmla="*/ 0 h 358235"/>
                <a:gd name="connsiteX10" fmla="*/ 187547 w 188499"/>
                <a:gd name="connsiteY10" fmla="*/ 286 h 358235"/>
                <a:gd name="connsiteX11" fmla="*/ 187547 w 188499"/>
                <a:gd name="connsiteY11" fmla="*/ 69818 h 358235"/>
                <a:gd name="connsiteX12" fmla="*/ 142208 w 188499"/>
                <a:gd name="connsiteY12" fmla="*/ 69818 h 358235"/>
                <a:gd name="connsiteX13" fmla="*/ 124301 w 188499"/>
                <a:gd name="connsiteY13" fmla="*/ 89345 h 358235"/>
                <a:gd name="connsiteX14" fmla="*/ 124301 w 188499"/>
                <a:gd name="connsiteY14" fmla="*/ 131540 h 358235"/>
                <a:gd name="connsiteX15" fmla="*/ 188500 w 188499"/>
                <a:gd name="connsiteY15" fmla="*/ 131540 h 358235"/>
                <a:gd name="connsiteX16" fmla="*/ 181261 w 188499"/>
                <a:gd name="connsiteY16" fmla="*/ 203073 h 35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8499" h="358235">
                  <a:moveTo>
                    <a:pt x="181261" y="203073"/>
                  </a:moveTo>
                  <a:lnTo>
                    <a:pt x="124397" y="203073"/>
                  </a:lnTo>
                  <a:lnTo>
                    <a:pt x="124397" y="358235"/>
                  </a:lnTo>
                  <a:lnTo>
                    <a:pt x="40100" y="358235"/>
                  </a:lnTo>
                  <a:lnTo>
                    <a:pt x="40100" y="203073"/>
                  </a:lnTo>
                  <a:lnTo>
                    <a:pt x="0" y="203073"/>
                  </a:lnTo>
                  <a:lnTo>
                    <a:pt x="0" y="131445"/>
                  </a:lnTo>
                  <a:lnTo>
                    <a:pt x="40100" y="131445"/>
                  </a:lnTo>
                  <a:lnTo>
                    <a:pt x="40100" y="85058"/>
                  </a:lnTo>
                  <a:cubicBezTo>
                    <a:pt x="40100" y="51911"/>
                    <a:pt x="55817" y="0"/>
                    <a:pt x="125158" y="0"/>
                  </a:cubicBezTo>
                  <a:lnTo>
                    <a:pt x="187547" y="286"/>
                  </a:lnTo>
                  <a:lnTo>
                    <a:pt x="187547" y="69818"/>
                  </a:lnTo>
                  <a:lnTo>
                    <a:pt x="142208" y="69818"/>
                  </a:lnTo>
                  <a:cubicBezTo>
                    <a:pt x="134779" y="69818"/>
                    <a:pt x="124301" y="73533"/>
                    <a:pt x="124301" y="89345"/>
                  </a:cubicBezTo>
                  <a:lnTo>
                    <a:pt x="124301" y="131540"/>
                  </a:lnTo>
                  <a:lnTo>
                    <a:pt x="188500" y="131540"/>
                  </a:lnTo>
                  <a:lnTo>
                    <a:pt x="181261" y="203073"/>
                  </a:lnTo>
                  <a:close/>
                </a:path>
              </a:pathLst>
            </a:custGeom>
            <a:solidFill>
              <a:srgbClr val="0A234F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4017065797">
                    <a:custGeom>
                      <a:avLst/>
                      <a:gdLst>
                        <a:gd name="connsiteX0" fmla="*/ 618899 w 643613"/>
                        <a:gd name="connsiteY0" fmla="*/ 693374 h 1223162"/>
                        <a:gd name="connsiteX1" fmla="*/ 424742 w 643613"/>
                        <a:gd name="connsiteY1" fmla="*/ 693374 h 1223162"/>
                        <a:gd name="connsiteX2" fmla="*/ 424742 w 643613"/>
                        <a:gd name="connsiteY2" fmla="*/ 1223162 h 1223162"/>
                        <a:gd name="connsiteX3" fmla="*/ 136917 w 643613"/>
                        <a:gd name="connsiteY3" fmla="*/ 1223162 h 1223162"/>
                        <a:gd name="connsiteX4" fmla="*/ 136917 w 643613"/>
                        <a:gd name="connsiteY4" fmla="*/ 693374 h 1223162"/>
                        <a:gd name="connsiteX5" fmla="*/ 0 w 643613"/>
                        <a:gd name="connsiteY5" fmla="*/ 693374 h 1223162"/>
                        <a:gd name="connsiteX6" fmla="*/ 0 w 643613"/>
                        <a:gd name="connsiteY6" fmla="*/ 448807 h 1223162"/>
                        <a:gd name="connsiteX7" fmla="*/ 136917 w 643613"/>
                        <a:gd name="connsiteY7" fmla="*/ 448807 h 1223162"/>
                        <a:gd name="connsiteX8" fmla="*/ 136917 w 643613"/>
                        <a:gd name="connsiteY8" fmla="*/ 290423 h 1223162"/>
                        <a:gd name="connsiteX9" fmla="*/ 427340 w 643613"/>
                        <a:gd name="connsiteY9" fmla="*/ 0 h 1223162"/>
                        <a:gd name="connsiteX10" fmla="*/ 640362 w 643613"/>
                        <a:gd name="connsiteY10" fmla="*/ 976 h 1223162"/>
                        <a:gd name="connsiteX11" fmla="*/ 640362 w 643613"/>
                        <a:gd name="connsiteY11" fmla="*/ 238387 h 1223162"/>
                        <a:gd name="connsiteX12" fmla="*/ 485556 w 643613"/>
                        <a:gd name="connsiteY12" fmla="*/ 238387 h 1223162"/>
                        <a:gd name="connsiteX13" fmla="*/ 424414 w 643613"/>
                        <a:gd name="connsiteY13" fmla="*/ 305060 h 1223162"/>
                        <a:gd name="connsiteX14" fmla="*/ 424414 w 643613"/>
                        <a:gd name="connsiteY14" fmla="*/ 449131 h 1223162"/>
                        <a:gd name="connsiteX15" fmla="*/ 643616 w 643613"/>
                        <a:gd name="connsiteY15" fmla="*/ 449131 h 1223162"/>
                        <a:gd name="connsiteX16" fmla="*/ 618899 w 643613"/>
                        <a:gd name="connsiteY16" fmla="*/ 693374 h 12231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643613" h="1223162" fill="none" extrusionOk="0">
                          <a:moveTo>
                            <a:pt x="618899" y="693374"/>
                          </a:moveTo>
                          <a:cubicBezTo>
                            <a:pt x="544852" y="698173"/>
                            <a:pt x="498723" y="699810"/>
                            <a:pt x="424742" y="693374"/>
                          </a:cubicBezTo>
                          <a:cubicBezTo>
                            <a:pt x="413510" y="919498"/>
                            <a:pt x="406512" y="1021409"/>
                            <a:pt x="424742" y="1223162"/>
                          </a:cubicBezTo>
                          <a:cubicBezTo>
                            <a:pt x="352297" y="1211148"/>
                            <a:pt x="237221" y="1235410"/>
                            <a:pt x="136917" y="1223162"/>
                          </a:cubicBezTo>
                          <a:cubicBezTo>
                            <a:pt x="162703" y="1059195"/>
                            <a:pt x="121697" y="849069"/>
                            <a:pt x="136917" y="693374"/>
                          </a:cubicBezTo>
                          <a:cubicBezTo>
                            <a:pt x="78585" y="693633"/>
                            <a:pt x="64175" y="694714"/>
                            <a:pt x="0" y="693374"/>
                          </a:cubicBezTo>
                          <a:cubicBezTo>
                            <a:pt x="7496" y="627642"/>
                            <a:pt x="2671" y="563441"/>
                            <a:pt x="0" y="448807"/>
                          </a:cubicBezTo>
                          <a:cubicBezTo>
                            <a:pt x="62833" y="451824"/>
                            <a:pt x="94969" y="443085"/>
                            <a:pt x="136917" y="448807"/>
                          </a:cubicBezTo>
                          <a:cubicBezTo>
                            <a:pt x="141371" y="408438"/>
                            <a:pt x="144054" y="323364"/>
                            <a:pt x="136917" y="290423"/>
                          </a:cubicBezTo>
                          <a:cubicBezTo>
                            <a:pt x="108845" y="170123"/>
                            <a:pt x="204434" y="-25006"/>
                            <a:pt x="427340" y="0"/>
                          </a:cubicBezTo>
                          <a:cubicBezTo>
                            <a:pt x="501644" y="8791"/>
                            <a:pt x="562734" y="-7715"/>
                            <a:pt x="640362" y="976"/>
                          </a:cubicBezTo>
                          <a:cubicBezTo>
                            <a:pt x="632527" y="96876"/>
                            <a:pt x="630211" y="139842"/>
                            <a:pt x="640362" y="238387"/>
                          </a:cubicBezTo>
                          <a:cubicBezTo>
                            <a:pt x="582913" y="236413"/>
                            <a:pt x="545759" y="232896"/>
                            <a:pt x="485556" y="238387"/>
                          </a:cubicBezTo>
                          <a:cubicBezTo>
                            <a:pt x="463814" y="234974"/>
                            <a:pt x="424014" y="252471"/>
                            <a:pt x="424414" y="305060"/>
                          </a:cubicBezTo>
                          <a:cubicBezTo>
                            <a:pt x="420954" y="353114"/>
                            <a:pt x="418541" y="377649"/>
                            <a:pt x="424414" y="449131"/>
                          </a:cubicBezTo>
                          <a:cubicBezTo>
                            <a:pt x="468966" y="445451"/>
                            <a:pt x="564691" y="445710"/>
                            <a:pt x="643616" y="449131"/>
                          </a:cubicBezTo>
                          <a:cubicBezTo>
                            <a:pt x="627405" y="548714"/>
                            <a:pt x="619503" y="590808"/>
                            <a:pt x="618899" y="693374"/>
                          </a:cubicBezTo>
                          <a:close/>
                        </a:path>
                        <a:path w="643613" h="1223162" stroke="0" extrusionOk="0">
                          <a:moveTo>
                            <a:pt x="618899" y="693374"/>
                          </a:moveTo>
                          <a:cubicBezTo>
                            <a:pt x="542790" y="694097"/>
                            <a:pt x="518819" y="685506"/>
                            <a:pt x="424742" y="693374"/>
                          </a:cubicBezTo>
                          <a:cubicBezTo>
                            <a:pt x="421703" y="931276"/>
                            <a:pt x="429028" y="960573"/>
                            <a:pt x="424742" y="1223162"/>
                          </a:cubicBezTo>
                          <a:cubicBezTo>
                            <a:pt x="283677" y="1215992"/>
                            <a:pt x="272570" y="1224364"/>
                            <a:pt x="136917" y="1223162"/>
                          </a:cubicBezTo>
                          <a:cubicBezTo>
                            <a:pt x="111404" y="1036251"/>
                            <a:pt x="130937" y="805919"/>
                            <a:pt x="136917" y="693374"/>
                          </a:cubicBezTo>
                          <a:cubicBezTo>
                            <a:pt x="101639" y="691408"/>
                            <a:pt x="32983" y="699630"/>
                            <a:pt x="0" y="693374"/>
                          </a:cubicBezTo>
                          <a:cubicBezTo>
                            <a:pt x="1568" y="629503"/>
                            <a:pt x="508" y="567728"/>
                            <a:pt x="0" y="448807"/>
                          </a:cubicBezTo>
                          <a:cubicBezTo>
                            <a:pt x="37955" y="443318"/>
                            <a:pt x="109182" y="448612"/>
                            <a:pt x="136917" y="448807"/>
                          </a:cubicBezTo>
                          <a:cubicBezTo>
                            <a:pt x="134356" y="397520"/>
                            <a:pt x="131927" y="363576"/>
                            <a:pt x="136917" y="290423"/>
                          </a:cubicBezTo>
                          <a:cubicBezTo>
                            <a:pt x="146504" y="150946"/>
                            <a:pt x="197996" y="-8343"/>
                            <a:pt x="427340" y="0"/>
                          </a:cubicBezTo>
                          <a:cubicBezTo>
                            <a:pt x="531854" y="4037"/>
                            <a:pt x="567145" y="-3760"/>
                            <a:pt x="640362" y="976"/>
                          </a:cubicBezTo>
                          <a:cubicBezTo>
                            <a:pt x="641560" y="76897"/>
                            <a:pt x="650353" y="160796"/>
                            <a:pt x="640362" y="238387"/>
                          </a:cubicBezTo>
                          <a:cubicBezTo>
                            <a:pt x="606334" y="240147"/>
                            <a:pt x="560368" y="234489"/>
                            <a:pt x="485556" y="238387"/>
                          </a:cubicBezTo>
                          <a:cubicBezTo>
                            <a:pt x="459876" y="244187"/>
                            <a:pt x="430859" y="246503"/>
                            <a:pt x="424414" y="305060"/>
                          </a:cubicBezTo>
                          <a:cubicBezTo>
                            <a:pt x="426363" y="356148"/>
                            <a:pt x="430647" y="393948"/>
                            <a:pt x="424414" y="449131"/>
                          </a:cubicBezTo>
                          <a:cubicBezTo>
                            <a:pt x="502766" y="452595"/>
                            <a:pt x="595349" y="453459"/>
                            <a:pt x="643616" y="449131"/>
                          </a:cubicBezTo>
                          <a:cubicBezTo>
                            <a:pt x="631814" y="547088"/>
                            <a:pt x="618834" y="596876"/>
                            <a:pt x="618899" y="69337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2" name="Graphic 4">
              <a:extLst>
                <a:ext uri="{FF2B5EF4-FFF2-40B4-BE49-F238E27FC236}">
                  <a16:creationId xmlns:a16="http://schemas.microsoft.com/office/drawing/2014/main" id="{FCF8EEC5-C880-8917-98B9-87E1057AD9DD}"/>
                </a:ext>
              </a:extLst>
            </p:cNvPr>
            <p:cNvGrpSpPr/>
            <p:nvPr/>
          </p:nvGrpSpPr>
          <p:grpSpPr>
            <a:xfrm>
              <a:off x="4031360" y="1961610"/>
              <a:ext cx="609600" cy="609600"/>
              <a:chOff x="4031360" y="1961610"/>
              <a:chExt cx="609600" cy="609600"/>
            </a:xfrm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861D4871-523E-A4D4-8781-C12CDE15D0DD}"/>
                  </a:ext>
                </a:extLst>
              </p:cNvPr>
              <p:cNvSpPr/>
              <p:nvPr/>
            </p:nvSpPr>
            <p:spPr>
              <a:xfrm>
                <a:off x="4031360" y="1961610"/>
                <a:ext cx="609600" cy="609600"/>
              </a:xfrm>
              <a:custGeom>
                <a:avLst/>
                <a:gdLst>
                  <a:gd name="connsiteX0" fmla="*/ 609600 w 609600"/>
                  <a:gd name="connsiteY0" fmla="*/ 304800 h 609600"/>
                  <a:gd name="connsiteX1" fmla="*/ 304800 w 609600"/>
                  <a:gd name="connsiteY1" fmla="*/ 609600 h 609600"/>
                  <a:gd name="connsiteX2" fmla="*/ 0 w 609600"/>
                  <a:gd name="connsiteY2" fmla="*/ 304800 h 609600"/>
                  <a:gd name="connsiteX3" fmla="*/ 304800 w 609600"/>
                  <a:gd name="connsiteY3" fmla="*/ 0 h 609600"/>
                  <a:gd name="connsiteX4" fmla="*/ 609600 w 609600"/>
                  <a:gd name="connsiteY4" fmla="*/ 304800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9600" h="609600">
                    <a:moveTo>
                      <a:pt x="609600" y="304800"/>
                    </a:moveTo>
                    <a:cubicBezTo>
                      <a:pt x="609600" y="473136"/>
                      <a:pt x="473136" y="609600"/>
                      <a:pt x="304800" y="609600"/>
                    </a:cubicBezTo>
                    <a:cubicBezTo>
                      <a:pt x="136464" y="609600"/>
                      <a:pt x="0" y="473136"/>
                      <a:pt x="0" y="304800"/>
                    </a:cubicBezTo>
                    <a:cubicBezTo>
                      <a:pt x="0" y="136464"/>
                      <a:pt x="136464" y="0"/>
                      <a:pt x="304800" y="0"/>
                    </a:cubicBezTo>
                    <a:cubicBezTo>
                      <a:pt x="473136" y="0"/>
                      <a:pt x="609600" y="136464"/>
                      <a:pt x="609600" y="3048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3756370433">
                      <a:custGeom>
                        <a:avLst/>
                        <a:gdLst>
                          <a:gd name="connsiteX0" fmla="*/ 2081426 w 2081426"/>
                          <a:gd name="connsiteY0" fmla="*/ 1040713 h 2081426"/>
                          <a:gd name="connsiteX1" fmla="*/ 1040713 w 2081426"/>
                          <a:gd name="connsiteY1" fmla="*/ 2081426 h 2081426"/>
                          <a:gd name="connsiteX2" fmla="*/ 0 w 2081426"/>
                          <a:gd name="connsiteY2" fmla="*/ 1040713 h 2081426"/>
                          <a:gd name="connsiteX3" fmla="*/ 1040713 w 2081426"/>
                          <a:gd name="connsiteY3" fmla="*/ 0 h 2081426"/>
                          <a:gd name="connsiteX4" fmla="*/ 2081426 w 2081426"/>
                          <a:gd name="connsiteY4" fmla="*/ 1040713 h 20814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081426" h="2081426" fill="none" extrusionOk="0">
                            <a:moveTo>
                              <a:pt x="2081426" y="1040713"/>
                            </a:moveTo>
                            <a:cubicBezTo>
                              <a:pt x="2120445" y="1677004"/>
                              <a:pt x="1527568" y="2117395"/>
                              <a:pt x="1040713" y="2081426"/>
                            </a:cubicBezTo>
                            <a:cubicBezTo>
                              <a:pt x="535731" y="2050938"/>
                              <a:pt x="74846" y="1629817"/>
                              <a:pt x="0" y="1040713"/>
                            </a:cubicBezTo>
                            <a:cubicBezTo>
                              <a:pt x="130753" y="408781"/>
                              <a:pt x="466157" y="-14308"/>
                              <a:pt x="1040713" y="0"/>
                            </a:cubicBezTo>
                            <a:cubicBezTo>
                              <a:pt x="1583056" y="67986"/>
                              <a:pt x="2106113" y="559707"/>
                              <a:pt x="2081426" y="1040713"/>
                            </a:cubicBezTo>
                            <a:close/>
                          </a:path>
                          <a:path w="2081426" h="2081426" stroke="0" extrusionOk="0">
                            <a:moveTo>
                              <a:pt x="2081426" y="1040713"/>
                            </a:moveTo>
                            <a:cubicBezTo>
                              <a:pt x="2175926" y="1538093"/>
                              <a:pt x="1570278" y="2115140"/>
                              <a:pt x="1040713" y="2081426"/>
                            </a:cubicBezTo>
                            <a:cubicBezTo>
                              <a:pt x="427784" y="2028201"/>
                              <a:pt x="79371" y="1503460"/>
                              <a:pt x="0" y="1040713"/>
                            </a:cubicBezTo>
                            <a:cubicBezTo>
                              <a:pt x="-110441" y="477950"/>
                              <a:pt x="443186" y="-68121"/>
                              <a:pt x="1040713" y="0"/>
                            </a:cubicBezTo>
                            <a:cubicBezTo>
                              <a:pt x="1629248" y="-12288"/>
                              <a:pt x="1972876" y="556414"/>
                              <a:pt x="2081426" y="1040713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023B30E7-EECD-33C8-C5DF-AF49F8191F16}"/>
                  </a:ext>
                </a:extLst>
              </p:cNvPr>
              <p:cNvSpPr/>
              <p:nvPr/>
            </p:nvSpPr>
            <p:spPr>
              <a:xfrm>
                <a:off x="4241911" y="2087293"/>
                <a:ext cx="188499" cy="358235"/>
              </a:xfrm>
              <a:custGeom>
                <a:avLst/>
                <a:gdLst>
                  <a:gd name="connsiteX0" fmla="*/ 181261 w 188499"/>
                  <a:gd name="connsiteY0" fmla="*/ 203073 h 358235"/>
                  <a:gd name="connsiteX1" fmla="*/ 124397 w 188499"/>
                  <a:gd name="connsiteY1" fmla="*/ 203073 h 358235"/>
                  <a:gd name="connsiteX2" fmla="*/ 124397 w 188499"/>
                  <a:gd name="connsiteY2" fmla="*/ 358235 h 358235"/>
                  <a:gd name="connsiteX3" fmla="*/ 40100 w 188499"/>
                  <a:gd name="connsiteY3" fmla="*/ 358235 h 358235"/>
                  <a:gd name="connsiteX4" fmla="*/ 40100 w 188499"/>
                  <a:gd name="connsiteY4" fmla="*/ 203073 h 358235"/>
                  <a:gd name="connsiteX5" fmla="*/ 0 w 188499"/>
                  <a:gd name="connsiteY5" fmla="*/ 203073 h 358235"/>
                  <a:gd name="connsiteX6" fmla="*/ 0 w 188499"/>
                  <a:gd name="connsiteY6" fmla="*/ 131445 h 358235"/>
                  <a:gd name="connsiteX7" fmla="*/ 40100 w 188499"/>
                  <a:gd name="connsiteY7" fmla="*/ 131445 h 358235"/>
                  <a:gd name="connsiteX8" fmla="*/ 40100 w 188499"/>
                  <a:gd name="connsiteY8" fmla="*/ 85058 h 358235"/>
                  <a:gd name="connsiteX9" fmla="*/ 125158 w 188499"/>
                  <a:gd name="connsiteY9" fmla="*/ 0 h 358235"/>
                  <a:gd name="connsiteX10" fmla="*/ 187547 w 188499"/>
                  <a:gd name="connsiteY10" fmla="*/ 286 h 358235"/>
                  <a:gd name="connsiteX11" fmla="*/ 187547 w 188499"/>
                  <a:gd name="connsiteY11" fmla="*/ 69818 h 358235"/>
                  <a:gd name="connsiteX12" fmla="*/ 142208 w 188499"/>
                  <a:gd name="connsiteY12" fmla="*/ 69818 h 358235"/>
                  <a:gd name="connsiteX13" fmla="*/ 124301 w 188499"/>
                  <a:gd name="connsiteY13" fmla="*/ 89345 h 358235"/>
                  <a:gd name="connsiteX14" fmla="*/ 124301 w 188499"/>
                  <a:gd name="connsiteY14" fmla="*/ 131540 h 358235"/>
                  <a:gd name="connsiteX15" fmla="*/ 188500 w 188499"/>
                  <a:gd name="connsiteY15" fmla="*/ 131540 h 358235"/>
                  <a:gd name="connsiteX16" fmla="*/ 181261 w 188499"/>
                  <a:gd name="connsiteY16" fmla="*/ 203073 h 358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88499" h="358235">
                    <a:moveTo>
                      <a:pt x="181261" y="203073"/>
                    </a:moveTo>
                    <a:lnTo>
                      <a:pt x="124397" y="203073"/>
                    </a:lnTo>
                    <a:lnTo>
                      <a:pt x="124397" y="358235"/>
                    </a:lnTo>
                    <a:lnTo>
                      <a:pt x="40100" y="358235"/>
                    </a:lnTo>
                    <a:lnTo>
                      <a:pt x="40100" y="203073"/>
                    </a:lnTo>
                    <a:lnTo>
                      <a:pt x="0" y="203073"/>
                    </a:lnTo>
                    <a:lnTo>
                      <a:pt x="0" y="131445"/>
                    </a:lnTo>
                    <a:lnTo>
                      <a:pt x="40100" y="131445"/>
                    </a:lnTo>
                    <a:lnTo>
                      <a:pt x="40100" y="85058"/>
                    </a:lnTo>
                    <a:cubicBezTo>
                      <a:pt x="40100" y="51911"/>
                      <a:pt x="55817" y="0"/>
                      <a:pt x="125158" y="0"/>
                    </a:cubicBezTo>
                    <a:lnTo>
                      <a:pt x="187547" y="286"/>
                    </a:lnTo>
                    <a:lnTo>
                      <a:pt x="187547" y="69818"/>
                    </a:lnTo>
                    <a:lnTo>
                      <a:pt x="142208" y="69818"/>
                    </a:lnTo>
                    <a:cubicBezTo>
                      <a:pt x="134779" y="69818"/>
                      <a:pt x="124301" y="73533"/>
                      <a:pt x="124301" y="89345"/>
                    </a:cubicBezTo>
                    <a:lnTo>
                      <a:pt x="124301" y="131540"/>
                    </a:lnTo>
                    <a:lnTo>
                      <a:pt x="188500" y="131540"/>
                    </a:lnTo>
                    <a:lnTo>
                      <a:pt x="181261" y="203073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4187715499">
                      <a:custGeom>
                        <a:avLst/>
                        <a:gdLst>
                          <a:gd name="connsiteX0" fmla="*/ 618899 w 643613"/>
                          <a:gd name="connsiteY0" fmla="*/ 693374 h 1223162"/>
                          <a:gd name="connsiteX1" fmla="*/ 424742 w 643613"/>
                          <a:gd name="connsiteY1" fmla="*/ 693374 h 1223162"/>
                          <a:gd name="connsiteX2" fmla="*/ 424742 w 643613"/>
                          <a:gd name="connsiteY2" fmla="*/ 1223162 h 1223162"/>
                          <a:gd name="connsiteX3" fmla="*/ 136917 w 643613"/>
                          <a:gd name="connsiteY3" fmla="*/ 1223162 h 1223162"/>
                          <a:gd name="connsiteX4" fmla="*/ 136917 w 643613"/>
                          <a:gd name="connsiteY4" fmla="*/ 693374 h 1223162"/>
                          <a:gd name="connsiteX5" fmla="*/ 0 w 643613"/>
                          <a:gd name="connsiteY5" fmla="*/ 693374 h 1223162"/>
                          <a:gd name="connsiteX6" fmla="*/ 0 w 643613"/>
                          <a:gd name="connsiteY6" fmla="*/ 448807 h 1223162"/>
                          <a:gd name="connsiteX7" fmla="*/ 136917 w 643613"/>
                          <a:gd name="connsiteY7" fmla="*/ 448807 h 1223162"/>
                          <a:gd name="connsiteX8" fmla="*/ 136917 w 643613"/>
                          <a:gd name="connsiteY8" fmla="*/ 290423 h 1223162"/>
                          <a:gd name="connsiteX9" fmla="*/ 427340 w 643613"/>
                          <a:gd name="connsiteY9" fmla="*/ 0 h 1223162"/>
                          <a:gd name="connsiteX10" fmla="*/ 640362 w 643613"/>
                          <a:gd name="connsiteY10" fmla="*/ 976 h 1223162"/>
                          <a:gd name="connsiteX11" fmla="*/ 640362 w 643613"/>
                          <a:gd name="connsiteY11" fmla="*/ 238387 h 1223162"/>
                          <a:gd name="connsiteX12" fmla="*/ 485556 w 643613"/>
                          <a:gd name="connsiteY12" fmla="*/ 238387 h 1223162"/>
                          <a:gd name="connsiteX13" fmla="*/ 424414 w 643613"/>
                          <a:gd name="connsiteY13" fmla="*/ 305060 h 1223162"/>
                          <a:gd name="connsiteX14" fmla="*/ 424414 w 643613"/>
                          <a:gd name="connsiteY14" fmla="*/ 449131 h 1223162"/>
                          <a:gd name="connsiteX15" fmla="*/ 643616 w 643613"/>
                          <a:gd name="connsiteY15" fmla="*/ 449131 h 1223162"/>
                          <a:gd name="connsiteX16" fmla="*/ 618899 w 643613"/>
                          <a:gd name="connsiteY16" fmla="*/ 693374 h 12231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643613" h="1223162" fill="none" extrusionOk="0">
                            <a:moveTo>
                              <a:pt x="618899" y="693374"/>
                            </a:moveTo>
                            <a:cubicBezTo>
                              <a:pt x="542706" y="689361"/>
                              <a:pt x="498562" y="686953"/>
                              <a:pt x="424742" y="693374"/>
                            </a:cubicBezTo>
                            <a:cubicBezTo>
                              <a:pt x="438215" y="811919"/>
                              <a:pt x="438133" y="1018274"/>
                              <a:pt x="424742" y="1223162"/>
                            </a:cubicBezTo>
                            <a:cubicBezTo>
                              <a:pt x="300057" y="1225989"/>
                              <a:pt x="214742" y="1223520"/>
                              <a:pt x="136917" y="1223162"/>
                            </a:cubicBezTo>
                            <a:cubicBezTo>
                              <a:pt x="138985" y="1038629"/>
                              <a:pt x="127314" y="938660"/>
                              <a:pt x="136917" y="693374"/>
                            </a:cubicBezTo>
                            <a:cubicBezTo>
                              <a:pt x="107330" y="691111"/>
                              <a:pt x="40459" y="690730"/>
                              <a:pt x="0" y="693374"/>
                            </a:cubicBezTo>
                            <a:cubicBezTo>
                              <a:pt x="-3471" y="572955"/>
                              <a:pt x="792" y="505131"/>
                              <a:pt x="0" y="448807"/>
                            </a:cubicBezTo>
                            <a:cubicBezTo>
                              <a:pt x="31301" y="447670"/>
                              <a:pt x="83944" y="443494"/>
                              <a:pt x="136917" y="448807"/>
                            </a:cubicBezTo>
                            <a:cubicBezTo>
                              <a:pt x="129014" y="391796"/>
                              <a:pt x="143813" y="363120"/>
                              <a:pt x="136917" y="290423"/>
                            </a:cubicBezTo>
                            <a:cubicBezTo>
                              <a:pt x="125336" y="158320"/>
                              <a:pt x="198622" y="9901"/>
                              <a:pt x="427340" y="0"/>
                            </a:cubicBezTo>
                            <a:cubicBezTo>
                              <a:pt x="470921" y="2740"/>
                              <a:pt x="549431" y="-6890"/>
                              <a:pt x="640362" y="976"/>
                            </a:cubicBezTo>
                            <a:cubicBezTo>
                              <a:pt x="630420" y="119649"/>
                              <a:pt x="636754" y="127894"/>
                              <a:pt x="640362" y="238387"/>
                            </a:cubicBezTo>
                            <a:cubicBezTo>
                              <a:pt x="591316" y="244197"/>
                              <a:pt x="534342" y="243987"/>
                              <a:pt x="485556" y="238387"/>
                            </a:cubicBezTo>
                            <a:cubicBezTo>
                              <a:pt x="458607" y="234053"/>
                              <a:pt x="424780" y="252582"/>
                              <a:pt x="424414" y="305060"/>
                            </a:cubicBezTo>
                            <a:cubicBezTo>
                              <a:pt x="418534" y="364355"/>
                              <a:pt x="417885" y="387502"/>
                              <a:pt x="424414" y="449131"/>
                            </a:cubicBezTo>
                            <a:cubicBezTo>
                              <a:pt x="489849" y="453003"/>
                              <a:pt x="582345" y="457851"/>
                              <a:pt x="643616" y="449131"/>
                            </a:cubicBezTo>
                            <a:cubicBezTo>
                              <a:pt x="631670" y="516869"/>
                              <a:pt x="630303" y="642463"/>
                              <a:pt x="618899" y="693374"/>
                            </a:cubicBezTo>
                            <a:close/>
                          </a:path>
                          <a:path w="643613" h="1223162" stroke="0" extrusionOk="0">
                            <a:moveTo>
                              <a:pt x="618899" y="693374"/>
                            </a:moveTo>
                            <a:cubicBezTo>
                              <a:pt x="544272" y="689074"/>
                              <a:pt x="504021" y="686745"/>
                              <a:pt x="424742" y="693374"/>
                            </a:cubicBezTo>
                            <a:cubicBezTo>
                              <a:pt x="418995" y="941601"/>
                              <a:pt x="439722" y="998958"/>
                              <a:pt x="424742" y="1223162"/>
                            </a:cubicBezTo>
                            <a:cubicBezTo>
                              <a:pt x="332709" y="1219491"/>
                              <a:pt x="256871" y="1217785"/>
                              <a:pt x="136917" y="1223162"/>
                            </a:cubicBezTo>
                            <a:cubicBezTo>
                              <a:pt x="153477" y="1075827"/>
                              <a:pt x="129500" y="820753"/>
                              <a:pt x="136917" y="693374"/>
                            </a:cubicBezTo>
                            <a:cubicBezTo>
                              <a:pt x="98438" y="697830"/>
                              <a:pt x="55766" y="693622"/>
                              <a:pt x="0" y="693374"/>
                            </a:cubicBezTo>
                            <a:cubicBezTo>
                              <a:pt x="-10238" y="582654"/>
                              <a:pt x="-2392" y="563059"/>
                              <a:pt x="0" y="448807"/>
                            </a:cubicBezTo>
                            <a:cubicBezTo>
                              <a:pt x="55694" y="452162"/>
                              <a:pt x="87728" y="447172"/>
                              <a:pt x="136917" y="448807"/>
                            </a:cubicBezTo>
                            <a:cubicBezTo>
                              <a:pt x="130689" y="417010"/>
                              <a:pt x="134428" y="331950"/>
                              <a:pt x="136917" y="290423"/>
                            </a:cubicBezTo>
                            <a:cubicBezTo>
                              <a:pt x="129616" y="167937"/>
                              <a:pt x="218383" y="-3092"/>
                              <a:pt x="427340" y="0"/>
                            </a:cubicBezTo>
                            <a:cubicBezTo>
                              <a:pt x="482341" y="7402"/>
                              <a:pt x="593617" y="6195"/>
                              <a:pt x="640362" y="976"/>
                            </a:cubicBezTo>
                            <a:cubicBezTo>
                              <a:pt x="644131" y="50962"/>
                              <a:pt x="643303" y="139667"/>
                              <a:pt x="640362" y="238387"/>
                            </a:cubicBezTo>
                            <a:cubicBezTo>
                              <a:pt x="573909" y="233322"/>
                              <a:pt x="539050" y="233624"/>
                              <a:pt x="485556" y="238387"/>
                            </a:cubicBezTo>
                            <a:cubicBezTo>
                              <a:pt x="453952" y="243578"/>
                              <a:pt x="424879" y="249748"/>
                              <a:pt x="424414" y="305060"/>
                            </a:cubicBezTo>
                            <a:cubicBezTo>
                              <a:pt x="431022" y="367690"/>
                              <a:pt x="421514" y="419493"/>
                              <a:pt x="424414" y="449131"/>
                            </a:cubicBezTo>
                            <a:cubicBezTo>
                              <a:pt x="499628" y="450569"/>
                              <a:pt x="561307" y="444196"/>
                              <a:pt x="643616" y="449131"/>
                            </a:cubicBezTo>
                            <a:cubicBezTo>
                              <a:pt x="637396" y="521143"/>
                              <a:pt x="620970" y="598423"/>
                              <a:pt x="618899" y="693374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5" name="Graphic 4">
            <a:extLst>
              <a:ext uri="{FF2B5EF4-FFF2-40B4-BE49-F238E27FC236}">
                <a16:creationId xmlns:a16="http://schemas.microsoft.com/office/drawing/2014/main" id="{827055D5-F01E-9FDB-6AE0-6F47B943ACD3}"/>
              </a:ext>
            </a:extLst>
          </p:cNvPr>
          <p:cNvGrpSpPr/>
          <p:nvPr/>
        </p:nvGrpSpPr>
        <p:grpSpPr>
          <a:xfrm>
            <a:off x="11720134" y="4326396"/>
            <a:ext cx="226302" cy="226302"/>
            <a:chOff x="5823298" y="1961610"/>
            <a:chExt cx="609600" cy="609600"/>
          </a:xfrm>
          <a:effectLst/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B3C91A32-8ADF-0131-0AE7-D62A849F1EAA}"/>
                </a:ext>
              </a:extLst>
            </p:cNvPr>
            <p:cNvSpPr/>
            <p:nvPr/>
          </p:nvSpPr>
          <p:spPr>
            <a:xfrm>
              <a:off x="5823298" y="1961610"/>
              <a:ext cx="609600" cy="609600"/>
            </a:xfrm>
            <a:prstGeom prst="roundRect">
              <a:avLst>
                <a:gd name="adj" fmla="val 14742"/>
              </a:avLst>
            </a:prstGeom>
            <a:solidFill>
              <a:schemeClr val="accent5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3505815204">
                    <a:custGeom>
                      <a:avLst/>
                      <a:gdLst>
                        <a:gd name="connsiteX0" fmla="*/ 0 w 1171686"/>
                        <a:gd name="connsiteY0" fmla="*/ 172730 h 1171686"/>
                        <a:gd name="connsiteX1" fmla="*/ 172730 w 1171686"/>
                        <a:gd name="connsiteY1" fmla="*/ 0 h 1171686"/>
                        <a:gd name="connsiteX2" fmla="*/ 585843 w 1171686"/>
                        <a:gd name="connsiteY2" fmla="*/ 0 h 1171686"/>
                        <a:gd name="connsiteX3" fmla="*/ 998956 w 1171686"/>
                        <a:gd name="connsiteY3" fmla="*/ 0 h 1171686"/>
                        <a:gd name="connsiteX4" fmla="*/ 1171686 w 1171686"/>
                        <a:gd name="connsiteY4" fmla="*/ 172730 h 1171686"/>
                        <a:gd name="connsiteX5" fmla="*/ 1171686 w 1171686"/>
                        <a:gd name="connsiteY5" fmla="*/ 561056 h 1171686"/>
                        <a:gd name="connsiteX6" fmla="*/ 1171686 w 1171686"/>
                        <a:gd name="connsiteY6" fmla="*/ 998956 h 1171686"/>
                        <a:gd name="connsiteX7" fmla="*/ 998956 w 1171686"/>
                        <a:gd name="connsiteY7" fmla="*/ 1171686 h 1171686"/>
                        <a:gd name="connsiteX8" fmla="*/ 585843 w 1171686"/>
                        <a:gd name="connsiteY8" fmla="*/ 1171686 h 1171686"/>
                        <a:gd name="connsiteX9" fmla="*/ 172730 w 1171686"/>
                        <a:gd name="connsiteY9" fmla="*/ 1171686 h 1171686"/>
                        <a:gd name="connsiteX10" fmla="*/ 0 w 1171686"/>
                        <a:gd name="connsiteY10" fmla="*/ 998956 h 1171686"/>
                        <a:gd name="connsiteX11" fmla="*/ 0 w 1171686"/>
                        <a:gd name="connsiteY11" fmla="*/ 569318 h 1171686"/>
                        <a:gd name="connsiteX12" fmla="*/ 0 w 1171686"/>
                        <a:gd name="connsiteY12" fmla="*/ 172730 h 11716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171686" h="1171686" fill="none" extrusionOk="0">
                          <a:moveTo>
                            <a:pt x="0" y="172730"/>
                          </a:moveTo>
                          <a:cubicBezTo>
                            <a:pt x="6403" y="66924"/>
                            <a:pt x="98102" y="10491"/>
                            <a:pt x="172730" y="0"/>
                          </a:cubicBezTo>
                          <a:cubicBezTo>
                            <a:pt x="296439" y="-12172"/>
                            <a:pt x="402957" y="14216"/>
                            <a:pt x="585843" y="0"/>
                          </a:cubicBezTo>
                          <a:cubicBezTo>
                            <a:pt x="768729" y="-14216"/>
                            <a:pt x="911771" y="20223"/>
                            <a:pt x="998956" y="0"/>
                          </a:cubicBezTo>
                          <a:cubicBezTo>
                            <a:pt x="1092716" y="2314"/>
                            <a:pt x="1154165" y="82975"/>
                            <a:pt x="1171686" y="172730"/>
                          </a:cubicBezTo>
                          <a:cubicBezTo>
                            <a:pt x="1159974" y="257631"/>
                            <a:pt x="1186222" y="378018"/>
                            <a:pt x="1171686" y="561056"/>
                          </a:cubicBezTo>
                          <a:cubicBezTo>
                            <a:pt x="1157150" y="744094"/>
                            <a:pt x="1175515" y="839390"/>
                            <a:pt x="1171686" y="998956"/>
                          </a:cubicBezTo>
                          <a:cubicBezTo>
                            <a:pt x="1182709" y="1098389"/>
                            <a:pt x="1097263" y="1176661"/>
                            <a:pt x="998956" y="1171686"/>
                          </a:cubicBezTo>
                          <a:cubicBezTo>
                            <a:pt x="815766" y="1170381"/>
                            <a:pt x="785065" y="1180317"/>
                            <a:pt x="585843" y="1171686"/>
                          </a:cubicBezTo>
                          <a:cubicBezTo>
                            <a:pt x="386621" y="1163055"/>
                            <a:pt x="356927" y="1176720"/>
                            <a:pt x="172730" y="1171686"/>
                          </a:cubicBezTo>
                          <a:cubicBezTo>
                            <a:pt x="82883" y="1171297"/>
                            <a:pt x="-4433" y="1074679"/>
                            <a:pt x="0" y="998956"/>
                          </a:cubicBezTo>
                          <a:cubicBezTo>
                            <a:pt x="-5411" y="854281"/>
                            <a:pt x="1582" y="738571"/>
                            <a:pt x="0" y="569318"/>
                          </a:cubicBezTo>
                          <a:cubicBezTo>
                            <a:pt x="-1582" y="400065"/>
                            <a:pt x="-14429" y="304864"/>
                            <a:pt x="0" y="172730"/>
                          </a:cubicBezTo>
                          <a:close/>
                        </a:path>
                        <a:path w="1171686" h="1171686" stroke="0" extrusionOk="0">
                          <a:moveTo>
                            <a:pt x="0" y="172730"/>
                          </a:moveTo>
                          <a:cubicBezTo>
                            <a:pt x="6346" y="77938"/>
                            <a:pt x="76661" y="-3595"/>
                            <a:pt x="172730" y="0"/>
                          </a:cubicBezTo>
                          <a:cubicBezTo>
                            <a:pt x="321091" y="-15867"/>
                            <a:pt x="465223" y="4856"/>
                            <a:pt x="577581" y="0"/>
                          </a:cubicBezTo>
                          <a:cubicBezTo>
                            <a:pt x="689939" y="-4856"/>
                            <a:pt x="788716" y="-2323"/>
                            <a:pt x="998956" y="0"/>
                          </a:cubicBezTo>
                          <a:cubicBezTo>
                            <a:pt x="1108536" y="-4519"/>
                            <a:pt x="1167373" y="71845"/>
                            <a:pt x="1171686" y="172730"/>
                          </a:cubicBezTo>
                          <a:cubicBezTo>
                            <a:pt x="1183979" y="269178"/>
                            <a:pt x="1182875" y="401801"/>
                            <a:pt x="1171686" y="602368"/>
                          </a:cubicBezTo>
                          <a:cubicBezTo>
                            <a:pt x="1160497" y="802935"/>
                            <a:pt x="1159643" y="864265"/>
                            <a:pt x="1171686" y="998956"/>
                          </a:cubicBezTo>
                          <a:cubicBezTo>
                            <a:pt x="1172622" y="1087867"/>
                            <a:pt x="1107024" y="1170758"/>
                            <a:pt x="998956" y="1171686"/>
                          </a:cubicBezTo>
                          <a:cubicBezTo>
                            <a:pt x="914480" y="1188367"/>
                            <a:pt x="747929" y="1176576"/>
                            <a:pt x="577581" y="1171686"/>
                          </a:cubicBezTo>
                          <a:cubicBezTo>
                            <a:pt x="407233" y="1166796"/>
                            <a:pt x="337808" y="1174309"/>
                            <a:pt x="172730" y="1171686"/>
                          </a:cubicBezTo>
                          <a:cubicBezTo>
                            <a:pt x="77053" y="1177389"/>
                            <a:pt x="8012" y="1080996"/>
                            <a:pt x="0" y="998956"/>
                          </a:cubicBezTo>
                          <a:cubicBezTo>
                            <a:pt x="19528" y="907443"/>
                            <a:pt x="-221" y="781116"/>
                            <a:pt x="0" y="594105"/>
                          </a:cubicBezTo>
                          <a:cubicBezTo>
                            <a:pt x="221" y="407094"/>
                            <a:pt x="12567" y="303696"/>
                            <a:pt x="0" y="17273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658AACA-4D3B-857A-817D-042873120AB3}"/>
                </a:ext>
              </a:extLst>
            </p:cNvPr>
            <p:cNvSpPr/>
            <p:nvPr/>
          </p:nvSpPr>
          <p:spPr>
            <a:xfrm>
              <a:off x="5955886" y="2096580"/>
              <a:ext cx="344424" cy="339661"/>
            </a:xfrm>
            <a:custGeom>
              <a:avLst/>
              <a:gdLst>
                <a:gd name="connsiteX0" fmla="*/ 344424 w 344424"/>
                <a:gd name="connsiteY0" fmla="*/ 210693 h 339661"/>
                <a:gd name="connsiteX1" fmla="*/ 344424 w 344424"/>
                <a:gd name="connsiteY1" fmla="*/ 339662 h 339661"/>
                <a:gd name="connsiteX2" fmla="*/ 269653 w 344424"/>
                <a:gd name="connsiteY2" fmla="*/ 339662 h 339661"/>
                <a:gd name="connsiteX3" fmla="*/ 269653 w 344424"/>
                <a:gd name="connsiteY3" fmla="*/ 219361 h 339661"/>
                <a:gd name="connsiteX4" fmla="*/ 231743 w 344424"/>
                <a:gd name="connsiteY4" fmla="*/ 168497 h 339661"/>
                <a:gd name="connsiteX5" fmla="*/ 193358 w 344424"/>
                <a:gd name="connsiteY5" fmla="*/ 195834 h 339661"/>
                <a:gd name="connsiteX6" fmla="*/ 190881 w 344424"/>
                <a:gd name="connsiteY6" fmla="*/ 214027 h 339661"/>
                <a:gd name="connsiteX7" fmla="*/ 190881 w 344424"/>
                <a:gd name="connsiteY7" fmla="*/ 339662 h 339661"/>
                <a:gd name="connsiteX8" fmla="*/ 116110 w 344424"/>
                <a:gd name="connsiteY8" fmla="*/ 339662 h 339661"/>
                <a:gd name="connsiteX9" fmla="*/ 116110 w 344424"/>
                <a:gd name="connsiteY9" fmla="*/ 114776 h 339661"/>
                <a:gd name="connsiteX10" fmla="*/ 190881 w 344424"/>
                <a:gd name="connsiteY10" fmla="*/ 114776 h 339661"/>
                <a:gd name="connsiteX11" fmla="*/ 190881 w 344424"/>
                <a:gd name="connsiteY11" fmla="*/ 146685 h 339661"/>
                <a:gd name="connsiteX12" fmla="*/ 190405 w 344424"/>
                <a:gd name="connsiteY12" fmla="*/ 147447 h 339661"/>
                <a:gd name="connsiteX13" fmla="*/ 190881 w 344424"/>
                <a:gd name="connsiteY13" fmla="*/ 147447 h 339661"/>
                <a:gd name="connsiteX14" fmla="*/ 190881 w 344424"/>
                <a:gd name="connsiteY14" fmla="*/ 146685 h 339661"/>
                <a:gd name="connsiteX15" fmla="*/ 258318 w 344424"/>
                <a:gd name="connsiteY15" fmla="*/ 109538 h 339661"/>
                <a:gd name="connsiteX16" fmla="*/ 344424 w 344424"/>
                <a:gd name="connsiteY16" fmla="*/ 210693 h 339661"/>
                <a:gd name="connsiteX17" fmla="*/ 344424 w 344424"/>
                <a:gd name="connsiteY17" fmla="*/ 210693 h 339661"/>
                <a:gd name="connsiteX18" fmla="*/ 0 w 344424"/>
                <a:gd name="connsiteY18" fmla="*/ 339662 h 339661"/>
                <a:gd name="connsiteX19" fmla="*/ 74771 w 344424"/>
                <a:gd name="connsiteY19" fmla="*/ 339662 h 339661"/>
                <a:gd name="connsiteX20" fmla="*/ 74771 w 344424"/>
                <a:gd name="connsiteY20" fmla="*/ 114776 h 339661"/>
                <a:gd name="connsiteX21" fmla="*/ 0 w 344424"/>
                <a:gd name="connsiteY21" fmla="*/ 114776 h 339661"/>
                <a:gd name="connsiteX22" fmla="*/ 0 w 344424"/>
                <a:gd name="connsiteY22" fmla="*/ 339662 h 339661"/>
                <a:gd name="connsiteX23" fmla="*/ 76962 w 344424"/>
                <a:gd name="connsiteY23" fmla="*/ 38481 h 339661"/>
                <a:gd name="connsiteX24" fmla="*/ 38481 w 344424"/>
                <a:gd name="connsiteY24" fmla="*/ 76962 h 339661"/>
                <a:gd name="connsiteX25" fmla="*/ 0 w 344424"/>
                <a:gd name="connsiteY25" fmla="*/ 38481 h 339661"/>
                <a:gd name="connsiteX26" fmla="*/ 38481 w 344424"/>
                <a:gd name="connsiteY26" fmla="*/ 0 h 339661"/>
                <a:gd name="connsiteX27" fmla="*/ 76962 w 344424"/>
                <a:gd name="connsiteY27" fmla="*/ 38481 h 3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4424" h="339661">
                  <a:moveTo>
                    <a:pt x="344424" y="210693"/>
                  </a:moveTo>
                  <a:lnTo>
                    <a:pt x="344424" y="339662"/>
                  </a:lnTo>
                  <a:lnTo>
                    <a:pt x="269653" y="339662"/>
                  </a:lnTo>
                  <a:lnTo>
                    <a:pt x="269653" y="219361"/>
                  </a:lnTo>
                  <a:cubicBezTo>
                    <a:pt x="269653" y="189167"/>
                    <a:pt x="258890" y="168497"/>
                    <a:pt x="231743" y="168497"/>
                  </a:cubicBezTo>
                  <a:cubicBezTo>
                    <a:pt x="211074" y="168497"/>
                    <a:pt x="198787" y="182404"/>
                    <a:pt x="193358" y="195834"/>
                  </a:cubicBezTo>
                  <a:cubicBezTo>
                    <a:pt x="191357" y="200597"/>
                    <a:pt x="190881" y="207359"/>
                    <a:pt x="190881" y="214027"/>
                  </a:cubicBezTo>
                  <a:lnTo>
                    <a:pt x="190881" y="339662"/>
                  </a:lnTo>
                  <a:lnTo>
                    <a:pt x="116110" y="339662"/>
                  </a:lnTo>
                  <a:cubicBezTo>
                    <a:pt x="116110" y="339662"/>
                    <a:pt x="117158" y="135827"/>
                    <a:pt x="116110" y="114776"/>
                  </a:cubicBezTo>
                  <a:lnTo>
                    <a:pt x="190881" y="114776"/>
                  </a:lnTo>
                  <a:lnTo>
                    <a:pt x="190881" y="146685"/>
                  </a:lnTo>
                  <a:cubicBezTo>
                    <a:pt x="190691" y="146971"/>
                    <a:pt x="190500" y="147161"/>
                    <a:pt x="190405" y="147447"/>
                  </a:cubicBezTo>
                  <a:lnTo>
                    <a:pt x="190881" y="147447"/>
                  </a:lnTo>
                  <a:lnTo>
                    <a:pt x="190881" y="146685"/>
                  </a:lnTo>
                  <a:cubicBezTo>
                    <a:pt x="200787" y="131350"/>
                    <a:pt x="218504" y="109538"/>
                    <a:pt x="258318" y="109538"/>
                  </a:cubicBezTo>
                  <a:cubicBezTo>
                    <a:pt x="307467" y="109442"/>
                    <a:pt x="344424" y="141637"/>
                    <a:pt x="344424" y="210693"/>
                  </a:cubicBezTo>
                  <a:lnTo>
                    <a:pt x="344424" y="210693"/>
                  </a:lnTo>
                  <a:close/>
                  <a:moveTo>
                    <a:pt x="0" y="339662"/>
                  </a:moveTo>
                  <a:lnTo>
                    <a:pt x="74771" y="339662"/>
                  </a:lnTo>
                  <a:lnTo>
                    <a:pt x="74771" y="114776"/>
                  </a:lnTo>
                  <a:lnTo>
                    <a:pt x="0" y="114776"/>
                  </a:lnTo>
                  <a:lnTo>
                    <a:pt x="0" y="339662"/>
                  </a:lnTo>
                  <a:close/>
                  <a:moveTo>
                    <a:pt x="76962" y="38481"/>
                  </a:moveTo>
                  <a:cubicBezTo>
                    <a:pt x="76962" y="59722"/>
                    <a:pt x="59722" y="76962"/>
                    <a:pt x="38481" y="76962"/>
                  </a:cubicBezTo>
                  <a:cubicBezTo>
                    <a:pt x="17240" y="76962"/>
                    <a:pt x="0" y="59722"/>
                    <a:pt x="0" y="38481"/>
                  </a:cubicBezTo>
                  <a:cubicBezTo>
                    <a:pt x="0" y="17240"/>
                    <a:pt x="17240" y="0"/>
                    <a:pt x="38481" y="0"/>
                  </a:cubicBezTo>
                  <a:cubicBezTo>
                    <a:pt x="59722" y="0"/>
                    <a:pt x="76962" y="17145"/>
                    <a:pt x="76962" y="38481"/>
                  </a:cubicBezTo>
                  <a:close/>
                </a:path>
              </a:pathLst>
            </a:custGeom>
            <a:solidFill>
              <a:schemeClr val="bg2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79177957">
                    <a:custGeom>
                      <a:avLst/>
                      <a:gdLst>
                        <a:gd name="connsiteX0" fmla="*/ 662003 w 662003"/>
                        <a:gd name="connsiteY0" fmla="*/ 404964 h 652848"/>
                        <a:gd name="connsiteX1" fmla="*/ 662003 w 662003"/>
                        <a:gd name="connsiteY1" fmla="*/ 652849 h 652848"/>
                        <a:gd name="connsiteX2" fmla="*/ 518288 w 662003"/>
                        <a:gd name="connsiteY2" fmla="*/ 652849 h 652848"/>
                        <a:gd name="connsiteX3" fmla="*/ 518288 w 662003"/>
                        <a:gd name="connsiteY3" fmla="*/ 421624 h 652848"/>
                        <a:gd name="connsiteX4" fmla="*/ 445423 w 662003"/>
                        <a:gd name="connsiteY4" fmla="*/ 323860 h 652848"/>
                        <a:gd name="connsiteX5" fmla="*/ 371645 w 662003"/>
                        <a:gd name="connsiteY5" fmla="*/ 376404 h 652848"/>
                        <a:gd name="connsiteX6" fmla="*/ 366884 w 662003"/>
                        <a:gd name="connsiteY6" fmla="*/ 411372 h 652848"/>
                        <a:gd name="connsiteX7" fmla="*/ 366884 w 662003"/>
                        <a:gd name="connsiteY7" fmla="*/ 652849 h 652848"/>
                        <a:gd name="connsiteX8" fmla="*/ 223170 w 662003"/>
                        <a:gd name="connsiteY8" fmla="*/ 652849 h 652848"/>
                        <a:gd name="connsiteX9" fmla="*/ 223170 w 662003"/>
                        <a:gd name="connsiteY9" fmla="*/ 220606 h 652848"/>
                        <a:gd name="connsiteX10" fmla="*/ 366884 w 662003"/>
                        <a:gd name="connsiteY10" fmla="*/ 220606 h 652848"/>
                        <a:gd name="connsiteX11" fmla="*/ 366884 w 662003"/>
                        <a:gd name="connsiteY11" fmla="*/ 281937 h 652848"/>
                        <a:gd name="connsiteX12" fmla="*/ 365969 w 662003"/>
                        <a:gd name="connsiteY12" fmla="*/ 283401 h 652848"/>
                        <a:gd name="connsiteX13" fmla="*/ 366884 w 662003"/>
                        <a:gd name="connsiteY13" fmla="*/ 283401 h 652848"/>
                        <a:gd name="connsiteX14" fmla="*/ 366884 w 662003"/>
                        <a:gd name="connsiteY14" fmla="*/ 281937 h 652848"/>
                        <a:gd name="connsiteX15" fmla="*/ 496502 w 662003"/>
                        <a:gd name="connsiteY15" fmla="*/ 210538 h 652848"/>
                        <a:gd name="connsiteX16" fmla="*/ 662003 w 662003"/>
                        <a:gd name="connsiteY16" fmla="*/ 404964 h 652848"/>
                        <a:gd name="connsiteX17" fmla="*/ 662003 w 662003"/>
                        <a:gd name="connsiteY17" fmla="*/ 404964 h 652848"/>
                        <a:gd name="connsiteX18" fmla="*/ 0 w 662003"/>
                        <a:gd name="connsiteY18" fmla="*/ 652849 h 652848"/>
                        <a:gd name="connsiteX19" fmla="*/ 143714 w 662003"/>
                        <a:gd name="connsiteY19" fmla="*/ 652849 h 652848"/>
                        <a:gd name="connsiteX20" fmla="*/ 143714 w 662003"/>
                        <a:gd name="connsiteY20" fmla="*/ 220606 h 652848"/>
                        <a:gd name="connsiteX21" fmla="*/ 0 w 662003"/>
                        <a:gd name="connsiteY21" fmla="*/ 220606 h 652848"/>
                        <a:gd name="connsiteX22" fmla="*/ 0 w 662003"/>
                        <a:gd name="connsiteY22" fmla="*/ 652849 h 652848"/>
                        <a:gd name="connsiteX23" fmla="*/ 147925 w 662003"/>
                        <a:gd name="connsiteY23" fmla="*/ 73962 h 652848"/>
                        <a:gd name="connsiteX24" fmla="*/ 73962 w 662003"/>
                        <a:gd name="connsiteY24" fmla="*/ 147925 h 652848"/>
                        <a:gd name="connsiteX25" fmla="*/ 0 w 662003"/>
                        <a:gd name="connsiteY25" fmla="*/ 73962 h 652848"/>
                        <a:gd name="connsiteX26" fmla="*/ 73962 w 662003"/>
                        <a:gd name="connsiteY26" fmla="*/ 0 h 652848"/>
                        <a:gd name="connsiteX27" fmla="*/ 147925 w 662003"/>
                        <a:gd name="connsiteY27" fmla="*/ 73962 h 6528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</a:cxnLst>
                      <a:rect l="l" t="t" r="r" b="b"/>
                      <a:pathLst>
                        <a:path w="662003" h="652848" fill="none" extrusionOk="0">
                          <a:moveTo>
                            <a:pt x="662003" y="404964"/>
                          </a:moveTo>
                          <a:cubicBezTo>
                            <a:pt x="672836" y="505715"/>
                            <a:pt x="650245" y="539357"/>
                            <a:pt x="662003" y="652849"/>
                          </a:cubicBezTo>
                          <a:cubicBezTo>
                            <a:pt x="596982" y="656424"/>
                            <a:pt x="578793" y="652067"/>
                            <a:pt x="518288" y="652849"/>
                          </a:cubicBezTo>
                          <a:cubicBezTo>
                            <a:pt x="529196" y="539550"/>
                            <a:pt x="515421" y="483056"/>
                            <a:pt x="518288" y="421624"/>
                          </a:cubicBezTo>
                          <a:cubicBezTo>
                            <a:pt x="525015" y="372025"/>
                            <a:pt x="500113" y="315929"/>
                            <a:pt x="445423" y="323860"/>
                          </a:cubicBezTo>
                          <a:cubicBezTo>
                            <a:pt x="405483" y="327348"/>
                            <a:pt x="384167" y="348287"/>
                            <a:pt x="371645" y="376404"/>
                          </a:cubicBezTo>
                          <a:cubicBezTo>
                            <a:pt x="369008" y="386090"/>
                            <a:pt x="369239" y="400004"/>
                            <a:pt x="366884" y="411372"/>
                          </a:cubicBezTo>
                          <a:cubicBezTo>
                            <a:pt x="377621" y="521296"/>
                            <a:pt x="355382" y="582475"/>
                            <a:pt x="366884" y="652849"/>
                          </a:cubicBezTo>
                          <a:cubicBezTo>
                            <a:pt x="308373" y="650269"/>
                            <a:pt x="282555" y="650746"/>
                            <a:pt x="223170" y="652849"/>
                          </a:cubicBezTo>
                          <a:cubicBezTo>
                            <a:pt x="227892" y="650746"/>
                            <a:pt x="223790" y="263102"/>
                            <a:pt x="223170" y="220606"/>
                          </a:cubicBezTo>
                          <a:cubicBezTo>
                            <a:pt x="287978" y="214387"/>
                            <a:pt x="312831" y="222372"/>
                            <a:pt x="366884" y="220606"/>
                          </a:cubicBezTo>
                          <a:cubicBezTo>
                            <a:pt x="368321" y="237491"/>
                            <a:pt x="369567" y="251705"/>
                            <a:pt x="366884" y="281937"/>
                          </a:cubicBezTo>
                          <a:cubicBezTo>
                            <a:pt x="366606" y="282575"/>
                            <a:pt x="366078" y="282751"/>
                            <a:pt x="365969" y="283401"/>
                          </a:cubicBezTo>
                          <a:cubicBezTo>
                            <a:pt x="366272" y="283441"/>
                            <a:pt x="366666" y="283355"/>
                            <a:pt x="366884" y="283401"/>
                          </a:cubicBezTo>
                          <a:cubicBezTo>
                            <a:pt x="366899" y="282903"/>
                            <a:pt x="366953" y="282379"/>
                            <a:pt x="366884" y="281937"/>
                          </a:cubicBezTo>
                          <a:cubicBezTo>
                            <a:pt x="397985" y="251971"/>
                            <a:pt x="413372" y="198760"/>
                            <a:pt x="496502" y="210538"/>
                          </a:cubicBezTo>
                          <a:cubicBezTo>
                            <a:pt x="596130" y="215910"/>
                            <a:pt x="655890" y="266419"/>
                            <a:pt x="662003" y="404964"/>
                          </a:cubicBezTo>
                          <a:lnTo>
                            <a:pt x="662003" y="404964"/>
                          </a:lnTo>
                          <a:close/>
                          <a:moveTo>
                            <a:pt x="0" y="652849"/>
                          </a:moveTo>
                          <a:cubicBezTo>
                            <a:pt x="69509" y="658489"/>
                            <a:pt x="75844" y="649442"/>
                            <a:pt x="143714" y="652849"/>
                          </a:cubicBezTo>
                          <a:cubicBezTo>
                            <a:pt x="152098" y="472515"/>
                            <a:pt x="125635" y="426962"/>
                            <a:pt x="143714" y="220606"/>
                          </a:cubicBezTo>
                          <a:cubicBezTo>
                            <a:pt x="107584" y="225168"/>
                            <a:pt x="59387" y="227223"/>
                            <a:pt x="0" y="220606"/>
                          </a:cubicBezTo>
                          <a:cubicBezTo>
                            <a:pt x="-3916" y="311750"/>
                            <a:pt x="17879" y="438731"/>
                            <a:pt x="0" y="652849"/>
                          </a:cubicBezTo>
                          <a:close/>
                          <a:moveTo>
                            <a:pt x="147925" y="73962"/>
                          </a:moveTo>
                          <a:cubicBezTo>
                            <a:pt x="149256" y="117090"/>
                            <a:pt x="123330" y="150773"/>
                            <a:pt x="73962" y="147925"/>
                          </a:cubicBezTo>
                          <a:cubicBezTo>
                            <a:pt x="42267" y="145288"/>
                            <a:pt x="-4781" y="119681"/>
                            <a:pt x="0" y="73962"/>
                          </a:cubicBezTo>
                          <a:cubicBezTo>
                            <a:pt x="-2376" y="34375"/>
                            <a:pt x="34131" y="-93"/>
                            <a:pt x="73962" y="0"/>
                          </a:cubicBezTo>
                          <a:cubicBezTo>
                            <a:pt x="116938" y="-8395"/>
                            <a:pt x="153931" y="36824"/>
                            <a:pt x="147925" y="73962"/>
                          </a:cubicBezTo>
                          <a:close/>
                        </a:path>
                        <a:path w="662003" h="652848" stroke="0" extrusionOk="0">
                          <a:moveTo>
                            <a:pt x="662003" y="404964"/>
                          </a:moveTo>
                          <a:cubicBezTo>
                            <a:pt x="669336" y="508707"/>
                            <a:pt x="652537" y="581998"/>
                            <a:pt x="662003" y="652849"/>
                          </a:cubicBezTo>
                          <a:cubicBezTo>
                            <a:pt x="630239" y="655224"/>
                            <a:pt x="582820" y="655962"/>
                            <a:pt x="518288" y="652849"/>
                          </a:cubicBezTo>
                          <a:cubicBezTo>
                            <a:pt x="512353" y="561066"/>
                            <a:pt x="507135" y="521564"/>
                            <a:pt x="518288" y="421624"/>
                          </a:cubicBezTo>
                          <a:cubicBezTo>
                            <a:pt x="515138" y="361839"/>
                            <a:pt x="505366" y="323282"/>
                            <a:pt x="445423" y="323860"/>
                          </a:cubicBezTo>
                          <a:cubicBezTo>
                            <a:pt x="406102" y="322854"/>
                            <a:pt x="381924" y="351647"/>
                            <a:pt x="371645" y="376404"/>
                          </a:cubicBezTo>
                          <a:cubicBezTo>
                            <a:pt x="364958" y="385691"/>
                            <a:pt x="365863" y="397380"/>
                            <a:pt x="366884" y="411372"/>
                          </a:cubicBezTo>
                          <a:cubicBezTo>
                            <a:pt x="371734" y="508525"/>
                            <a:pt x="376437" y="581064"/>
                            <a:pt x="366884" y="652849"/>
                          </a:cubicBezTo>
                          <a:cubicBezTo>
                            <a:pt x="301554" y="659121"/>
                            <a:pt x="294757" y="646345"/>
                            <a:pt x="223170" y="652849"/>
                          </a:cubicBezTo>
                          <a:cubicBezTo>
                            <a:pt x="221074" y="657979"/>
                            <a:pt x="227098" y="255836"/>
                            <a:pt x="223170" y="220606"/>
                          </a:cubicBezTo>
                          <a:cubicBezTo>
                            <a:pt x="269567" y="222996"/>
                            <a:pt x="308876" y="218015"/>
                            <a:pt x="366884" y="220606"/>
                          </a:cubicBezTo>
                          <a:cubicBezTo>
                            <a:pt x="366959" y="245046"/>
                            <a:pt x="366608" y="262179"/>
                            <a:pt x="366884" y="281937"/>
                          </a:cubicBezTo>
                          <a:cubicBezTo>
                            <a:pt x="366468" y="282551"/>
                            <a:pt x="366129" y="282890"/>
                            <a:pt x="365969" y="283401"/>
                          </a:cubicBezTo>
                          <a:cubicBezTo>
                            <a:pt x="366209" y="283422"/>
                            <a:pt x="366652" y="283382"/>
                            <a:pt x="366884" y="283401"/>
                          </a:cubicBezTo>
                          <a:cubicBezTo>
                            <a:pt x="366841" y="282685"/>
                            <a:pt x="366891" y="282345"/>
                            <a:pt x="366884" y="281937"/>
                          </a:cubicBezTo>
                          <a:cubicBezTo>
                            <a:pt x="375608" y="254929"/>
                            <a:pt x="428463" y="202608"/>
                            <a:pt x="496502" y="210538"/>
                          </a:cubicBezTo>
                          <a:cubicBezTo>
                            <a:pt x="587002" y="212700"/>
                            <a:pt x="669150" y="286691"/>
                            <a:pt x="662003" y="404964"/>
                          </a:cubicBezTo>
                          <a:lnTo>
                            <a:pt x="662003" y="404964"/>
                          </a:lnTo>
                          <a:close/>
                          <a:moveTo>
                            <a:pt x="0" y="652849"/>
                          </a:moveTo>
                          <a:cubicBezTo>
                            <a:pt x="58883" y="646192"/>
                            <a:pt x="91367" y="655175"/>
                            <a:pt x="143714" y="652849"/>
                          </a:cubicBezTo>
                          <a:cubicBezTo>
                            <a:pt x="146225" y="542211"/>
                            <a:pt x="152175" y="370753"/>
                            <a:pt x="143714" y="220606"/>
                          </a:cubicBezTo>
                          <a:cubicBezTo>
                            <a:pt x="81125" y="215489"/>
                            <a:pt x="48569" y="214896"/>
                            <a:pt x="0" y="220606"/>
                          </a:cubicBezTo>
                          <a:cubicBezTo>
                            <a:pt x="-2566" y="324321"/>
                            <a:pt x="-19454" y="479311"/>
                            <a:pt x="0" y="652849"/>
                          </a:cubicBezTo>
                          <a:close/>
                          <a:moveTo>
                            <a:pt x="147925" y="73962"/>
                          </a:moveTo>
                          <a:cubicBezTo>
                            <a:pt x="141841" y="108856"/>
                            <a:pt x="114137" y="145851"/>
                            <a:pt x="73962" y="147925"/>
                          </a:cubicBezTo>
                          <a:cubicBezTo>
                            <a:pt x="29382" y="149301"/>
                            <a:pt x="6083" y="120898"/>
                            <a:pt x="0" y="73962"/>
                          </a:cubicBezTo>
                          <a:cubicBezTo>
                            <a:pt x="4302" y="37991"/>
                            <a:pt x="28399" y="4705"/>
                            <a:pt x="73962" y="0"/>
                          </a:cubicBezTo>
                          <a:cubicBezTo>
                            <a:pt x="117835" y="-7015"/>
                            <a:pt x="150354" y="40776"/>
                            <a:pt x="147925" y="73962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142E733-F6BD-0BBD-7B52-057554516FD0}"/>
              </a:ext>
            </a:extLst>
          </p:cNvPr>
          <p:cNvGrpSpPr/>
          <p:nvPr/>
        </p:nvGrpSpPr>
        <p:grpSpPr>
          <a:xfrm>
            <a:off x="11365639" y="2714734"/>
            <a:ext cx="353216" cy="353216"/>
            <a:chOff x="2625872" y="2151767"/>
            <a:chExt cx="1869928" cy="1869928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6F48049-0441-A01A-BBE9-25FFE5E263C0}"/>
                </a:ext>
              </a:extLst>
            </p:cNvPr>
            <p:cNvSpPr/>
            <p:nvPr/>
          </p:nvSpPr>
          <p:spPr>
            <a:xfrm>
              <a:off x="2625872" y="2151767"/>
              <a:ext cx="1869928" cy="1869928"/>
            </a:xfrm>
            <a:custGeom>
              <a:avLst/>
              <a:gdLst>
                <a:gd name="connsiteX0" fmla="*/ 609600 w 609600"/>
                <a:gd name="connsiteY0" fmla="*/ 304800 h 609600"/>
                <a:gd name="connsiteX1" fmla="*/ 304800 w 609600"/>
                <a:gd name="connsiteY1" fmla="*/ 609600 h 609600"/>
                <a:gd name="connsiteX2" fmla="*/ 0 w 609600"/>
                <a:gd name="connsiteY2" fmla="*/ 304800 h 609600"/>
                <a:gd name="connsiteX3" fmla="*/ 304800 w 609600"/>
                <a:gd name="connsiteY3" fmla="*/ 0 h 609600"/>
                <a:gd name="connsiteX4" fmla="*/ 609600 w 609600"/>
                <a:gd name="connsiteY4" fmla="*/ 3048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" h="609600">
                  <a:moveTo>
                    <a:pt x="609600" y="304800"/>
                  </a:moveTo>
                  <a:cubicBezTo>
                    <a:pt x="609600" y="473136"/>
                    <a:pt x="473136" y="609600"/>
                    <a:pt x="304800" y="609600"/>
                  </a:cubicBezTo>
                  <a:cubicBezTo>
                    <a:pt x="136464" y="609600"/>
                    <a:pt x="0" y="473136"/>
                    <a:pt x="0" y="304800"/>
                  </a:cubicBezTo>
                  <a:cubicBezTo>
                    <a:pt x="0" y="136464"/>
                    <a:pt x="136464" y="0"/>
                    <a:pt x="304800" y="0"/>
                  </a:cubicBezTo>
                  <a:cubicBezTo>
                    <a:pt x="473136" y="0"/>
                    <a:pt x="609600" y="136464"/>
                    <a:pt x="609600" y="30480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2748348 w 2748348"/>
                        <a:gd name="connsiteY0" fmla="*/ 1374174 h 2748348"/>
                        <a:gd name="connsiteX1" fmla="*/ 1374174 w 2748348"/>
                        <a:gd name="connsiteY1" fmla="*/ 2748348 h 2748348"/>
                        <a:gd name="connsiteX2" fmla="*/ 0 w 2748348"/>
                        <a:gd name="connsiteY2" fmla="*/ 1374174 h 2748348"/>
                        <a:gd name="connsiteX3" fmla="*/ 1374174 w 2748348"/>
                        <a:gd name="connsiteY3" fmla="*/ 0 h 2748348"/>
                        <a:gd name="connsiteX4" fmla="*/ 2748348 w 2748348"/>
                        <a:gd name="connsiteY4" fmla="*/ 1374174 h 27483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748348" h="2748348" fill="none" extrusionOk="0">
                          <a:moveTo>
                            <a:pt x="2748348" y="1374174"/>
                          </a:moveTo>
                          <a:cubicBezTo>
                            <a:pt x="2851481" y="2145342"/>
                            <a:pt x="2192896" y="2625303"/>
                            <a:pt x="1374174" y="2748348"/>
                          </a:cubicBezTo>
                          <a:cubicBezTo>
                            <a:pt x="458595" y="2724360"/>
                            <a:pt x="-71197" y="2200139"/>
                            <a:pt x="0" y="1374174"/>
                          </a:cubicBezTo>
                          <a:cubicBezTo>
                            <a:pt x="-3382" y="582984"/>
                            <a:pt x="505228" y="152885"/>
                            <a:pt x="1374174" y="0"/>
                          </a:cubicBezTo>
                          <a:cubicBezTo>
                            <a:pt x="2220417" y="48880"/>
                            <a:pt x="2778292" y="622440"/>
                            <a:pt x="2748348" y="1374174"/>
                          </a:cubicBezTo>
                          <a:close/>
                        </a:path>
                        <a:path w="2748348" h="2748348" stroke="0" extrusionOk="0">
                          <a:moveTo>
                            <a:pt x="2748348" y="1374174"/>
                          </a:moveTo>
                          <a:cubicBezTo>
                            <a:pt x="2593679" y="2037704"/>
                            <a:pt x="2068452" y="2772614"/>
                            <a:pt x="1374174" y="2748348"/>
                          </a:cubicBezTo>
                          <a:cubicBezTo>
                            <a:pt x="796454" y="2786498"/>
                            <a:pt x="-143437" y="2137668"/>
                            <a:pt x="0" y="1374174"/>
                          </a:cubicBezTo>
                          <a:cubicBezTo>
                            <a:pt x="-21865" y="636592"/>
                            <a:pt x="585307" y="165449"/>
                            <a:pt x="1374174" y="0"/>
                          </a:cubicBezTo>
                          <a:cubicBezTo>
                            <a:pt x="2093171" y="-21850"/>
                            <a:pt x="2886425" y="681214"/>
                            <a:pt x="2748348" y="137417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57EDF81B-5CAF-11C2-79AC-567D6ADFA34D}"/>
                </a:ext>
              </a:extLst>
            </p:cNvPr>
            <p:cNvGrpSpPr/>
            <p:nvPr/>
          </p:nvGrpSpPr>
          <p:grpSpPr>
            <a:xfrm>
              <a:off x="2769887" y="2285228"/>
              <a:ext cx="1496438" cy="1551730"/>
              <a:chOff x="2426500" y="2280039"/>
              <a:chExt cx="1496438" cy="1551730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C8CD7025-E8EA-D816-934C-212CA242D96F}"/>
                  </a:ext>
                </a:extLst>
              </p:cNvPr>
              <p:cNvSpPr/>
              <p:nvPr/>
            </p:nvSpPr>
            <p:spPr>
              <a:xfrm rot="18850946" flipH="1">
                <a:off x="2794380" y="2350915"/>
                <a:ext cx="767464" cy="625712"/>
              </a:xfrm>
              <a:custGeom>
                <a:avLst/>
                <a:gdLst>
                  <a:gd name="connsiteX0" fmla="*/ 181246 w 767464"/>
                  <a:gd name="connsiteY0" fmla="*/ 196448 h 625712"/>
                  <a:gd name="connsiteX1" fmla="*/ 0 w 767464"/>
                  <a:gd name="connsiteY1" fmla="*/ 625712 h 625712"/>
                  <a:gd name="connsiteX2" fmla="*/ 243740 w 767464"/>
                  <a:gd name="connsiteY2" fmla="*/ 617677 h 625712"/>
                  <a:gd name="connsiteX3" fmla="*/ 351863 w 767464"/>
                  <a:gd name="connsiteY3" fmla="*/ 362861 h 625712"/>
                  <a:gd name="connsiteX4" fmla="*/ 713021 w 767464"/>
                  <a:gd name="connsiteY4" fmla="*/ 249803 h 625712"/>
                  <a:gd name="connsiteX5" fmla="*/ 767464 w 767464"/>
                  <a:gd name="connsiteY5" fmla="*/ 265491 h 625712"/>
                  <a:gd name="connsiteX6" fmla="*/ 760174 w 767464"/>
                  <a:gd name="connsiteY6" fmla="*/ 10105 h 625712"/>
                  <a:gd name="connsiteX7" fmla="*/ 636397 w 767464"/>
                  <a:gd name="connsiteY7" fmla="*/ 0 h 625712"/>
                  <a:gd name="connsiteX8" fmla="*/ 181246 w 767464"/>
                  <a:gd name="connsiteY8" fmla="*/ 196448 h 625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67464" h="625712">
                    <a:moveTo>
                      <a:pt x="181246" y="196448"/>
                    </a:moveTo>
                    <a:cubicBezTo>
                      <a:pt x="59136" y="322093"/>
                      <a:pt x="2956" y="471092"/>
                      <a:pt x="0" y="625712"/>
                    </a:cubicBezTo>
                    <a:lnTo>
                      <a:pt x="243740" y="617677"/>
                    </a:lnTo>
                    <a:cubicBezTo>
                      <a:pt x="244002" y="550863"/>
                      <a:pt x="264170" y="453094"/>
                      <a:pt x="351863" y="362861"/>
                    </a:cubicBezTo>
                    <a:cubicBezTo>
                      <a:pt x="448196" y="263740"/>
                      <a:pt x="584667" y="225848"/>
                      <a:pt x="713021" y="249803"/>
                    </a:cubicBezTo>
                    <a:lnTo>
                      <a:pt x="767464" y="265491"/>
                    </a:lnTo>
                    <a:lnTo>
                      <a:pt x="760174" y="10105"/>
                    </a:lnTo>
                    <a:lnTo>
                      <a:pt x="636397" y="0"/>
                    </a:lnTo>
                    <a:cubicBezTo>
                      <a:pt x="470771" y="2363"/>
                      <a:pt x="306049" y="68032"/>
                      <a:pt x="181246" y="19644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1E25DF8B-51B6-B449-1802-8D0EC2EDECEC}"/>
                  </a:ext>
                </a:extLst>
              </p:cNvPr>
              <p:cNvSpPr/>
              <p:nvPr/>
            </p:nvSpPr>
            <p:spPr>
              <a:xfrm rot="18850946" flipH="1">
                <a:off x="2469623" y="2833275"/>
                <a:ext cx="510835" cy="597082"/>
              </a:xfrm>
              <a:custGeom>
                <a:avLst/>
                <a:gdLst>
                  <a:gd name="connsiteX0" fmla="*/ 0 w 510835"/>
                  <a:gd name="connsiteY0" fmla="*/ 0 h 597082"/>
                  <a:gd name="connsiteX1" fmla="*/ 7294 w 510835"/>
                  <a:gd name="connsiteY1" fmla="*/ 255520 h 597082"/>
                  <a:gd name="connsiteX2" fmla="*/ 8945 w 510835"/>
                  <a:gd name="connsiteY2" fmla="*/ 255996 h 597082"/>
                  <a:gd name="connsiteX3" fmla="*/ 145140 w 510835"/>
                  <a:gd name="connsiteY3" fmla="*/ 344242 h 597082"/>
                  <a:gd name="connsiteX4" fmla="*/ 261050 w 510835"/>
                  <a:gd name="connsiteY4" fmla="*/ 552730 h 597082"/>
                  <a:gd name="connsiteX5" fmla="*/ 266315 w 510835"/>
                  <a:gd name="connsiteY5" fmla="*/ 597082 h 597082"/>
                  <a:gd name="connsiteX6" fmla="*/ 510835 w 510835"/>
                  <a:gd name="connsiteY6" fmla="*/ 597082 h 597082"/>
                  <a:gd name="connsiteX7" fmla="*/ 500056 w 510835"/>
                  <a:gd name="connsiteY7" fmla="*/ 499485 h 597082"/>
                  <a:gd name="connsiteX8" fmla="*/ 317241 w 510835"/>
                  <a:gd name="connsiteY8" fmla="*/ 167773 h 597082"/>
                  <a:gd name="connsiteX9" fmla="*/ 100908 w 510835"/>
                  <a:gd name="connsiteY9" fmla="*/ 28396 h 597082"/>
                  <a:gd name="connsiteX10" fmla="*/ 0 w 510835"/>
                  <a:gd name="connsiteY10" fmla="*/ 0 h 597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10835" h="597082">
                    <a:moveTo>
                      <a:pt x="0" y="0"/>
                    </a:moveTo>
                    <a:lnTo>
                      <a:pt x="7294" y="255520"/>
                    </a:lnTo>
                    <a:lnTo>
                      <a:pt x="8945" y="255996"/>
                    </a:lnTo>
                    <a:cubicBezTo>
                      <a:pt x="58216" y="275483"/>
                      <a:pt x="104644" y="304885"/>
                      <a:pt x="145140" y="344242"/>
                    </a:cubicBezTo>
                    <a:cubicBezTo>
                      <a:pt x="205768" y="403164"/>
                      <a:pt x="244476" y="476150"/>
                      <a:pt x="261050" y="552730"/>
                    </a:cubicBezTo>
                    <a:lnTo>
                      <a:pt x="266315" y="597082"/>
                    </a:lnTo>
                    <a:lnTo>
                      <a:pt x="510835" y="597082"/>
                    </a:lnTo>
                    <a:lnTo>
                      <a:pt x="500056" y="499485"/>
                    </a:lnTo>
                    <a:cubicBezTo>
                      <a:pt x="474571" y="377433"/>
                      <a:pt x="413554" y="261376"/>
                      <a:pt x="317241" y="167773"/>
                    </a:cubicBezTo>
                    <a:cubicBezTo>
                      <a:pt x="253033" y="105372"/>
                      <a:pt x="179296" y="58936"/>
                      <a:pt x="100908" y="2839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AB31147A-F07D-3B14-29F3-4A593777BB1E}"/>
                  </a:ext>
                </a:extLst>
              </p:cNvPr>
              <p:cNvSpPr/>
              <p:nvPr/>
            </p:nvSpPr>
            <p:spPr>
              <a:xfrm rot="18850946" flipH="1">
                <a:off x="3243466" y="2809200"/>
                <a:ext cx="643564" cy="715381"/>
              </a:xfrm>
              <a:custGeom>
                <a:avLst/>
                <a:gdLst>
                  <a:gd name="connsiteX0" fmla="*/ 425889 w 643564"/>
                  <a:gd name="connsiteY0" fmla="*/ 0 h 715381"/>
                  <a:gd name="connsiteX1" fmla="*/ 0 w 643564"/>
                  <a:gd name="connsiteY1" fmla="*/ 438220 h 715381"/>
                  <a:gd name="connsiteX2" fmla="*/ 69807 w 643564"/>
                  <a:gd name="connsiteY2" fmla="*/ 520435 h 715381"/>
                  <a:gd name="connsiteX3" fmla="*/ 631791 w 643564"/>
                  <a:gd name="connsiteY3" fmla="*/ 703073 h 715381"/>
                  <a:gd name="connsiteX4" fmla="*/ 643564 w 643564"/>
                  <a:gd name="connsiteY4" fmla="*/ 699229 h 715381"/>
                  <a:gd name="connsiteX5" fmla="*/ 636435 w 643564"/>
                  <a:gd name="connsiteY5" fmla="*/ 449489 h 715381"/>
                  <a:gd name="connsiteX6" fmla="*/ 583195 w 643564"/>
                  <a:gd name="connsiteY6" fmla="*/ 466349 h 715381"/>
                  <a:gd name="connsiteX7" fmla="*/ 328900 w 643564"/>
                  <a:gd name="connsiteY7" fmla="*/ 417734 h 715381"/>
                  <a:gd name="connsiteX8" fmla="*/ 584793 w 643564"/>
                  <a:gd name="connsiteY8" fmla="*/ 154433 h 715381"/>
                  <a:gd name="connsiteX9" fmla="*/ 425889 w 643564"/>
                  <a:gd name="connsiteY9" fmla="*/ 0 h 715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3564" h="715381">
                    <a:moveTo>
                      <a:pt x="425889" y="0"/>
                    </a:moveTo>
                    <a:lnTo>
                      <a:pt x="0" y="438220"/>
                    </a:lnTo>
                    <a:cubicBezTo>
                      <a:pt x="19207" y="464670"/>
                      <a:pt x="39319" y="490804"/>
                      <a:pt x="69807" y="520435"/>
                    </a:cubicBezTo>
                    <a:cubicBezTo>
                      <a:pt x="235716" y="681675"/>
                      <a:pt x="439009" y="744280"/>
                      <a:pt x="631791" y="703073"/>
                    </a:cubicBezTo>
                    <a:lnTo>
                      <a:pt x="643564" y="699229"/>
                    </a:lnTo>
                    <a:lnTo>
                      <a:pt x="636435" y="449489"/>
                    </a:lnTo>
                    <a:lnTo>
                      <a:pt x="583195" y="466349"/>
                    </a:lnTo>
                    <a:cubicBezTo>
                      <a:pt x="474309" y="488925"/>
                      <a:pt x="377989" y="452719"/>
                      <a:pt x="328900" y="417734"/>
                    </a:cubicBezTo>
                    <a:lnTo>
                      <a:pt x="584793" y="154433"/>
                    </a:lnTo>
                    <a:lnTo>
                      <a:pt x="42588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20C7B866-3A87-E9C0-5CB1-496F6C033101}"/>
                  </a:ext>
                </a:extLst>
              </p:cNvPr>
              <p:cNvSpPr/>
              <p:nvPr/>
            </p:nvSpPr>
            <p:spPr>
              <a:xfrm rot="18850946" flipH="1">
                <a:off x="2930535" y="3267148"/>
                <a:ext cx="484929" cy="644314"/>
              </a:xfrm>
              <a:custGeom>
                <a:avLst/>
                <a:gdLst>
                  <a:gd name="connsiteX0" fmla="*/ 239791 w 484929"/>
                  <a:gd name="connsiteY0" fmla="*/ 0 h 644314"/>
                  <a:gd name="connsiteX1" fmla="*/ 241412 w 484929"/>
                  <a:gd name="connsiteY1" fmla="*/ 13649 h 644314"/>
                  <a:gd name="connsiteX2" fmla="*/ 129654 w 484929"/>
                  <a:gd name="connsiteY2" fmla="*/ 300629 h 644314"/>
                  <a:gd name="connsiteX3" fmla="*/ 62052 w 484929"/>
                  <a:gd name="connsiteY3" fmla="*/ 358563 h 644314"/>
                  <a:gd name="connsiteX4" fmla="*/ 0 w 484929"/>
                  <a:gd name="connsiteY4" fmla="*/ 393343 h 644314"/>
                  <a:gd name="connsiteX5" fmla="*/ 7164 w 484929"/>
                  <a:gd name="connsiteY5" fmla="*/ 644314 h 644314"/>
                  <a:gd name="connsiteX6" fmla="*/ 90197 w 484929"/>
                  <a:gd name="connsiteY6" fmla="*/ 617208 h 644314"/>
                  <a:gd name="connsiteX7" fmla="*/ 301482 w 484929"/>
                  <a:gd name="connsiteY7" fmla="*/ 467025 h 644314"/>
                  <a:gd name="connsiteX8" fmla="*/ 484863 w 484929"/>
                  <a:gd name="connsiteY8" fmla="*/ 6454 h 644314"/>
                  <a:gd name="connsiteX9" fmla="*/ 484151 w 484929"/>
                  <a:gd name="connsiteY9" fmla="*/ 0 h 644314"/>
                  <a:gd name="connsiteX10" fmla="*/ 239791 w 484929"/>
                  <a:gd name="connsiteY10" fmla="*/ 0 h 644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84929" h="644314">
                    <a:moveTo>
                      <a:pt x="239791" y="0"/>
                    </a:moveTo>
                    <a:lnTo>
                      <a:pt x="241412" y="13649"/>
                    </a:lnTo>
                    <a:cubicBezTo>
                      <a:pt x="243804" y="117399"/>
                      <a:pt x="206720" y="221331"/>
                      <a:pt x="129654" y="300629"/>
                    </a:cubicBezTo>
                    <a:cubicBezTo>
                      <a:pt x="107357" y="323571"/>
                      <a:pt x="84731" y="342722"/>
                      <a:pt x="62052" y="358563"/>
                    </a:cubicBezTo>
                    <a:lnTo>
                      <a:pt x="0" y="393343"/>
                    </a:lnTo>
                    <a:lnTo>
                      <a:pt x="7164" y="644314"/>
                    </a:lnTo>
                    <a:lnTo>
                      <a:pt x="90197" y="617208"/>
                    </a:lnTo>
                    <a:cubicBezTo>
                      <a:pt x="164862" y="584032"/>
                      <a:pt x="236312" y="534082"/>
                      <a:pt x="301482" y="467025"/>
                    </a:cubicBezTo>
                    <a:cubicBezTo>
                      <a:pt x="426285" y="338608"/>
                      <a:pt x="487227" y="172080"/>
                      <a:pt x="484863" y="6454"/>
                    </a:cubicBezTo>
                    <a:lnTo>
                      <a:pt x="484151" y="0"/>
                    </a:lnTo>
                    <a:lnTo>
                      <a:pt x="23979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185255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D1828A21-BA60-E879-BC79-83E6275C816B}"/>
              </a:ext>
            </a:extLst>
          </p:cNvPr>
          <p:cNvSpPr/>
          <p:nvPr/>
        </p:nvSpPr>
        <p:spPr>
          <a:xfrm>
            <a:off x="1994772" y="1107831"/>
            <a:ext cx="3185396" cy="5351585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C01AB35-65F0-4152-883C-8F43C80D66E4}"/>
              </a:ext>
            </a:extLst>
          </p:cNvPr>
          <p:cNvSpPr/>
          <p:nvPr/>
        </p:nvSpPr>
        <p:spPr>
          <a:xfrm>
            <a:off x="464118" y="1107831"/>
            <a:ext cx="3185396" cy="535158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CDA8B2-1158-3D29-8809-C69949D47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0" dirty="0"/>
              <a:t>Thank You for watching 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86DBBD-496B-1F29-F229-ABD2C2982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537655-8D2C-8AC5-0DE7-B64D897AF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19</a:t>
            </a:fld>
            <a:endParaRPr lang="en-IN" dirty="0"/>
          </a:p>
        </p:txBody>
      </p:sp>
      <p:pic>
        <p:nvPicPr>
          <p:cNvPr id="7" name="Picture Placeholder 6" descr="A pink and blue wavy paper&#10;&#10;Description automatically generated">
            <a:extLst>
              <a:ext uri="{FF2B5EF4-FFF2-40B4-BE49-F238E27FC236}">
                <a16:creationId xmlns:a16="http://schemas.microsoft.com/office/drawing/2014/main" id="{FD6F2E1E-7CCF-04E0-A3BB-BBC3B7A9EB7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58753" y="1107831"/>
            <a:ext cx="3185396" cy="5310554"/>
          </a:xfrm>
          <a:ln>
            <a:solidFill>
              <a:schemeClr val="tx2">
                <a:lumMod val="85000"/>
                <a:lumOff val="15000"/>
              </a:schemeClr>
            </a:solidFill>
          </a:ln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5C40EC1-4EF1-9CE5-0FDB-6811DA6A26CA}"/>
              </a:ext>
            </a:extLst>
          </p:cNvPr>
          <p:cNvGrpSpPr/>
          <p:nvPr/>
        </p:nvGrpSpPr>
        <p:grpSpPr>
          <a:xfrm>
            <a:off x="5404958" y="1483072"/>
            <a:ext cx="6113418" cy="4560072"/>
            <a:chOff x="473784" y="2849021"/>
            <a:chExt cx="3061235" cy="228341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F3D0F6B-ABF7-4DD8-79B5-C758DFA75D69}"/>
                </a:ext>
              </a:extLst>
            </p:cNvPr>
            <p:cNvGrpSpPr/>
            <p:nvPr/>
          </p:nvGrpSpPr>
          <p:grpSpPr>
            <a:xfrm>
              <a:off x="473784" y="2849021"/>
              <a:ext cx="3055952" cy="493032"/>
              <a:chOff x="188821" y="4543004"/>
              <a:chExt cx="3055952" cy="493032"/>
            </a:xfrm>
          </p:grpSpPr>
          <p:grpSp>
            <p:nvGrpSpPr>
              <p:cNvPr id="27" name="Graphic 7">
                <a:extLst>
                  <a:ext uri="{FF2B5EF4-FFF2-40B4-BE49-F238E27FC236}">
                    <a16:creationId xmlns:a16="http://schemas.microsoft.com/office/drawing/2014/main" id="{67599FC7-C45B-0005-086E-B92EB60589AB}"/>
                  </a:ext>
                </a:extLst>
              </p:cNvPr>
              <p:cNvGrpSpPr/>
              <p:nvPr/>
            </p:nvGrpSpPr>
            <p:grpSpPr>
              <a:xfrm>
                <a:off x="188821" y="4543004"/>
                <a:ext cx="493032" cy="493032"/>
                <a:chOff x="7768009" y="4485218"/>
                <a:chExt cx="493032" cy="493032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9C4CA13E-17DC-B53D-FE8B-C9FC49080EFF}"/>
                    </a:ext>
                  </a:extLst>
                </p:cNvPr>
                <p:cNvSpPr/>
                <p:nvPr/>
              </p:nvSpPr>
              <p:spPr>
                <a:xfrm>
                  <a:off x="7768009" y="4485218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DED0CC8D-9F6B-755F-50EF-3F76828A766F}"/>
                    </a:ext>
                  </a:extLst>
                </p:cNvPr>
                <p:cNvSpPr/>
                <p:nvPr/>
              </p:nvSpPr>
              <p:spPr>
                <a:xfrm>
                  <a:off x="7939895" y="4645447"/>
                  <a:ext cx="133305" cy="172573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A574890-DC7E-3972-7AB6-C10D166ED524}"/>
                  </a:ext>
                </a:extLst>
              </p:cNvPr>
              <p:cNvSpPr txBox="1"/>
              <p:nvPr/>
            </p:nvSpPr>
            <p:spPr>
              <a:xfrm>
                <a:off x="867889" y="4625404"/>
                <a:ext cx="2376884" cy="2639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162DF51-5F88-50D1-5646-1DC8C6BFC8BD}"/>
                </a:ext>
              </a:extLst>
            </p:cNvPr>
            <p:cNvGrpSpPr/>
            <p:nvPr/>
          </p:nvGrpSpPr>
          <p:grpSpPr>
            <a:xfrm>
              <a:off x="473784" y="4639401"/>
              <a:ext cx="3061235" cy="493032"/>
              <a:chOff x="188821" y="4605529"/>
              <a:chExt cx="3061235" cy="493032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9F1CF506-972B-056D-254E-B0C6D29BBE7E}"/>
                  </a:ext>
                </a:extLst>
              </p:cNvPr>
              <p:cNvGrpSpPr/>
              <p:nvPr/>
            </p:nvGrpSpPr>
            <p:grpSpPr>
              <a:xfrm>
                <a:off x="188821" y="4605529"/>
                <a:ext cx="3061235" cy="493032"/>
                <a:chOff x="188821" y="5063342"/>
                <a:chExt cx="3061235" cy="493032"/>
              </a:xfrm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908DE161-286B-26C5-77E5-669DB66A61A5}"/>
                    </a:ext>
                  </a:extLst>
                </p:cNvPr>
                <p:cNvSpPr/>
                <p:nvPr/>
              </p:nvSpPr>
              <p:spPr>
                <a:xfrm>
                  <a:off x="188821" y="5063342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9A4FA379-8F3A-0659-FE3D-970ED0F69389}"/>
                    </a:ext>
                  </a:extLst>
                </p:cNvPr>
                <p:cNvSpPr txBox="1"/>
                <p:nvPr/>
              </p:nvSpPr>
              <p:spPr>
                <a:xfrm>
                  <a:off x="867889" y="5141323"/>
                  <a:ext cx="2382167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32322098-266D-7B97-D44D-8E674BA8E39C}"/>
                  </a:ext>
                </a:extLst>
              </p:cNvPr>
              <p:cNvSpPr/>
              <p:nvPr/>
            </p:nvSpPr>
            <p:spPr>
              <a:xfrm>
                <a:off x="348976" y="4767817"/>
                <a:ext cx="172719" cy="168551"/>
              </a:xfrm>
              <a:custGeom>
                <a:avLst/>
                <a:gdLst>
                  <a:gd name="connsiteX0" fmla="*/ 170973 w 224980"/>
                  <a:gd name="connsiteY0" fmla="*/ 118110 h 219551"/>
                  <a:gd name="connsiteX1" fmla="*/ 224980 w 224980"/>
                  <a:gd name="connsiteY1" fmla="*/ 118110 h 219551"/>
                  <a:gd name="connsiteX2" fmla="*/ 138112 w 224980"/>
                  <a:gd name="connsiteY2" fmla="*/ 219551 h 219551"/>
                  <a:gd name="connsiteX3" fmla="*/ 170973 w 224980"/>
                  <a:gd name="connsiteY3" fmla="*/ 118110 h 219551"/>
                  <a:gd name="connsiteX4" fmla="*/ 70770 w 224980"/>
                  <a:gd name="connsiteY4" fmla="*/ 118110 h 219551"/>
                  <a:gd name="connsiteX5" fmla="*/ 154209 w 224980"/>
                  <a:gd name="connsiteY5" fmla="*/ 118110 h 219551"/>
                  <a:gd name="connsiteX6" fmla="*/ 112490 w 224980"/>
                  <a:gd name="connsiteY6" fmla="*/ 214122 h 219551"/>
                  <a:gd name="connsiteX7" fmla="*/ 70770 w 224980"/>
                  <a:gd name="connsiteY7" fmla="*/ 118110 h 219551"/>
                  <a:gd name="connsiteX8" fmla="*/ 95 w 224980"/>
                  <a:gd name="connsiteY8" fmla="*/ 118110 h 219551"/>
                  <a:gd name="connsiteX9" fmla="*/ 54007 w 224980"/>
                  <a:gd name="connsiteY9" fmla="*/ 118110 h 219551"/>
                  <a:gd name="connsiteX10" fmla="*/ 86963 w 224980"/>
                  <a:gd name="connsiteY10" fmla="*/ 219551 h 219551"/>
                  <a:gd name="connsiteX11" fmla="*/ 95 w 224980"/>
                  <a:gd name="connsiteY11" fmla="*/ 118110 h 219551"/>
                  <a:gd name="connsiteX12" fmla="*/ 112490 w 224980"/>
                  <a:gd name="connsiteY12" fmla="*/ 5334 h 219551"/>
                  <a:gd name="connsiteX13" fmla="*/ 154304 w 224980"/>
                  <a:gd name="connsiteY13" fmla="*/ 101346 h 219551"/>
                  <a:gd name="connsiteX14" fmla="*/ 70770 w 224980"/>
                  <a:gd name="connsiteY14" fmla="*/ 101346 h 219551"/>
                  <a:gd name="connsiteX15" fmla="*/ 112490 w 224980"/>
                  <a:gd name="connsiteY15" fmla="*/ 5334 h 219551"/>
                  <a:gd name="connsiteX16" fmla="*/ 138017 w 224980"/>
                  <a:gd name="connsiteY16" fmla="*/ 0 h 219551"/>
                  <a:gd name="connsiteX17" fmla="*/ 224885 w 224980"/>
                  <a:gd name="connsiteY17" fmla="*/ 101441 h 219551"/>
                  <a:gd name="connsiteX18" fmla="*/ 170974 w 224980"/>
                  <a:gd name="connsiteY18" fmla="*/ 101441 h 219551"/>
                  <a:gd name="connsiteX19" fmla="*/ 138017 w 224980"/>
                  <a:gd name="connsiteY19" fmla="*/ 0 h 219551"/>
                  <a:gd name="connsiteX20" fmla="*/ 86868 w 224980"/>
                  <a:gd name="connsiteY20" fmla="*/ 0 h 219551"/>
                  <a:gd name="connsiteX21" fmla="*/ 54007 w 224980"/>
                  <a:gd name="connsiteY21" fmla="*/ 101441 h 219551"/>
                  <a:gd name="connsiteX22" fmla="*/ 0 w 224980"/>
                  <a:gd name="connsiteY22" fmla="*/ 101441 h 219551"/>
                  <a:gd name="connsiteX23" fmla="*/ 86868 w 224980"/>
                  <a:gd name="connsiteY23" fmla="*/ 0 h 21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980" h="219551">
                    <a:moveTo>
                      <a:pt x="170973" y="118110"/>
                    </a:moveTo>
                    <a:lnTo>
                      <a:pt x="224980" y="118110"/>
                    </a:lnTo>
                    <a:cubicBezTo>
                      <a:pt x="221266" y="167831"/>
                      <a:pt x="185452" y="208598"/>
                      <a:pt x="138112" y="219551"/>
                    </a:cubicBezTo>
                    <a:cubicBezTo>
                      <a:pt x="156877" y="201739"/>
                      <a:pt x="169544" y="164211"/>
                      <a:pt x="170973" y="118110"/>
                    </a:cubicBezTo>
                    <a:close/>
                    <a:moveTo>
                      <a:pt x="70770" y="118110"/>
                    </a:moveTo>
                    <a:lnTo>
                      <a:pt x="154209" y="118110"/>
                    </a:lnTo>
                    <a:cubicBezTo>
                      <a:pt x="152304" y="175069"/>
                      <a:pt x="131349" y="214122"/>
                      <a:pt x="112490" y="214122"/>
                    </a:cubicBezTo>
                    <a:cubicBezTo>
                      <a:pt x="93630" y="214122"/>
                      <a:pt x="72675" y="175069"/>
                      <a:pt x="70770" y="118110"/>
                    </a:cubicBezTo>
                    <a:close/>
                    <a:moveTo>
                      <a:pt x="95" y="118110"/>
                    </a:moveTo>
                    <a:lnTo>
                      <a:pt x="54007" y="118110"/>
                    </a:lnTo>
                    <a:cubicBezTo>
                      <a:pt x="55340" y="164211"/>
                      <a:pt x="68104" y="201739"/>
                      <a:pt x="86963" y="219551"/>
                    </a:cubicBezTo>
                    <a:cubicBezTo>
                      <a:pt x="39624" y="208598"/>
                      <a:pt x="3715" y="167831"/>
                      <a:pt x="95" y="118110"/>
                    </a:cubicBezTo>
                    <a:close/>
                    <a:moveTo>
                      <a:pt x="112490" y="5334"/>
                    </a:moveTo>
                    <a:cubicBezTo>
                      <a:pt x="131349" y="5334"/>
                      <a:pt x="152304" y="44386"/>
                      <a:pt x="154304" y="101346"/>
                    </a:cubicBezTo>
                    <a:lnTo>
                      <a:pt x="70770" y="101346"/>
                    </a:lnTo>
                    <a:cubicBezTo>
                      <a:pt x="72675" y="44386"/>
                      <a:pt x="93630" y="5334"/>
                      <a:pt x="112490" y="5334"/>
                    </a:cubicBezTo>
                    <a:close/>
                    <a:moveTo>
                      <a:pt x="138017" y="0"/>
                    </a:moveTo>
                    <a:cubicBezTo>
                      <a:pt x="185357" y="10954"/>
                      <a:pt x="221266" y="51721"/>
                      <a:pt x="224885" y="101441"/>
                    </a:cubicBezTo>
                    <a:lnTo>
                      <a:pt x="170974" y="101441"/>
                    </a:lnTo>
                    <a:cubicBezTo>
                      <a:pt x="169545" y="55341"/>
                      <a:pt x="156782" y="17812"/>
                      <a:pt x="138017" y="0"/>
                    </a:cubicBezTo>
                    <a:close/>
                    <a:moveTo>
                      <a:pt x="86868" y="0"/>
                    </a:moveTo>
                    <a:cubicBezTo>
                      <a:pt x="68104" y="17812"/>
                      <a:pt x="55436" y="55341"/>
                      <a:pt x="54007" y="101441"/>
                    </a:cubicBezTo>
                    <a:lnTo>
                      <a:pt x="0" y="101441"/>
                    </a:lnTo>
                    <a:cubicBezTo>
                      <a:pt x="3715" y="51721"/>
                      <a:pt x="39529" y="10954"/>
                      <a:pt x="8686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D2E7216-EE78-ABD6-807D-FDAB37D10C09}"/>
                </a:ext>
              </a:extLst>
            </p:cNvPr>
            <p:cNvGrpSpPr/>
            <p:nvPr/>
          </p:nvGrpSpPr>
          <p:grpSpPr>
            <a:xfrm>
              <a:off x="473784" y="4049364"/>
              <a:ext cx="3061234" cy="493032"/>
              <a:chOff x="4584493" y="1754862"/>
              <a:chExt cx="3061234" cy="493032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5B952A9C-BD18-F0F7-7066-3C03E1967383}"/>
                  </a:ext>
                </a:extLst>
              </p:cNvPr>
              <p:cNvGrpSpPr/>
              <p:nvPr/>
            </p:nvGrpSpPr>
            <p:grpSpPr>
              <a:xfrm>
                <a:off x="4584493" y="1754862"/>
                <a:ext cx="3061234" cy="493032"/>
                <a:chOff x="188821" y="3502325"/>
                <a:chExt cx="3061234" cy="493032"/>
              </a:xfrm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D886EC92-3D9E-968A-F3EF-12E9F3880A95}"/>
                    </a:ext>
                  </a:extLst>
                </p:cNvPr>
                <p:cNvSpPr/>
                <p:nvPr/>
              </p:nvSpPr>
              <p:spPr>
                <a:xfrm>
                  <a:off x="188821" y="3502325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992D5C42-3C9E-F44A-A2BF-7FF2AF692561}"/>
                    </a:ext>
                  </a:extLst>
                </p:cNvPr>
                <p:cNvSpPr txBox="1"/>
                <p:nvPr/>
              </p:nvSpPr>
              <p:spPr>
                <a:xfrm>
                  <a:off x="867889" y="3575023"/>
                  <a:ext cx="2382166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E0C2B0F1-70AC-00AA-0281-8DF508299256}"/>
                  </a:ext>
                </a:extLst>
              </p:cNvPr>
              <p:cNvSpPr/>
              <p:nvPr/>
            </p:nvSpPr>
            <p:spPr>
              <a:xfrm>
                <a:off x="4772509" y="1915092"/>
                <a:ext cx="117000" cy="172573"/>
              </a:xfrm>
              <a:custGeom>
                <a:avLst/>
                <a:gdLst>
                  <a:gd name="connsiteX0" fmla="*/ 76200 w 152400"/>
                  <a:gd name="connsiteY0" fmla="*/ 192881 h 224789"/>
                  <a:gd name="connsiteX1" fmla="*/ 67913 w 152400"/>
                  <a:gd name="connsiteY1" fmla="*/ 201168 h 224789"/>
                  <a:gd name="connsiteX2" fmla="*/ 76200 w 152400"/>
                  <a:gd name="connsiteY2" fmla="*/ 209454 h 224789"/>
                  <a:gd name="connsiteX3" fmla="*/ 84487 w 152400"/>
                  <a:gd name="connsiteY3" fmla="*/ 201168 h 224789"/>
                  <a:gd name="connsiteX4" fmla="*/ 76200 w 152400"/>
                  <a:gd name="connsiteY4" fmla="*/ 192881 h 224789"/>
                  <a:gd name="connsiteX5" fmla="*/ 0 w 152400"/>
                  <a:gd name="connsiteY5" fmla="*/ 180022 h 224789"/>
                  <a:gd name="connsiteX6" fmla="*/ 152400 w 152400"/>
                  <a:gd name="connsiteY6" fmla="*/ 180022 h 224789"/>
                  <a:gd name="connsiteX7" fmla="*/ 152400 w 152400"/>
                  <a:gd name="connsiteY7" fmla="*/ 197357 h 224789"/>
                  <a:gd name="connsiteX8" fmla="*/ 124873 w 152400"/>
                  <a:gd name="connsiteY8" fmla="*/ 224789 h 224789"/>
                  <a:gd name="connsiteX9" fmla="*/ 27432 w 152400"/>
                  <a:gd name="connsiteY9" fmla="*/ 224789 h 224789"/>
                  <a:gd name="connsiteX10" fmla="*/ 0 w 152400"/>
                  <a:gd name="connsiteY10" fmla="*/ 197357 h 224789"/>
                  <a:gd name="connsiteX11" fmla="*/ 76200 w 152400"/>
                  <a:gd name="connsiteY11" fmla="*/ 17050 h 224789"/>
                  <a:gd name="connsiteX12" fmla="*/ 67913 w 152400"/>
                  <a:gd name="connsiteY12" fmla="*/ 25337 h 224789"/>
                  <a:gd name="connsiteX13" fmla="*/ 76200 w 152400"/>
                  <a:gd name="connsiteY13" fmla="*/ 33623 h 224789"/>
                  <a:gd name="connsiteX14" fmla="*/ 84487 w 152400"/>
                  <a:gd name="connsiteY14" fmla="*/ 25337 h 224789"/>
                  <a:gd name="connsiteX15" fmla="*/ 76200 w 152400"/>
                  <a:gd name="connsiteY15" fmla="*/ 17050 h 224789"/>
                  <a:gd name="connsiteX16" fmla="*/ 27432 w 152400"/>
                  <a:gd name="connsiteY16" fmla="*/ 0 h 224789"/>
                  <a:gd name="connsiteX17" fmla="*/ 124873 w 152400"/>
                  <a:gd name="connsiteY17" fmla="*/ 0 h 224789"/>
                  <a:gd name="connsiteX18" fmla="*/ 152400 w 152400"/>
                  <a:gd name="connsiteY18" fmla="*/ 27432 h 224789"/>
                  <a:gd name="connsiteX19" fmla="*/ 152400 w 152400"/>
                  <a:gd name="connsiteY19" fmla="*/ 163544 h 224789"/>
                  <a:gd name="connsiteX20" fmla="*/ 0 w 152400"/>
                  <a:gd name="connsiteY20" fmla="*/ 163544 h 224789"/>
                  <a:gd name="connsiteX21" fmla="*/ 0 w 152400"/>
                  <a:gd name="connsiteY21" fmla="*/ 27432 h 224789"/>
                  <a:gd name="connsiteX22" fmla="*/ 27432 w 152400"/>
                  <a:gd name="connsiteY22" fmla="*/ 0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2400" h="224789">
                    <a:moveTo>
                      <a:pt x="76200" y="192881"/>
                    </a:moveTo>
                    <a:cubicBezTo>
                      <a:pt x="71628" y="192881"/>
                      <a:pt x="67913" y="196595"/>
                      <a:pt x="67913" y="201168"/>
                    </a:cubicBezTo>
                    <a:cubicBezTo>
                      <a:pt x="67913" y="205739"/>
                      <a:pt x="71628" y="209454"/>
                      <a:pt x="76200" y="209454"/>
                    </a:cubicBezTo>
                    <a:cubicBezTo>
                      <a:pt x="80772" y="209454"/>
                      <a:pt x="84487" y="205739"/>
                      <a:pt x="84487" y="201168"/>
                    </a:cubicBezTo>
                    <a:cubicBezTo>
                      <a:pt x="84487" y="196595"/>
                      <a:pt x="80772" y="192881"/>
                      <a:pt x="76200" y="192881"/>
                    </a:cubicBezTo>
                    <a:close/>
                    <a:moveTo>
                      <a:pt x="0" y="180022"/>
                    </a:moveTo>
                    <a:lnTo>
                      <a:pt x="152400" y="180022"/>
                    </a:lnTo>
                    <a:lnTo>
                      <a:pt x="152400" y="197357"/>
                    </a:lnTo>
                    <a:cubicBezTo>
                      <a:pt x="152400" y="212502"/>
                      <a:pt x="140018" y="224789"/>
                      <a:pt x="124873" y="224789"/>
                    </a:cubicBezTo>
                    <a:lnTo>
                      <a:pt x="27432" y="224789"/>
                    </a:lnTo>
                    <a:cubicBezTo>
                      <a:pt x="12288" y="224789"/>
                      <a:pt x="0" y="212502"/>
                      <a:pt x="0" y="197357"/>
                    </a:cubicBezTo>
                    <a:close/>
                    <a:moveTo>
                      <a:pt x="76200" y="17050"/>
                    </a:moveTo>
                    <a:cubicBezTo>
                      <a:pt x="71628" y="17050"/>
                      <a:pt x="67913" y="20765"/>
                      <a:pt x="67913" y="25337"/>
                    </a:cubicBezTo>
                    <a:cubicBezTo>
                      <a:pt x="67913" y="29908"/>
                      <a:pt x="71628" y="33623"/>
                      <a:pt x="76200" y="33623"/>
                    </a:cubicBezTo>
                    <a:cubicBezTo>
                      <a:pt x="80772" y="33623"/>
                      <a:pt x="84487" y="29908"/>
                      <a:pt x="84487" y="25337"/>
                    </a:cubicBezTo>
                    <a:cubicBezTo>
                      <a:pt x="84487" y="20765"/>
                      <a:pt x="80772" y="17050"/>
                      <a:pt x="76200" y="17050"/>
                    </a:cubicBezTo>
                    <a:close/>
                    <a:moveTo>
                      <a:pt x="27432" y="0"/>
                    </a:moveTo>
                    <a:lnTo>
                      <a:pt x="124873" y="0"/>
                    </a:lnTo>
                    <a:cubicBezTo>
                      <a:pt x="140113" y="0"/>
                      <a:pt x="152400" y="12287"/>
                      <a:pt x="152400" y="27432"/>
                    </a:cubicBezTo>
                    <a:lnTo>
                      <a:pt x="152400" y="163544"/>
                    </a:lnTo>
                    <a:lnTo>
                      <a:pt x="0" y="163544"/>
                    </a:lnTo>
                    <a:lnTo>
                      <a:pt x="0" y="27432"/>
                    </a:lnTo>
                    <a:cubicBezTo>
                      <a:pt x="0" y="12287"/>
                      <a:pt x="12288" y="0"/>
                      <a:pt x="2743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CFC9622-E1F6-7FC9-6227-1599D6520022}"/>
                </a:ext>
              </a:extLst>
            </p:cNvPr>
            <p:cNvGrpSpPr/>
            <p:nvPr/>
          </p:nvGrpSpPr>
          <p:grpSpPr>
            <a:xfrm>
              <a:off x="473784" y="3439057"/>
              <a:ext cx="3061234" cy="493032"/>
              <a:chOff x="8497465" y="2199732"/>
              <a:chExt cx="3061234" cy="493032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7CFC4E9B-4EFE-CC1C-1476-D0C665E9ED6A}"/>
                  </a:ext>
                </a:extLst>
              </p:cNvPr>
              <p:cNvGrpSpPr/>
              <p:nvPr/>
            </p:nvGrpSpPr>
            <p:grpSpPr>
              <a:xfrm>
                <a:off x="8497465" y="2199732"/>
                <a:ext cx="3061234" cy="493032"/>
                <a:chOff x="188821" y="4022664"/>
                <a:chExt cx="3061234" cy="493032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27E94856-74E1-0B1D-1F19-FF3615BDD4DD}"/>
                    </a:ext>
                  </a:extLst>
                </p:cNvPr>
                <p:cNvSpPr/>
                <p:nvPr/>
              </p:nvSpPr>
              <p:spPr>
                <a:xfrm>
                  <a:off x="188821" y="4022664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62F4E5FD-663D-4851-EF36-5EB716AC05A8}"/>
                    </a:ext>
                  </a:extLst>
                </p:cNvPr>
                <p:cNvSpPr txBox="1"/>
                <p:nvPr/>
              </p:nvSpPr>
              <p:spPr>
                <a:xfrm>
                  <a:off x="867889" y="4110348"/>
                  <a:ext cx="2382166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DD18BD0-72B5-A1F7-E42A-CD9BE28D58FB}"/>
                  </a:ext>
                </a:extLst>
              </p:cNvPr>
              <p:cNvSpPr/>
              <p:nvPr/>
            </p:nvSpPr>
            <p:spPr>
              <a:xfrm>
                <a:off x="8657610" y="2379946"/>
                <a:ext cx="172647" cy="132794"/>
              </a:xfrm>
              <a:custGeom>
                <a:avLst/>
                <a:gdLst>
                  <a:gd name="connsiteX0" fmla="*/ 220789 w 224885"/>
                  <a:gd name="connsiteY0" fmla="*/ 12287 h 172974"/>
                  <a:gd name="connsiteX1" fmla="*/ 224885 w 224885"/>
                  <a:gd name="connsiteY1" fmla="*/ 26384 h 172974"/>
                  <a:gd name="connsiteX2" fmla="*/ 224885 w 224885"/>
                  <a:gd name="connsiteY2" fmla="*/ 146399 h 172974"/>
                  <a:gd name="connsiteX3" fmla="*/ 198311 w 224885"/>
                  <a:gd name="connsiteY3" fmla="*/ 172974 h 172974"/>
                  <a:gd name="connsiteX4" fmla="*/ 26575 w 224885"/>
                  <a:gd name="connsiteY4" fmla="*/ 172974 h 172974"/>
                  <a:gd name="connsiteX5" fmla="*/ 0 w 224885"/>
                  <a:gd name="connsiteY5" fmla="*/ 146399 h 172974"/>
                  <a:gd name="connsiteX6" fmla="*/ 0 w 224885"/>
                  <a:gd name="connsiteY6" fmla="*/ 26384 h 172974"/>
                  <a:gd name="connsiteX7" fmla="*/ 3810 w 224885"/>
                  <a:gd name="connsiteY7" fmla="*/ 12668 h 172974"/>
                  <a:gd name="connsiteX8" fmla="*/ 4191 w 224885"/>
                  <a:gd name="connsiteY8" fmla="*/ 13240 h 172974"/>
                  <a:gd name="connsiteX9" fmla="*/ 82296 w 224885"/>
                  <a:gd name="connsiteY9" fmla="*/ 101917 h 172974"/>
                  <a:gd name="connsiteX10" fmla="*/ 112395 w 224885"/>
                  <a:gd name="connsiteY10" fmla="*/ 115443 h 172974"/>
                  <a:gd name="connsiteX11" fmla="*/ 142494 w 224885"/>
                  <a:gd name="connsiteY11" fmla="*/ 101917 h 172974"/>
                  <a:gd name="connsiteX12" fmla="*/ 219266 w 224885"/>
                  <a:gd name="connsiteY12" fmla="*/ 14859 h 172974"/>
                  <a:gd name="connsiteX13" fmla="*/ 220789 w 224885"/>
                  <a:gd name="connsiteY13" fmla="*/ 12287 h 172974"/>
                  <a:gd name="connsiteX14" fmla="*/ 26575 w 224885"/>
                  <a:gd name="connsiteY14" fmla="*/ 0 h 172974"/>
                  <a:gd name="connsiteX15" fmla="*/ 198310 w 224885"/>
                  <a:gd name="connsiteY15" fmla="*/ 0 h 172974"/>
                  <a:gd name="connsiteX16" fmla="*/ 208883 w 224885"/>
                  <a:gd name="connsiteY16" fmla="*/ 2191 h 172974"/>
                  <a:gd name="connsiteX17" fmla="*/ 206692 w 224885"/>
                  <a:gd name="connsiteY17" fmla="*/ 3905 h 172974"/>
                  <a:gd name="connsiteX18" fmla="*/ 129921 w 224885"/>
                  <a:gd name="connsiteY18" fmla="*/ 90964 h 172974"/>
                  <a:gd name="connsiteX19" fmla="*/ 112395 w 224885"/>
                  <a:gd name="connsiteY19" fmla="*/ 98870 h 172974"/>
                  <a:gd name="connsiteX20" fmla="*/ 94869 w 224885"/>
                  <a:gd name="connsiteY20" fmla="*/ 90964 h 172974"/>
                  <a:gd name="connsiteX21" fmla="*/ 16764 w 224885"/>
                  <a:gd name="connsiteY21" fmla="*/ 2286 h 172974"/>
                  <a:gd name="connsiteX22" fmla="*/ 16383 w 224885"/>
                  <a:gd name="connsiteY22" fmla="*/ 2000 h 172974"/>
                  <a:gd name="connsiteX23" fmla="*/ 26575 w 224885"/>
                  <a:gd name="connsiteY23" fmla="*/ 0 h 172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885" h="172974">
                    <a:moveTo>
                      <a:pt x="220789" y="12287"/>
                    </a:moveTo>
                    <a:cubicBezTo>
                      <a:pt x="223361" y="16383"/>
                      <a:pt x="224885" y="21241"/>
                      <a:pt x="224885" y="26384"/>
                    </a:cubicBezTo>
                    <a:lnTo>
                      <a:pt x="224885" y="146399"/>
                    </a:lnTo>
                    <a:cubicBezTo>
                      <a:pt x="224885" y="161068"/>
                      <a:pt x="212979" y="172974"/>
                      <a:pt x="198311" y="172974"/>
                    </a:cubicBezTo>
                    <a:lnTo>
                      <a:pt x="26575" y="172974"/>
                    </a:lnTo>
                    <a:cubicBezTo>
                      <a:pt x="11906" y="172974"/>
                      <a:pt x="0" y="161068"/>
                      <a:pt x="0" y="146399"/>
                    </a:cubicBezTo>
                    <a:lnTo>
                      <a:pt x="0" y="26384"/>
                    </a:lnTo>
                    <a:cubicBezTo>
                      <a:pt x="0" y="21336"/>
                      <a:pt x="1429" y="16669"/>
                      <a:pt x="3810" y="12668"/>
                    </a:cubicBezTo>
                    <a:cubicBezTo>
                      <a:pt x="3906" y="12859"/>
                      <a:pt x="4001" y="13049"/>
                      <a:pt x="4191" y="13240"/>
                    </a:cubicBezTo>
                    <a:lnTo>
                      <a:pt x="82296" y="101917"/>
                    </a:lnTo>
                    <a:cubicBezTo>
                      <a:pt x="89916" y="110490"/>
                      <a:pt x="100870" y="115443"/>
                      <a:pt x="112395" y="115443"/>
                    </a:cubicBezTo>
                    <a:cubicBezTo>
                      <a:pt x="123920" y="115443"/>
                      <a:pt x="134874" y="110585"/>
                      <a:pt x="142494" y="101917"/>
                    </a:cubicBezTo>
                    <a:lnTo>
                      <a:pt x="219266" y="14859"/>
                    </a:lnTo>
                    <a:cubicBezTo>
                      <a:pt x="219933" y="14097"/>
                      <a:pt x="220409" y="13145"/>
                      <a:pt x="220789" y="12287"/>
                    </a:cubicBezTo>
                    <a:close/>
                    <a:moveTo>
                      <a:pt x="26575" y="0"/>
                    </a:moveTo>
                    <a:lnTo>
                      <a:pt x="198310" y="0"/>
                    </a:lnTo>
                    <a:cubicBezTo>
                      <a:pt x="202025" y="0"/>
                      <a:pt x="205645" y="762"/>
                      <a:pt x="208883" y="2191"/>
                    </a:cubicBezTo>
                    <a:cubicBezTo>
                      <a:pt x="208121" y="2667"/>
                      <a:pt x="207359" y="3143"/>
                      <a:pt x="206692" y="3905"/>
                    </a:cubicBezTo>
                    <a:lnTo>
                      <a:pt x="129921" y="90964"/>
                    </a:lnTo>
                    <a:cubicBezTo>
                      <a:pt x="125539" y="96012"/>
                      <a:pt x="119158" y="98870"/>
                      <a:pt x="112395" y="98870"/>
                    </a:cubicBezTo>
                    <a:cubicBezTo>
                      <a:pt x="105728" y="98870"/>
                      <a:pt x="99345" y="96012"/>
                      <a:pt x="94869" y="90964"/>
                    </a:cubicBezTo>
                    <a:lnTo>
                      <a:pt x="16764" y="2286"/>
                    </a:lnTo>
                    <a:cubicBezTo>
                      <a:pt x="16668" y="2096"/>
                      <a:pt x="16573" y="2000"/>
                      <a:pt x="16383" y="2000"/>
                    </a:cubicBezTo>
                    <a:cubicBezTo>
                      <a:pt x="19526" y="762"/>
                      <a:pt x="22955" y="0"/>
                      <a:pt x="2657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46757B24-D69A-EFF7-BC34-18077DCACFD7}"/>
              </a:ext>
            </a:extLst>
          </p:cNvPr>
          <p:cNvSpPr/>
          <p:nvPr/>
        </p:nvSpPr>
        <p:spPr>
          <a:xfrm rot="19019134">
            <a:off x="7460414" y="6010589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grpSp>
        <p:nvGrpSpPr>
          <p:cNvPr id="32" name="Graphic 4">
            <a:extLst>
              <a:ext uri="{FF2B5EF4-FFF2-40B4-BE49-F238E27FC236}">
                <a16:creationId xmlns:a16="http://schemas.microsoft.com/office/drawing/2014/main" id="{03BC756B-19D7-3E3A-C187-933B5BCF1D60}"/>
              </a:ext>
            </a:extLst>
          </p:cNvPr>
          <p:cNvGrpSpPr/>
          <p:nvPr/>
        </p:nvGrpSpPr>
        <p:grpSpPr>
          <a:xfrm>
            <a:off x="10197228" y="2414252"/>
            <a:ext cx="212864" cy="212864"/>
            <a:chOff x="4942616" y="3771265"/>
            <a:chExt cx="609600" cy="609600"/>
          </a:xfrm>
          <a:effectLst/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EA23D8E1-1FB5-FD14-CAA3-BD9425039749}"/>
                </a:ext>
              </a:extLst>
            </p:cNvPr>
            <p:cNvSpPr/>
            <p:nvPr/>
          </p:nvSpPr>
          <p:spPr>
            <a:xfrm>
              <a:off x="4942616" y="3771265"/>
              <a:ext cx="609600" cy="609600"/>
            </a:xfrm>
            <a:prstGeom prst="roundRect">
              <a:avLst>
                <a:gd name="adj" fmla="val 19273"/>
              </a:avLst>
            </a:prstGeom>
            <a:solidFill>
              <a:schemeClr val="accent5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4061409959">
                    <a:custGeom>
                      <a:avLst/>
                      <a:gdLst>
                        <a:gd name="connsiteX0" fmla="*/ 0 w 1651002"/>
                        <a:gd name="connsiteY0" fmla="*/ 318198 h 1651002"/>
                        <a:gd name="connsiteX1" fmla="*/ 318198 w 1651002"/>
                        <a:gd name="connsiteY1" fmla="*/ 0 h 1651002"/>
                        <a:gd name="connsiteX2" fmla="*/ 825501 w 1651002"/>
                        <a:gd name="connsiteY2" fmla="*/ 0 h 1651002"/>
                        <a:gd name="connsiteX3" fmla="*/ 1332804 w 1651002"/>
                        <a:gd name="connsiteY3" fmla="*/ 0 h 1651002"/>
                        <a:gd name="connsiteX4" fmla="*/ 1651002 w 1651002"/>
                        <a:gd name="connsiteY4" fmla="*/ 318198 h 1651002"/>
                        <a:gd name="connsiteX5" fmla="*/ 1651002 w 1651002"/>
                        <a:gd name="connsiteY5" fmla="*/ 845793 h 1651002"/>
                        <a:gd name="connsiteX6" fmla="*/ 1651002 w 1651002"/>
                        <a:gd name="connsiteY6" fmla="*/ 1332804 h 1651002"/>
                        <a:gd name="connsiteX7" fmla="*/ 1332804 w 1651002"/>
                        <a:gd name="connsiteY7" fmla="*/ 1651002 h 1651002"/>
                        <a:gd name="connsiteX8" fmla="*/ 805209 w 1651002"/>
                        <a:gd name="connsiteY8" fmla="*/ 1651002 h 1651002"/>
                        <a:gd name="connsiteX9" fmla="*/ 318198 w 1651002"/>
                        <a:gd name="connsiteY9" fmla="*/ 1651002 h 1651002"/>
                        <a:gd name="connsiteX10" fmla="*/ 0 w 1651002"/>
                        <a:gd name="connsiteY10" fmla="*/ 1332804 h 1651002"/>
                        <a:gd name="connsiteX11" fmla="*/ 0 w 1651002"/>
                        <a:gd name="connsiteY11" fmla="*/ 805209 h 1651002"/>
                        <a:gd name="connsiteX12" fmla="*/ 0 w 1651002"/>
                        <a:gd name="connsiteY12" fmla="*/ 318198 h 16510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651002" h="1651002" fill="none" extrusionOk="0">
                          <a:moveTo>
                            <a:pt x="0" y="318198"/>
                          </a:moveTo>
                          <a:cubicBezTo>
                            <a:pt x="-29536" y="130757"/>
                            <a:pt x="104311" y="-17490"/>
                            <a:pt x="318198" y="0"/>
                          </a:cubicBezTo>
                          <a:cubicBezTo>
                            <a:pt x="531880" y="-23888"/>
                            <a:pt x="620568" y="-548"/>
                            <a:pt x="825501" y="0"/>
                          </a:cubicBezTo>
                          <a:cubicBezTo>
                            <a:pt x="1030434" y="548"/>
                            <a:pt x="1126919" y="13166"/>
                            <a:pt x="1332804" y="0"/>
                          </a:cubicBezTo>
                          <a:cubicBezTo>
                            <a:pt x="1471332" y="20667"/>
                            <a:pt x="1653840" y="112776"/>
                            <a:pt x="1651002" y="318198"/>
                          </a:cubicBezTo>
                          <a:cubicBezTo>
                            <a:pt x="1669503" y="473991"/>
                            <a:pt x="1631726" y="589871"/>
                            <a:pt x="1651002" y="845793"/>
                          </a:cubicBezTo>
                          <a:cubicBezTo>
                            <a:pt x="1670278" y="1101715"/>
                            <a:pt x="1674227" y="1135386"/>
                            <a:pt x="1651002" y="1332804"/>
                          </a:cubicBezTo>
                          <a:cubicBezTo>
                            <a:pt x="1618659" y="1480864"/>
                            <a:pt x="1538110" y="1674687"/>
                            <a:pt x="1332804" y="1651002"/>
                          </a:cubicBezTo>
                          <a:cubicBezTo>
                            <a:pt x="1154902" y="1627224"/>
                            <a:pt x="979389" y="1676788"/>
                            <a:pt x="805209" y="1651002"/>
                          </a:cubicBezTo>
                          <a:cubicBezTo>
                            <a:pt x="631029" y="1625216"/>
                            <a:pt x="455339" y="1667914"/>
                            <a:pt x="318198" y="1651002"/>
                          </a:cubicBezTo>
                          <a:cubicBezTo>
                            <a:pt x="150559" y="1643202"/>
                            <a:pt x="-1712" y="1546730"/>
                            <a:pt x="0" y="1332804"/>
                          </a:cubicBezTo>
                          <a:cubicBezTo>
                            <a:pt x="-23907" y="1087863"/>
                            <a:pt x="17424" y="933964"/>
                            <a:pt x="0" y="805209"/>
                          </a:cubicBezTo>
                          <a:cubicBezTo>
                            <a:pt x="-17424" y="676455"/>
                            <a:pt x="-9307" y="428835"/>
                            <a:pt x="0" y="318198"/>
                          </a:cubicBezTo>
                          <a:close/>
                        </a:path>
                        <a:path w="1651002" h="1651002" stroke="0" extrusionOk="0">
                          <a:moveTo>
                            <a:pt x="0" y="318198"/>
                          </a:moveTo>
                          <a:cubicBezTo>
                            <a:pt x="-27940" y="143506"/>
                            <a:pt x="135861" y="5494"/>
                            <a:pt x="318198" y="0"/>
                          </a:cubicBezTo>
                          <a:cubicBezTo>
                            <a:pt x="422902" y="-1806"/>
                            <a:pt x="730561" y="19469"/>
                            <a:pt x="835647" y="0"/>
                          </a:cubicBezTo>
                          <a:cubicBezTo>
                            <a:pt x="940733" y="-19469"/>
                            <a:pt x="1097147" y="21593"/>
                            <a:pt x="1332804" y="0"/>
                          </a:cubicBezTo>
                          <a:cubicBezTo>
                            <a:pt x="1497137" y="-4143"/>
                            <a:pt x="1616030" y="128308"/>
                            <a:pt x="1651002" y="318198"/>
                          </a:cubicBezTo>
                          <a:cubicBezTo>
                            <a:pt x="1675859" y="505706"/>
                            <a:pt x="1672120" y="609059"/>
                            <a:pt x="1651002" y="835647"/>
                          </a:cubicBezTo>
                          <a:cubicBezTo>
                            <a:pt x="1629884" y="1062235"/>
                            <a:pt x="1652179" y="1096914"/>
                            <a:pt x="1651002" y="1332804"/>
                          </a:cubicBezTo>
                          <a:cubicBezTo>
                            <a:pt x="1660496" y="1504111"/>
                            <a:pt x="1531928" y="1640873"/>
                            <a:pt x="1332804" y="1651002"/>
                          </a:cubicBezTo>
                          <a:cubicBezTo>
                            <a:pt x="1204608" y="1634869"/>
                            <a:pt x="965169" y="1628523"/>
                            <a:pt x="825501" y="1651002"/>
                          </a:cubicBezTo>
                          <a:cubicBezTo>
                            <a:pt x="685833" y="1673481"/>
                            <a:pt x="451147" y="1633120"/>
                            <a:pt x="318198" y="1651002"/>
                          </a:cubicBezTo>
                          <a:cubicBezTo>
                            <a:pt x="151401" y="1614964"/>
                            <a:pt x="-22223" y="1503906"/>
                            <a:pt x="0" y="1332804"/>
                          </a:cubicBezTo>
                          <a:cubicBezTo>
                            <a:pt x="-11145" y="1214251"/>
                            <a:pt x="16928" y="1072506"/>
                            <a:pt x="0" y="815355"/>
                          </a:cubicBezTo>
                          <a:cubicBezTo>
                            <a:pt x="-16928" y="558204"/>
                            <a:pt x="553" y="460591"/>
                            <a:pt x="0" y="318198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0BC54F4-822A-4AC1-4D03-22FF753E79AB}"/>
                </a:ext>
              </a:extLst>
            </p:cNvPr>
            <p:cNvSpPr/>
            <p:nvPr/>
          </p:nvSpPr>
          <p:spPr>
            <a:xfrm>
              <a:off x="5091764" y="3918976"/>
              <a:ext cx="320352" cy="322845"/>
            </a:xfrm>
            <a:custGeom>
              <a:avLst/>
              <a:gdLst>
                <a:gd name="connsiteX0" fmla="*/ 307467 w 415956"/>
                <a:gd name="connsiteY0" fmla="*/ 250698 h 419195"/>
                <a:gd name="connsiteX1" fmla="*/ 272510 w 415956"/>
                <a:gd name="connsiteY1" fmla="*/ 232410 h 419195"/>
                <a:gd name="connsiteX2" fmla="*/ 260699 w 415956"/>
                <a:gd name="connsiteY2" fmla="*/ 234601 h 419195"/>
                <a:gd name="connsiteX3" fmla="*/ 243459 w 415956"/>
                <a:gd name="connsiteY3" fmla="*/ 254413 h 419195"/>
                <a:gd name="connsiteX4" fmla="*/ 232124 w 415956"/>
                <a:gd name="connsiteY4" fmla="*/ 255270 h 419195"/>
                <a:gd name="connsiteX5" fmla="*/ 191167 w 415956"/>
                <a:gd name="connsiteY5" fmla="*/ 227838 h 419195"/>
                <a:gd name="connsiteX6" fmla="*/ 163544 w 415956"/>
                <a:gd name="connsiteY6" fmla="*/ 190691 h 419195"/>
                <a:gd name="connsiteX7" fmla="*/ 166211 w 415956"/>
                <a:gd name="connsiteY7" fmla="*/ 180118 h 419195"/>
                <a:gd name="connsiteX8" fmla="*/ 174403 w 415956"/>
                <a:gd name="connsiteY8" fmla="*/ 171260 h 419195"/>
                <a:gd name="connsiteX9" fmla="*/ 179927 w 415956"/>
                <a:gd name="connsiteY9" fmla="*/ 162783 h 419195"/>
                <a:gd name="connsiteX10" fmla="*/ 179832 w 415956"/>
                <a:gd name="connsiteY10" fmla="*/ 153638 h 419195"/>
                <a:gd name="connsiteX11" fmla="*/ 165259 w 415956"/>
                <a:gd name="connsiteY11" fmla="*/ 114300 h 419195"/>
                <a:gd name="connsiteX12" fmla="*/ 153829 w 415956"/>
                <a:gd name="connsiteY12" fmla="*/ 105156 h 419195"/>
                <a:gd name="connsiteX13" fmla="*/ 143827 w 415956"/>
                <a:gd name="connsiteY13" fmla="*/ 104394 h 419195"/>
                <a:gd name="connsiteX14" fmla="*/ 129730 w 415956"/>
                <a:gd name="connsiteY14" fmla="*/ 110395 h 419195"/>
                <a:gd name="connsiteX15" fmla="*/ 109823 w 415956"/>
                <a:gd name="connsiteY15" fmla="*/ 153162 h 419195"/>
                <a:gd name="connsiteX16" fmla="*/ 129064 w 415956"/>
                <a:gd name="connsiteY16" fmla="*/ 207836 h 419195"/>
                <a:gd name="connsiteX17" fmla="*/ 215170 w 415956"/>
                <a:gd name="connsiteY17" fmla="*/ 289846 h 419195"/>
                <a:gd name="connsiteX18" fmla="*/ 277273 w 415956"/>
                <a:gd name="connsiteY18" fmla="*/ 305276 h 419195"/>
                <a:gd name="connsiteX19" fmla="*/ 313372 w 415956"/>
                <a:gd name="connsiteY19" fmla="*/ 281845 h 419195"/>
                <a:gd name="connsiteX20" fmla="*/ 317373 w 415956"/>
                <a:gd name="connsiteY20" fmla="*/ 257175 h 419195"/>
                <a:gd name="connsiteX21" fmla="*/ 307467 w 415956"/>
                <a:gd name="connsiteY21" fmla="*/ 250698 h 419195"/>
                <a:gd name="connsiteX22" fmla="*/ 307467 w 415956"/>
                <a:gd name="connsiteY22" fmla="*/ 250698 h 419195"/>
                <a:gd name="connsiteX23" fmla="*/ 211741 w 415956"/>
                <a:gd name="connsiteY23" fmla="*/ 374237 h 419195"/>
                <a:gd name="connsiteX24" fmla="*/ 118205 w 415956"/>
                <a:gd name="connsiteY24" fmla="*/ 346139 h 419195"/>
                <a:gd name="connsiteX25" fmla="*/ 52864 w 415956"/>
                <a:gd name="connsiteY25" fmla="*/ 367094 h 419195"/>
                <a:gd name="connsiteX26" fmla="*/ 74104 w 415956"/>
                <a:gd name="connsiteY26" fmla="*/ 303943 h 419195"/>
                <a:gd name="connsiteX27" fmla="*/ 41719 w 415956"/>
                <a:gd name="connsiteY27" fmla="*/ 204311 h 419195"/>
                <a:gd name="connsiteX28" fmla="*/ 211741 w 415956"/>
                <a:gd name="connsiteY28" fmla="*/ 34290 h 419195"/>
                <a:gd name="connsiteX29" fmla="*/ 381762 w 415956"/>
                <a:gd name="connsiteY29" fmla="*/ 204311 h 419195"/>
                <a:gd name="connsiteX30" fmla="*/ 211741 w 415956"/>
                <a:gd name="connsiteY30" fmla="*/ 374237 h 419195"/>
                <a:gd name="connsiteX31" fmla="*/ 211741 w 415956"/>
                <a:gd name="connsiteY31" fmla="*/ 374237 h 419195"/>
                <a:gd name="connsiteX32" fmla="*/ 211741 w 415956"/>
                <a:gd name="connsiteY32" fmla="*/ 0 h 419195"/>
                <a:gd name="connsiteX33" fmla="*/ 7525 w 415956"/>
                <a:gd name="connsiteY33" fmla="*/ 204216 h 419195"/>
                <a:gd name="connsiteX34" fmla="*/ 36862 w 415956"/>
                <a:gd name="connsiteY34" fmla="*/ 309658 h 419195"/>
                <a:gd name="connsiteX35" fmla="*/ 0 w 415956"/>
                <a:gd name="connsiteY35" fmla="*/ 419195 h 419195"/>
                <a:gd name="connsiteX36" fmla="*/ 113062 w 415956"/>
                <a:gd name="connsiteY36" fmla="*/ 383000 h 419195"/>
                <a:gd name="connsiteX37" fmla="*/ 211741 w 415956"/>
                <a:gd name="connsiteY37" fmla="*/ 408432 h 419195"/>
                <a:gd name="connsiteX38" fmla="*/ 415957 w 415956"/>
                <a:gd name="connsiteY38" fmla="*/ 204216 h 419195"/>
                <a:gd name="connsiteX39" fmla="*/ 211741 w 415956"/>
                <a:gd name="connsiteY39" fmla="*/ 0 h 419195"/>
                <a:gd name="connsiteX40" fmla="*/ 211741 w 415956"/>
                <a:gd name="connsiteY40" fmla="*/ 0 h 419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15956" h="419195">
                  <a:moveTo>
                    <a:pt x="307467" y="250698"/>
                  </a:moveTo>
                  <a:cubicBezTo>
                    <a:pt x="302323" y="247936"/>
                    <a:pt x="277177" y="234315"/>
                    <a:pt x="272510" y="232410"/>
                  </a:cubicBezTo>
                  <a:cubicBezTo>
                    <a:pt x="267843" y="230505"/>
                    <a:pt x="264319" y="229458"/>
                    <a:pt x="260699" y="234601"/>
                  </a:cubicBezTo>
                  <a:cubicBezTo>
                    <a:pt x="257080" y="239649"/>
                    <a:pt x="246602" y="251079"/>
                    <a:pt x="243459" y="254413"/>
                  </a:cubicBezTo>
                  <a:cubicBezTo>
                    <a:pt x="240316" y="257746"/>
                    <a:pt x="237268" y="258128"/>
                    <a:pt x="232124" y="255270"/>
                  </a:cubicBezTo>
                  <a:cubicBezTo>
                    <a:pt x="226981" y="252508"/>
                    <a:pt x="210407" y="246317"/>
                    <a:pt x="191167" y="227838"/>
                  </a:cubicBezTo>
                  <a:cubicBezTo>
                    <a:pt x="176213" y="213455"/>
                    <a:pt x="166402" y="196025"/>
                    <a:pt x="163544" y="190691"/>
                  </a:cubicBezTo>
                  <a:cubicBezTo>
                    <a:pt x="160687" y="185357"/>
                    <a:pt x="163544" y="182594"/>
                    <a:pt x="166211" y="180118"/>
                  </a:cubicBezTo>
                  <a:cubicBezTo>
                    <a:pt x="168688" y="177832"/>
                    <a:pt x="171641" y="174212"/>
                    <a:pt x="174403" y="171260"/>
                  </a:cubicBezTo>
                  <a:cubicBezTo>
                    <a:pt x="177070" y="168307"/>
                    <a:pt x="178022" y="166211"/>
                    <a:pt x="179927" y="162783"/>
                  </a:cubicBezTo>
                  <a:cubicBezTo>
                    <a:pt x="181832" y="159353"/>
                    <a:pt x="181070" y="156305"/>
                    <a:pt x="179832" y="153638"/>
                  </a:cubicBezTo>
                  <a:cubicBezTo>
                    <a:pt x="178594" y="150971"/>
                    <a:pt x="169164" y="124968"/>
                    <a:pt x="165259" y="114300"/>
                  </a:cubicBezTo>
                  <a:cubicBezTo>
                    <a:pt x="161258" y="103727"/>
                    <a:pt x="156877" y="105251"/>
                    <a:pt x="153829" y="105156"/>
                  </a:cubicBezTo>
                  <a:cubicBezTo>
                    <a:pt x="150781" y="105061"/>
                    <a:pt x="147352" y="104489"/>
                    <a:pt x="143827" y="104394"/>
                  </a:cubicBezTo>
                  <a:cubicBezTo>
                    <a:pt x="140303" y="104299"/>
                    <a:pt x="134684" y="105346"/>
                    <a:pt x="129730" y="110395"/>
                  </a:cubicBezTo>
                  <a:cubicBezTo>
                    <a:pt x="124777" y="115443"/>
                    <a:pt x="110776" y="127540"/>
                    <a:pt x="109823" y="153162"/>
                  </a:cubicBezTo>
                  <a:cubicBezTo>
                    <a:pt x="108871" y="178784"/>
                    <a:pt x="126587" y="204311"/>
                    <a:pt x="129064" y="207836"/>
                  </a:cubicBezTo>
                  <a:cubicBezTo>
                    <a:pt x="131540" y="211455"/>
                    <a:pt x="162973" y="266986"/>
                    <a:pt x="215170" y="289846"/>
                  </a:cubicBezTo>
                  <a:cubicBezTo>
                    <a:pt x="267367" y="312706"/>
                    <a:pt x="267652" y="305753"/>
                    <a:pt x="277273" y="305276"/>
                  </a:cubicBezTo>
                  <a:cubicBezTo>
                    <a:pt x="286893" y="304800"/>
                    <a:pt x="308610" y="293846"/>
                    <a:pt x="313372" y="281845"/>
                  </a:cubicBezTo>
                  <a:cubicBezTo>
                    <a:pt x="318135" y="269843"/>
                    <a:pt x="318516" y="259366"/>
                    <a:pt x="317373" y="257175"/>
                  </a:cubicBezTo>
                  <a:cubicBezTo>
                    <a:pt x="316039" y="254889"/>
                    <a:pt x="312610" y="253460"/>
                    <a:pt x="307467" y="250698"/>
                  </a:cubicBezTo>
                  <a:lnTo>
                    <a:pt x="307467" y="250698"/>
                  </a:lnTo>
                  <a:close/>
                  <a:moveTo>
                    <a:pt x="211741" y="374237"/>
                  </a:moveTo>
                  <a:cubicBezTo>
                    <a:pt x="177260" y="374237"/>
                    <a:pt x="145066" y="363855"/>
                    <a:pt x="118205" y="346139"/>
                  </a:cubicBezTo>
                  <a:lnTo>
                    <a:pt x="52864" y="367094"/>
                  </a:lnTo>
                  <a:lnTo>
                    <a:pt x="74104" y="303943"/>
                  </a:lnTo>
                  <a:cubicBezTo>
                    <a:pt x="53721" y="275939"/>
                    <a:pt x="41719" y="241459"/>
                    <a:pt x="41719" y="204311"/>
                  </a:cubicBezTo>
                  <a:cubicBezTo>
                    <a:pt x="41719" y="110585"/>
                    <a:pt x="118015" y="34290"/>
                    <a:pt x="211741" y="34290"/>
                  </a:cubicBezTo>
                  <a:cubicBezTo>
                    <a:pt x="305467" y="34290"/>
                    <a:pt x="381762" y="110585"/>
                    <a:pt x="381762" y="204311"/>
                  </a:cubicBezTo>
                  <a:cubicBezTo>
                    <a:pt x="381762" y="297942"/>
                    <a:pt x="305467" y="374237"/>
                    <a:pt x="211741" y="374237"/>
                  </a:cubicBezTo>
                  <a:lnTo>
                    <a:pt x="211741" y="374237"/>
                  </a:lnTo>
                  <a:close/>
                  <a:moveTo>
                    <a:pt x="211741" y="0"/>
                  </a:moveTo>
                  <a:cubicBezTo>
                    <a:pt x="98965" y="0"/>
                    <a:pt x="7525" y="91440"/>
                    <a:pt x="7525" y="204216"/>
                  </a:cubicBezTo>
                  <a:cubicBezTo>
                    <a:pt x="7525" y="242792"/>
                    <a:pt x="18193" y="278892"/>
                    <a:pt x="36862" y="309658"/>
                  </a:cubicBezTo>
                  <a:lnTo>
                    <a:pt x="0" y="419195"/>
                  </a:lnTo>
                  <a:lnTo>
                    <a:pt x="113062" y="383000"/>
                  </a:lnTo>
                  <a:cubicBezTo>
                    <a:pt x="142304" y="399193"/>
                    <a:pt x="175927" y="408432"/>
                    <a:pt x="211741" y="408432"/>
                  </a:cubicBezTo>
                  <a:cubicBezTo>
                    <a:pt x="324517" y="408432"/>
                    <a:pt x="415957" y="316992"/>
                    <a:pt x="415957" y="204216"/>
                  </a:cubicBezTo>
                  <a:cubicBezTo>
                    <a:pt x="415957" y="91440"/>
                    <a:pt x="324517" y="0"/>
                    <a:pt x="211741" y="0"/>
                  </a:cubicBezTo>
                  <a:lnTo>
                    <a:pt x="211741" y="0"/>
                  </a:lnTo>
                  <a:close/>
                </a:path>
              </a:pathLst>
            </a:custGeom>
            <a:solidFill>
              <a:srgbClr val="FFFFFF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2112102424">
                    <a:custGeom>
                      <a:avLst/>
                      <a:gdLst>
                        <a:gd name="connsiteX0" fmla="*/ 641329 w 867621"/>
                        <a:gd name="connsiteY0" fmla="*/ 522915 h 874373"/>
                        <a:gd name="connsiteX1" fmla="*/ 568414 w 867621"/>
                        <a:gd name="connsiteY1" fmla="*/ 484769 h 874373"/>
                        <a:gd name="connsiteX2" fmla="*/ 543778 w 867621"/>
                        <a:gd name="connsiteY2" fmla="*/ 489339 h 874373"/>
                        <a:gd name="connsiteX3" fmla="*/ 507818 w 867621"/>
                        <a:gd name="connsiteY3" fmla="*/ 530664 h 874373"/>
                        <a:gd name="connsiteX4" fmla="*/ 484175 w 867621"/>
                        <a:gd name="connsiteY4" fmla="*/ 532451 h 874373"/>
                        <a:gd name="connsiteX5" fmla="*/ 398745 w 867621"/>
                        <a:gd name="connsiteY5" fmla="*/ 475233 h 874373"/>
                        <a:gd name="connsiteX6" fmla="*/ 341127 w 867621"/>
                        <a:gd name="connsiteY6" fmla="*/ 397750 h 874373"/>
                        <a:gd name="connsiteX7" fmla="*/ 346690 w 867621"/>
                        <a:gd name="connsiteY7" fmla="*/ 375697 h 874373"/>
                        <a:gd name="connsiteX8" fmla="*/ 363778 w 867621"/>
                        <a:gd name="connsiteY8" fmla="*/ 357220 h 874373"/>
                        <a:gd name="connsiteX9" fmla="*/ 375300 w 867621"/>
                        <a:gd name="connsiteY9" fmla="*/ 339539 h 874373"/>
                        <a:gd name="connsiteX10" fmla="*/ 375102 w 867621"/>
                        <a:gd name="connsiteY10" fmla="*/ 320464 h 874373"/>
                        <a:gd name="connsiteX11" fmla="*/ 344705 w 867621"/>
                        <a:gd name="connsiteY11" fmla="*/ 238411 h 874373"/>
                        <a:gd name="connsiteX12" fmla="*/ 320863 w 867621"/>
                        <a:gd name="connsiteY12" fmla="*/ 219338 h 874373"/>
                        <a:gd name="connsiteX13" fmla="*/ 300001 w 867621"/>
                        <a:gd name="connsiteY13" fmla="*/ 217749 h 874373"/>
                        <a:gd name="connsiteX14" fmla="*/ 270597 w 867621"/>
                        <a:gd name="connsiteY14" fmla="*/ 230266 h 874373"/>
                        <a:gd name="connsiteX15" fmla="*/ 229074 w 867621"/>
                        <a:gd name="connsiteY15" fmla="*/ 319471 h 874373"/>
                        <a:gd name="connsiteX16" fmla="*/ 269207 w 867621"/>
                        <a:gd name="connsiteY16" fmla="*/ 433512 h 874373"/>
                        <a:gd name="connsiteX17" fmla="*/ 448811 w 867621"/>
                        <a:gd name="connsiteY17" fmla="*/ 604571 h 874373"/>
                        <a:gd name="connsiteX18" fmla="*/ 578349 w 867621"/>
                        <a:gd name="connsiteY18" fmla="*/ 636756 h 874373"/>
                        <a:gd name="connsiteX19" fmla="*/ 653646 w 867621"/>
                        <a:gd name="connsiteY19" fmla="*/ 587883 h 874373"/>
                        <a:gd name="connsiteX20" fmla="*/ 661991 w 867621"/>
                        <a:gd name="connsiteY20" fmla="*/ 536425 h 874373"/>
                        <a:gd name="connsiteX21" fmla="*/ 641329 w 867621"/>
                        <a:gd name="connsiteY21" fmla="*/ 522915 h 874373"/>
                        <a:gd name="connsiteX22" fmla="*/ 641329 w 867621"/>
                        <a:gd name="connsiteY22" fmla="*/ 522915 h 874373"/>
                        <a:gd name="connsiteX23" fmla="*/ 441659 w 867621"/>
                        <a:gd name="connsiteY23" fmla="*/ 780597 h 874373"/>
                        <a:gd name="connsiteX24" fmla="*/ 246557 w 867621"/>
                        <a:gd name="connsiteY24" fmla="*/ 721989 h 874373"/>
                        <a:gd name="connsiteX25" fmla="*/ 110266 w 867621"/>
                        <a:gd name="connsiteY25" fmla="*/ 765698 h 874373"/>
                        <a:gd name="connsiteX26" fmla="*/ 154569 w 867621"/>
                        <a:gd name="connsiteY26" fmla="*/ 633975 h 874373"/>
                        <a:gd name="connsiteX27" fmla="*/ 87019 w 867621"/>
                        <a:gd name="connsiteY27" fmla="*/ 426159 h 874373"/>
                        <a:gd name="connsiteX28" fmla="*/ 441659 w 867621"/>
                        <a:gd name="connsiteY28" fmla="*/ 71523 h 874373"/>
                        <a:gd name="connsiteX29" fmla="*/ 796297 w 867621"/>
                        <a:gd name="connsiteY29" fmla="*/ 426159 h 874373"/>
                        <a:gd name="connsiteX30" fmla="*/ 441659 w 867621"/>
                        <a:gd name="connsiteY30" fmla="*/ 780597 h 874373"/>
                        <a:gd name="connsiteX31" fmla="*/ 441659 w 867621"/>
                        <a:gd name="connsiteY31" fmla="*/ 780597 h 874373"/>
                        <a:gd name="connsiteX32" fmla="*/ 441659 w 867621"/>
                        <a:gd name="connsiteY32" fmla="*/ 0 h 874373"/>
                        <a:gd name="connsiteX33" fmla="*/ 15696 w 867621"/>
                        <a:gd name="connsiteY33" fmla="*/ 425961 h 874373"/>
                        <a:gd name="connsiteX34" fmla="*/ 76888 w 867621"/>
                        <a:gd name="connsiteY34" fmla="*/ 645896 h 874373"/>
                        <a:gd name="connsiteX35" fmla="*/ 0 w 867621"/>
                        <a:gd name="connsiteY35" fmla="*/ 874373 h 874373"/>
                        <a:gd name="connsiteX36" fmla="*/ 235830 w 867621"/>
                        <a:gd name="connsiteY36" fmla="*/ 798876 h 874373"/>
                        <a:gd name="connsiteX37" fmla="*/ 441659 w 867621"/>
                        <a:gd name="connsiteY37" fmla="*/ 851923 h 874373"/>
                        <a:gd name="connsiteX38" fmla="*/ 867623 w 867621"/>
                        <a:gd name="connsiteY38" fmla="*/ 425961 h 874373"/>
                        <a:gd name="connsiteX39" fmla="*/ 441659 w 867621"/>
                        <a:gd name="connsiteY39" fmla="*/ 0 h 874373"/>
                        <a:gd name="connsiteX40" fmla="*/ 441659 w 867621"/>
                        <a:gd name="connsiteY40" fmla="*/ 0 h 8743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</a:cxnLst>
                      <a:rect l="l" t="t" r="r" b="b"/>
                      <a:pathLst>
                        <a:path w="867621" h="874373" fill="none" extrusionOk="0">
                          <a:moveTo>
                            <a:pt x="641329" y="522915"/>
                          </a:moveTo>
                          <a:cubicBezTo>
                            <a:pt x="632889" y="516290"/>
                            <a:pt x="578549" y="488948"/>
                            <a:pt x="568414" y="484769"/>
                          </a:cubicBezTo>
                          <a:cubicBezTo>
                            <a:pt x="558013" y="479020"/>
                            <a:pt x="550163" y="478524"/>
                            <a:pt x="543778" y="489339"/>
                          </a:cubicBezTo>
                          <a:cubicBezTo>
                            <a:pt x="534906" y="499397"/>
                            <a:pt x="516483" y="523983"/>
                            <a:pt x="507818" y="530664"/>
                          </a:cubicBezTo>
                          <a:cubicBezTo>
                            <a:pt x="501334" y="537370"/>
                            <a:pt x="494757" y="538879"/>
                            <a:pt x="484175" y="532451"/>
                          </a:cubicBezTo>
                          <a:cubicBezTo>
                            <a:pt x="475638" y="524810"/>
                            <a:pt x="439892" y="513535"/>
                            <a:pt x="398745" y="475233"/>
                          </a:cubicBezTo>
                          <a:cubicBezTo>
                            <a:pt x="368981" y="446094"/>
                            <a:pt x="349726" y="409915"/>
                            <a:pt x="341127" y="397750"/>
                          </a:cubicBezTo>
                          <a:cubicBezTo>
                            <a:pt x="334840" y="388488"/>
                            <a:pt x="342192" y="381370"/>
                            <a:pt x="346690" y="375697"/>
                          </a:cubicBezTo>
                          <a:cubicBezTo>
                            <a:pt x="351416" y="372343"/>
                            <a:pt x="357851" y="363513"/>
                            <a:pt x="363778" y="357220"/>
                          </a:cubicBezTo>
                          <a:cubicBezTo>
                            <a:pt x="369162" y="351554"/>
                            <a:pt x="371246" y="346923"/>
                            <a:pt x="375300" y="339539"/>
                          </a:cubicBezTo>
                          <a:cubicBezTo>
                            <a:pt x="379920" y="332921"/>
                            <a:pt x="377807" y="325572"/>
                            <a:pt x="375102" y="320464"/>
                          </a:cubicBezTo>
                          <a:cubicBezTo>
                            <a:pt x="368841" y="314023"/>
                            <a:pt x="353234" y="261056"/>
                            <a:pt x="344705" y="238411"/>
                          </a:cubicBezTo>
                          <a:cubicBezTo>
                            <a:pt x="335880" y="214857"/>
                            <a:pt x="328482" y="218809"/>
                            <a:pt x="320863" y="219338"/>
                          </a:cubicBezTo>
                          <a:cubicBezTo>
                            <a:pt x="314516" y="219684"/>
                            <a:pt x="307760" y="218162"/>
                            <a:pt x="300001" y="217749"/>
                          </a:cubicBezTo>
                          <a:cubicBezTo>
                            <a:pt x="293970" y="217082"/>
                            <a:pt x="279753" y="220631"/>
                            <a:pt x="270597" y="230266"/>
                          </a:cubicBezTo>
                          <a:cubicBezTo>
                            <a:pt x="253489" y="242397"/>
                            <a:pt x="224258" y="259485"/>
                            <a:pt x="229074" y="319471"/>
                          </a:cubicBezTo>
                          <a:cubicBezTo>
                            <a:pt x="228266" y="371181"/>
                            <a:pt x="262876" y="425249"/>
                            <a:pt x="269207" y="433512"/>
                          </a:cubicBezTo>
                          <a:cubicBezTo>
                            <a:pt x="257614" y="440609"/>
                            <a:pt x="315934" y="555900"/>
                            <a:pt x="448811" y="604571"/>
                          </a:cubicBezTo>
                          <a:cubicBezTo>
                            <a:pt x="557117" y="652822"/>
                            <a:pt x="560877" y="638882"/>
                            <a:pt x="578349" y="636756"/>
                          </a:cubicBezTo>
                          <a:cubicBezTo>
                            <a:pt x="594154" y="636590"/>
                            <a:pt x="642411" y="612857"/>
                            <a:pt x="653646" y="587883"/>
                          </a:cubicBezTo>
                          <a:cubicBezTo>
                            <a:pt x="663993" y="562832"/>
                            <a:pt x="664454" y="540294"/>
                            <a:pt x="661991" y="536425"/>
                          </a:cubicBezTo>
                          <a:cubicBezTo>
                            <a:pt x="659804" y="531517"/>
                            <a:pt x="652189" y="530582"/>
                            <a:pt x="641329" y="522915"/>
                          </a:cubicBezTo>
                          <a:lnTo>
                            <a:pt x="641329" y="522915"/>
                          </a:lnTo>
                          <a:close/>
                          <a:moveTo>
                            <a:pt x="441659" y="780597"/>
                          </a:moveTo>
                          <a:cubicBezTo>
                            <a:pt x="366571" y="775550"/>
                            <a:pt x="299393" y="766835"/>
                            <a:pt x="246557" y="721989"/>
                          </a:cubicBezTo>
                          <a:cubicBezTo>
                            <a:pt x="184543" y="744356"/>
                            <a:pt x="165851" y="745813"/>
                            <a:pt x="110266" y="765698"/>
                          </a:cubicBezTo>
                          <a:cubicBezTo>
                            <a:pt x="131991" y="715621"/>
                            <a:pt x="135262" y="700774"/>
                            <a:pt x="154569" y="633975"/>
                          </a:cubicBezTo>
                          <a:cubicBezTo>
                            <a:pt x="100560" y="580363"/>
                            <a:pt x="80990" y="503046"/>
                            <a:pt x="87019" y="426159"/>
                          </a:cubicBezTo>
                          <a:cubicBezTo>
                            <a:pt x="58592" y="212595"/>
                            <a:pt x="215110" y="92282"/>
                            <a:pt x="441659" y="71523"/>
                          </a:cubicBezTo>
                          <a:cubicBezTo>
                            <a:pt x="616021" y="114140"/>
                            <a:pt x="813050" y="185030"/>
                            <a:pt x="796297" y="426159"/>
                          </a:cubicBezTo>
                          <a:cubicBezTo>
                            <a:pt x="820909" y="600774"/>
                            <a:pt x="615962" y="779234"/>
                            <a:pt x="441659" y="780597"/>
                          </a:cubicBezTo>
                          <a:lnTo>
                            <a:pt x="441659" y="780597"/>
                          </a:lnTo>
                          <a:close/>
                          <a:moveTo>
                            <a:pt x="441659" y="0"/>
                          </a:moveTo>
                          <a:cubicBezTo>
                            <a:pt x="214647" y="-24606"/>
                            <a:pt x="21419" y="184393"/>
                            <a:pt x="15696" y="425961"/>
                          </a:cubicBezTo>
                          <a:cubicBezTo>
                            <a:pt x="11615" y="494941"/>
                            <a:pt x="37203" y="578467"/>
                            <a:pt x="76888" y="645896"/>
                          </a:cubicBezTo>
                          <a:cubicBezTo>
                            <a:pt x="56068" y="718890"/>
                            <a:pt x="18809" y="804395"/>
                            <a:pt x="0" y="874373"/>
                          </a:cubicBezTo>
                          <a:cubicBezTo>
                            <a:pt x="85550" y="847564"/>
                            <a:pt x="157984" y="827122"/>
                            <a:pt x="235830" y="798876"/>
                          </a:cubicBezTo>
                          <a:cubicBezTo>
                            <a:pt x="290884" y="849787"/>
                            <a:pt x="371579" y="850968"/>
                            <a:pt x="441659" y="851923"/>
                          </a:cubicBezTo>
                          <a:cubicBezTo>
                            <a:pt x="669994" y="846151"/>
                            <a:pt x="862780" y="670208"/>
                            <a:pt x="867623" y="425961"/>
                          </a:cubicBezTo>
                          <a:cubicBezTo>
                            <a:pt x="894992" y="228415"/>
                            <a:pt x="704605" y="48419"/>
                            <a:pt x="441659" y="0"/>
                          </a:cubicBezTo>
                          <a:lnTo>
                            <a:pt x="441659" y="0"/>
                          </a:lnTo>
                          <a:close/>
                        </a:path>
                        <a:path w="867621" h="874373" stroke="0" extrusionOk="0">
                          <a:moveTo>
                            <a:pt x="641329" y="522915"/>
                          </a:moveTo>
                          <a:cubicBezTo>
                            <a:pt x="631994" y="518081"/>
                            <a:pt x="578917" y="488333"/>
                            <a:pt x="568414" y="484769"/>
                          </a:cubicBezTo>
                          <a:cubicBezTo>
                            <a:pt x="558201" y="481343"/>
                            <a:pt x="551916" y="477455"/>
                            <a:pt x="543778" y="489339"/>
                          </a:cubicBezTo>
                          <a:cubicBezTo>
                            <a:pt x="537001" y="499762"/>
                            <a:pt x="513510" y="522402"/>
                            <a:pt x="507818" y="530664"/>
                          </a:cubicBezTo>
                          <a:cubicBezTo>
                            <a:pt x="499861" y="538076"/>
                            <a:pt x="494560" y="539100"/>
                            <a:pt x="484175" y="532451"/>
                          </a:cubicBezTo>
                          <a:cubicBezTo>
                            <a:pt x="474377" y="518802"/>
                            <a:pt x="440562" y="514463"/>
                            <a:pt x="398745" y="475233"/>
                          </a:cubicBezTo>
                          <a:cubicBezTo>
                            <a:pt x="367952" y="447082"/>
                            <a:pt x="345354" y="406576"/>
                            <a:pt x="341127" y="397750"/>
                          </a:cubicBezTo>
                          <a:cubicBezTo>
                            <a:pt x="336113" y="385857"/>
                            <a:pt x="340652" y="381118"/>
                            <a:pt x="346690" y="375697"/>
                          </a:cubicBezTo>
                          <a:cubicBezTo>
                            <a:pt x="351549" y="370687"/>
                            <a:pt x="358372" y="363826"/>
                            <a:pt x="363778" y="357220"/>
                          </a:cubicBezTo>
                          <a:cubicBezTo>
                            <a:pt x="368757" y="350706"/>
                            <a:pt x="371494" y="346491"/>
                            <a:pt x="375300" y="339539"/>
                          </a:cubicBezTo>
                          <a:cubicBezTo>
                            <a:pt x="380228" y="333372"/>
                            <a:pt x="376624" y="326715"/>
                            <a:pt x="375102" y="320464"/>
                          </a:cubicBezTo>
                          <a:cubicBezTo>
                            <a:pt x="377533" y="313956"/>
                            <a:pt x="349392" y="260466"/>
                            <a:pt x="344705" y="238411"/>
                          </a:cubicBezTo>
                          <a:cubicBezTo>
                            <a:pt x="335773" y="217411"/>
                            <a:pt x="327218" y="219388"/>
                            <a:pt x="320863" y="219338"/>
                          </a:cubicBezTo>
                          <a:cubicBezTo>
                            <a:pt x="314319" y="218902"/>
                            <a:pt x="308048" y="219147"/>
                            <a:pt x="300001" y="217749"/>
                          </a:cubicBezTo>
                          <a:cubicBezTo>
                            <a:pt x="291453" y="218003"/>
                            <a:pt x="278001" y="219445"/>
                            <a:pt x="270597" y="230266"/>
                          </a:cubicBezTo>
                          <a:cubicBezTo>
                            <a:pt x="263402" y="235465"/>
                            <a:pt x="224244" y="265526"/>
                            <a:pt x="229074" y="319471"/>
                          </a:cubicBezTo>
                          <a:cubicBezTo>
                            <a:pt x="227028" y="372644"/>
                            <a:pt x="263252" y="426186"/>
                            <a:pt x="269207" y="433512"/>
                          </a:cubicBezTo>
                          <a:cubicBezTo>
                            <a:pt x="269848" y="441379"/>
                            <a:pt x="335859" y="558768"/>
                            <a:pt x="448811" y="604571"/>
                          </a:cubicBezTo>
                          <a:cubicBezTo>
                            <a:pt x="558950" y="652434"/>
                            <a:pt x="555876" y="637222"/>
                            <a:pt x="578349" y="636756"/>
                          </a:cubicBezTo>
                          <a:cubicBezTo>
                            <a:pt x="603075" y="634333"/>
                            <a:pt x="646292" y="607855"/>
                            <a:pt x="653646" y="587883"/>
                          </a:cubicBezTo>
                          <a:cubicBezTo>
                            <a:pt x="664411" y="562035"/>
                            <a:pt x="664183" y="541386"/>
                            <a:pt x="661991" y="536425"/>
                          </a:cubicBezTo>
                          <a:cubicBezTo>
                            <a:pt x="658072" y="532398"/>
                            <a:pt x="650939" y="527365"/>
                            <a:pt x="641329" y="522915"/>
                          </a:cubicBezTo>
                          <a:lnTo>
                            <a:pt x="641329" y="522915"/>
                          </a:lnTo>
                          <a:close/>
                          <a:moveTo>
                            <a:pt x="441659" y="780597"/>
                          </a:moveTo>
                          <a:cubicBezTo>
                            <a:pt x="364992" y="780751"/>
                            <a:pt x="297227" y="744766"/>
                            <a:pt x="246557" y="721989"/>
                          </a:cubicBezTo>
                          <a:cubicBezTo>
                            <a:pt x="208209" y="737986"/>
                            <a:pt x="161692" y="753153"/>
                            <a:pt x="110266" y="765698"/>
                          </a:cubicBezTo>
                          <a:cubicBezTo>
                            <a:pt x="135667" y="711807"/>
                            <a:pt x="138874" y="661464"/>
                            <a:pt x="154569" y="633975"/>
                          </a:cubicBezTo>
                          <a:cubicBezTo>
                            <a:pt x="106968" y="589333"/>
                            <a:pt x="93453" y="490253"/>
                            <a:pt x="87019" y="426159"/>
                          </a:cubicBezTo>
                          <a:cubicBezTo>
                            <a:pt x="88648" y="198165"/>
                            <a:pt x="209357" y="97795"/>
                            <a:pt x="441659" y="71523"/>
                          </a:cubicBezTo>
                          <a:cubicBezTo>
                            <a:pt x="603612" y="71652"/>
                            <a:pt x="820282" y="250255"/>
                            <a:pt x="796297" y="426159"/>
                          </a:cubicBezTo>
                          <a:cubicBezTo>
                            <a:pt x="774278" y="658611"/>
                            <a:pt x="631172" y="752125"/>
                            <a:pt x="441659" y="780597"/>
                          </a:cubicBezTo>
                          <a:lnTo>
                            <a:pt x="441659" y="780597"/>
                          </a:lnTo>
                          <a:close/>
                          <a:moveTo>
                            <a:pt x="441659" y="0"/>
                          </a:moveTo>
                          <a:cubicBezTo>
                            <a:pt x="215998" y="-26312"/>
                            <a:pt x="-7268" y="208762"/>
                            <a:pt x="15696" y="425961"/>
                          </a:cubicBezTo>
                          <a:cubicBezTo>
                            <a:pt x="12031" y="504026"/>
                            <a:pt x="34186" y="599900"/>
                            <a:pt x="76888" y="645896"/>
                          </a:cubicBezTo>
                          <a:cubicBezTo>
                            <a:pt x="42037" y="731387"/>
                            <a:pt x="38074" y="770254"/>
                            <a:pt x="0" y="874373"/>
                          </a:cubicBezTo>
                          <a:cubicBezTo>
                            <a:pt x="77202" y="860264"/>
                            <a:pt x="168764" y="831918"/>
                            <a:pt x="235830" y="798876"/>
                          </a:cubicBezTo>
                          <a:cubicBezTo>
                            <a:pt x="306484" y="838261"/>
                            <a:pt x="377916" y="855194"/>
                            <a:pt x="441659" y="851923"/>
                          </a:cubicBezTo>
                          <a:cubicBezTo>
                            <a:pt x="676231" y="836918"/>
                            <a:pt x="883100" y="702270"/>
                            <a:pt x="867623" y="425961"/>
                          </a:cubicBezTo>
                          <a:cubicBezTo>
                            <a:pt x="872867" y="197130"/>
                            <a:pt x="647766" y="-13559"/>
                            <a:pt x="441659" y="0"/>
                          </a:cubicBezTo>
                          <a:lnTo>
                            <a:pt x="441659" y="0"/>
                          </a:ln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5" name="Graphic 4">
            <a:extLst>
              <a:ext uri="{FF2B5EF4-FFF2-40B4-BE49-F238E27FC236}">
                <a16:creationId xmlns:a16="http://schemas.microsoft.com/office/drawing/2014/main" id="{E66EACD2-96FA-8866-7DD9-A0F837DF95C9}"/>
              </a:ext>
            </a:extLst>
          </p:cNvPr>
          <p:cNvGrpSpPr/>
          <p:nvPr/>
        </p:nvGrpSpPr>
        <p:grpSpPr>
          <a:xfrm>
            <a:off x="11207274" y="4725848"/>
            <a:ext cx="219454" cy="219454"/>
            <a:chOff x="3796211" y="2808079"/>
            <a:chExt cx="609598" cy="609598"/>
          </a:xfrm>
          <a:effectLst/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C72DE15-5C78-AA88-DB32-4C47EFDA28D9}"/>
                </a:ext>
              </a:extLst>
            </p:cNvPr>
            <p:cNvSpPr/>
            <p:nvPr/>
          </p:nvSpPr>
          <p:spPr>
            <a:xfrm>
              <a:off x="3796211" y="2808079"/>
              <a:ext cx="609598" cy="609598"/>
            </a:xfrm>
            <a:custGeom>
              <a:avLst/>
              <a:gdLst>
                <a:gd name="connsiteX0" fmla="*/ 609598 w 609598"/>
                <a:gd name="connsiteY0" fmla="*/ 304799 h 609598"/>
                <a:gd name="connsiteX1" fmla="*/ 304799 w 609598"/>
                <a:gd name="connsiteY1" fmla="*/ 609598 h 609598"/>
                <a:gd name="connsiteX2" fmla="*/ 0 w 609598"/>
                <a:gd name="connsiteY2" fmla="*/ 304799 h 609598"/>
                <a:gd name="connsiteX3" fmla="*/ 304799 w 609598"/>
                <a:gd name="connsiteY3" fmla="*/ 0 h 609598"/>
                <a:gd name="connsiteX4" fmla="*/ 609598 w 609598"/>
                <a:gd name="connsiteY4" fmla="*/ 304799 h 609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598" h="609598">
                  <a:moveTo>
                    <a:pt x="609598" y="304799"/>
                  </a:moveTo>
                  <a:cubicBezTo>
                    <a:pt x="609598" y="473135"/>
                    <a:pt x="473135" y="609598"/>
                    <a:pt x="304799" y="609598"/>
                  </a:cubicBezTo>
                  <a:cubicBezTo>
                    <a:pt x="136463" y="609598"/>
                    <a:pt x="0" y="473135"/>
                    <a:pt x="0" y="304799"/>
                  </a:cubicBezTo>
                  <a:cubicBezTo>
                    <a:pt x="0" y="136463"/>
                    <a:pt x="136463" y="0"/>
                    <a:pt x="304799" y="0"/>
                  </a:cubicBezTo>
                  <a:cubicBezTo>
                    <a:pt x="473135" y="0"/>
                    <a:pt x="609598" y="136463"/>
                    <a:pt x="609598" y="304799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3687632289">
                    <a:custGeom>
                      <a:avLst/>
                      <a:gdLst>
                        <a:gd name="connsiteX0" fmla="*/ 1136234 w 1136234"/>
                        <a:gd name="connsiteY0" fmla="*/ 568117 h 1136234"/>
                        <a:gd name="connsiteX1" fmla="*/ 568117 w 1136234"/>
                        <a:gd name="connsiteY1" fmla="*/ 1136234 h 1136234"/>
                        <a:gd name="connsiteX2" fmla="*/ 0 w 1136234"/>
                        <a:gd name="connsiteY2" fmla="*/ 568117 h 1136234"/>
                        <a:gd name="connsiteX3" fmla="*/ 568117 w 1136234"/>
                        <a:gd name="connsiteY3" fmla="*/ 0 h 1136234"/>
                        <a:gd name="connsiteX4" fmla="*/ 1136234 w 1136234"/>
                        <a:gd name="connsiteY4" fmla="*/ 568117 h 11362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36234" h="1136234" fill="none" extrusionOk="0">
                          <a:moveTo>
                            <a:pt x="1136234" y="568117"/>
                          </a:moveTo>
                          <a:cubicBezTo>
                            <a:pt x="1197862" y="860415"/>
                            <a:pt x="821755" y="1129781"/>
                            <a:pt x="568117" y="1136234"/>
                          </a:cubicBezTo>
                          <a:cubicBezTo>
                            <a:pt x="245010" y="1144751"/>
                            <a:pt x="4331" y="898823"/>
                            <a:pt x="0" y="568117"/>
                          </a:cubicBezTo>
                          <a:cubicBezTo>
                            <a:pt x="24656" y="255667"/>
                            <a:pt x="269869" y="-32986"/>
                            <a:pt x="568117" y="0"/>
                          </a:cubicBezTo>
                          <a:cubicBezTo>
                            <a:pt x="892942" y="3746"/>
                            <a:pt x="1110761" y="256634"/>
                            <a:pt x="1136234" y="568117"/>
                          </a:cubicBezTo>
                          <a:close/>
                        </a:path>
                        <a:path w="1136234" h="1136234" stroke="0" extrusionOk="0">
                          <a:moveTo>
                            <a:pt x="1136234" y="568117"/>
                          </a:moveTo>
                          <a:cubicBezTo>
                            <a:pt x="1110525" y="818712"/>
                            <a:pt x="829474" y="1163954"/>
                            <a:pt x="568117" y="1136234"/>
                          </a:cubicBezTo>
                          <a:cubicBezTo>
                            <a:pt x="264188" y="1174673"/>
                            <a:pt x="67587" y="861737"/>
                            <a:pt x="0" y="568117"/>
                          </a:cubicBezTo>
                          <a:cubicBezTo>
                            <a:pt x="-42337" y="226052"/>
                            <a:pt x="268967" y="46142"/>
                            <a:pt x="568117" y="0"/>
                          </a:cubicBezTo>
                          <a:cubicBezTo>
                            <a:pt x="871342" y="-53538"/>
                            <a:pt x="1182203" y="296295"/>
                            <a:pt x="1136234" y="568117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D820333-F963-E12C-C475-E2497B066F2F}"/>
                </a:ext>
              </a:extLst>
            </p:cNvPr>
            <p:cNvSpPr/>
            <p:nvPr/>
          </p:nvSpPr>
          <p:spPr>
            <a:xfrm>
              <a:off x="3934001" y="2917485"/>
              <a:ext cx="333974" cy="429211"/>
            </a:xfrm>
            <a:custGeom>
              <a:avLst/>
              <a:gdLst>
                <a:gd name="connsiteX0" fmla="*/ 194951 w 333974"/>
                <a:gd name="connsiteY0" fmla="*/ 311292 h 429211"/>
                <a:gd name="connsiteX1" fmla="*/ 137325 w 333974"/>
                <a:gd name="connsiteY1" fmla="*/ 283860 h 429211"/>
                <a:gd name="connsiteX2" fmla="*/ 71507 w 333974"/>
                <a:gd name="connsiteY2" fmla="*/ 429211 h 429211"/>
                <a:gd name="connsiteX3" fmla="*/ 104368 w 333974"/>
                <a:gd name="connsiteY3" fmla="*/ 201564 h 429211"/>
                <a:gd name="connsiteX4" fmla="*/ 159232 w 333974"/>
                <a:gd name="connsiteY4" fmla="*/ 97360 h 429211"/>
                <a:gd name="connsiteX5" fmla="*/ 183902 w 333974"/>
                <a:gd name="connsiteY5" fmla="*/ 267382 h 429211"/>
                <a:gd name="connsiteX6" fmla="*/ 249720 w 333974"/>
                <a:gd name="connsiteY6" fmla="*/ 69928 h 429211"/>
                <a:gd name="connsiteX7" fmla="*/ 49504 w 333974"/>
                <a:gd name="connsiteY7" fmla="*/ 176894 h 429211"/>
                <a:gd name="connsiteX8" fmla="*/ 60458 w 333974"/>
                <a:gd name="connsiteY8" fmla="*/ 248236 h 429211"/>
                <a:gd name="connsiteX9" fmla="*/ 165 w 333974"/>
                <a:gd name="connsiteY9" fmla="*/ 149557 h 429211"/>
                <a:gd name="connsiteX10" fmla="*/ 145516 w 333974"/>
                <a:gd name="connsiteY10" fmla="*/ 1444 h 429211"/>
                <a:gd name="connsiteX11" fmla="*/ 332016 w 333974"/>
                <a:gd name="connsiteY11" fmla="*/ 119363 h 429211"/>
                <a:gd name="connsiteX12" fmla="*/ 194951 w 333974"/>
                <a:gd name="connsiteY12" fmla="*/ 311292 h 429211"/>
                <a:gd name="connsiteX13" fmla="*/ 194951 w 333974"/>
                <a:gd name="connsiteY13" fmla="*/ 311292 h 429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3974" h="429211">
                  <a:moveTo>
                    <a:pt x="194951" y="311292"/>
                  </a:moveTo>
                  <a:cubicBezTo>
                    <a:pt x="168852" y="309291"/>
                    <a:pt x="157803" y="296337"/>
                    <a:pt x="137325" y="283860"/>
                  </a:cubicBezTo>
                  <a:cubicBezTo>
                    <a:pt x="126085" y="342915"/>
                    <a:pt x="112274" y="399589"/>
                    <a:pt x="71507" y="429211"/>
                  </a:cubicBezTo>
                  <a:cubicBezTo>
                    <a:pt x="58934" y="339867"/>
                    <a:pt x="89985" y="272811"/>
                    <a:pt x="104368" y="201564"/>
                  </a:cubicBezTo>
                  <a:cubicBezTo>
                    <a:pt x="79794" y="160130"/>
                    <a:pt x="107321" y="76786"/>
                    <a:pt x="159232" y="97360"/>
                  </a:cubicBezTo>
                  <a:cubicBezTo>
                    <a:pt x="223050" y="122602"/>
                    <a:pt x="103987" y="251284"/>
                    <a:pt x="183902" y="267382"/>
                  </a:cubicBezTo>
                  <a:cubicBezTo>
                    <a:pt x="267436" y="284145"/>
                    <a:pt x="301440" y="122506"/>
                    <a:pt x="249720" y="69928"/>
                  </a:cubicBezTo>
                  <a:cubicBezTo>
                    <a:pt x="174948" y="-5986"/>
                    <a:pt x="31978" y="68214"/>
                    <a:pt x="49504" y="176894"/>
                  </a:cubicBezTo>
                  <a:cubicBezTo>
                    <a:pt x="53790" y="203469"/>
                    <a:pt x="81222" y="211565"/>
                    <a:pt x="60458" y="248236"/>
                  </a:cubicBezTo>
                  <a:cubicBezTo>
                    <a:pt x="12547" y="237664"/>
                    <a:pt x="-1740" y="199849"/>
                    <a:pt x="165" y="149557"/>
                  </a:cubicBezTo>
                  <a:cubicBezTo>
                    <a:pt x="3117" y="67166"/>
                    <a:pt x="74174" y="9444"/>
                    <a:pt x="145516" y="1444"/>
                  </a:cubicBezTo>
                  <a:cubicBezTo>
                    <a:pt x="235718" y="-8653"/>
                    <a:pt x="320300" y="34590"/>
                    <a:pt x="332016" y="119363"/>
                  </a:cubicBezTo>
                  <a:cubicBezTo>
                    <a:pt x="345160" y="215089"/>
                    <a:pt x="291344" y="318721"/>
                    <a:pt x="194951" y="311292"/>
                  </a:cubicBezTo>
                  <a:lnTo>
                    <a:pt x="194951" y="311292"/>
                  </a:lnTo>
                  <a:close/>
                </a:path>
              </a:pathLst>
            </a:custGeom>
            <a:solidFill>
              <a:schemeClr val="bg2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381775640">
                    <a:custGeom>
                      <a:avLst/>
                      <a:gdLst>
                        <a:gd name="connsiteX0" fmla="*/ 363370 w 622496"/>
                        <a:gd name="connsiteY0" fmla="*/ 580219 h 800009"/>
                        <a:gd name="connsiteX1" fmla="*/ 255960 w 622496"/>
                        <a:gd name="connsiteY1" fmla="*/ 529088 h 800009"/>
                        <a:gd name="connsiteX2" fmla="*/ 133282 w 622496"/>
                        <a:gd name="connsiteY2" fmla="*/ 800009 h 800009"/>
                        <a:gd name="connsiteX3" fmla="*/ 194532 w 622496"/>
                        <a:gd name="connsiteY3" fmla="*/ 375696 h 800009"/>
                        <a:gd name="connsiteX4" fmla="*/ 296793 w 622496"/>
                        <a:gd name="connsiteY4" fmla="*/ 181469 h 800009"/>
                        <a:gd name="connsiteX5" fmla="*/ 342775 w 622496"/>
                        <a:gd name="connsiteY5" fmla="*/ 498374 h 800009"/>
                        <a:gd name="connsiteX6" fmla="*/ 465454 w 622496"/>
                        <a:gd name="connsiteY6" fmla="*/ 130339 h 800009"/>
                        <a:gd name="connsiteX7" fmla="*/ 92270 w 622496"/>
                        <a:gd name="connsiteY7" fmla="*/ 329713 h 800009"/>
                        <a:gd name="connsiteX8" fmla="*/ 112688 w 622496"/>
                        <a:gd name="connsiteY8" fmla="*/ 462688 h 800009"/>
                        <a:gd name="connsiteX9" fmla="*/ 307 w 622496"/>
                        <a:gd name="connsiteY9" fmla="*/ 278760 h 800009"/>
                        <a:gd name="connsiteX10" fmla="*/ 271228 w 622496"/>
                        <a:gd name="connsiteY10" fmla="*/ 2691 h 800009"/>
                        <a:gd name="connsiteX11" fmla="*/ 618846 w 622496"/>
                        <a:gd name="connsiteY11" fmla="*/ 222481 h 800009"/>
                        <a:gd name="connsiteX12" fmla="*/ 363370 w 622496"/>
                        <a:gd name="connsiteY12" fmla="*/ 580219 h 800009"/>
                        <a:gd name="connsiteX13" fmla="*/ 363370 w 622496"/>
                        <a:gd name="connsiteY13" fmla="*/ 580219 h 8000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622496" h="800009" fill="none" extrusionOk="0">
                          <a:moveTo>
                            <a:pt x="363370" y="580219"/>
                          </a:moveTo>
                          <a:cubicBezTo>
                            <a:pt x="313625" y="576237"/>
                            <a:pt x="298848" y="549634"/>
                            <a:pt x="255960" y="529088"/>
                          </a:cubicBezTo>
                          <a:cubicBezTo>
                            <a:pt x="227688" y="660898"/>
                            <a:pt x="222750" y="732235"/>
                            <a:pt x="133282" y="800009"/>
                          </a:cubicBezTo>
                          <a:cubicBezTo>
                            <a:pt x="102398" y="630812"/>
                            <a:pt x="180957" y="504549"/>
                            <a:pt x="194532" y="375696"/>
                          </a:cubicBezTo>
                          <a:cubicBezTo>
                            <a:pt x="134295" y="296387"/>
                            <a:pt x="177657" y="136411"/>
                            <a:pt x="296793" y="181469"/>
                          </a:cubicBezTo>
                          <a:cubicBezTo>
                            <a:pt x="419704" y="239479"/>
                            <a:pt x="184445" y="471787"/>
                            <a:pt x="342775" y="498374"/>
                          </a:cubicBezTo>
                          <a:cubicBezTo>
                            <a:pt x="476001" y="505659"/>
                            <a:pt x="589622" y="244087"/>
                            <a:pt x="465454" y="130339"/>
                          </a:cubicBezTo>
                          <a:cubicBezTo>
                            <a:pt x="293169" y="-19303"/>
                            <a:pt x="85493" y="109125"/>
                            <a:pt x="92270" y="329713"/>
                          </a:cubicBezTo>
                          <a:cubicBezTo>
                            <a:pt x="98842" y="388099"/>
                            <a:pt x="161927" y="388511"/>
                            <a:pt x="112688" y="462688"/>
                          </a:cubicBezTo>
                          <a:cubicBezTo>
                            <a:pt x="37029" y="454848"/>
                            <a:pt x="-17662" y="374683"/>
                            <a:pt x="307" y="278760"/>
                          </a:cubicBezTo>
                          <a:cubicBezTo>
                            <a:pt x="16142" y="130631"/>
                            <a:pt x="140572" y="26510"/>
                            <a:pt x="271228" y="2691"/>
                          </a:cubicBezTo>
                          <a:cubicBezTo>
                            <a:pt x="434926" y="-15209"/>
                            <a:pt x="577448" y="68317"/>
                            <a:pt x="618846" y="222481"/>
                          </a:cubicBezTo>
                          <a:cubicBezTo>
                            <a:pt x="660316" y="397685"/>
                            <a:pt x="581470" y="575838"/>
                            <a:pt x="363370" y="580219"/>
                          </a:cubicBezTo>
                          <a:lnTo>
                            <a:pt x="363370" y="580219"/>
                          </a:lnTo>
                          <a:close/>
                        </a:path>
                        <a:path w="622496" h="800009" stroke="0" extrusionOk="0">
                          <a:moveTo>
                            <a:pt x="363370" y="580219"/>
                          </a:moveTo>
                          <a:cubicBezTo>
                            <a:pt x="314790" y="577550"/>
                            <a:pt x="289382" y="554966"/>
                            <a:pt x="255960" y="529088"/>
                          </a:cubicBezTo>
                          <a:cubicBezTo>
                            <a:pt x="234843" y="615817"/>
                            <a:pt x="210445" y="748132"/>
                            <a:pt x="133282" y="800009"/>
                          </a:cubicBezTo>
                          <a:cubicBezTo>
                            <a:pt x="106614" y="635395"/>
                            <a:pt x="177228" y="489299"/>
                            <a:pt x="194532" y="375696"/>
                          </a:cubicBezTo>
                          <a:cubicBezTo>
                            <a:pt x="149087" y="277267"/>
                            <a:pt x="196825" y="141622"/>
                            <a:pt x="296793" y="181469"/>
                          </a:cubicBezTo>
                          <a:cubicBezTo>
                            <a:pt x="438516" y="232693"/>
                            <a:pt x="203134" y="478606"/>
                            <a:pt x="342775" y="498374"/>
                          </a:cubicBezTo>
                          <a:cubicBezTo>
                            <a:pt x="499707" y="555898"/>
                            <a:pt x="561910" y="233722"/>
                            <a:pt x="465454" y="130339"/>
                          </a:cubicBezTo>
                          <a:cubicBezTo>
                            <a:pt x="298910" y="-10285"/>
                            <a:pt x="28050" y="162539"/>
                            <a:pt x="92270" y="329713"/>
                          </a:cubicBezTo>
                          <a:cubicBezTo>
                            <a:pt x="107814" y="380751"/>
                            <a:pt x="160162" y="396430"/>
                            <a:pt x="112688" y="462688"/>
                          </a:cubicBezTo>
                          <a:cubicBezTo>
                            <a:pt x="19396" y="443730"/>
                            <a:pt x="-17788" y="371801"/>
                            <a:pt x="307" y="278760"/>
                          </a:cubicBezTo>
                          <a:cubicBezTo>
                            <a:pt x="33235" y="136435"/>
                            <a:pt x="158915" y="3820"/>
                            <a:pt x="271228" y="2691"/>
                          </a:cubicBezTo>
                          <a:cubicBezTo>
                            <a:pt x="445160" y="-24835"/>
                            <a:pt x="604440" y="51367"/>
                            <a:pt x="618846" y="222481"/>
                          </a:cubicBezTo>
                          <a:cubicBezTo>
                            <a:pt x="624972" y="368406"/>
                            <a:pt x="553838" y="590528"/>
                            <a:pt x="363370" y="580219"/>
                          </a:cubicBezTo>
                          <a:lnTo>
                            <a:pt x="363370" y="580219"/>
                          </a:ln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8" name="Graphic 4">
            <a:extLst>
              <a:ext uri="{FF2B5EF4-FFF2-40B4-BE49-F238E27FC236}">
                <a16:creationId xmlns:a16="http://schemas.microsoft.com/office/drawing/2014/main" id="{CF77E4E0-C0BC-7668-E50B-419238649552}"/>
              </a:ext>
            </a:extLst>
          </p:cNvPr>
          <p:cNvGrpSpPr/>
          <p:nvPr/>
        </p:nvGrpSpPr>
        <p:grpSpPr>
          <a:xfrm>
            <a:off x="8933452" y="523544"/>
            <a:ext cx="402008" cy="402008"/>
            <a:chOff x="4031360" y="1961610"/>
            <a:chExt cx="609600" cy="609600"/>
          </a:xfrm>
          <a:effectLst/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92B8334-63ED-651B-1304-15C769E4DAA7}"/>
                </a:ext>
              </a:extLst>
            </p:cNvPr>
            <p:cNvSpPr/>
            <p:nvPr/>
          </p:nvSpPr>
          <p:spPr>
            <a:xfrm>
              <a:off x="4227955" y="2123344"/>
              <a:ext cx="188499" cy="358235"/>
            </a:xfrm>
            <a:custGeom>
              <a:avLst/>
              <a:gdLst>
                <a:gd name="connsiteX0" fmla="*/ 181261 w 188499"/>
                <a:gd name="connsiteY0" fmla="*/ 203073 h 358235"/>
                <a:gd name="connsiteX1" fmla="*/ 124397 w 188499"/>
                <a:gd name="connsiteY1" fmla="*/ 203073 h 358235"/>
                <a:gd name="connsiteX2" fmla="*/ 124397 w 188499"/>
                <a:gd name="connsiteY2" fmla="*/ 358235 h 358235"/>
                <a:gd name="connsiteX3" fmla="*/ 40100 w 188499"/>
                <a:gd name="connsiteY3" fmla="*/ 358235 h 358235"/>
                <a:gd name="connsiteX4" fmla="*/ 40100 w 188499"/>
                <a:gd name="connsiteY4" fmla="*/ 203073 h 358235"/>
                <a:gd name="connsiteX5" fmla="*/ 0 w 188499"/>
                <a:gd name="connsiteY5" fmla="*/ 203073 h 358235"/>
                <a:gd name="connsiteX6" fmla="*/ 0 w 188499"/>
                <a:gd name="connsiteY6" fmla="*/ 131445 h 358235"/>
                <a:gd name="connsiteX7" fmla="*/ 40100 w 188499"/>
                <a:gd name="connsiteY7" fmla="*/ 131445 h 358235"/>
                <a:gd name="connsiteX8" fmla="*/ 40100 w 188499"/>
                <a:gd name="connsiteY8" fmla="*/ 85058 h 358235"/>
                <a:gd name="connsiteX9" fmla="*/ 125158 w 188499"/>
                <a:gd name="connsiteY9" fmla="*/ 0 h 358235"/>
                <a:gd name="connsiteX10" fmla="*/ 187547 w 188499"/>
                <a:gd name="connsiteY10" fmla="*/ 286 h 358235"/>
                <a:gd name="connsiteX11" fmla="*/ 187547 w 188499"/>
                <a:gd name="connsiteY11" fmla="*/ 69818 h 358235"/>
                <a:gd name="connsiteX12" fmla="*/ 142208 w 188499"/>
                <a:gd name="connsiteY12" fmla="*/ 69818 h 358235"/>
                <a:gd name="connsiteX13" fmla="*/ 124301 w 188499"/>
                <a:gd name="connsiteY13" fmla="*/ 89345 h 358235"/>
                <a:gd name="connsiteX14" fmla="*/ 124301 w 188499"/>
                <a:gd name="connsiteY14" fmla="*/ 131540 h 358235"/>
                <a:gd name="connsiteX15" fmla="*/ 188500 w 188499"/>
                <a:gd name="connsiteY15" fmla="*/ 131540 h 358235"/>
                <a:gd name="connsiteX16" fmla="*/ 181261 w 188499"/>
                <a:gd name="connsiteY16" fmla="*/ 203073 h 35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8499" h="358235">
                  <a:moveTo>
                    <a:pt x="181261" y="203073"/>
                  </a:moveTo>
                  <a:lnTo>
                    <a:pt x="124397" y="203073"/>
                  </a:lnTo>
                  <a:lnTo>
                    <a:pt x="124397" y="358235"/>
                  </a:lnTo>
                  <a:lnTo>
                    <a:pt x="40100" y="358235"/>
                  </a:lnTo>
                  <a:lnTo>
                    <a:pt x="40100" y="203073"/>
                  </a:lnTo>
                  <a:lnTo>
                    <a:pt x="0" y="203073"/>
                  </a:lnTo>
                  <a:lnTo>
                    <a:pt x="0" y="131445"/>
                  </a:lnTo>
                  <a:lnTo>
                    <a:pt x="40100" y="131445"/>
                  </a:lnTo>
                  <a:lnTo>
                    <a:pt x="40100" y="85058"/>
                  </a:lnTo>
                  <a:cubicBezTo>
                    <a:pt x="40100" y="51911"/>
                    <a:pt x="55817" y="0"/>
                    <a:pt x="125158" y="0"/>
                  </a:cubicBezTo>
                  <a:lnTo>
                    <a:pt x="187547" y="286"/>
                  </a:lnTo>
                  <a:lnTo>
                    <a:pt x="187547" y="69818"/>
                  </a:lnTo>
                  <a:lnTo>
                    <a:pt x="142208" y="69818"/>
                  </a:lnTo>
                  <a:cubicBezTo>
                    <a:pt x="134779" y="69818"/>
                    <a:pt x="124301" y="73533"/>
                    <a:pt x="124301" y="89345"/>
                  </a:cubicBezTo>
                  <a:lnTo>
                    <a:pt x="124301" y="131540"/>
                  </a:lnTo>
                  <a:lnTo>
                    <a:pt x="188500" y="131540"/>
                  </a:lnTo>
                  <a:lnTo>
                    <a:pt x="181261" y="203073"/>
                  </a:lnTo>
                  <a:close/>
                </a:path>
              </a:pathLst>
            </a:custGeom>
            <a:solidFill>
              <a:srgbClr val="0A234F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4017065797">
                    <a:custGeom>
                      <a:avLst/>
                      <a:gdLst>
                        <a:gd name="connsiteX0" fmla="*/ 618899 w 643613"/>
                        <a:gd name="connsiteY0" fmla="*/ 693374 h 1223162"/>
                        <a:gd name="connsiteX1" fmla="*/ 424742 w 643613"/>
                        <a:gd name="connsiteY1" fmla="*/ 693374 h 1223162"/>
                        <a:gd name="connsiteX2" fmla="*/ 424742 w 643613"/>
                        <a:gd name="connsiteY2" fmla="*/ 1223162 h 1223162"/>
                        <a:gd name="connsiteX3" fmla="*/ 136917 w 643613"/>
                        <a:gd name="connsiteY3" fmla="*/ 1223162 h 1223162"/>
                        <a:gd name="connsiteX4" fmla="*/ 136917 w 643613"/>
                        <a:gd name="connsiteY4" fmla="*/ 693374 h 1223162"/>
                        <a:gd name="connsiteX5" fmla="*/ 0 w 643613"/>
                        <a:gd name="connsiteY5" fmla="*/ 693374 h 1223162"/>
                        <a:gd name="connsiteX6" fmla="*/ 0 w 643613"/>
                        <a:gd name="connsiteY6" fmla="*/ 448807 h 1223162"/>
                        <a:gd name="connsiteX7" fmla="*/ 136917 w 643613"/>
                        <a:gd name="connsiteY7" fmla="*/ 448807 h 1223162"/>
                        <a:gd name="connsiteX8" fmla="*/ 136917 w 643613"/>
                        <a:gd name="connsiteY8" fmla="*/ 290423 h 1223162"/>
                        <a:gd name="connsiteX9" fmla="*/ 427340 w 643613"/>
                        <a:gd name="connsiteY9" fmla="*/ 0 h 1223162"/>
                        <a:gd name="connsiteX10" fmla="*/ 640362 w 643613"/>
                        <a:gd name="connsiteY10" fmla="*/ 976 h 1223162"/>
                        <a:gd name="connsiteX11" fmla="*/ 640362 w 643613"/>
                        <a:gd name="connsiteY11" fmla="*/ 238387 h 1223162"/>
                        <a:gd name="connsiteX12" fmla="*/ 485556 w 643613"/>
                        <a:gd name="connsiteY12" fmla="*/ 238387 h 1223162"/>
                        <a:gd name="connsiteX13" fmla="*/ 424414 w 643613"/>
                        <a:gd name="connsiteY13" fmla="*/ 305060 h 1223162"/>
                        <a:gd name="connsiteX14" fmla="*/ 424414 w 643613"/>
                        <a:gd name="connsiteY14" fmla="*/ 449131 h 1223162"/>
                        <a:gd name="connsiteX15" fmla="*/ 643616 w 643613"/>
                        <a:gd name="connsiteY15" fmla="*/ 449131 h 1223162"/>
                        <a:gd name="connsiteX16" fmla="*/ 618899 w 643613"/>
                        <a:gd name="connsiteY16" fmla="*/ 693374 h 12231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643613" h="1223162" fill="none" extrusionOk="0">
                          <a:moveTo>
                            <a:pt x="618899" y="693374"/>
                          </a:moveTo>
                          <a:cubicBezTo>
                            <a:pt x="544852" y="698173"/>
                            <a:pt x="498723" y="699810"/>
                            <a:pt x="424742" y="693374"/>
                          </a:cubicBezTo>
                          <a:cubicBezTo>
                            <a:pt x="413510" y="919498"/>
                            <a:pt x="406512" y="1021409"/>
                            <a:pt x="424742" y="1223162"/>
                          </a:cubicBezTo>
                          <a:cubicBezTo>
                            <a:pt x="352297" y="1211148"/>
                            <a:pt x="237221" y="1235410"/>
                            <a:pt x="136917" y="1223162"/>
                          </a:cubicBezTo>
                          <a:cubicBezTo>
                            <a:pt x="162703" y="1059195"/>
                            <a:pt x="121697" y="849069"/>
                            <a:pt x="136917" y="693374"/>
                          </a:cubicBezTo>
                          <a:cubicBezTo>
                            <a:pt x="78585" y="693633"/>
                            <a:pt x="64175" y="694714"/>
                            <a:pt x="0" y="693374"/>
                          </a:cubicBezTo>
                          <a:cubicBezTo>
                            <a:pt x="7496" y="627642"/>
                            <a:pt x="2671" y="563441"/>
                            <a:pt x="0" y="448807"/>
                          </a:cubicBezTo>
                          <a:cubicBezTo>
                            <a:pt x="62833" y="451824"/>
                            <a:pt x="94969" y="443085"/>
                            <a:pt x="136917" y="448807"/>
                          </a:cubicBezTo>
                          <a:cubicBezTo>
                            <a:pt x="141371" y="408438"/>
                            <a:pt x="144054" y="323364"/>
                            <a:pt x="136917" y="290423"/>
                          </a:cubicBezTo>
                          <a:cubicBezTo>
                            <a:pt x="108845" y="170123"/>
                            <a:pt x="204434" y="-25006"/>
                            <a:pt x="427340" y="0"/>
                          </a:cubicBezTo>
                          <a:cubicBezTo>
                            <a:pt x="501644" y="8791"/>
                            <a:pt x="562734" y="-7715"/>
                            <a:pt x="640362" y="976"/>
                          </a:cubicBezTo>
                          <a:cubicBezTo>
                            <a:pt x="632527" y="96876"/>
                            <a:pt x="630211" y="139842"/>
                            <a:pt x="640362" y="238387"/>
                          </a:cubicBezTo>
                          <a:cubicBezTo>
                            <a:pt x="582913" y="236413"/>
                            <a:pt x="545759" y="232896"/>
                            <a:pt x="485556" y="238387"/>
                          </a:cubicBezTo>
                          <a:cubicBezTo>
                            <a:pt x="463814" y="234974"/>
                            <a:pt x="424014" y="252471"/>
                            <a:pt x="424414" y="305060"/>
                          </a:cubicBezTo>
                          <a:cubicBezTo>
                            <a:pt x="420954" y="353114"/>
                            <a:pt x="418541" y="377649"/>
                            <a:pt x="424414" y="449131"/>
                          </a:cubicBezTo>
                          <a:cubicBezTo>
                            <a:pt x="468966" y="445451"/>
                            <a:pt x="564691" y="445710"/>
                            <a:pt x="643616" y="449131"/>
                          </a:cubicBezTo>
                          <a:cubicBezTo>
                            <a:pt x="627405" y="548714"/>
                            <a:pt x="619503" y="590808"/>
                            <a:pt x="618899" y="693374"/>
                          </a:cubicBezTo>
                          <a:close/>
                        </a:path>
                        <a:path w="643613" h="1223162" stroke="0" extrusionOk="0">
                          <a:moveTo>
                            <a:pt x="618899" y="693374"/>
                          </a:moveTo>
                          <a:cubicBezTo>
                            <a:pt x="542790" y="694097"/>
                            <a:pt x="518819" y="685506"/>
                            <a:pt x="424742" y="693374"/>
                          </a:cubicBezTo>
                          <a:cubicBezTo>
                            <a:pt x="421703" y="931276"/>
                            <a:pt x="429028" y="960573"/>
                            <a:pt x="424742" y="1223162"/>
                          </a:cubicBezTo>
                          <a:cubicBezTo>
                            <a:pt x="283677" y="1215992"/>
                            <a:pt x="272570" y="1224364"/>
                            <a:pt x="136917" y="1223162"/>
                          </a:cubicBezTo>
                          <a:cubicBezTo>
                            <a:pt x="111404" y="1036251"/>
                            <a:pt x="130937" y="805919"/>
                            <a:pt x="136917" y="693374"/>
                          </a:cubicBezTo>
                          <a:cubicBezTo>
                            <a:pt x="101639" y="691408"/>
                            <a:pt x="32983" y="699630"/>
                            <a:pt x="0" y="693374"/>
                          </a:cubicBezTo>
                          <a:cubicBezTo>
                            <a:pt x="1568" y="629503"/>
                            <a:pt x="508" y="567728"/>
                            <a:pt x="0" y="448807"/>
                          </a:cubicBezTo>
                          <a:cubicBezTo>
                            <a:pt x="37955" y="443318"/>
                            <a:pt x="109182" y="448612"/>
                            <a:pt x="136917" y="448807"/>
                          </a:cubicBezTo>
                          <a:cubicBezTo>
                            <a:pt x="134356" y="397520"/>
                            <a:pt x="131927" y="363576"/>
                            <a:pt x="136917" y="290423"/>
                          </a:cubicBezTo>
                          <a:cubicBezTo>
                            <a:pt x="146504" y="150946"/>
                            <a:pt x="197996" y="-8343"/>
                            <a:pt x="427340" y="0"/>
                          </a:cubicBezTo>
                          <a:cubicBezTo>
                            <a:pt x="531854" y="4037"/>
                            <a:pt x="567145" y="-3760"/>
                            <a:pt x="640362" y="976"/>
                          </a:cubicBezTo>
                          <a:cubicBezTo>
                            <a:pt x="641560" y="76897"/>
                            <a:pt x="650353" y="160796"/>
                            <a:pt x="640362" y="238387"/>
                          </a:cubicBezTo>
                          <a:cubicBezTo>
                            <a:pt x="606334" y="240147"/>
                            <a:pt x="560368" y="234489"/>
                            <a:pt x="485556" y="238387"/>
                          </a:cubicBezTo>
                          <a:cubicBezTo>
                            <a:pt x="459876" y="244187"/>
                            <a:pt x="430859" y="246503"/>
                            <a:pt x="424414" y="305060"/>
                          </a:cubicBezTo>
                          <a:cubicBezTo>
                            <a:pt x="426363" y="356148"/>
                            <a:pt x="430647" y="393948"/>
                            <a:pt x="424414" y="449131"/>
                          </a:cubicBezTo>
                          <a:cubicBezTo>
                            <a:pt x="502766" y="452595"/>
                            <a:pt x="595349" y="453459"/>
                            <a:pt x="643616" y="449131"/>
                          </a:cubicBezTo>
                          <a:cubicBezTo>
                            <a:pt x="631814" y="547088"/>
                            <a:pt x="618834" y="596876"/>
                            <a:pt x="618899" y="69337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0" name="Graphic 4">
              <a:extLst>
                <a:ext uri="{FF2B5EF4-FFF2-40B4-BE49-F238E27FC236}">
                  <a16:creationId xmlns:a16="http://schemas.microsoft.com/office/drawing/2014/main" id="{04C199A6-0D35-DF6F-D8EF-0782D96BC1D5}"/>
                </a:ext>
              </a:extLst>
            </p:cNvPr>
            <p:cNvGrpSpPr/>
            <p:nvPr/>
          </p:nvGrpSpPr>
          <p:grpSpPr>
            <a:xfrm>
              <a:off x="4031360" y="1961610"/>
              <a:ext cx="609600" cy="609600"/>
              <a:chOff x="4031360" y="1961610"/>
              <a:chExt cx="609600" cy="609600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B6D69F4A-1946-E1E4-DC4A-4E7894CC6556}"/>
                  </a:ext>
                </a:extLst>
              </p:cNvPr>
              <p:cNvSpPr/>
              <p:nvPr/>
            </p:nvSpPr>
            <p:spPr>
              <a:xfrm>
                <a:off x="4031360" y="1961610"/>
                <a:ext cx="609600" cy="609600"/>
              </a:xfrm>
              <a:custGeom>
                <a:avLst/>
                <a:gdLst>
                  <a:gd name="connsiteX0" fmla="*/ 609600 w 609600"/>
                  <a:gd name="connsiteY0" fmla="*/ 304800 h 609600"/>
                  <a:gd name="connsiteX1" fmla="*/ 304800 w 609600"/>
                  <a:gd name="connsiteY1" fmla="*/ 609600 h 609600"/>
                  <a:gd name="connsiteX2" fmla="*/ 0 w 609600"/>
                  <a:gd name="connsiteY2" fmla="*/ 304800 h 609600"/>
                  <a:gd name="connsiteX3" fmla="*/ 304800 w 609600"/>
                  <a:gd name="connsiteY3" fmla="*/ 0 h 609600"/>
                  <a:gd name="connsiteX4" fmla="*/ 609600 w 609600"/>
                  <a:gd name="connsiteY4" fmla="*/ 304800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9600" h="609600">
                    <a:moveTo>
                      <a:pt x="609600" y="304800"/>
                    </a:moveTo>
                    <a:cubicBezTo>
                      <a:pt x="609600" y="473136"/>
                      <a:pt x="473136" y="609600"/>
                      <a:pt x="304800" y="609600"/>
                    </a:cubicBezTo>
                    <a:cubicBezTo>
                      <a:pt x="136464" y="609600"/>
                      <a:pt x="0" y="473136"/>
                      <a:pt x="0" y="304800"/>
                    </a:cubicBezTo>
                    <a:cubicBezTo>
                      <a:pt x="0" y="136464"/>
                      <a:pt x="136464" y="0"/>
                      <a:pt x="304800" y="0"/>
                    </a:cubicBezTo>
                    <a:cubicBezTo>
                      <a:pt x="473136" y="0"/>
                      <a:pt x="609600" y="136464"/>
                      <a:pt x="609600" y="3048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3756370433">
                      <a:custGeom>
                        <a:avLst/>
                        <a:gdLst>
                          <a:gd name="connsiteX0" fmla="*/ 2081426 w 2081426"/>
                          <a:gd name="connsiteY0" fmla="*/ 1040713 h 2081426"/>
                          <a:gd name="connsiteX1" fmla="*/ 1040713 w 2081426"/>
                          <a:gd name="connsiteY1" fmla="*/ 2081426 h 2081426"/>
                          <a:gd name="connsiteX2" fmla="*/ 0 w 2081426"/>
                          <a:gd name="connsiteY2" fmla="*/ 1040713 h 2081426"/>
                          <a:gd name="connsiteX3" fmla="*/ 1040713 w 2081426"/>
                          <a:gd name="connsiteY3" fmla="*/ 0 h 2081426"/>
                          <a:gd name="connsiteX4" fmla="*/ 2081426 w 2081426"/>
                          <a:gd name="connsiteY4" fmla="*/ 1040713 h 20814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081426" h="2081426" fill="none" extrusionOk="0">
                            <a:moveTo>
                              <a:pt x="2081426" y="1040713"/>
                            </a:moveTo>
                            <a:cubicBezTo>
                              <a:pt x="2120445" y="1677004"/>
                              <a:pt x="1527568" y="2117395"/>
                              <a:pt x="1040713" y="2081426"/>
                            </a:cubicBezTo>
                            <a:cubicBezTo>
                              <a:pt x="535731" y="2050938"/>
                              <a:pt x="74846" y="1629817"/>
                              <a:pt x="0" y="1040713"/>
                            </a:cubicBezTo>
                            <a:cubicBezTo>
                              <a:pt x="130753" y="408781"/>
                              <a:pt x="466157" y="-14308"/>
                              <a:pt x="1040713" y="0"/>
                            </a:cubicBezTo>
                            <a:cubicBezTo>
                              <a:pt x="1583056" y="67986"/>
                              <a:pt x="2106113" y="559707"/>
                              <a:pt x="2081426" y="1040713"/>
                            </a:cubicBezTo>
                            <a:close/>
                          </a:path>
                          <a:path w="2081426" h="2081426" stroke="0" extrusionOk="0">
                            <a:moveTo>
                              <a:pt x="2081426" y="1040713"/>
                            </a:moveTo>
                            <a:cubicBezTo>
                              <a:pt x="2175926" y="1538093"/>
                              <a:pt x="1570278" y="2115140"/>
                              <a:pt x="1040713" y="2081426"/>
                            </a:cubicBezTo>
                            <a:cubicBezTo>
                              <a:pt x="427784" y="2028201"/>
                              <a:pt x="79371" y="1503460"/>
                              <a:pt x="0" y="1040713"/>
                            </a:cubicBezTo>
                            <a:cubicBezTo>
                              <a:pt x="-110441" y="477950"/>
                              <a:pt x="443186" y="-68121"/>
                              <a:pt x="1040713" y="0"/>
                            </a:cubicBezTo>
                            <a:cubicBezTo>
                              <a:pt x="1629248" y="-12288"/>
                              <a:pt x="1972876" y="556414"/>
                              <a:pt x="2081426" y="1040713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B4AD297B-E2DF-FB7F-149B-A5DCA55B2F82}"/>
                  </a:ext>
                </a:extLst>
              </p:cNvPr>
              <p:cNvSpPr/>
              <p:nvPr/>
            </p:nvSpPr>
            <p:spPr>
              <a:xfrm>
                <a:off x="4241911" y="2087293"/>
                <a:ext cx="188499" cy="358235"/>
              </a:xfrm>
              <a:custGeom>
                <a:avLst/>
                <a:gdLst>
                  <a:gd name="connsiteX0" fmla="*/ 181261 w 188499"/>
                  <a:gd name="connsiteY0" fmla="*/ 203073 h 358235"/>
                  <a:gd name="connsiteX1" fmla="*/ 124397 w 188499"/>
                  <a:gd name="connsiteY1" fmla="*/ 203073 h 358235"/>
                  <a:gd name="connsiteX2" fmla="*/ 124397 w 188499"/>
                  <a:gd name="connsiteY2" fmla="*/ 358235 h 358235"/>
                  <a:gd name="connsiteX3" fmla="*/ 40100 w 188499"/>
                  <a:gd name="connsiteY3" fmla="*/ 358235 h 358235"/>
                  <a:gd name="connsiteX4" fmla="*/ 40100 w 188499"/>
                  <a:gd name="connsiteY4" fmla="*/ 203073 h 358235"/>
                  <a:gd name="connsiteX5" fmla="*/ 0 w 188499"/>
                  <a:gd name="connsiteY5" fmla="*/ 203073 h 358235"/>
                  <a:gd name="connsiteX6" fmla="*/ 0 w 188499"/>
                  <a:gd name="connsiteY6" fmla="*/ 131445 h 358235"/>
                  <a:gd name="connsiteX7" fmla="*/ 40100 w 188499"/>
                  <a:gd name="connsiteY7" fmla="*/ 131445 h 358235"/>
                  <a:gd name="connsiteX8" fmla="*/ 40100 w 188499"/>
                  <a:gd name="connsiteY8" fmla="*/ 85058 h 358235"/>
                  <a:gd name="connsiteX9" fmla="*/ 125158 w 188499"/>
                  <a:gd name="connsiteY9" fmla="*/ 0 h 358235"/>
                  <a:gd name="connsiteX10" fmla="*/ 187547 w 188499"/>
                  <a:gd name="connsiteY10" fmla="*/ 286 h 358235"/>
                  <a:gd name="connsiteX11" fmla="*/ 187547 w 188499"/>
                  <a:gd name="connsiteY11" fmla="*/ 69818 h 358235"/>
                  <a:gd name="connsiteX12" fmla="*/ 142208 w 188499"/>
                  <a:gd name="connsiteY12" fmla="*/ 69818 h 358235"/>
                  <a:gd name="connsiteX13" fmla="*/ 124301 w 188499"/>
                  <a:gd name="connsiteY13" fmla="*/ 89345 h 358235"/>
                  <a:gd name="connsiteX14" fmla="*/ 124301 w 188499"/>
                  <a:gd name="connsiteY14" fmla="*/ 131540 h 358235"/>
                  <a:gd name="connsiteX15" fmla="*/ 188500 w 188499"/>
                  <a:gd name="connsiteY15" fmla="*/ 131540 h 358235"/>
                  <a:gd name="connsiteX16" fmla="*/ 181261 w 188499"/>
                  <a:gd name="connsiteY16" fmla="*/ 203073 h 358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88499" h="358235">
                    <a:moveTo>
                      <a:pt x="181261" y="203073"/>
                    </a:moveTo>
                    <a:lnTo>
                      <a:pt x="124397" y="203073"/>
                    </a:lnTo>
                    <a:lnTo>
                      <a:pt x="124397" y="358235"/>
                    </a:lnTo>
                    <a:lnTo>
                      <a:pt x="40100" y="358235"/>
                    </a:lnTo>
                    <a:lnTo>
                      <a:pt x="40100" y="203073"/>
                    </a:lnTo>
                    <a:lnTo>
                      <a:pt x="0" y="203073"/>
                    </a:lnTo>
                    <a:lnTo>
                      <a:pt x="0" y="131445"/>
                    </a:lnTo>
                    <a:lnTo>
                      <a:pt x="40100" y="131445"/>
                    </a:lnTo>
                    <a:lnTo>
                      <a:pt x="40100" y="85058"/>
                    </a:lnTo>
                    <a:cubicBezTo>
                      <a:pt x="40100" y="51911"/>
                      <a:pt x="55817" y="0"/>
                      <a:pt x="125158" y="0"/>
                    </a:cubicBezTo>
                    <a:lnTo>
                      <a:pt x="187547" y="286"/>
                    </a:lnTo>
                    <a:lnTo>
                      <a:pt x="187547" y="69818"/>
                    </a:lnTo>
                    <a:lnTo>
                      <a:pt x="142208" y="69818"/>
                    </a:lnTo>
                    <a:cubicBezTo>
                      <a:pt x="134779" y="69818"/>
                      <a:pt x="124301" y="73533"/>
                      <a:pt x="124301" y="89345"/>
                    </a:cubicBezTo>
                    <a:lnTo>
                      <a:pt x="124301" y="131540"/>
                    </a:lnTo>
                    <a:lnTo>
                      <a:pt x="188500" y="131540"/>
                    </a:lnTo>
                    <a:lnTo>
                      <a:pt x="181261" y="203073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4187715499">
                      <a:custGeom>
                        <a:avLst/>
                        <a:gdLst>
                          <a:gd name="connsiteX0" fmla="*/ 618899 w 643613"/>
                          <a:gd name="connsiteY0" fmla="*/ 693374 h 1223162"/>
                          <a:gd name="connsiteX1" fmla="*/ 424742 w 643613"/>
                          <a:gd name="connsiteY1" fmla="*/ 693374 h 1223162"/>
                          <a:gd name="connsiteX2" fmla="*/ 424742 w 643613"/>
                          <a:gd name="connsiteY2" fmla="*/ 1223162 h 1223162"/>
                          <a:gd name="connsiteX3" fmla="*/ 136917 w 643613"/>
                          <a:gd name="connsiteY3" fmla="*/ 1223162 h 1223162"/>
                          <a:gd name="connsiteX4" fmla="*/ 136917 w 643613"/>
                          <a:gd name="connsiteY4" fmla="*/ 693374 h 1223162"/>
                          <a:gd name="connsiteX5" fmla="*/ 0 w 643613"/>
                          <a:gd name="connsiteY5" fmla="*/ 693374 h 1223162"/>
                          <a:gd name="connsiteX6" fmla="*/ 0 w 643613"/>
                          <a:gd name="connsiteY6" fmla="*/ 448807 h 1223162"/>
                          <a:gd name="connsiteX7" fmla="*/ 136917 w 643613"/>
                          <a:gd name="connsiteY7" fmla="*/ 448807 h 1223162"/>
                          <a:gd name="connsiteX8" fmla="*/ 136917 w 643613"/>
                          <a:gd name="connsiteY8" fmla="*/ 290423 h 1223162"/>
                          <a:gd name="connsiteX9" fmla="*/ 427340 w 643613"/>
                          <a:gd name="connsiteY9" fmla="*/ 0 h 1223162"/>
                          <a:gd name="connsiteX10" fmla="*/ 640362 w 643613"/>
                          <a:gd name="connsiteY10" fmla="*/ 976 h 1223162"/>
                          <a:gd name="connsiteX11" fmla="*/ 640362 w 643613"/>
                          <a:gd name="connsiteY11" fmla="*/ 238387 h 1223162"/>
                          <a:gd name="connsiteX12" fmla="*/ 485556 w 643613"/>
                          <a:gd name="connsiteY12" fmla="*/ 238387 h 1223162"/>
                          <a:gd name="connsiteX13" fmla="*/ 424414 w 643613"/>
                          <a:gd name="connsiteY13" fmla="*/ 305060 h 1223162"/>
                          <a:gd name="connsiteX14" fmla="*/ 424414 w 643613"/>
                          <a:gd name="connsiteY14" fmla="*/ 449131 h 1223162"/>
                          <a:gd name="connsiteX15" fmla="*/ 643616 w 643613"/>
                          <a:gd name="connsiteY15" fmla="*/ 449131 h 1223162"/>
                          <a:gd name="connsiteX16" fmla="*/ 618899 w 643613"/>
                          <a:gd name="connsiteY16" fmla="*/ 693374 h 12231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643613" h="1223162" fill="none" extrusionOk="0">
                            <a:moveTo>
                              <a:pt x="618899" y="693374"/>
                            </a:moveTo>
                            <a:cubicBezTo>
                              <a:pt x="542706" y="689361"/>
                              <a:pt x="498562" y="686953"/>
                              <a:pt x="424742" y="693374"/>
                            </a:cubicBezTo>
                            <a:cubicBezTo>
                              <a:pt x="438215" y="811919"/>
                              <a:pt x="438133" y="1018274"/>
                              <a:pt x="424742" y="1223162"/>
                            </a:cubicBezTo>
                            <a:cubicBezTo>
                              <a:pt x="300057" y="1225989"/>
                              <a:pt x="214742" y="1223520"/>
                              <a:pt x="136917" y="1223162"/>
                            </a:cubicBezTo>
                            <a:cubicBezTo>
                              <a:pt x="138985" y="1038629"/>
                              <a:pt x="127314" y="938660"/>
                              <a:pt x="136917" y="693374"/>
                            </a:cubicBezTo>
                            <a:cubicBezTo>
                              <a:pt x="107330" y="691111"/>
                              <a:pt x="40459" y="690730"/>
                              <a:pt x="0" y="693374"/>
                            </a:cubicBezTo>
                            <a:cubicBezTo>
                              <a:pt x="-3471" y="572955"/>
                              <a:pt x="792" y="505131"/>
                              <a:pt x="0" y="448807"/>
                            </a:cubicBezTo>
                            <a:cubicBezTo>
                              <a:pt x="31301" y="447670"/>
                              <a:pt x="83944" y="443494"/>
                              <a:pt x="136917" y="448807"/>
                            </a:cubicBezTo>
                            <a:cubicBezTo>
                              <a:pt x="129014" y="391796"/>
                              <a:pt x="143813" y="363120"/>
                              <a:pt x="136917" y="290423"/>
                            </a:cubicBezTo>
                            <a:cubicBezTo>
                              <a:pt x="125336" y="158320"/>
                              <a:pt x="198622" y="9901"/>
                              <a:pt x="427340" y="0"/>
                            </a:cubicBezTo>
                            <a:cubicBezTo>
                              <a:pt x="470921" y="2740"/>
                              <a:pt x="549431" y="-6890"/>
                              <a:pt x="640362" y="976"/>
                            </a:cubicBezTo>
                            <a:cubicBezTo>
                              <a:pt x="630420" y="119649"/>
                              <a:pt x="636754" y="127894"/>
                              <a:pt x="640362" y="238387"/>
                            </a:cubicBezTo>
                            <a:cubicBezTo>
                              <a:pt x="591316" y="244197"/>
                              <a:pt x="534342" y="243987"/>
                              <a:pt x="485556" y="238387"/>
                            </a:cubicBezTo>
                            <a:cubicBezTo>
                              <a:pt x="458607" y="234053"/>
                              <a:pt x="424780" y="252582"/>
                              <a:pt x="424414" y="305060"/>
                            </a:cubicBezTo>
                            <a:cubicBezTo>
                              <a:pt x="418534" y="364355"/>
                              <a:pt x="417885" y="387502"/>
                              <a:pt x="424414" y="449131"/>
                            </a:cubicBezTo>
                            <a:cubicBezTo>
                              <a:pt x="489849" y="453003"/>
                              <a:pt x="582345" y="457851"/>
                              <a:pt x="643616" y="449131"/>
                            </a:cubicBezTo>
                            <a:cubicBezTo>
                              <a:pt x="631670" y="516869"/>
                              <a:pt x="630303" y="642463"/>
                              <a:pt x="618899" y="693374"/>
                            </a:cubicBezTo>
                            <a:close/>
                          </a:path>
                          <a:path w="643613" h="1223162" stroke="0" extrusionOk="0">
                            <a:moveTo>
                              <a:pt x="618899" y="693374"/>
                            </a:moveTo>
                            <a:cubicBezTo>
                              <a:pt x="544272" y="689074"/>
                              <a:pt x="504021" y="686745"/>
                              <a:pt x="424742" y="693374"/>
                            </a:cubicBezTo>
                            <a:cubicBezTo>
                              <a:pt x="418995" y="941601"/>
                              <a:pt x="439722" y="998958"/>
                              <a:pt x="424742" y="1223162"/>
                            </a:cubicBezTo>
                            <a:cubicBezTo>
                              <a:pt x="332709" y="1219491"/>
                              <a:pt x="256871" y="1217785"/>
                              <a:pt x="136917" y="1223162"/>
                            </a:cubicBezTo>
                            <a:cubicBezTo>
                              <a:pt x="153477" y="1075827"/>
                              <a:pt x="129500" y="820753"/>
                              <a:pt x="136917" y="693374"/>
                            </a:cubicBezTo>
                            <a:cubicBezTo>
                              <a:pt x="98438" y="697830"/>
                              <a:pt x="55766" y="693622"/>
                              <a:pt x="0" y="693374"/>
                            </a:cubicBezTo>
                            <a:cubicBezTo>
                              <a:pt x="-10238" y="582654"/>
                              <a:pt x="-2392" y="563059"/>
                              <a:pt x="0" y="448807"/>
                            </a:cubicBezTo>
                            <a:cubicBezTo>
                              <a:pt x="55694" y="452162"/>
                              <a:pt x="87728" y="447172"/>
                              <a:pt x="136917" y="448807"/>
                            </a:cubicBezTo>
                            <a:cubicBezTo>
                              <a:pt x="130689" y="417010"/>
                              <a:pt x="134428" y="331950"/>
                              <a:pt x="136917" y="290423"/>
                            </a:cubicBezTo>
                            <a:cubicBezTo>
                              <a:pt x="129616" y="167937"/>
                              <a:pt x="218383" y="-3092"/>
                              <a:pt x="427340" y="0"/>
                            </a:cubicBezTo>
                            <a:cubicBezTo>
                              <a:pt x="482341" y="7402"/>
                              <a:pt x="593617" y="6195"/>
                              <a:pt x="640362" y="976"/>
                            </a:cubicBezTo>
                            <a:cubicBezTo>
                              <a:pt x="644131" y="50962"/>
                              <a:pt x="643303" y="139667"/>
                              <a:pt x="640362" y="238387"/>
                            </a:cubicBezTo>
                            <a:cubicBezTo>
                              <a:pt x="573909" y="233322"/>
                              <a:pt x="539050" y="233624"/>
                              <a:pt x="485556" y="238387"/>
                            </a:cubicBezTo>
                            <a:cubicBezTo>
                              <a:pt x="453952" y="243578"/>
                              <a:pt x="424879" y="249748"/>
                              <a:pt x="424414" y="305060"/>
                            </a:cubicBezTo>
                            <a:cubicBezTo>
                              <a:pt x="431022" y="367690"/>
                              <a:pt x="421514" y="419493"/>
                              <a:pt x="424414" y="449131"/>
                            </a:cubicBezTo>
                            <a:cubicBezTo>
                              <a:pt x="499628" y="450569"/>
                              <a:pt x="561307" y="444196"/>
                              <a:pt x="643616" y="449131"/>
                            </a:cubicBezTo>
                            <a:cubicBezTo>
                              <a:pt x="637396" y="521143"/>
                              <a:pt x="620970" y="598423"/>
                              <a:pt x="618899" y="693374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3" name="Graphic 4">
            <a:extLst>
              <a:ext uri="{FF2B5EF4-FFF2-40B4-BE49-F238E27FC236}">
                <a16:creationId xmlns:a16="http://schemas.microsoft.com/office/drawing/2014/main" id="{3F0C8567-8596-8BDF-4D1A-C1996076FE67}"/>
              </a:ext>
            </a:extLst>
          </p:cNvPr>
          <p:cNvGrpSpPr/>
          <p:nvPr/>
        </p:nvGrpSpPr>
        <p:grpSpPr>
          <a:xfrm>
            <a:off x="4990067" y="1239991"/>
            <a:ext cx="226302" cy="226302"/>
            <a:chOff x="5823298" y="1961610"/>
            <a:chExt cx="609600" cy="609600"/>
          </a:xfrm>
          <a:effectLst/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EA498258-582D-2308-9406-5020734EE677}"/>
                </a:ext>
              </a:extLst>
            </p:cNvPr>
            <p:cNvSpPr/>
            <p:nvPr/>
          </p:nvSpPr>
          <p:spPr>
            <a:xfrm>
              <a:off x="5823298" y="1961610"/>
              <a:ext cx="609600" cy="609600"/>
            </a:xfrm>
            <a:prstGeom prst="roundRect">
              <a:avLst>
                <a:gd name="adj" fmla="val 14742"/>
              </a:avLst>
            </a:prstGeom>
            <a:solidFill>
              <a:schemeClr val="accent5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3505815204">
                    <a:custGeom>
                      <a:avLst/>
                      <a:gdLst>
                        <a:gd name="connsiteX0" fmla="*/ 0 w 1171686"/>
                        <a:gd name="connsiteY0" fmla="*/ 172730 h 1171686"/>
                        <a:gd name="connsiteX1" fmla="*/ 172730 w 1171686"/>
                        <a:gd name="connsiteY1" fmla="*/ 0 h 1171686"/>
                        <a:gd name="connsiteX2" fmla="*/ 585843 w 1171686"/>
                        <a:gd name="connsiteY2" fmla="*/ 0 h 1171686"/>
                        <a:gd name="connsiteX3" fmla="*/ 998956 w 1171686"/>
                        <a:gd name="connsiteY3" fmla="*/ 0 h 1171686"/>
                        <a:gd name="connsiteX4" fmla="*/ 1171686 w 1171686"/>
                        <a:gd name="connsiteY4" fmla="*/ 172730 h 1171686"/>
                        <a:gd name="connsiteX5" fmla="*/ 1171686 w 1171686"/>
                        <a:gd name="connsiteY5" fmla="*/ 561056 h 1171686"/>
                        <a:gd name="connsiteX6" fmla="*/ 1171686 w 1171686"/>
                        <a:gd name="connsiteY6" fmla="*/ 998956 h 1171686"/>
                        <a:gd name="connsiteX7" fmla="*/ 998956 w 1171686"/>
                        <a:gd name="connsiteY7" fmla="*/ 1171686 h 1171686"/>
                        <a:gd name="connsiteX8" fmla="*/ 585843 w 1171686"/>
                        <a:gd name="connsiteY8" fmla="*/ 1171686 h 1171686"/>
                        <a:gd name="connsiteX9" fmla="*/ 172730 w 1171686"/>
                        <a:gd name="connsiteY9" fmla="*/ 1171686 h 1171686"/>
                        <a:gd name="connsiteX10" fmla="*/ 0 w 1171686"/>
                        <a:gd name="connsiteY10" fmla="*/ 998956 h 1171686"/>
                        <a:gd name="connsiteX11" fmla="*/ 0 w 1171686"/>
                        <a:gd name="connsiteY11" fmla="*/ 569318 h 1171686"/>
                        <a:gd name="connsiteX12" fmla="*/ 0 w 1171686"/>
                        <a:gd name="connsiteY12" fmla="*/ 172730 h 11716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171686" h="1171686" fill="none" extrusionOk="0">
                          <a:moveTo>
                            <a:pt x="0" y="172730"/>
                          </a:moveTo>
                          <a:cubicBezTo>
                            <a:pt x="6403" y="66924"/>
                            <a:pt x="98102" y="10491"/>
                            <a:pt x="172730" y="0"/>
                          </a:cubicBezTo>
                          <a:cubicBezTo>
                            <a:pt x="296439" y="-12172"/>
                            <a:pt x="402957" y="14216"/>
                            <a:pt x="585843" y="0"/>
                          </a:cubicBezTo>
                          <a:cubicBezTo>
                            <a:pt x="768729" y="-14216"/>
                            <a:pt x="911771" y="20223"/>
                            <a:pt x="998956" y="0"/>
                          </a:cubicBezTo>
                          <a:cubicBezTo>
                            <a:pt x="1092716" y="2314"/>
                            <a:pt x="1154165" y="82975"/>
                            <a:pt x="1171686" y="172730"/>
                          </a:cubicBezTo>
                          <a:cubicBezTo>
                            <a:pt x="1159974" y="257631"/>
                            <a:pt x="1186222" y="378018"/>
                            <a:pt x="1171686" y="561056"/>
                          </a:cubicBezTo>
                          <a:cubicBezTo>
                            <a:pt x="1157150" y="744094"/>
                            <a:pt x="1175515" y="839390"/>
                            <a:pt x="1171686" y="998956"/>
                          </a:cubicBezTo>
                          <a:cubicBezTo>
                            <a:pt x="1182709" y="1098389"/>
                            <a:pt x="1097263" y="1176661"/>
                            <a:pt x="998956" y="1171686"/>
                          </a:cubicBezTo>
                          <a:cubicBezTo>
                            <a:pt x="815766" y="1170381"/>
                            <a:pt x="785065" y="1180317"/>
                            <a:pt x="585843" y="1171686"/>
                          </a:cubicBezTo>
                          <a:cubicBezTo>
                            <a:pt x="386621" y="1163055"/>
                            <a:pt x="356927" y="1176720"/>
                            <a:pt x="172730" y="1171686"/>
                          </a:cubicBezTo>
                          <a:cubicBezTo>
                            <a:pt x="82883" y="1171297"/>
                            <a:pt x="-4433" y="1074679"/>
                            <a:pt x="0" y="998956"/>
                          </a:cubicBezTo>
                          <a:cubicBezTo>
                            <a:pt x="-5411" y="854281"/>
                            <a:pt x="1582" y="738571"/>
                            <a:pt x="0" y="569318"/>
                          </a:cubicBezTo>
                          <a:cubicBezTo>
                            <a:pt x="-1582" y="400065"/>
                            <a:pt x="-14429" y="304864"/>
                            <a:pt x="0" y="172730"/>
                          </a:cubicBezTo>
                          <a:close/>
                        </a:path>
                        <a:path w="1171686" h="1171686" stroke="0" extrusionOk="0">
                          <a:moveTo>
                            <a:pt x="0" y="172730"/>
                          </a:moveTo>
                          <a:cubicBezTo>
                            <a:pt x="6346" y="77938"/>
                            <a:pt x="76661" y="-3595"/>
                            <a:pt x="172730" y="0"/>
                          </a:cubicBezTo>
                          <a:cubicBezTo>
                            <a:pt x="321091" y="-15867"/>
                            <a:pt x="465223" y="4856"/>
                            <a:pt x="577581" y="0"/>
                          </a:cubicBezTo>
                          <a:cubicBezTo>
                            <a:pt x="689939" y="-4856"/>
                            <a:pt x="788716" y="-2323"/>
                            <a:pt x="998956" y="0"/>
                          </a:cubicBezTo>
                          <a:cubicBezTo>
                            <a:pt x="1108536" y="-4519"/>
                            <a:pt x="1167373" y="71845"/>
                            <a:pt x="1171686" y="172730"/>
                          </a:cubicBezTo>
                          <a:cubicBezTo>
                            <a:pt x="1183979" y="269178"/>
                            <a:pt x="1182875" y="401801"/>
                            <a:pt x="1171686" y="602368"/>
                          </a:cubicBezTo>
                          <a:cubicBezTo>
                            <a:pt x="1160497" y="802935"/>
                            <a:pt x="1159643" y="864265"/>
                            <a:pt x="1171686" y="998956"/>
                          </a:cubicBezTo>
                          <a:cubicBezTo>
                            <a:pt x="1172622" y="1087867"/>
                            <a:pt x="1107024" y="1170758"/>
                            <a:pt x="998956" y="1171686"/>
                          </a:cubicBezTo>
                          <a:cubicBezTo>
                            <a:pt x="914480" y="1188367"/>
                            <a:pt x="747929" y="1176576"/>
                            <a:pt x="577581" y="1171686"/>
                          </a:cubicBezTo>
                          <a:cubicBezTo>
                            <a:pt x="407233" y="1166796"/>
                            <a:pt x="337808" y="1174309"/>
                            <a:pt x="172730" y="1171686"/>
                          </a:cubicBezTo>
                          <a:cubicBezTo>
                            <a:pt x="77053" y="1177389"/>
                            <a:pt x="8012" y="1080996"/>
                            <a:pt x="0" y="998956"/>
                          </a:cubicBezTo>
                          <a:cubicBezTo>
                            <a:pt x="19528" y="907443"/>
                            <a:pt x="-221" y="781116"/>
                            <a:pt x="0" y="594105"/>
                          </a:cubicBezTo>
                          <a:cubicBezTo>
                            <a:pt x="221" y="407094"/>
                            <a:pt x="12567" y="303696"/>
                            <a:pt x="0" y="17273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F9ADACB-26B6-C164-490F-8BECCC1D1FAE}"/>
                </a:ext>
              </a:extLst>
            </p:cNvPr>
            <p:cNvSpPr/>
            <p:nvPr/>
          </p:nvSpPr>
          <p:spPr>
            <a:xfrm>
              <a:off x="5955886" y="2096580"/>
              <a:ext cx="344424" cy="339661"/>
            </a:xfrm>
            <a:custGeom>
              <a:avLst/>
              <a:gdLst>
                <a:gd name="connsiteX0" fmla="*/ 344424 w 344424"/>
                <a:gd name="connsiteY0" fmla="*/ 210693 h 339661"/>
                <a:gd name="connsiteX1" fmla="*/ 344424 w 344424"/>
                <a:gd name="connsiteY1" fmla="*/ 339662 h 339661"/>
                <a:gd name="connsiteX2" fmla="*/ 269653 w 344424"/>
                <a:gd name="connsiteY2" fmla="*/ 339662 h 339661"/>
                <a:gd name="connsiteX3" fmla="*/ 269653 w 344424"/>
                <a:gd name="connsiteY3" fmla="*/ 219361 h 339661"/>
                <a:gd name="connsiteX4" fmla="*/ 231743 w 344424"/>
                <a:gd name="connsiteY4" fmla="*/ 168497 h 339661"/>
                <a:gd name="connsiteX5" fmla="*/ 193358 w 344424"/>
                <a:gd name="connsiteY5" fmla="*/ 195834 h 339661"/>
                <a:gd name="connsiteX6" fmla="*/ 190881 w 344424"/>
                <a:gd name="connsiteY6" fmla="*/ 214027 h 339661"/>
                <a:gd name="connsiteX7" fmla="*/ 190881 w 344424"/>
                <a:gd name="connsiteY7" fmla="*/ 339662 h 339661"/>
                <a:gd name="connsiteX8" fmla="*/ 116110 w 344424"/>
                <a:gd name="connsiteY8" fmla="*/ 339662 h 339661"/>
                <a:gd name="connsiteX9" fmla="*/ 116110 w 344424"/>
                <a:gd name="connsiteY9" fmla="*/ 114776 h 339661"/>
                <a:gd name="connsiteX10" fmla="*/ 190881 w 344424"/>
                <a:gd name="connsiteY10" fmla="*/ 114776 h 339661"/>
                <a:gd name="connsiteX11" fmla="*/ 190881 w 344424"/>
                <a:gd name="connsiteY11" fmla="*/ 146685 h 339661"/>
                <a:gd name="connsiteX12" fmla="*/ 190405 w 344424"/>
                <a:gd name="connsiteY12" fmla="*/ 147447 h 339661"/>
                <a:gd name="connsiteX13" fmla="*/ 190881 w 344424"/>
                <a:gd name="connsiteY13" fmla="*/ 147447 h 339661"/>
                <a:gd name="connsiteX14" fmla="*/ 190881 w 344424"/>
                <a:gd name="connsiteY14" fmla="*/ 146685 h 339661"/>
                <a:gd name="connsiteX15" fmla="*/ 258318 w 344424"/>
                <a:gd name="connsiteY15" fmla="*/ 109538 h 339661"/>
                <a:gd name="connsiteX16" fmla="*/ 344424 w 344424"/>
                <a:gd name="connsiteY16" fmla="*/ 210693 h 339661"/>
                <a:gd name="connsiteX17" fmla="*/ 344424 w 344424"/>
                <a:gd name="connsiteY17" fmla="*/ 210693 h 339661"/>
                <a:gd name="connsiteX18" fmla="*/ 0 w 344424"/>
                <a:gd name="connsiteY18" fmla="*/ 339662 h 339661"/>
                <a:gd name="connsiteX19" fmla="*/ 74771 w 344424"/>
                <a:gd name="connsiteY19" fmla="*/ 339662 h 339661"/>
                <a:gd name="connsiteX20" fmla="*/ 74771 w 344424"/>
                <a:gd name="connsiteY20" fmla="*/ 114776 h 339661"/>
                <a:gd name="connsiteX21" fmla="*/ 0 w 344424"/>
                <a:gd name="connsiteY21" fmla="*/ 114776 h 339661"/>
                <a:gd name="connsiteX22" fmla="*/ 0 w 344424"/>
                <a:gd name="connsiteY22" fmla="*/ 339662 h 339661"/>
                <a:gd name="connsiteX23" fmla="*/ 76962 w 344424"/>
                <a:gd name="connsiteY23" fmla="*/ 38481 h 339661"/>
                <a:gd name="connsiteX24" fmla="*/ 38481 w 344424"/>
                <a:gd name="connsiteY24" fmla="*/ 76962 h 339661"/>
                <a:gd name="connsiteX25" fmla="*/ 0 w 344424"/>
                <a:gd name="connsiteY25" fmla="*/ 38481 h 339661"/>
                <a:gd name="connsiteX26" fmla="*/ 38481 w 344424"/>
                <a:gd name="connsiteY26" fmla="*/ 0 h 339661"/>
                <a:gd name="connsiteX27" fmla="*/ 76962 w 344424"/>
                <a:gd name="connsiteY27" fmla="*/ 38481 h 3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4424" h="339661">
                  <a:moveTo>
                    <a:pt x="344424" y="210693"/>
                  </a:moveTo>
                  <a:lnTo>
                    <a:pt x="344424" y="339662"/>
                  </a:lnTo>
                  <a:lnTo>
                    <a:pt x="269653" y="339662"/>
                  </a:lnTo>
                  <a:lnTo>
                    <a:pt x="269653" y="219361"/>
                  </a:lnTo>
                  <a:cubicBezTo>
                    <a:pt x="269653" y="189167"/>
                    <a:pt x="258890" y="168497"/>
                    <a:pt x="231743" y="168497"/>
                  </a:cubicBezTo>
                  <a:cubicBezTo>
                    <a:pt x="211074" y="168497"/>
                    <a:pt x="198787" y="182404"/>
                    <a:pt x="193358" y="195834"/>
                  </a:cubicBezTo>
                  <a:cubicBezTo>
                    <a:pt x="191357" y="200597"/>
                    <a:pt x="190881" y="207359"/>
                    <a:pt x="190881" y="214027"/>
                  </a:cubicBezTo>
                  <a:lnTo>
                    <a:pt x="190881" y="339662"/>
                  </a:lnTo>
                  <a:lnTo>
                    <a:pt x="116110" y="339662"/>
                  </a:lnTo>
                  <a:cubicBezTo>
                    <a:pt x="116110" y="339662"/>
                    <a:pt x="117158" y="135827"/>
                    <a:pt x="116110" y="114776"/>
                  </a:cubicBezTo>
                  <a:lnTo>
                    <a:pt x="190881" y="114776"/>
                  </a:lnTo>
                  <a:lnTo>
                    <a:pt x="190881" y="146685"/>
                  </a:lnTo>
                  <a:cubicBezTo>
                    <a:pt x="190691" y="146971"/>
                    <a:pt x="190500" y="147161"/>
                    <a:pt x="190405" y="147447"/>
                  </a:cubicBezTo>
                  <a:lnTo>
                    <a:pt x="190881" y="147447"/>
                  </a:lnTo>
                  <a:lnTo>
                    <a:pt x="190881" y="146685"/>
                  </a:lnTo>
                  <a:cubicBezTo>
                    <a:pt x="200787" y="131350"/>
                    <a:pt x="218504" y="109538"/>
                    <a:pt x="258318" y="109538"/>
                  </a:cubicBezTo>
                  <a:cubicBezTo>
                    <a:pt x="307467" y="109442"/>
                    <a:pt x="344424" y="141637"/>
                    <a:pt x="344424" y="210693"/>
                  </a:cubicBezTo>
                  <a:lnTo>
                    <a:pt x="344424" y="210693"/>
                  </a:lnTo>
                  <a:close/>
                  <a:moveTo>
                    <a:pt x="0" y="339662"/>
                  </a:moveTo>
                  <a:lnTo>
                    <a:pt x="74771" y="339662"/>
                  </a:lnTo>
                  <a:lnTo>
                    <a:pt x="74771" y="114776"/>
                  </a:lnTo>
                  <a:lnTo>
                    <a:pt x="0" y="114776"/>
                  </a:lnTo>
                  <a:lnTo>
                    <a:pt x="0" y="339662"/>
                  </a:lnTo>
                  <a:close/>
                  <a:moveTo>
                    <a:pt x="76962" y="38481"/>
                  </a:moveTo>
                  <a:cubicBezTo>
                    <a:pt x="76962" y="59722"/>
                    <a:pt x="59722" y="76962"/>
                    <a:pt x="38481" y="76962"/>
                  </a:cubicBezTo>
                  <a:cubicBezTo>
                    <a:pt x="17240" y="76962"/>
                    <a:pt x="0" y="59722"/>
                    <a:pt x="0" y="38481"/>
                  </a:cubicBezTo>
                  <a:cubicBezTo>
                    <a:pt x="0" y="17240"/>
                    <a:pt x="17240" y="0"/>
                    <a:pt x="38481" y="0"/>
                  </a:cubicBezTo>
                  <a:cubicBezTo>
                    <a:pt x="59722" y="0"/>
                    <a:pt x="76962" y="17145"/>
                    <a:pt x="76962" y="38481"/>
                  </a:cubicBezTo>
                  <a:close/>
                </a:path>
              </a:pathLst>
            </a:custGeom>
            <a:solidFill>
              <a:schemeClr val="bg2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79177957">
                    <a:custGeom>
                      <a:avLst/>
                      <a:gdLst>
                        <a:gd name="connsiteX0" fmla="*/ 662003 w 662003"/>
                        <a:gd name="connsiteY0" fmla="*/ 404964 h 652848"/>
                        <a:gd name="connsiteX1" fmla="*/ 662003 w 662003"/>
                        <a:gd name="connsiteY1" fmla="*/ 652849 h 652848"/>
                        <a:gd name="connsiteX2" fmla="*/ 518288 w 662003"/>
                        <a:gd name="connsiteY2" fmla="*/ 652849 h 652848"/>
                        <a:gd name="connsiteX3" fmla="*/ 518288 w 662003"/>
                        <a:gd name="connsiteY3" fmla="*/ 421624 h 652848"/>
                        <a:gd name="connsiteX4" fmla="*/ 445423 w 662003"/>
                        <a:gd name="connsiteY4" fmla="*/ 323860 h 652848"/>
                        <a:gd name="connsiteX5" fmla="*/ 371645 w 662003"/>
                        <a:gd name="connsiteY5" fmla="*/ 376404 h 652848"/>
                        <a:gd name="connsiteX6" fmla="*/ 366884 w 662003"/>
                        <a:gd name="connsiteY6" fmla="*/ 411372 h 652848"/>
                        <a:gd name="connsiteX7" fmla="*/ 366884 w 662003"/>
                        <a:gd name="connsiteY7" fmla="*/ 652849 h 652848"/>
                        <a:gd name="connsiteX8" fmla="*/ 223170 w 662003"/>
                        <a:gd name="connsiteY8" fmla="*/ 652849 h 652848"/>
                        <a:gd name="connsiteX9" fmla="*/ 223170 w 662003"/>
                        <a:gd name="connsiteY9" fmla="*/ 220606 h 652848"/>
                        <a:gd name="connsiteX10" fmla="*/ 366884 w 662003"/>
                        <a:gd name="connsiteY10" fmla="*/ 220606 h 652848"/>
                        <a:gd name="connsiteX11" fmla="*/ 366884 w 662003"/>
                        <a:gd name="connsiteY11" fmla="*/ 281937 h 652848"/>
                        <a:gd name="connsiteX12" fmla="*/ 365969 w 662003"/>
                        <a:gd name="connsiteY12" fmla="*/ 283401 h 652848"/>
                        <a:gd name="connsiteX13" fmla="*/ 366884 w 662003"/>
                        <a:gd name="connsiteY13" fmla="*/ 283401 h 652848"/>
                        <a:gd name="connsiteX14" fmla="*/ 366884 w 662003"/>
                        <a:gd name="connsiteY14" fmla="*/ 281937 h 652848"/>
                        <a:gd name="connsiteX15" fmla="*/ 496502 w 662003"/>
                        <a:gd name="connsiteY15" fmla="*/ 210538 h 652848"/>
                        <a:gd name="connsiteX16" fmla="*/ 662003 w 662003"/>
                        <a:gd name="connsiteY16" fmla="*/ 404964 h 652848"/>
                        <a:gd name="connsiteX17" fmla="*/ 662003 w 662003"/>
                        <a:gd name="connsiteY17" fmla="*/ 404964 h 652848"/>
                        <a:gd name="connsiteX18" fmla="*/ 0 w 662003"/>
                        <a:gd name="connsiteY18" fmla="*/ 652849 h 652848"/>
                        <a:gd name="connsiteX19" fmla="*/ 143714 w 662003"/>
                        <a:gd name="connsiteY19" fmla="*/ 652849 h 652848"/>
                        <a:gd name="connsiteX20" fmla="*/ 143714 w 662003"/>
                        <a:gd name="connsiteY20" fmla="*/ 220606 h 652848"/>
                        <a:gd name="connsiteX21" fmla="*/ 0 w 662003"/>
                        <a:gd name="connsiteY21" fmla="*/ 220606 h 652848"/>
                        <a:gd name="connsiteX22" fmla="*/ 0 w 662003"/>
                        <a:gd name="connsiteY22" fmla="*/ 652849 h 652848"/>
                        <a:gd name="connsiteX23" fmla="*/ 147925 w 662003"/>
                        <a:gd name="connsiteY23" fmla="*/ 73962 h 652848"/>
                        <a:gd name="connsiteX24" fmla="*/ 73962 w 662003"/>
                        <a:gd name="connsiteY24" fmla="*/ 147925 h 652848"/>
                        <a:gd name="connsiteX25" fmla="*/ 0 w 662003"/>
                        <a:gd name="connsiteY25" fmla="*/ 73962 h 652848"/>
                        <a:gd name="connsiteX26" fmla="*/ 73962 w 662003"/>
                        <a:gd name="connsiteY26" fmla="*/ 0 h 652848"/>
                        <a:gd name="connsiteX27" fmla="*/ 147925 w 662003"/>
                        <a:gd name="connsiteY27" fmla="*/ 73962 h 6528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</a:cxnLst>
                      <a:rect l="l" t="t" r="r" b="b"/>
                      <a:pathLst>
                        <a:path w="662003" h="652848" fill="none" extrusionOk="0">
                          <a:moveTo>
                            <a:pt x="662003" y="404964"/>
                          </a:moveTo>
                          <a:cubicBezTo>
                            <a:pt x="672836" y="505715"/>
                            <a:pt x="650245" y="539357"/>
                            <a:pt x="662003" y="652849"/>
                          </a:cubicBezTo>
                          <a:cubicBezTo>
                            <a:pt x="596982" y="656424"/>
                            <a:pt x="578793" y="652067"/>
                            <a:pt x="518288" y="652849"/>
                          </a:cubicBezTo>
                          <a:cubicBezTo>
                            <a:pt x="529196" y="539550"/>
                            <a:pt x="515421" y="483056"/>
                            <a:pt x="518288" y="421624"/>
                          </a:cubicBezTo>
                          <a:cubicBezTo>
                            <a:pt x="525015" y="372025"/>
                            <a:pt x="500113" y="315929"/>
                            <a:pt x="445423" y="323860"/>
                          </a:cubicBezTo>
                          <a:cubicBezTo>
                            <a:pt x="405483" y="327348"/>
                            <a:pt x="384167" y="348287"/>
                            <a:pt x="371645" y="376404"/>
                          </a:cubicBezTo>
                          <a:cubicBezTo>
                            <a:pt x="369008" y="386090"/>
                            <a:pt x="369239" y="400004"/>
                            <a:pt x="366884" y="411372"/>
                          </a:cubicBezTo>
                          <a:cubicBezTo>
                            <a:pt x="377621" y="521296"/>
                            <a:pt x="355382" y="582475"/>
                            <a:pt x="366884" y="652849"/>
                          </a:cubicBezTo>
                          <a:cubicBezTo>
                            <a:pt x="308373" y="650269"/>
                            <a:pt x="282555" y="650746"/>
                            <a:pt x="223170" y="652849"/>
                          </a:cubicBezTo>
                          <a:cubicBezTo>
                            <a:pt x="227892" y="650746"/>
                            <a:pt x="223790" y="263102"/>
                            <a:pt x="223170" y="220606"/>
                          </a:cubicBezTo>
                          <a:cubicBezTo>
                            <a:pt x="287978" y="214387"/>
                            <a:pt x="312831" y="222372"/>
                            <a:pt x="366884" y="220606"/>
                          </a:cubicBezTo>
                          <a:cubicBezTo>
                            <a:pt x="368321" y="237491"/>
                            <a:pt x="369567" y="251705"/>
                            <a:pt x="366884" y="281937"/>
                          </a:cubicBezTo>
                          <a:cubicBezTo>
                            <a:pt x="366606" y="282575"/>
                            <a:pt x="366078" y="282751"/>
                            <a:pt x="365969" y="283401"/>
                          </a:cubicBezTo>
                          <a:cubicBezTo>
                            <a:pt x="366272" y="283441"/>
                            <a:pt x="366666" y="283355"/>
                            <a:pt x="366884" y="283401"/>
                          </a:cubicBezTo>
                          <a:cubicBezTo>
                            <a:pt x="366899" y="282903"/>
                            <a:pt x="366953" y="282379"/>
                            <a:pt x="366884" y="281937"/>
                          </a:cubicBezTo>
                          <a:cubicBezTo>
                            <a:pt x="397985" y="251971"/>
                            <a:pt x="413372" y="198760"/>
                            <a:pt x="496502" y="210538"/>
                          </a:cubicBezTo>
                          <a:cubicBezTo>
                            <a:pt x="596130" y="215910"/>
                            <a:pt x="655890" y="266419"/>
                            <a:pt x="662003" y="404964"/>
                          </a:cubicBezTo>
                          <a:lnTo>
                            <a:pt x="662003" y="404964"/>
                          </a:lnTo>
                          <a:close/>
                          <a:moveTo>
                            <a:pt x="0" y="652849"/>
                          </a:moveTo>
                          <a:cubicBezTo>
                            <a:pt x="69509" y="658489"/>
                            <a:pt x="75844" y="649442"/>
                            <a:pt x="143714" y="652849"/>
                          </a:cubicBezTo>
                          <a:cubicBezTo>
                            <a:pt x="152098" y="472515"/>
                            <a:pt x="125635" y="426962"/>
                            <a:pt x="143714" y="220606"/>
                          </a:cubicBezTo>
                          <a:cubicBezTo>
                            <a:pt x="107584" y="225168"/>
                            <a:pt x="59387" y="227223"/>
                            <a:pt x="0" y="220606"/>
                          </a:cubicBezTo>
                          <a:cubicBezTo>
                            <a:pt x="-3916" y="311750"/>
                            <a:pt x="17879" y="438731"/>
                            <a:pt x="0" y="652849"/>
                          </a:cubicBezTo>
                          <a:close/>
                          <a:moveTo>
                            <a:pt x="147925" y="73962"/>
                          </a:moveTo>
                          <a:cubicBezTo>
                            <a:pt x="149256" y="117090"/>
                            <a:pt x="123330" y="150773"/>
                            <a:pt x="73962" y="147925"/>
                          </a:cubicBezTo>
                          <a:cubicBezTo>
                            <a:pt x="42267" y="145288"/>
                            <a:pt x="-4781" y="119681"/>
                            <a:pt x="0" y="73962"/>
                          </a:cubicBezTo>
                          <a:cubicBezTo>
                            <a:pt x="-2376" y="34375"/>
                            <a:pt x="34131" y="-93"/>
                            <a:pt x="73962" y="0"/>
                          </a:cubicBezTo>
                          <a:cubicBezTo>
                            <a:pt x="116938" y="-8395"/>
                            <a:pt x="153931" y="36824"/>
                            <a:pt x="147925" y="73962"/>
                          </a:cubicBezTo>
                          <a:close/>
                        </a:path>
                        <a:path w="662003" h="652848" stroke="0" extrusionOk="0">
                          <a:moveTo>
                            <a:pt x="662003" y="404964"/>
                          </a:moveTo>
                          <a:cubicBezTo>
                            <a:pt x="669336" y="508707"/>
                            <a:pt x="652537" y="581998"/>
                            <a:pt x="662003" y="652849"/>
                          </a:cubicBezTo>
                          <a:cubicBezTo>
                            <a:pt x="630239" y="655224"/>
                            <a:pt x="582820" y="655962"/>
                            <a:pt x="518288" y="652849"/>
                          </a:cubicBezTo>
                          <a:cubicBezTo>
                            <a:pt x="512353" y="561066"/>
                            <a:pt x="507135" y="521564"/>
                            <a:pt x="518288" y="421624"/>
                          </a:cubicBezTo>
                          <a:cubicBezTo>
                            <a:pt x="515138" y="361839"/>
                            <a:pt x="505366" y="323282"/>
                            <a:pt x="445423" y="323860"/>
                          </a:cubicBezTo>
                          <a:cubicBezTo>
                            <a:pt x="406102" y="322854"/>
                            <a:pt x="381924" y="351647"/>
                            <a:pt x="371645" y="376404"/>
                          </a:cubicBezTo>
                          <a:cubicBezTo>
                            <a:pt x="364958" y="385691"/>
                            <a:pt x="365863" y="397380"/>
                            <a:pt x="366884" y="411372"/>
                          </a:cubicBezTo>
                          <a:cubicBezTo>
                            <a:pt x="371734" y="508525"/>
                            <a:pt x="376437" y="581064"/>
                            <a:pt x="366884" y="652849"/>
                          </a:cubicBezTo>
                          <a:cubicBezTo>
                            <a:pt x="301554" y="659121"/>
                            <a:pt x="294757" y="646345"/>
                            <a:pt x="223170" y="652849"/>
                          </a:cubicBezTo>
                          <a:cubicBezTo>
                            <a:pt x="221074" y="657979"/>
                            <a:pt x="227098" y="255836"/>
                            <a:pt x="223170" y="220606"/>
                          </a:cubicBezTo>
                          <a:cubicBezTo>
                            <a:pt x="269567" y="222996"/>
                            <a:pt x="308876" y="218015"/>
                            <a:pt x="366884" y="220606"/>
                          </a:cubicBezTo>
                          <a:cubicBezTo>
                            <a:pt x="366959" y="245046"/>
                            <a:pt x="366608" y="262179"/>
                            <a:pt x="366884" y="281937"/>
                          </a:cubicBezTo>
                          <a:cubicBezTo>
                            <a:pt x="366468" y="282551"/>
                            <a:pt x="366129" y="282890"/>
                            <a:pt x="365969" y="283401"/>
                          </a:cubicBezTo>
                          <a:cubicBezTo>
                            <a:pt x="366209" y="283422"/>
                            <a:pt x="366652" y="283382"/>
                            <a:pt x="366884" y="283401"/>
                          </a:cubicBezTo>
                          <a:cubicBezTo>
                            <a:pt x="366841" y="282685"/>
                            <a:pt x="366891" y="282345"/>
                            <a:pt x="366884" y="281937"/>
                          </a:cubicBezTo>
                          <a:cubicBezTo>
                            <a:pt x="375608" y="254929"/>
                            <a:pt x="428463" y="202608"/>
                            <a:pt x="496502" y="210538"/>
                          </a:cubicBezTo>
                          <a:cubicBezTo>
                            <a:pt x="587002" y="212700"/>
                            <a:pt x="669150" y="286691"/>
                            <a:pt x="662003" y="404964"/>
                          </a:cubicBezTo>
                          <a:lnTo>
                            <a:pt x="662003" y="404964"/>
                          </a:lnTo>
                          <a:close/>
                          <a:moveTo>
                            <a:pt x="0" y="652849"/>
                          </a:moveTo>
                          <a:cubicBezTo>
                            <a:pt x="58883" y="646192"/>
                            <a:pt x="91367" y="655175"/>
                            <a:pt x="143714" y="652849"/>
                          </a:cubicBezTo>
                          <a:cubicBezTo>
                            <a:pt x="146225" y="542211"/>
                            <a:pt x="152175" y="370753"/>
                            <a:pt x="143714" y="220606"/>
                          </a:cubicBezTo>
                          <a:cubicBezTo>
                            <a:pt x="81125" y="215489"/>
                            <a:pt x="48569" y="214896"/>
                            <a:pt x="0" y="220606"/>
                          </a:cubicBezTo>
                          <a:cubicBezTo>
                            <a:pt x="-2566" y="324321"/>
                            <a:pt x="-19454" y="479311"/>
                            <a:pt x="0" y="652849"/>
                          </a:cubicBezTo>
                          <a:close/>
                          <a:moveTo>
                            <a:pt x="147925" y="73962"/>
                          </a:moveTo>
                          <a:cubicBezTo>
                            <a:pt x="141841" y="108856"/>
                            <a:pt x="114137" y="145851"/>
                            <a:pt x="73962" y="147925"/>
                          </a:cubicBezTo>
                          <a:cubicBezTo>
                            <a:pt x="29382" y="149301"/>
                            <a:pt x="6083" y="120898"/>
                            <a:pt x="0" y="73962"/>
                          </a:cubicBezTo>
                          <a:cubicBezTo>
                            <a:pt x="4302" y="37991"/>
                            <a:pt x="28399" y="4705"/>
                            <a:pt x="73962" y="0"/>
                          </a:cubicBezTo>
                          <a:cubicBezTo>
                            <a:pt x="117835" y="-7015"/>
                            <a:pt x="150354" y="40776"/>
                            <a:pt x="147925" y="73962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286DB58-5484-77CC-23DA-D406A2B8B24B}"/>
              </a:ext>
            </a:extLst>
          </p:cNvPr>
          <p:cNvGrpSpPr/>
          <p:nvPr/>
        </p:nvGrpSpPr>
        <p:grpSpPr>
          <a:xfrm>
            <a:off x="567108" y="5866536"/>
            <a:ext cx="353216" cy="353216"/>
            <a:chOff x="2625872" y="2151767"/>
            <a:chExt cx="1869928" cy="1869928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F33005A-1E82-94FE-5F81-4A1505CEB855}"/>
                </a:ext>
              </a:extLst>
            </p:cNvPr>
            <p:cNvSpPr/>
            <p:nvPr/>
          </p:nvSpPr>
          <p:spPr>
            <a:xfrm>
              <a:off x="2625872" y="2151767"/>
              <a:ext cx="1869928" cy="1869928"/>
            </a:xfrm>
            <a:custGeom>
              <a:avLst/>
              <a:gdLst>
                <a:gd name="connsiteX0" fmla="*/ 609600 w 609600"/>
                <a:gd name="connsiteY0" fmla="*/ 304800 h 609600"/>
                <a:gd name="connsiteX1" fmla="*/ 304800 w 609600"/>
                <a:gd name="connsiteY1" fmla="*/ 609600 h 609600"/>
                <a:gd name="connsiteX2" fmla="*/ 0 w 609600"/>
                <a:gd name="connsiteY2" fmla="*/ 304800 h 609600"/>
                <a:gd name="connsiteX3" fmla="*/ 304800 w 609600"/>
                <a:gd name="connsiteY3" fmla="*/ 0 h 609600"/>
                <a:gd name="connsiteX4" fmla="*/ 609600 w 609600"/>
                <a:gd name="connsiteY4" fmla="*/ 3048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" h="609600">
                  <a:moveTo>
                    <a:pt x="609600" y="304800"/>
                  </a:moveTo>
                  <a:cubicBezTo>
                    <a:pt x="609600" y="473136"/>
                    <a:pt x="473136" y="609600"/>
                    <a:pt x="304800" y="609600"/>
                  </a:cubicBezTo>
                  <a:cubicBezTo>
                    <a:pt x="136464" y="609600"/>
                    <a:pt x="0" y="473136"/>
                    <a:pt x="0" y="304800"/>
                  </a:cubicBezTo>
                  <a:cubicBezTo>
                    <a:pt x="0" y="136464"/>
                    <a:pt x="136464" y="0"/>
                    <a:pt x="304800" y="0"/>
                  </a:cubicBezTo>
                  <a:cubicBezTo>
                    <a:pt x="473136" y="0"/>
                    <a:pt x="609600" y="136464"/>
                    <a:pt x="609600" y="30480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>
              <a:noFill/>
              <a:prstDash val="solid"/>
              <a:miter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2748348 w 2748348"/>
                        <a:gd name="connsiteY0" fmla="*/ 1374174 h 2748348"/>
                        <a:gd name="connsiteX1" fmla="*/ 1374174 w 2748348"/>
                        <a:gd name="connsiteY1" fmla="*/ 2748348 h 2748348"/>
                        <a:gd name="connsiteX2" fmla="*/ 0 w 2748348"/>
                        <a:gd name="connsiteY2" fmla="*/ 1374174 h 2748348"/>
                        <a:gd name="connsiteX3" fmla="*/ 1374174 w 2748348"/>
                        <a:gd name="connsiteY3" fmla="*/ 0 h 2748348"/>
                        <a:gd name="connsiteX4" fmla="*/ 2748348 w 2748348"/>
                        <a:gd name="connsiteY4" fmla="*/ 1374174 h 27483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748348" h="2748348" fill="none" extrusionOk="0">
                          <a:moveTo>
                            <a:pt x="2748348" y="1374174"/>
                          </a:moveTo>
                          <a:cubicBezTo>
                            <a:pt x="2851481" y="2145342"/>
                            <a:pt x="2192896" y="2625303"/>
                            <a:pt x="1374174" y="2748348"/>
                          </a:cubicBezTo>
                          <a:cubicBezTo>
                            <a:pt x="458595" y="2724360"/>
                            <a:pt x="-71197" y="2200139"/>
                            <a:pt x="0" y="1374174"/>
                          </a:cubicBezTo>
                          <a:cubicBezTo>
                            <a:pt x="-3382" y="582984"/>
                            <a:pt x="505228" y="152885"/>
                            <a:pt x="1374174" y="0"/>
                          </a:cubicBezTo>
                          <a:cubicBezTo>
                            <a:pt x="2220417" y="48880"/>
                            <a:pt x="2778292" y="622440"/>
                            <a:pt x="2748348" y="1374174"/>
                          </a:cubicBezTo>
                          <a:close/>
                        </a:path>
                        <a:path w="2748348" h="2748348" stroke="0" extrusionOk="0">
                          <a:moveTo>
                            <a:pt x="2748348" y="1374174"/>
                          </a:moveTo>
                          <a:cubicBezTo>
                            <a:pt x="2593679" y="2037704"/>
                            <a:pt x="2068452" y="2772614"/>
                            <a:pt x="1374174" y="2748348"/>
                          </a:cubicBezTo>
                          <a:cubicBezTo>
                            <a:pt x="796454" y="2786498"/>
                            <a:pt x="-143437" y="2137668"/>
                            <a:pt x="0" y="1374174"/>
                          </a:cubicBezTo>
                          <a:cubicBezTo>
                            <a:pt x="-21865" y="636592"/>
                            <a:pt x="585307" y="165449"/>
                            <a:pt x="1374174" y="0"/>
                          </a:cubicBezTo>
                          <a:cubicBezTo>
                            <a:pt x="2093171" y="-21850"/>
                            <a:pt x="2886425" y="681214"/>
                            <a:pt x="2748348" y="137417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4BCA8014-AD3C-A513-3871-47E8F45479DF}"/>
                </a:ext>
              </a:extLst>
            </p:cNvPr>
            <p:cNvGrpSpPr/>
            <p:nvPr/>
          </p:nvGrpSpPr>
          <p:grpSpPr>
            <a:xfrm>
              <a:off x="2769887" y="2285228"/>
              <a:ext cx="1496438" cy="1551730"/>
              <a:chOff x="2426500" y="2280039"/>
              <a:chExt cx="1496438" cy="1551730"/>
            </a:xfrm>
          </p:grpSpPr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AA31DF67-E242-8B2A-CB04-D0B059F16021}"/>
                  </a:ext>
                </a:extLst>
              </p:cNvPr>
              <p:cNvSpPr/>
              <p:nvPr/>
            </p:nvSpPr>
            <p:spPr>
              <a:xfrm rot="18850946" flipH="1">
                <a:off x="2794380" y="2350915"/>
                <a:ext cx="767464" cy="625712"/>
              </a:xfrm>
              <a:custGeom>
                <a:avLst/>
                <a:gdLst>
                  <a:gd name="connsiteX0" fmla="*/ 181246 w 767464"/>
                  <a:gd name="connsiteY0" fmla="*/ 196448 h 625712"/>
                  <a:gd name="connsiteX1" fmla="*/ 0 w 767464"/>
                  <a:gd name="connsiteY1" fmla="*/ 625712 h 625712"/>
                  <a:gd name="connsiteX2" fmla="*/ 243740 w 767464"/>
                  <a:gd name="connsiteY2" fmla="*/ 617677 h 625712"/>
                  <a:gd name="connsiteX3" fmla="*/ 351863 w 767464"/>
                  <a:gd name="connsiteY3" fmla="*/ 362861 h 625712"/>
                  <a:gd name="connsiteX4" fmla="*/ 713021 w 767464"/>
                  <a:gd name="connsiteY4" fmla="*/ 249803 h 625712"/>
                  <a:gd name="connsiteX5" fmla="*/ 767464 w 767464"/>
                  <a:gd name="connsiteY5" fmla="*/ 265491 h 625712"/>
                  <a:gd name="connsiteX6" fmla="*/ 760174 w 767464"/>
                  <a:gd name="connsiteY6" fmla="*/ 10105 h 625712"/>
                  <a:gd name="connsiteX7" fmla="*/ 636397 w 767464"/>
                  <a:gd name="connsiteY7" fmla="*/ 0 h 625712"/>
                  <a:gd name="connsiteX8" fmla="*/ 181246 w 767464"/>
                  <a:gd name="connsiteY8" fmla="*/ 196448 h 625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67464" h="625712">
                    <a:moveTo>
                      <a:pt x="181246" y="196448"/>
                    </a:moveTo>
                    <a:cubicBezTo>
                      <a:pt x="59136" y="322093"/>
                      <a:pt x="2956" y="471092"/>
                      <a:pt x="0" y="625712"/>
                    </a:cubicBezTo>
                    <a:lnTo>
                      <a:pt x="243740" y="617677"/>
                    </a:lnTo>
                    <a:cubicBezTo>
                      <a:pt x="244002" y="550863"/>
                      <a:pt x="264170" y="453094"/>
                      <a:pt x="351863" y="362861"/>
                    </a:cubicBezTo>
                    <a:cubicBezTo>
                      <a:pt x="448196" y="263740"/>
                      <a:pt x="584667" y="225848"/>
                      <a:pt x="713021" y="249803"/>
                    </a:cubicBezTo>
                    <a:lnTo>
                      <a:pt x="767464" y="265491"/>
                    </a:lnTo>
                    <a:lnTo>
                      <a:pt x="760174" y="10105"/>
                    </a:lnTo>
                    <a:lnTo>
                      <a:pt x="636397" y="0"/>
                    </a:lnTo>
                    <a:cubicBezTo>
                      <a:pt x="470771" y="2363"/>
                      <a:pt x="306049" y="68032"/>
                      <a:pt x="181246" y="19644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924A94DF-1F0E-9641-608F-5753D0278967}"/>
                  </a:ext>
                </a:extLst>
              </p:cNvPr>
              <p:cNvSpPr/>
              <p:nvPr/>
            </p:nvSpPr>
            <p:spPr>
              <a:xfrm rot="18850946" flipH="1">
                <a:off x="2469623" y="2833275"/>
                <a:ext cx="510835" cy="597082"/>
              </a:xfrm>
              <a:custGeom>
                <a:avLst/>
                <a:gdLst>
                  <a:gd name="connsiteX0" fmla="*/ 0 w 510835"/>
                  <a:gd name="connsiteY0" fmla="*/ 0 h 597082"/>
                  <a:gd name="connsiteX1" fmla="*/ 7294 w 510835"/>
                  <a:gd name="connsiteY1" fmla="*/ 255520 h 597082"/>
                  <a:gd name="connsiteX2" fmla="*/ 8945 w 510835"/>
                  <a:gd name="connsiteY2" fmla="*/ 255996 h 597082"/>
                  <a:gd name="connsiteX3" fmla="*/ 145140 w 510835"/>
                  <a:gd name="connsiteY3" fmla="*/ 344242 h 597082"/>
                  <a:gd name="connsiteX4" fmla="*/ 261050 w 510835"/>
                  <a:gd name="connsiteY4" fmla="*/ 552730 h 597082"/>
                  <a:gd name="connsiteX5" fmla="*/ 266315 w 510835"/>
                  <a:gd name="connsiteY5" fmla="*/ 597082 h 597082"/>
                  <a:gd name="connsiteX6" fmla="*/ 510835 w 510835"/>
                  <a:gd name="connsiteY6" fmla="*/ 597082 h 597082"/>
                  <a:gd name="connsiteX7" fmla="*/ 500056 w 510835"/>
                  <a:gd name="connsiteY7" fmla="*/ 499485 h 597082"/>
                  <a:gd name="connsiteX8" fmla="*/ 317241 w 510835"/>
                  <a:gd name="connsiteY8" fmla="*/ 167773 h 597082"/>
                  <a:gd name="connsiteX9" fmla="*/ 100908 w 510835"/>
                  <a:gd name="connsiteY9" fmla="*/ 28396 h 597082"/>
                  <a:gd name="connsiteX10" fmla="*/ 0 w 510835"/>
                  <a:gd name="connsiteY10" fmla="*/ 0 h 597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10835" h="597082">
                    <a:moveTo>
                      <a:pt x="0" y="0"/>
                    </a:moveTo>
                    <a:lnTo>
                      <a:pt x="7294" y="255520"/>
                    </a:lnTo>
                    <a:lnTo>
                      <a:pt x="8945" y="255996"/>
                    </a:lnTo>
                    <a:cubicBezTo>
                      <a:pt x="58216" y="275483"/>
                      <a:pt x="104644" y="304885"/>
                      <a:pt x="145140" y="344242"/>
                    </a:cubicBezTo>
                    <a:cubicBezTo>
                      <a:pt x="205768" y="403164"/>
                      <a:pt x="244476" y="476150"/>
                      <a:pt x="261050" y="552730"/>
                    </a:cubicBezTo>
                    <a:lnTo>
                      <a:pt x="266315" y="597082"/>
                    </a:lnTo>
                    <a:lnTo>
                      <a:pt x="510835" y="597082"/>
                    </a:lnTo>
                    <a:lnTo>
                      <a:pt x="500056" y="499485"/>
                    </a:lnTo>
                    <a:cubicBezTo>
                      <a:pt x="474571" y="377433"/>
                      <a:pt x="413554" y="261376"/>
                      <a:pt x="317241" y="167773"/>
                    </a:cubicBezTo>
                    <a:cubicBezTo>
                      <a:pt x="253033" y="105372"/>
                      <a:pt x="179296" y="58936"/>
                      <a:pt x="100908" y="2839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0CC33B08-9005-2A18-8EC0-20EA260CA651}"/>
                  </a:ext>
                </a:extLst>
              </p:cNvPr>
              <p:cNvSpPr/>
              <p:nvPr/>
            </p:nvSpPr>
            <p:spPr>
              <a:xfrm rot="18850946" flipH="1">
                <a:off x="3243466" y="2809200"/>
                <a:ext cx="643564" cy="715381"/>
              </a:xfrm>
              <a:custGeom>
                <a:avLst/>
                <a:gdLst>
                  <a:gd name="connsiteX0" fmla="*/ 425889 w 643564"/>
                  <a:gd name="connsiteY0" fmla="*/ 0 h 715381"/>
                  <a:gd name="connsiteX1" fmla="*/ 0 w 643564"/>
                  <a:gd name="connsiteY1" fmla="*/ 438220 h 715381"/>
                  <a:gd name="connsiteX2" fmla="*/ 69807 w 643564"/>
                  <a:gd name="connsiteY2" fmla="*/ 520435 h 715381"/>
                  <a:gd name="connsiteX3" fmla="*/ 631791 w 643564"/>
                  <a:gd name="connsiteY3" fmla="*/ 703073 h 715381"/>
                  <a:gd name="connsiteX4" fmla="*/ 643564 w 643564"/>
                  <a:gd name="connsiteY4" fmla="*/ 699229 h 715381"/>
                  <a:gd name="connsiteX5" fmla="*/ 636435 w 643564"/>
                  <a:gd name="connsiteY5" fmla="*/ 449489 h 715381"/>
                  <a:gd name="connsiteX6" fmla="*/ 583195 w 643564"/>
                  <a:gd name="connsiteY6" fmla="*/ 466349 h 715381"/>
                  <a:gd name="connsiteX7" fmla="*/ 328900 w 643564"/>
                  <a:gd name="connsiteY7" fmla="*/ 417734 h 715381"/>
                  <a:gd name="connsiteX8" fmla="*/ 584793 w 643564"/>
                  <a:gd name="connsiteY8" fmla="*/ 154433 h 715381"/>
                  <a:gd name="connsiteX9" fmla="*/ 425889 w 643564"/>
                  <a:gd name="connsiteY9" fmla="*/ 0 h 715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3564" h="715381">
                    <a:moveTo>
                      <a:pt x="425889" y="0"/>
                    </a:moveTo>
                    <a:lnTo>
                      <a:pt x="0" y="438220"/>
                    </a:lnTo>
                    <a:cubicBezTo>
                      <a:pt x="19207" y="464670"/>
                      <a:pt x="39319" y="490804"/>
                      <a:pt x="69807" y="520435"/>
                    </a:cubicBezTo>
                    <a:cubicBezTo>
                      <a:pt x="235716" y="681675"/>
                      <a:pt x="439009" y="744280"/>
                      <a:pt x="631791" y="703073"/>
                    </a:cubicBezTo>
                    <a:lnTo>
                      <a:pt x="643564" y="699229"/>
                    </a:lnTo>
                    <a:lnTo>
                      <a:pt x="636435" y="449489"/>
                    </a:lnTo>
                    <a:lnTo>
                      <a:pt x="583195" y="466349"/>
                    </a:lnTo>
                    <a:cubicBezTo>
                      <a:pt x="474309" y="488925"/>
                      <a:pt x="377989" y="452719"/>
                      <a:pt x="328900" y="417734"/>
                    </a:cubicBezTo>
                    <a:lnTo>
                      <a:pt x="584793" y="154433"/>
                    </a:lnTo>
                    <a:lnTo>
                      <a:pt x="42588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A6E517DF-6B5F-6120-DA90-966D72BA0178}"/>
                  </a:ext>
                </a:extLst>
              </p:cNvPr>
              <p:cNvSpPr/>
              <p:nvPr/>
            </p:nvSpPr>
            <p:spPr>
              <a:xfrm rot="18850946" flipH="1">
                <a:off x="2930535" y="3267148"/>
                <a:ext cx="484929" cy="644314"/>
              </a:xfrm>
              <a:custGeom>
                <a:avLst/>
                <a:gdLst>
                  <a:gd name="connsiteX0" fmla="*/ 239791 w 484929"/>
                  <a:gd name="connsiteY0" fmla="*/ 0 h 644314"/>
                  <a:gd name="connsiteX1" fmla="*/ 241412 w 484929"/>
                  <a:gd name="connsiteY1" fmla="*/ 13649 h 644314"/>
                  <a:gd name="connsiteX2" fmla="*/ 129654 w 484929"/>
                  <a:gd name="connsiteY2" fmla="*/ 300629 h 644314"/>
                  <a:gd name="connsiteX3" fmla="*/ 62052 w 484929"/>
                  <a:gd name="connsiteY3" fmla="*/ 358563 h 644314"/>
                  <a:gd name="connsiteX4" fmla="*/ 0 w 484929"/>
                  <a:gd name="connsiteY4" fmla="*/ 393343 h 644314"/>
                  <a:gd name="connsiteX5" fmla="*/ 7164 w 484929"/>
                  <a:gd name="connsiteY5" fmla="*/ 644314 h 644314"/>
                  <a:gd name="connsiteX6" fmla="*/ 90197 w 484929"/>
                  <a:gd name="connsiteY6" fmla="*/ 617208 h 644314"/>
                  <a:gd name="connsiteX7" fmla="*/ 301482 w 484929"/>
                  <a:gd name="connsiteY7" fmla="*/ 467025 h 644314"/>
                  <a:gd name="connsiteX8" fmla="*/ 484863 w 484929"/>
                  <a:gd name="connsiteY8" fmla="*/ 6454 h 644314"/>
                  <a:gd name="connsiteX9" fmla="*/ 484151 w 484929"/>
                  <a:gd name="connsiteY9" fmla="*/ 0 h 644314"/>
                  <a:gd name="connsiteX10" fmla="*/ 239791 w 484929"/>
                  <a:gd name="connsiteY10" fmla="*/ 0 h 644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84929" h="644314">
                    <a:moveTo>
                      <a:pt x="239791" y="0"/>
                    </a:moveTo>
                    <a:lnTo>
                      <a:pt x="241412" y="13649"/>
                    </a:lnTo>
                    <a:cubicBezTo>
                      <a:pt x="243804" y="117399"/>
                      <a:pt x="206720" y="221331"/>
                      <a:pt x="129654" y="300629"/>
                    </a:cubicBezTo>
                    <a:cubicBezTo>
                      <a:pt x="107357" y="323571"/>
                      <a:pt x="84731" y="342722"/>
                      <a:pt x="62052" y="358563"/>
                    </a:cubicBezTo>
                    <a:lnTo>
                      <a:pt x="0" y="393343"/>
                    </a:lnTo>
                    <a:lnTo>
                      <a:pt x="7164" y="644314"/>
                    </a:lnTo>
                    <a:lnTo>
                      <a:pt x="90197" y="617208"/>
                    </a:lnTo>
                    <a:cubicBezTo>
                      <a:pt x="164862" y="584032"/>
                      <a:pt x="236312" y="534082"/>
                      <a:pt x="301482" y="467025"/>
                    </a:cubicBezTo>
                    <a:cubicBezTo>
                      <a:pt x="426285" y="338608"/>
                      <a:pt x="487227" y="172080"/>
                      <a:pt x="484863" y="6454"/>
                    </a:cubicBezTo>
                    <a:lnTo>
                      <a:pt x="484151" y="0"/>
                    </a:lnTo>
                    <a:lnTo>
                      <a:pt x="23979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552225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36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C4B5A"/>
      </a:accent1>
      <a:accent2>
        <a:srgbClr val="FEE6FD"/>
      </a:accent2>
      <a:accent3>
        <a:srgbClr val="4F87A3"/>
      </a:accent3>
      <a:accent4>
        <a:srgbClr val="EDA5C4"/>
      </a:accent4>
      <a:accent5>
        <a:srgbClr val="C85072"/>
      </a:accent5>
      <a:accent6>
        <a:srgbClr val="2C4B5A"/>
      </a:accent6>
      <a:hlink>
        <a:srgbClr val="0070C0"/>
      </a:hlink>
      <a:folHlink>
        <a:srgbClr val="FF0000"/>
      </a:folHlink>
    </a:clrScheme>
    <a:fontScheme name="Custom 21">
      <a:majorFont>
        <a:latin typeface="Poppins"/>
        <a:ea typeface=""/>
        <a:cs typeface=""/>
      </a:majorFont>
      <a:minorFont>
        <a:latin typeface="Poppi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2617</Words>
  <Application>Microsoft Office PowerPoint</Application>
  <PresentationFormat>Widescreen</PresentationFormat>
  <Paragraphs>312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5" baseType="lpstr">
      <vt:lpstr>Aharoni</vt:lpstr>
      <vt:lpstr>Aptos</vt:lpstr>
      <vt:lpstr>Arial</vt:lpstr>
      <vt:lpstr>Arial Nova</vt:lpstr>
      <vt:lpstr>Assistant</vt:lpstr>
      <vt:lpstr>Balsamiq Sans</vt:lpstr>
      <vt:lpstr>Biome</vt:lpstr>
      <vt:lpstr>Calibri</vt:lpstr>
      <vt:lpstr>Cambria</vt:lpstr>
      <vt:lpstr>Century Gothic</vt:lpstr>
      <vt:lpstr>Courier New</vt:lpstr>
      <vt:lpstr>Poppins</vt:lpstr>
      <vt:lpstr>Poppins Light</vt:lpstr>
      <vt:lpstr>Roboto</vt:lpstr>
      <vt:lpstr>Verdana</vt:lpstr>
      <vt:lpstr>Office Theme</vt:lpstr>
      <vt:lpstr>Social Media Kit Presentation</vt:lpstr>
      <vt:lpstr>Table of contents</vt:lpstr>
      <vt:lpstr>PowerPoint Presentation</vt:lpstr>
      <vt:lpstr>Introduction</vt:lpstr>
      <vt:lpstr>Benefits of a Social Media Kit</vt:lpstr>
      <vt:lpstr>Social Media Market Analysis </vt:lpstr>
      <vt:lpstr>Key Design Elements</vt:lpstr>
      <vt:lpstr>SWOT Analysis for Social Media </vt:lpstr>
      <vt:lpstr>Target Audience</vt:lpstr>
      <vt:lpstr>Design Styles and Branding</vt:lpstr>
      <vt:lpstr>Platform-Specific Templates</vt:lpstr>
      <vt:lpstr>Social Media followers</vt:lpstr>
      <vt:lpstr>How to Use the Kit</vt:lpstr>
      <vt:lpstr>Pricing &amp; Packages</vt:lpstr>
      <vt:lpstr>Testimonials </vt:lpstr>
      <vt:lpstr>Our Team</vt:lpstr>
      <vt:lpstr>Awards and Recognition </vt:lpstr>
      <vt:lpstr>Summary of Key Points </vt:lpstr>
      <vt:lpstr>Thank You for watching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2025-02-13T00:54:12Z</dcterms:created>
  <dcterms:modified xsi:type="dcterms:W3CDTF">2025-02-13T00:55:38Z</dcterms:modified>
</cp:coreProperties>
</file>