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530" r:id="rId2"/>
    <p:sldId id="257" r:id="rId3"/>
    <p:sldId id="514" r:id="rId4"/>
    <p:sldId id="527" r:id="rId5"/>
    <p:sldId id="509" r:id="rId6"/>
    <p:sldId id="528" r:id="rId7"/>
    <p:sldId id="262" r:id="rId8"/>
    <p:sldId id="267" r:id="rId9"/>
    <p:sldId id="266" r:id="rId10"/>
    <p:sldId id="515" r:id="rId11"/>
    <p:sldId id="268" r:id="rId12"/>
    <p:sldId id="264" r:id="rId13"/>
    <p:sldId id="274" r:id="rId14"/>
    <p:sldId id="276" r:id="rId15"/>
    <p:sldId id="531" r:id="rId16"/>
    <p:sldId id="5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2F2"/>
    <a:srgbClr val="DD86D3"/>
    <a:srgbClr val="FFCB5B"/>
    <a:srgbClr val="B244A2"/>
    <a:srgbClr val="F7F7F7"/>
    <a:srgbClr val="263238"/>
    <a:srgbClr val="FEFBF2"/>
    <a:srgbClr val="1F6DCB"/>
    <a:srgbClr val="0091DA"/>
    <a:srgbClr val="00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40A51F-882D-4436-BA27-09D518FC6394}" v="1" dt="2025-03-18T00:38:02.2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5" autoAdjust="0"/>
    <p:restoredTop sz="96247" autoAdjust="0"/>
  </p:normalViewPr>
  <p:slideViewPr>
    <p:cSldViewPr snapToGrid="0" showGuides="1">
      <p:cViewPr varScale="1">
        <p:scale>
          <a:sx n="92" d="100"/>
          <a:sy n="92" d="100"/>
        </p:scale>
        <p:origin x="558" y="2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inder Yadav" userId="74b934e680ea1952" providerId="LiveId" clId="{CA40A51F-882D-4436-BA27-09D518FC6394}"/>
    <pc:docChg chg="mod">
      <pc:chgData name="Mohinder Yadav" userId="74b934e680ea1952" providerId="LiveId" clId="{CA40A51F-882D-4436-BA27-09D518FC6394}" dt="2025-03-18T00:37:51.598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3910" y="1866292"/>
            <a:ext cx="8884178" cy="2968944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4991708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90691" y="637881"/>
            <a:ext cx="4208464" cy="55822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946380"/>
            <a:ext cx="4675117" cy="49652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3/17/2025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70" r:id="rId8"/>
    <p:sldLayoutId id="2147483664" r:id="rId9"/>
    <p:sldLayoutId id="2147483661" r:id="rId10"/>
    <p:sldLayoutId id="2147483667" r:id="rId11"/>
    <p:sldLayoutId id="2147483669" r:id="rId12"/>
    <p:sldLayoutId id="2147483655" r:id="rId13"/>
    <p:sldLayoutId id="2147483666" r:id="rId14"/>
    <p:sldLayoutId id="2147483660" r:id="rId15"/>
    <p:sldLayoutId id="2147483656" r:id="rId16"/>
    <p:sldLayoutId id="2147483657" r:id="rId17"/>
    <p:sldLayoutId id="2147483658" r:id="rId18"/>
    <p:sldLayoutId id="2147483659" r:id="rId19"/>
    <p:sldLayoutId id="2147483665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820;p73">
            <a:extLst>
              <a:ext uri="{FF2B5EF4-FFF2-40B4-BE49-F238E27FC236}">
                <a16:creationId xmlns:a16="http://schemas.microsoft.com/office/drawing/2014/main" id="{5B47355D-507F-B74B-C81E-DFEB13CF6906}"/>
              </a:ext>
            </a:extLst>
          </p:cNvPr>
          <p:cNvSpPr/>
          <p:nvPr/>
        </p:nvSpPr>
        <p:spPr>
          <a:xfrm>
            <a:off x="4501540" y="5011913"/>
            <a:ext cx="3188920" cy="45554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4CCC8E-AEED-1916-C41A-82F23383A306}"/>
              </a:ext>
            </a:extLst>
          </p:cNvPr>
          <p:cNvGrpSpPr/>
          <p:nvPr/>
        </p:nvGrpSpPr>
        <p:grpSpPr>
          <a:xfrm>
            <a:off x="-3491972" y="-2767415"/>
            <a:ext cx="8703213" cy="7565706"/>
            <a:chOff x="-1908365" y="-1212130"/>
            <a:chExt cx="6440803" cy="5598991"/>
          </a:xfrm>
        </p:grpSpPr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066D0CB6-6241-B03A-F43D-2401B17C78CE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>
                <a:alpha val="63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D2DA0F26-AB65-E26D-5B22-FEB47492C2C5}"/>
                </a:ext>
              </a:extLst>
            </p:cNvPr>
            <p:cNvSpPr/>
            <p:nvPr/>
          </p:nvSpPr>
          <p:spPr>
            <a:xfrm>
              <a:off x="-1908365" y="-1212130"/>
              <a:ext cx="5461054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34" name="Freeform 3">
            <a:extLst>
              <a:ext uri="{FF2B5EF4-FFF2-40B4-BE49-F238E27FC236}">
                <a16:creationId xmlns:a16="http://schemas.microsoft.com/office/drawing/2014/main" id="{D7E4EB96-5967-B2CD-4378-8C0170B40246}"/>
              </a:ext>
            </a:extLst>
          </p:cNvPr>
          <p:cNvSpPr/>
          <p:nvPr/>
        </p:nvSpPr>
        <p:spPr>
          <a:xfrm>
            <a:off x="8132618" y="3034145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AE758C-B07A-8A18-AF09-7BB3C458B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42794A-3380-B4B7-4B97-8A49999C4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925E0AD-FE5B-AFE0-8188-3AFA67056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/>
              <a:t>Presenter name</a:t>
            </a:r>
            <a:endParaRPr lang="en-CA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4FF145-44B0-F74B-133D-6DD8CAB5F038}"/>
              </a:ext>
            </a:extLst>
          </p:cNvPr>
          <p:cNvSpPr/>
          <p:nvPr/>
        </p:nvSpPr>
        <p:spPr>
          <a:xfrm>
            <a:off x="10099964" y="370688"/>
            <a:ext cx="148243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spc="300" dirty="0">
                <a:solidFill>
                  <a:schemeClr val="accent1"/>
                </a:solidFill>
              </a:rPr>
              <a:t>Year 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E228ED-78AC-B923-2E73-B173D46E710E}"/>
              </a:ext>
            </a:extLst>
          </p:cNvPr>
          <p:cNvSpPr/>
          <p:nvPr/>
        </p:nvSpPr>
        <p:spPr>
          <a:xfrm>
            <a:off x="5354782" y="5861752"/>
            <a:ext cx="148243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spc="300" dirty="0">
                <a:solidFill>
                  <a:schemeClr val="accent1"/>
                </a:solidFill>
              </a:rPr>
              <a:t>Your logo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9ABE3-CB79-D882-1CA2-64C23584D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910" y="1160463"/>
            <a:ext cx="8884178" cy="3674773"/>
          </a:xfrm>
        </p:spPr>
        <p:txBody>
          <a:bodyPr>
            <a:normAutofit/>
          </a:bodyPr>
          <a:lstStyle/>
          <a:p>
            <a:r>
              <a:rPr lang="en-US" sz="8800" dirty="0">
                <a:ea typeface="Cormorant Garamond Bold Italics"/>
                <a:cs typeface="Cormorant Garamond Bold Italics"/>
                <a:sym typeface="Cormorant Garamond Bold Italics"/>
              </a:rPr>
              <a:t>STARTUP Business Plan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a typeface="Cormorant Garamond Bold Italics"/>
                <a:cs typeface="Cormorant Garamond Bold Italics"/>
                <a:sym typeface="Cormorant Garamond Bold Italics"/>
              </a:rPr>
              <a:t>Presentation</a:t>
            </a:r>
            <a:endParaRPr lang="en-CA" sz="8800" b="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949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>
            <a:extLst>
              <a:ext uri="{FF2B5EF4-FFF2-40B4-BE49-F238E27FC236}">
                <a16:creationId xmlns:a16="http://schemas.microsoft.com/office/drawing/2014/main" id="{AB088EC5-3EA7-0815-E204-B9487B206071}"/>
              </a:ext>
            </a:extLst>
          </p:cNvPr>
          <p:cNvSpPr/>
          <p:nvPr/>
        </p:nvSpPr>
        <p:spPr>
          <a:xfrm>
            <a:off x="-1482098" y="-3091715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57773E07-6AC5-9BDC-04C3-256FAF49CC52}"/>
              </a:ext>
            </a:extLst>
          </p:cNvPr>
          <p:cNvSpPr/>
          <p:nvPr/>
        </p:nvSpPr>
        <p:spPr>
          <a:xfrm>
            <a:off x="6601422" y="3447462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i="1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14A678-0C07-F9CD-657A-D437BDAF8E58}"/>
              </a:ext>
            </a:extLst>
          </p:cNvPr>
          <p:cNvGrpSpPr/>
          <p:nvPr/>
        </p:nvGrpSpPr>
        <p:grpSpPr>
          <a:xfrm>
            <a:off x="1785763" y="1974583"/>
            <a:ext cx="8620474" cy="3743040"/>
            <a:chOff x="1672562" y="1974583"/>
            <a:chExt cx="8620474" cy="374304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F310B7E-AEC4-9794-E063-C4CC30D347B0}"/>
                </a:ext>
              </a:extLst>
            </p:cNvPr>
            <p:cNvGrpSpPr/>
            <p:nvPr/>
          </p:nvGrpSpPr>
          <p:grpSpPr>
            <a:xfrm>
              <a:off x="1672562" y="1974583"/>
              <a:ext cx="2653566" cy="3743040"/>
              <a:chOff x="730343" y="1258754"/>
              <a:chExt cx="2653566" cy="3743040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89557B37-516C-9365-76BA-3FB8B3AD9645}"/>
                  </a:ext>
                </a:extLst>
              </p:cNvPr>
              <p:cNvGrpSpPr/>
              <p:nvPr/>
            </p:nvGrpSpPr>
            <p:grpSpPr>
              <a:xfrm>
                <a:off x="730343" y="1258754"/>
                <a:ext cx="2108863" cy="416904"/>
                <a:chOff x="-140870" y="1708675"/>
                <a:chExt cx="2154116" cy="425850"/>
              </a:xfrm>
            </p:grpSpPr>
            <p:sp>
              <p:nvSpPr>
                <p:cNvPr id="92" name="Google Shape;4547;p70">
                  <a:extLst>
                    <a:ext uri="{FF2B5EF4-FFF2-40B4-BE49-F238E27FC236}">
                      <a16:creationId xmlns:a16="http://schemas.microsoft.com/office/drawing/2014/main" id="{68AC84BE-36C3-F46D-66F5-967D733E1EC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7" name="Google Shape;4550;p70">
                  <a:extLst>
                    <a:ext uri="{FF2B5EF4-FFF2-40B4-BE49-F238E27FC236}">
                      <a16:creationId xmlns:a16="http://schemas.microsoft.com/office/drawing/2014/main" id="{E0B236E7-97C4-83B2-EAD8-A34A0EF4F5C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98" name="Google Shape;4563;p70">
                  <a:extLst>
                    <a:ext uri="{FF2B5EF4-FFF2-40B4-BE49-F238E27FC236}">
                      <a16:creationId xmlns:a16="http://schemas.microsoft.com/office/drawing/2014/main" id="{8B1D1E83-9973-725F-7509-6652260517C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Introduction </a:t>
                  </a:r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77ACDDFE-0000-D53F-725B-5B9F0DFE031A}"/>
                  </a:ext>
                </a:extLst>
              </p:cNvPr>
              <p:cNvGrpSpPr/>
              <p:nvPr/>
            </p:nvGrpSpPr>
            <p:grpSpPr>
              <a:xfrm>
                <a:off x="730343" y="2367466"/>
                <a:ext cx="2653566" cy="416904"/>
                <a:chOff x="-140870" y="1708675"/>
                <a:chExt cx="2710508" cy="425850"/>
              </a:xfrm>
            </p:grpSpPr>
            <p:sp>
              <p:nvSpPr>
                <p:cNvPr id="84" name="Google Shape;4547;p70">
                  <a:extLst>
                    <a:ext uri="{FF2B5EF4-FFF2-40B4-BE49-F238E27FC236}">
                      <a16:creationId xmlns:a16="http://schemas.microsoft.com/office/drawing/2014/main" id="{F2C0646E-6954-AA31-3AA8-E9E11F80006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8" name="Google Shape;4550;p70">
                  <a:extLst>
                    <a:ext uri="{FF2B5EF4-FFF2-40B4-BE49-F238E27FC236}">
                      <a16:creationId xmlns:a16="http://schemas.microsoft.com/office/drawing/2014/main" id="{2E7FDAB5-28C3-F800-756C-DC7171B895F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89" name="Google Shape;4563;p70">
                  <a:extLst>
                    <a:ext uri="{FF2B5EF4-FFF2-40B4-BE49-F238E27FC236}">
                      <a16:creationId xmlns:a16="http://schemas.microsoft.com/office/drawing/2014/main" id="{30C130C4-D0A5-A747-0136-B43A4DA6673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members</a:t>
                  </a: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A562252-9163-D80E-C6F2-EF5536BD7D80}"/>
                  </a:ext>
                </a:extLst>
              </p:cNvPr>
              <p:cNvGrpSpPr/>
              <p:nvPr/>
            </p:nvGrpSpPr>
            <p:grpSpPr>
              <a:xfrm>
                <a:off x="730343" y="3476178"/>
                <a:ext cx="2653566" cy="416904"/>
                <a:chOff x="-140870" y="1708675"/>
                <a:chExt cx="2710508" cy="425850"/>
              </a:xfrm>
            </p:grpSpPr>
            <p:sp>
              <p:nvSpPr>
                <p:cNvPr id="78" name="Google Shape;4547;p70">
                  <a:extLst>
                    <a:ext uri="{FF2B5EF4-FFF2-40B4-BE49-F238E27FC236}">
                      <a16:creationId xmlns:a16="http://schemas.microsoft.com/office/drawing/2014/main" id="{D864995B-DE7A-EA89-A3CD-14D5814C378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9" name="Google Shape;4550;p70">
                  <a:extLst>
                    <a:ext uri="{FF2B5EF4-FFF2-40B4-BE49-F238E27FC236}">
                      <a16:creationId xmlns:a16="http://schemas.microsoft.com/office/drawing/2014/main" id="{70F040D7-AB72-F491-DFD8-08ECBC6A43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83" name="Google Shape;4563;p70">
                  <a:extLst>
                    <a:ext uri="{FF2B5EF4-FFF2-40B4-BE49-F238E27FC236}">
                      <a16:creationId xmlns:a16="http://schemas.microsoft.com/office/drawing/2014/main" id="{F873B214-117D-4301-47AC-44EA4BFE679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Cormorant Garamond Bold Italics"/>
                      <a:cs typeface="Cormorant Garamond Bold Italics"/>
                      <a:sym typeface="Cormorant Garamond Bold Italics"/>
                    </a:rPr>
                    <a:t>Background Project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DCEB34A1-5322-00F0-6A09-06B0652E75B0}"/>
                  </a:ext>
                </a:extLst>
              </p:cNvPr>
              <p:cNvGrpSpPr/>
              <p:nvPr/>
            </p:nvGrpSpPr>
            <p:grpSpPr>
              <a:xfrm>
                <a:off x="730343" y="4584890"/>
                <a:ext cx="2653566" cy="416904"/>
                <a:chOff x="-140870" y="1708675"/>
                <a:chExt cx="2710508" cy="425850"/>
              </a:xfrm>
            </p:grpSpPr>
            <p:sp>
              <p:nvSpPr>
                <p:cNvPr id="71" name="Google Shape;4547;p70">
                  <a:extLst>
                    <a:ext uri="{FF2B5EF4-FFF2-40B4-BE49-F238E27FC236}">
                      <a16:creationId xmlns:a16="http://schemas.microsoft.com/office/drawing/2014/main" id="{3089FA9F-E2C0-EC24-0A20-045ED99DACE7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3" name="Google Shape;4550;p70">
                  <a:extLst>
                    <a:ext uri="{FF2B5EF4-FFF2-40B4-BE49-F238E27FC236}">
                      <a16:creationId xmlns:a16="http://schemas.microsoft.com/office/drawing/2014/main" id="{4DAC04C3-32EB-C466-3398-46927F1820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74" name="Google Shape;4563;p70">
                  <a:extLst>
                    <a:ext uri="{FF2B5EF4-FFF2-40B4-BE49-F238E27FC236}">
                      <a16:creationId xmlns:a16="http://schemas.microsoft.com/office/drawing/2014/main" id="{76AF78A1-5628-5935-C68C-7BE562BB3F5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Cormorant Garamond Bold Italics"/>
                      <a:cs typeface="Cormorant Garamond Bold Italics"/>
                      <a:sym typeface="Cormorant Garamond Bold Italics"/>
                    </a:rPr>
                    <a:t>Sales Performance Analysis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411663-8481-04DF-3446-43DF74F8B8AD}"/>
                </a:ext>
              </a:extLst>
            </p:cNvPr>
            <p:cNvGrpSpPr/>
            <p:nvPr/>
          </p:nvGrpSpPr>
          <p:grpSpPr>
            <a:xfrm>
              <a:off x="4655904" y="1974583"/>
              <a:ext cx="2653566" cy="3743040"/>
              <a:chOff x="4918951" y="1258754"/>
              <a:chExt cx="2653566" cy="374304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311A348-72F4-9F4D-A6A1-ADBEE704F9B0}"/>
                  </a:ext>
                </a:extLst>
              </p:cNvPr>
              <p:cNvGrpSpPr/>
              <p:nvPr/>
            </p:nvGrpSpPr>
            <p:grpSpPr>
              <a:xfrm>
                <a:off x="4918951" y="1258754"/>
                <a:ext cx="2653566" cy="416904"/>
                <a:chOff x="-140870" y="1708675"/>
                <a:chExt cx="2710508" cy="425850"/>
              </a:xfrm>
            </p:grpSpPr>
            <p:sp>
              <p:nvSpPr>
                <p:cNvPr id="64" name="Google Shape;4547;p70">
                  <a:extLst>
                    <a:ext uri="{FF2B5EF4-FFF2-40B4-BE49-F238E27FC236}">
                      <a16:creationId xmlns:a16="http://schemas.microsoft.com/office/drawing/2014/main" id="{560D2418-E37F-EB01-7252-A76D67E22D8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728EEE4B-15A4-59AC-BA66-FC45B574899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DB927C8F-F2C0-493C-8210-9BDC6DCAA5A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Cormorant Garamond Bold Italics"/>
                      <a:cs typeface="Cormorant Garamond Bold Italics"/>
                      <a:sym typeface="Cormorant Garamond Bold Italics"/>
                    </a:rPr>
                    <a:t>Project Objectives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6DA6A70-C938-F363-4000-49666AE75B5D}"/>
                  </a:ext>
                </a:extLst>
              </p:cNvPr>
              <p:cNvGrpSpPr/>
              <p:nvPr/>
            </p:nvGrpSpPr>
            <p:grpSpPr>
              <a:xfrm>
                <a:off x="4918951" y="2367466"/>
                <a:ext cx="2653566" cy="416904"/>
                <a:chOff x="-140870" y="1708675"/>
                <a:chExt cx="2710508" cy="425850"/>
              </a:xfrm>
            </p:grpSpPr>
            <p:sp>
              <p:nvSpPr>
                <p:cNvPr id="61" name="Google Shape;4547;p70">
                  <a:extLst>
                    <a:ext uri="{FF2B5EF4-FFF2-40B4-BE49-F238E27FC236}">
                      <a16:creationId xmlns:a16="http://schemas.microsoft.com/office/drawing/2014/main" id="{CC25F7A3-5A0A-9029-EC23-EBEE37A24BB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2" name="Google Shape;4550;p70">
                  <a:extLst>
                    <a:ext uri="{FF2B5EF4-FFF2-40B4-BE49-F238E27FC236}">
                      <a16:creationId xmlns:a16="http://schemas.microsoft.com/office/drawing/2014/main" id="{D520DF19-71E2-F9BB-A092-6441F43F375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63" name="Google Shape;4563;p70">
                  <a:extLst>
                    <a:ext uri="{FF2B5EF4-FFF2-40B4-BE49-F238E27FC236}">
                      <a16:creationId xmlns:a16="http://schemas.microsoft.com/office/drawing/2014/main" id="{7E0DF22B-EABB-2738-EFBD-C6E849440FE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Cormorant Garamond Bold Italics"/>
                      <a:cs typeface="Cormorant Garamond Bold Italics"/>
                      <a:sym typeface="Cormorant Garamond Bold Italics"/>
                    </a:rPr>
                    <a:t>Expected Outcomes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9940FFE7-39ED-027C-1DC3-0E41F7CE5271}"/>
                  </a:ext>
                </a:extLst>
              </p:cNvPr>
              <p:cNvGrpSpPr/>
              <p:nvPr/>
            </p:nvGrpSpPr>
            <p:grpSpPr>
              <a:xfrm>
                <a:off x="4918951" y="3476178"/>
                <a:ext cx="2653566" cy="416904"/>
                <a:chOff x="-140870" y="1708675"/>
                <a:chExt cx="2710508" cy="425850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9EAA6F34-77E5-C568-6ADE-0C8F174D9D2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9" name="Google Shape;4550;p70">
                  <a:extLst>
                    <a:ext uri="{FF2B5EF4-FFF2-40B4-BE49-F238E27FC236}">
                      <a16:creationId xmlns:a16="http://schemas.microsoft.com/office/drawing/2014/main" id="{0F6A2AB8-DF21-364A-B657-7F04F29AF92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60" name="Google Shape;4563;p70">
                  <a:extLst>
                    <a:ext uri="{FF2B5EF4-FFF2-40B4-BE49-F238E27FC236}">
                      <a16:creationId xmlns:a16="http://schemas.microsoft.com/office/drawing/2014/main" id="{510111F9-47A2-F61A-96A8-9502A1AF47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Cormorant Garamond Bold Italics"/>
                      <a:cs typeface="Cormorant Garamond Bold Italics"/>
                      <a:sym typeface="Cormorant Garamond Bold Italics"/>
                    </a:rPr>
                    <a:t>Methodology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3FAF1293-5833-34F6-7B68-F70BF8F0B0E8}"/>
                  </a:ext>
                </a:extLst>
              </p:cNvPr>
              <p:cNvGrpSpPr/>
              <p:nvPr/>
            </p:nvGrpSpPr>
            <p:grpSpPr>
              <a:xfrm>
                <a:off x="4918951" y="4584890"/>
                <a:ext cx="2653566" cy="416904"/>
                <a:chOff x="-140870" y="1708675"/>
                <a:chExt cx="2710508" cy="425850"/>
              </a:xfrm>
            </p:grpSpPr>
            <p:sp>
              <p:nvSpPr>
                <p:cNvPr id="55" name="Google Shape;4547;p70">
                  <a:extLst>
                    <a:ext uri="{FF2B5EF4-FFF2-40B4-BE49-F238E27FC236}">
                      <a16:creationId xmlns:a16="http://schemas.microsoft.com/office/drawing/2014/main" id="{AE8203E1-A7B2-5EA0-91E6-DBFF5635EC2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6" name="Google Shape;4550;p70">
                  <a:extLst>
                    <a:ext uri="{FF2B5EF4-FFF2-40B4-BE49-F238E27FC236}">
                      <a16:creationId xmlns:a16="http://schemas.microsoft.com/office/drawing/2014/main" id="{17FBE114-4744-BB65-6B42-A5DE2CB74D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57" name="Google Shape;4563;p70">
                  <a:extLst>
                    <a:ext uri="{FF2B5EF4-FFF2-40B4-BE49-F238E27FC236}">
                      <a16:creationId xmlns:a16="http://schemas.microsoft.com/office/drawing/2014/main" id="{1E0A4855-EA82-1138-D45F-E74BD92B4BC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Cormorant Garamond Bold Italics"/>
                      <a:cs typeface="Cormorant Garamond Bold Italics"/>
                      <a:sym typeface="Cormorant Garamond Bold Italics"/>
                    </a:rPr>
                    <a:t>Data Analysis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48B540A-56AC-57A9-F989-86BC0EF20BA9}"/>
                </a:ext>
              </a:extLst>
            </p:cNvPr>
            <p:cNvGrpSpPr/>
            <p:nvPr/>
          </p:nvGrpSpPr>
          <p:grpSpPr>
            <a:xfrm>
              <a:off x="7639245" y="1974583"/>
              <a:ext cx="2653791" cy="3743040"/>
              <a:chOff x="8771185" y="1258754"/>
              <a:chExt cx="2653791" cy="3743040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819383B-685E-99DA-C1AC-64FD1940E22D}"/>
                  </a:ext>
                </a:extLst>
              </p:cNvPr>
              <p:cNvGrpSpPr/>
              <p:nvPr/>
            </p:nvGrpSpPr>
            <p:grpSpPr>
              <a:xfrm>
                <a:off x="8771185" y="1258754"/>
                <a:ext cx="2457255" cy="416904"/>
                <a:chOff x="-141099" y="1708675"/>
                <a:chExt cx="2509984" cy="425850"/>
              </a:xfrm>
            </p:grpSpPr>
            <p:sp>
              <p:nvSpPr>
                <p:cNvPr id="44" name="Google Shape;4547;p70">
                  <a:extLst>
                    <a:ext uri="{FF2B5EF4-FFF2-40B4-BE49-F238E27FC236}">
                      <a16:creationId xmlns:a16="http://schemas.microsoft.com/office/drawing/2014/main" id="{E79AF831-0B2A-912A-7296-C17066F20ED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5" name="Google Shape;4550;p70">
                  <a:extLst>
                    <a:ext uri="{FF2B5EF4-FFF2-40B4-BE49-F238E27FC236}">
                      <a16:creationId xmlns:a16="http://schemas.microsoft.com/office/drawing/2014/main" id="{114E28EE-E10A-93A2-FDD6-DE9499C507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41DC2CD4-2EA2-07EE-272E-C666685FB9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Cormorant Garamond Bold Italics"/>
                      <a:cs typeface="Cormorant Garamond Bold Italics"/>
                      <a:sym typeface="Cormorant Garamond Bold Italics"/>
                    </a:rPr>
                    <a:t>SWOT Analysis</a:t>
                  </a:r>
                  <a:endParaRPr kumimoji="0" lang="en-US" altLang="en-US" sz="1400" i="1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EE7CA35-E22E-7783-D9B3-46C6498964BC}"/>
                  </a:ext>
                </a:extLst>
              </p:cNvPr>
              <p:cNvGrpSpPr/>
              <p:nvPr/>
            </p:nvGrpSpPr>
            <p:grpSpPr>
              <a:xfrm>
                <a:off x="8771185" y="2367466"/>
                <a:ext cx="2653791" cy="416904"/>
                <a:chOff x="-141099" y="1708675"/>
                <a:chExt cx="2710737" cy="425850"/>
              </a:xfrm>
            </p:grpSpPr>
            <p:sp>
              <p:nvSpPr>
                <p:cNvPr id="41" name="Google Shape;4547;p70">
                  <a:extLst>
                    <a:ext uri="{FF2B5EF4-FFF2-40B4-BE49-F238E27FC236}">
                      <a16:creationId xmlns:a16="http://schemas.microsoft.com/office/drawing/2014/main" id="{6F1C3BAE-4BB7-5E21-B4DD-F09C14B38D7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2" name="Google Shape;4550;p70">
                  <a:extLst>
                    <a:ext uri="{FF2B5EF4-FFF2-40B4-BE49-F238E27FC236}">
                      <a16:creationId xmlns:a16="http://schemas.microsoft.com/office/drawing/2014/main" id="{17E82D12-50B2-B88D-9AA4-47B134DE0F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43" name="Google Shape;4563;p70">
                  <a:extLst>
                    <a:ext uri="{FF2B5EF4-FFF2-40B4-BE49-F238E27FC236}">
                      <a16:creationId xmlns:a16="http://schemas.microsoft.com/office/drawing/2014/main" id="{EC5CA942-FC80-C25F-79E7-008AC6D672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FAD9788-AF42-D276-0186-EB2F49105288}"/>
                  </a:ext>
                </a:extLst>
              </p:cNvPr>
              <p:cNvGrpSpPr/>
              <p:nvPr/>
            </p:nvGrpSpPr>
            <p:grpSpPr>
              <a:xfrm>
                <a:off x="8771185" y="3476178"/>
                <a:ext cx="2653791" cy="416904"/>
                <a:chOff x="-141099" y="1708675"/>
                <a:chExt cx="2710737" cy="425850"/>
              </a:xfrm>
            </p:grpSpPr>
            <p:sp>
              <p:nvSpPr>
                <p:cNvPr id="38" name="Google Shape;4547;p70">
                  <a:extLst>
                    <a:ext uri="{FF2B5EF4-FFF2-40B4-BE49-F238E27FC236}">
                      <a16:creationId xmlns:a16="http://schemas.microsoft.com/office/drawing/2014/main" id="{9856196F-A777-562A-0D38-E3DE249FB79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9" name="Google Shape;4550;p70">
                  <a:extLst>
                    <a:ext uri="{FF2B5EF4-FFF2-40B4-BE49-F238E27FC236}">
                      <a16:creationId xmlns:a16="http://schemas.microsoft.com/office/drawing/2014/main" id="{01A0A151-C438-7D2F-6A01-22F61CCC13C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40" name="Google Shape;4563;p70">
                  <a:extLst>
                    <a:ext uri="{FF2B5EF4-FFF2-40B4-BE49-F238E27FC236}">
                      <a16:creationId xmlns:a16="http://schemas.microsoft.com/office/drawing/2014/main" id="{73E4DBCD-926B-EC69-1C19-CC1AB1FFD9E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D1130C8-F2EA-A20C-CDB7-0A37C4EB78B3}"/>
                  </a:ext>
                </a:extLst>
              </p:cNvPr>
              <p:cNvGrpSpPr/>
              <p:nvPr/>
            </p:nvGrpSpPr>
            <p:grpSpPr>
              <a:xfrm>
                <a:off x="8771185" y="4584890"/>
                <a:ext cx="2653791" cy="416904"/>
                <a:chOff x="-141099" y="1708675"/>
                <a:chExt cx="2710737" cy="42585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75E6F7C7-0E85-BC20-23CA-EE4588A7C82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6" name="Google Shape;4550;p70">
                  <a:extLst>
                    <a:ext uri="{FF2B5EF4-FFF2-40B4-BE49-F238E27FC236}">
                      <a16:creationId xmlns:a16="http://schemas.microsoft.com/office/drawing/2014/main" id="{7E172237-1E37-F816-298B-1F4F1D439EC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37" name="Google Shape;4563;p70">
                  <a:extLst>
                    <a:ext uri="{FF2B5EF4-FFF2-40B4-BE49-F238E27FC236}">
                      <a16:creationId xmlns:a16="http://schemas.microsoft.com/office/drawing/2014/main" id="{ABDD174D-B504-FF0C-123C-3591A1DBFFD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1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Conclusion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42D4891-32E2-5C9D-7D7F-B57CA93241D1}"/>
              </a:ext>
            </a:extLst>
          </p:cNvPr>
          <p:cNvGrpSpPr/>
          <p:nvPr/>
        </p:nvGrpSpPr>
        <p:grpSpPr>
          <a:xfrm>
            <a:off x="-2171300" y="4331808"/>
            <a:ext cx="5292324" cy="4124455"/>
            <a:chOff x="-2474951" y="-861260"/>
            <a:chExt cx="7007389" cy="5461054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FFD66E7B-BDFE-63BC-7DDC-423F28E44A6C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028242A7-31D2-00C1-5618-91020C3E8631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6716E2E3-15E3-3125-F4C3-57D50E736EDB}"/>
              </a:ext>
            </a:extLst>
          </p:cNvPr>
          <p:cNvSpPr/>
          <p:nvPr/>
        </p:nvSpPr>
        <p:spPr>
          <a:xfrm>
            <a:off x="4281770" y="-2233148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611F2FFA-9F2A-2529-C6CE-FDD12D7EB844}"/>
              </a:ext>
            </a:extLst>
          </p:cNvPr>
          <p:cNvSpPr/>
          <p:nvPr/>
        </p:nvSpPr>
        <p:spPr>
          <a:xfrm>
            <a:off x="9395929" y="-320"/>
            <a:ext cx="2796071" cy="6858320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861711"/>
            <a:ext cx="4668897" cy="4901238"/>
            <a:chOff x="882191" y="861711"/>
            <a:chExt cx="4668897" cy="4901238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1095050"/>
              <a:ext cx="4668897" cy="4667899"/>
              <a:chOff x="4381481" y="2026869"/>
              <a:chExt cx="3331166" cy="3330455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2026869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i="1" dirty="0">
                    <a:solidFill>
                      <a:schemeClr val="bg2"/>
                    </a:solidFill>
                    <a:latin typeface="+mj-lt"/>
                  </a:rPr>
                  <a:t>Section Name</a:t>
                </a:r>
              </a:p>
            </p:txBody>
          </p:sp>
        </p:grpSp>
      </p:grpSp>
      <p:pic>
        <p:nvPicPr>
          <p:cNvPr id="8" name="Picture Placeholder 7" descr="A group of people looking at a piece of paper&#10;&#10;Description automatically generated">
            <a:extLst>
              <a:ext uri="{FF2B5EF4-FFF2-40B4-BE49-F238E27FC236}">
                <a16:creationId xmlns:a16="http://schemas.microsoft.com/office/drawing/2014/main" id="{0C40A4F0-3130-C1EF-EBA5-AA36361211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DAB59CB9-E0E3-8325-D8F8-A0E2459A84EE}"/>
              </a:ext>
            </a:extLst>
          </p:cNvPr>
          <p:cNvGrpSpPr/>
          <p:nvPr/>
        </p:nvGrpSpPr>
        <p:grpSpPr>
          <a:xfrm>
            <a:off x="-1724954" y="4723694"/>
            <a:ext cx="5292324" cy="4124455"/>
            <a:chOff x="-2474951" y="-861260"/>
            <a:chExt cx="7007389" cy="5461054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475A1103-FB69-CCDF-FE36-11A208DC0B1E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50124328-CE0B-545E-C6FB-6F2F9040ABF3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D3AF9877-8A53-F879-EEDF-C46AC9A4067C}"/>
              </a:ext>
            </a:extLst>
          </p:cNvPr>
          <p:cNvSpPr/>
          <p:nvPr/>
        </p:nvSpPr>
        <p:spPr>
          <a:xfrm>
            <a:off x="5182821" y="0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4F372-BAFE-CDA4-1176-672AC800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i="1" dirty="0">
                <a:ea typeface="Cormorant Garamond Bold Italics"/>
                <a:cs typeface="Cormorant Garamond Bold Italics"/>
                <a:sym typeface="Cormorant Garamond Bold Italics"/>
              </a:rPr>
              <a:t>Introduction</a:t>
            </a:r>
            <a:endParaRPr lang="en-CA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57574-9F39-89CC-7433-1DE2CB4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BB8C3-30D6-E721-A160-A93A44C2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F31658-3602-602E-17C6-87F7793D4F38}"/>
              </a:ext>
            </a:extLst>
          </p:cNvPr>
          <p:cNvGrpSpPr/>
          <p:nvPr/>
        </p:nvGrpSpPr>
        <p:grpSpPr>
          <a:xfrm>
            <a:off x="218617" y="2105871"/>
            <a:ext cx="11754768" cy="3558688"/>
            <a:chOff x="218617" y="2105871"/>
            <a:chExt cx="11754768" cy="355868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FD73FB2-2B5A-5CE1-6751-3A764EB5AE1E}"/>
                </a:ext>
              </a:extLst>
            </p:cNvPr>
            <p:cNvGrpSpPr/>
            <p:nvPr/>
          </p:nvGrpSpPr>
          <p:grpSpPr>
            <a:xfrm>
              <a:off x="218617" y="2105871"/>
              <a:ext cx="3558726" cy="3558688"/>
              <a:chOff x="218617" y="2244469"/>
              <a:chExt cx="3558726" cy="3558688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889AF74-86E8-2AA4-308B-BFCFB4C50597}"/>
                  </a:ext>
                </a:extLst>
              </p:cNvPr>
              <p:cNvSpPr/>
              <p:nvPr/>
            </p:nvSpPr>
            <p:spPr>
              <a:xfrm flipH="1">
                <a:off x="218617" y="2244469"/>
                <a:ext cx="3558726" cy="355868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8" name="Google Shape;4822;p73">
                <a:extLst>
                  <a:ext uri="{FF2B5EF4-FFF2-40B4-BE49-F238E27FC236}">
                    <a16:creationId xmlns:a16="http://schemas.microsoft.com/office/drawing/2014/main" id="{E7CB0DE6-AEE4-A2F0-F23A-C1241B2254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4" y="3075461"/>
                <a:ext cx="3188612" cy="18967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DAF7524-21C1-A7D4-E144-879499F0E2C9}"/>
                </a:ext>
              </a:extLst>
            </p:cNvPr>
            <p:cNvGrpSpPr/>
            <p:nvPr/>
          </p:nvGrpSpPr>
          <p:grpSpPr>
            <a:xfrm>
              <a:off x="4316638" y="2105871"/>
              <a:ext cx="3558726" cy="3558688"/>
              <a:chOff x="218617" y="2244469"/>
              <a:chExt cx="3558726" cy="3558688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D60735D-2BDC-EBC7-1794-5C60432ABCC9}"/>
                  </a:ext>
                </a:extLst>
              </p:cNvPr>
              <p:cNvSpPr/>
              <p:nvPr/>
            </p:nvSpPr>
            <p:spPr>
              <a:xfrm flipH="1">
                <a:off x="218617" y="2244469"/>
                <a:ext cx="3558726" cy="35586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2" name="Google Shape;4822;p73">
                <a:extLst>
                  <a:ext uri="{FF2B5EF4-FFF2-40B4-BE49-F238E27FC236}">
                    <a16:creationId xmlns:a16="http://schemas.microsoft.com/office/drawing/2014/main" id="{B236F886-A199-9017-C868-F5417CABFE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4" y="3075461"/>
                <a:ext cx="3188612" cy="18967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59A3EF8-3CD1-5E23-65AA-3FDC63F5BA8D}"/>
                </a:ext>
              </a:extLst>
            </p:cNvPr>
            <p:cNvGrpSpPr/>
            <p:nvPr/>
          </p:nvGrpSpPr>
          <p:grpSpPr>
            <a:xfrm>
              <a:off x="8414659" y="2105871"/>
              <a:ext cx="3558726" cy="3558688"/>
              <a:chOff x="218617" y="2244469"/>
              <a:chExt cx="3558726" cy="3558688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824E429-B59A-F22C-9A68-EF0CE62B0566}"/>
                  </a:ext>
                </a:extLst>
              </p:cNvPr>
              <p:cNvSpPr/>
              <p:nvPr/>
            </p:nvSpPr>
            <p:spPr>
              <a:xfrm flipH="1">
                <a:off x="218617" y="2244469"/>
                <a:ext cx="3558726" cy="355868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5" name="Google Shape;4822;p73">
                <a:extLst>
                  <a:ext uri="{FF2B5EF4-FFF2-40B4-BE49-F238E27FC236}">
                    <a16:creationId xmlns:a16="http://schemas.microsoft.com/office/drawing/2014/main" id="{002736DA-D7DF-80F4-9B1F-18EF48E79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674" y="3075461"/>
                <a:ext cx="3188612" cy="18967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69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9D5841CC-9475-D07A-BEC0-AEC6C4E1254F}"/>
              </a:ext>
            </a:extLst>
          </p:cNvPr>
          <p:cNvGrpSpPr/>
          <p:nvPr/>
        </p:nvGrpSpPr>
        <p:grpSpPr>
          <a:xfrm>
            <a:off x="-2171300" y="4331808"/>
            <a:ext cx="5292324" cy="4124455"/>
            <a:chOff x="-2474951" y="-861260"/>
            <a:chExt cx="7007389" cy="5461054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FF69A315-DF6D-0C0F-1EA4-BEB9B5DDBB80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42E5863B-1B59-3FBC-C844-E0C5E1AA5049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19" name="Freeform 3">
            <a:extLst>
              <a:ext uri="{FF2B5EF4-FFF2-40B4-BE49-F238E27FC236}">
                <a16:creationId xmlns:a16="http://schemas.microsoft.com/office/drawing/2014/main" id="{0BCC9D0E-E4DD-93FB-1995-1A660C0D87CE}"/>
              </a:ext>
            </a:extLst>
          </p:cNvPr>
          <p:cNvSpPr/>
          <p:nvPr/>
        </p:nvSpPr>
        <p:spPr>
          <a:xfrm>
            <a:off x="6229107" y="-1000813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8B554E1E-B04B-DA3C-DA31-B5659F3CAFE5}"/>
              </a:ext>
            </a:extLst>
          </p:cNvPr>
          <p:cNvSpPr/>
          <p:nvPr/>
        </p:nvSpPr>
        <p:spPr>
          <a:xfrm>
            <a:off x="0" y="1160463"/>
            <a:ext cx="12191997" cy="1572528"/>
          </a:xfrm>
          <a:custGeom>
            <a:avLst/>
            <a:gdLst/>
            <a:ahLst/>
            <a:cxnLst/>
            <a:rect l="l" t="t" r="r" b="b"/>
            <a:pathLst>
              <a:path w="4816592" h="1079700">
                <a:moveTo>
                  <a:pt x="0" y="0"/>
                </a:moveTo>
                <a:lnTo>
                  <a:pt x="4816592" y="0"/>
                </a:lnTo>
                <a:lnTo>
                  <a:pt x="4816592" y="1079700"/>
                </a:lnTo>
                <a:lnTo>
                  <a:pt x="0" y="107970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903001" y="4069907"/>
            <a:ext cx="10395167" cy="1726296"/>
            <a:chOff x="903001" y="4069907"/>
            <a:chExt cx="10395167" cy="172629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722458"/>
              <a:chOff x="990371" y="4435695"/>
              <a:chExt cx="2059549" cy="172245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724349"/>
                <a:chOff x="1536792" y="3983204"/>
                <a:chExt cx="2058076" cy="724349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1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399776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219434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47FAD8-3790-479D-25BD-E9DBF867FEA2}"/>
                </a:ext>
              </a:extLst>
            </p:cNvPr>
            <p:cNvGrpSpPr/>
            <p:nvPr/>
          </p:nvGrpSpPr>
          <p:grpSpPr>
            <a:xfrm>
              <a:off x="5034597" y="4073745"/>
              <a:ext cx="2122808" cy="1722458"/>
              <a:chOff x="3747452" y="4215093"/>
              <a:chExt cx="2122808" cy="1722458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068E36D-B06E-A84C-213B-CEB0B53AE2F8}"/>
                  </a:ext>
                </a:extLst>
              </p:cNvPr>
              <p:cNvGrpSpPr/>
              <p:nvPr/>
            </p:nvGrpSpPr>
            <p:grpSpPr>
              <a:xfrm>
                <a:off x="3747452" y="4215093"/>
                <a:ext cx="2122808" cy="724349"/>
                <a:chOff x="3712118" y="3983204"/>
                <a:chExt cx="2122808" cy="724349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036DB18-1007-C387-2BB1-12252EEAAC61}"/>
                    </a:ext>
                  </a:extLst>
                </p:cNvPr>
                <p:cNvSpPr txBox="1"/>
                <p:nvPr/>
              </p:nvSpPr>
              <p:spPr>
                <a:xfrm>
                  <a:off x="3712118" y="3983204"/>
                  <a:ext cx="212280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4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dirty="0">
                    <a:solidFill>
                      <a:schemeClr val="accent4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7E3E09-515B-F6F5-486E-7BD6762B0D72}"/>
                    </a:ext>
                  </a:extLst>
                </p:cNvPr>
                <p:cNvSpPr txBox="1"/>
                <p:nvPr/>
              </p:nvSpPr>
              <p:spPr>
                <a:xfrm>
                  <a:off x="3931016" y="4399776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0502432-A2A6-71BB-1228-1DE1BBC8BD3D}"/>
                  </a:ext>
                </a:extLst>
              </p:cNvPr>
              <p:cNvSpPr txBox="1"/>
              <p:nvPr/>
            </p:nvSpPr>
            <p:spPr>
              <a:xfrm>
                <a:off x="3814106" y="4998832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3FBFE-795A-3A9A-5910-DD2CFFD017DB}"/>
                </a:ext>
              </a:extLst>
            </p:cNvPr>
            <p:cNvGrpSpPr/>
            <p:nvPr/>
          </p:nvGrpSpPr>
          <p:grpSpPr>
            <a:xfrm>
              <a:off x="9218808" y="4069907"/>
              <a:ext cx="2079360" cy="1722458"/>
              <a:chOff x="8993059" y="4215093"/>
              <a:chExt cx="2079360" cy="172245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C3932E-F3B0-E089-340F-7FE3710390F8}"/>
                  </a:ext>
                </a:extLst>
              </p:cNvPr>
              <p:cNvGrpSpPr/>
              <p:nvPr/>
            </p:nvGrpSpPr>
            <p:grpSpPr>
              <a:xfrm>
                <a:off x="8993059" y="4215093"/>
                <a:ext cx="2079360" cy="724349"/>
                <a:chOff x="9244231" y="3939711"/>
                <a:chExt cx="2079360" cy="724349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6DF3778-9709-F098-D422-AF61B1555909}"/>
                    </a:ext>
                  </a:extLst>
                </p:cNvPr>
                <p:cNvSpPr txBox="1"/>
                <p:nvPr/>
              </p:nvSpPr>
              <p:spPr>
                <a:xfrm>
                  <a:off x="9244231" y="3939711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1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1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9441405" y="4356283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AE36FB6-4E64-D852-DCAC-EDDEA7C2243A}"/>
                  </a:ext>
                </a:extLst>
              </p:cNvPr>
              <p:cNvSpPr txBox="1"/>
              <p:nvPr/>
            </p:nvSpPr>
            <p:spPr>
              <a:xfrm>
                <a:off x="9037989" y="4998832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i="1" dirty="0"/>
              <a:t>Team Members</a:t>
            </a:r>
            <a:endParaRPr lang="en-US" sz="400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3">
            <a:extLst>
              <a:ext uri="{FF2B5EF4-FFF2-40B4-BE49-F238E27FC236}">
                <a16:creationId xmlns:a16="http://schemas.microsoft.com/office/drawing/2014/main" id="{46BBF459-61AC-089A-BD45-875F08F2D13D}"/>
              </a:ext>
            </a:extLst>
          </p:cNvPr>
          <p:cNvSpPr/>
          <p:nvPr/>
        </p:nvSpPr>
        <p:spPr>
          <a:xfrm>
            <a:off x="5059976" y="-2242688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5748085C-E92D-8F08-D272-9D5ABCF8BA32}"/>
              </a:ext>
            </a:extLst>
          </p:cNvPr>
          <p:cNvSpPr/>
          <p:nvPr/>
        </p:nvSpPr>
        <p:spPr>
          <a:xfrm>
            <a:off x="9395929" y="-320"/>
            <a:ext cx="2796071" cy="6858320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319DE7-FCF4-2835-8F88-92365B3AD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ea typeface="Cormorant Garamond Bold Italics"/>
                <a:cs typeface="Cormorant Garamond Bold Italics"/>
                <a:sym typeface="Cormorant Garamond Bold Italics"/>
              </a:rPr>
              <a:t>Background Project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F180E-5B11-E738-D248-96B5604A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3AE02-5891-99A1-E073-8AD25955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084A2D-F336-3CE1-809D-9C2211C337E7}"/>
              </a:ext>
            </a:extLst>
          </p:cNvPr>
          <p:cNvGrpSpPr/>
          <p:nvPr/>
        </p:nvGrpSpPr>
        <p:grpSpPr>
          <a:xfrm>
            <a:off x="514099" y="1733243"/>
            <a:ext cx="6719278" cy="4759631"/>
            <a:chOff x="731813" y="1423456"/>
            <a:chExt cx="6719278" cy="475963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E6FE55-66A9-9CB4-4289-9FBD827CE202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4759631"/>
              <a:chOff x="2928986" y="1618358"/>
              <a:chExt cx="2018056" cy="4759631"/>
            </a:xfrm>
          </p:grpSpPr>
          <p:sp>
            <p:nvSpPr>
              <p:cNvPr id="9" name="Google Shape;5324;p76">
                <a:extLst>
                  <a:ext uri="{FF2B5EF4-FFF2-40B4-BE49-F238E27FC236}">
                    <a16:creationId xmlns:a16="http://schemas.microsoft.com/office/drawing/2014/main" id="{21F4E4AD-4534-B6B1-2AA3-0508CEA60693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0" name="Google Shape;5325;p76">
                <a:extLst>
                  <a:ext uri="{FF2B5EF4-FFF2-40B4-BE49-F238E27FC236}">
                    <a16:creationId xmlns:a16="http://schemas.microsoft.com/office/drawing/2014/main" id="{AD2353E1-8C3B-82FD-CA9F-A580E29DB0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28986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051CD287-D365-1043-FDD8-32D7A209E86D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E76CB-778D-B080-E5D8-D9BC85F1C82A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4759630"/>
              <a:chOff x="5085834" y="1618359"/>
              <a:chExt cx="2018056" cy="4759630"/>
            </a:xfrm>
          </p:grpSpPr>
          <p:sp>
            <p:nvSpPr>
              <p:cNvPr id="11" name="Google Shape;5326;p76">
                <a:extLst>
                  <a:ext uri="{FF2B5EF4-FFF2-40B4-BE49-F238E27FC236}">
                    <a16:creationId xmlns:a16="http://schemas.microsoft.com/office/drawing/2014/main" id="{49F6351B-F7CD-2C3F-E0A4-2D593428D53C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2" name="Google Shape;5327;p76">
                <a:extLst>
                  <a:ext uri="{FF2B5EF4-FFF2-40B4-BE49-F238E27FC236}">
                    <a16:creationId xmlns:a16="http://schemas.microsoft.com/office/drawing/2014/main" id="{8C4E9FB1-B2DC-A8C8-D22C-AA5B9D974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5834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5333;p76">
                <a:extLst>
                  <a:ext uri="{FF2B5EF4-FFF2-40B4-BE49-F238E27FC236}">
                    <a16:creationId xmlns:a16="http://schemas.microsoft.com/office/drawing/2014/main" id="{6BD44065-64CE-1436-E938-8C3857FE0B16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A868D02-9C7E-196F-212C-401D9B7152AB}"/>
                </a:ext>
              </a:extLst>
            </p:cNvPr>
            <p:cNvGrpSpPr/>
            <p:nvPr/>
          </p:nvGrpSpPr>
          <p:grpSpPr>
            <a:xfrm>
              <a:off x="5423885" y="1423456"/>
              <a:ext cx="2027206" cy="4759630"/>
              <a:chOff x="9397229" y="1618359"/>
              <a:chExt cx="2027206" cy="4759630"/>
            </a:xfrm>
          </p:grpSpPr>
          <p:sp>
            <p:nvSpPr>
              <p:cNvPr id="15" name="Google Shape;5330;p76">
                <a:extLst>
                  <a:ext uri="{FF2B5EF4-FFF2-40B4-BE49-F238E27FC236}">
                    <a16:creationId xmlns:a16="http://schemas.microsoft.com/office/drawing/2014/main" id="{89957773-76AA-D092-C44B-7A1C1766FBBE}"/>
                  </a:ext>
                </a:extLst>
              </p:cNvPr>
              <p:cNvSpPr/>
              <p:nvPr/>
            </p:nvSpPr>
            <p:spPr>
              <a:xfrm>
                <a:off x="9397229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6" name="Google Shape;5331;p76">
                <a:extLst>
                  <a:ext uri="{FF2B5EF4-FFF2-40B4-BE49-F238E27FC236}">
                    <a16:creationId xmlns:a16="http://schemas.microsoft.com/office/drawing/2014/main" id="{0A13F10B-38EE-3E30-1E75-E396F909B3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6379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Google Shape;5335;p76">
                <a:extLst>
                  <a:ext uri="{FF2B5EF4-FFF2-40B4-BE49-F238E27FC236}">
                    <a16:creationId xmlns:a16="http://schemas.microsoft.com/office/drawing/2014/main" id="{D0DD8FA5-C57C-C501-D537-4C156CACF1C0}"/>
                  </a:ext>
                </a:extLst>
              </p:cNvPr>
              <p:cNvSpPr/>
              <p:nvPr/>
            </p:nvSpPr>
            <p:spPr>
              <a:xfrm>
                <a:off x="9644713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298B197-2206-3477-AECD-78249DB55A54}"/>
              </a:ext>
            </a:extLst>
          </p:cNvPr>
          <p:cNvGrpSpPr/>
          <p:nvPr/>
        </p:nvGrpSpPr>
        <p:grpSpPr>
          <a:xfrm>
            <a:off x="559382" y="5055648"/>
            <a:ext cx="5292324" cy="4124455"/>
            <a:chOff x="-2474951" y="-861260"/>
            <a:chExt cx="7007389" cy="5461054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A6B22E6F-FBE9-1E09-AFCB-FD2D87C79998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FB269C63-B876-3958-1FF4-44EDC23745EE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pic>
        <p:nvPicPr>
          <p:cNvPr id="24" name="Picture Placeholder 2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6D21CDD4-54AC-6C73-A13C-E0782068E65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0691" y="637881"/>
            <a:ext cx="4208464" cy="5582238"/>
          </a:xfrm>
        </p:spPr>
      </p:pic>
    </p:spTree>
    <p:extLst>
      <p:ext uri="{BB962C8B-B14F-4D97-AF65-F5344CB8AC3E}">
        <p14:creationId xmlns:p14="http://schemas.microsoft.com/office/powerpoint/2010/main" val="128447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1" i="1" dirty="0">
                <a:ea typeface="Cormorant Garamond Bold Italics"/>
                <a:cs typeface="Cormorant Garamond Bold Italics"/>
                <a:sym typeface="Cormorant Garamond Bold Italics"/>
              </a:rPr>
              <a:t>Sales Performance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7595404"/>
              </p:ext>
            </p:extLst>
          </p:nvPr>
        </p:nvGraphicFramePr>
        <p:xfrm>
          <a:off x="2742273" y="1515480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908634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5984571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0609A0-7AB4-2AF0-87DC-D23EF76AD018}"/>
              </a:ext>
            </a:extLst>
          </p:cNvPr>
          <p:cNvGrpSpPr/>
          <p:nvPr/>
        </p:nvGrpSpPr>
        <p:grpSpPr>
          <a:xfrm>
            <a:off x="803676" y="5089453"/>
            <a:ext cx="5292324" cy="4124455"/>
            <a:chOff x="-2474951" y="-861260"/>
            <a:chExt cx="7007389" cy="5461054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89E74B3F-AEB4-C486-D898-8FC26A013341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95D10270-CE29-1085-B40B-004D540DBEEF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10" name="Freeform 3">
            <a:extLst>
              <a:ext uri="{FF2B5EF4-FFF2-40B4-BE49-F238E27FC236}">
                <a16:creationId xmlns:a16="http://schemas.microsoft.com/office/drawing/2014/main" id="{2AD53E65-DD0D-BD93-E8A8-2858182830BE}"/>
              </a:ext>
            </a:extLst>
          </p:cNvPr>
          <p:cNvSpPr/>
          <p:nvPr/>
        </p:nvSpPr>
        <p:spPr>
          <a:xfrm>
            <a:off x="8755807" y="-3539426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19E15BB-0FC3-6ABB-58F5-F52B04DAF9BB}"/>
              </a:ext>
            </a:extLst>
          </p:cNvPr>
          <p:cNvGrpSpPr/>
          <p:nvPr/>
        </p:nvGrpSpPr>
        <p:grpSpPr>
          <a:xfrm>
            <a:off x="5884922" y="5291309"/>
            <a:ext cx="5292324" cy="4124455"/>
            <a:chOff x="-2474951" y="-861260"/>
            <a:chExt cx="7007389" cy="5461054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ADEFE564-05DC-CBB9-C28A-4E1A927ED5F9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BCD9D038-62EC-3414-B39C-4E7A45BE81CE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8" name="Freeform 3">
            <a:extLst>
              <a:ext uri="{FF2B5EF4-FFF2-40B4-BE49-F238E27FC236}">
                <a16:creationId xmlns:a16="http://schemas.microsoft.com/office/drawing/2014/main" id="{AC84C54D-BFF6-44C2-519C-CAAC8E5267A8}"/>
              </a:ext>
            </a:extLst>
          </p:cNvPr>
          <p:cNvSpPr/>
          <p:nvPr/>
        </p:nvSpPr>
        <p:spPr>
          <a:xfrm>
            <a:off x="-1828069" y="-4018585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1" i="1" dirty="0">
                <a:ea typeface="Cormorant Garamond Bold Italics"/>
                <a:cs typeface="Cormorant Garamond Bold Italics"/>
                <a:sym typeface="Cormorant Garamond Bold Italics"/>
              </a:rPr>
              <a:t>Project Objectives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2E43362-41F6-64F6-5F96-92E4B72E3D8F}"/>
              </a:ext>
            </a:extLst>
          </p:cNvPr>
          <p:cNvGrpSpPr/>
          <p:nvPr/>
        </p:nvGrpSpPr>
        <p:grpSpPr>
          <a:xfrm>
            <a:off x="698737" y="1578902"/>
            <a:ext cx="10794526" cy="4657973"/>
            <a:chOff x="698737" y="1257301"/>
            <a:chExt cx="10794526" cy="465797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1778B61-7660-4F88-A2F8-AB2DE896013F}"/>
                </a:ext>
              </a:extLst>
            </p:cNvPr>
            <p:cNvGrpSpPr/>
            <p:nvPr/>
          </p:nvGrpSpPr>
          <p:grpSpPr>
            <a:xfrm>
              <a:off x="698737" y="1257301"/>
              <a:ext cx="10794526" cy="4657973"/>
              <a:chOff x="920147" y="1504162"/>
              <a:chExt cx="9921398" cy="4281209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A281A85D-A64A-C6ED-9869-5B36638126BF}"/>
                  </a:ext>
                </a:extLst>
              </p:cNvPr>
              <p:cNvGrpSpPr/>
              <p:nvPr/>
            </p:nvGrpSpPr>
            <p:grpSpPr>
              <a:xfrm>
                <a:off x="3521059" y="1504163"/>
                <a:ext cx="2118661" cy="4281204"/>
                <a:chOff x="3521060" y="1728099"/>
                <a:chExt cx="2118661" cy="4281204"/>
              </a:xfrm>
            </p:grpSpPr>
            <p:sp>
              <p:nvSpPr>
                <p:cNvPr id="43" name="Flowchart: Connector 42">
                  <a:extLst>
                    <a:ext uri="{FF2B5EF4-FFF2-40B4-BE49-F238E27FC236}">
                      <a16:creationId xmlns:a16="http://schemas.microsoft.com/office/drawing/2014/main" id="{159273F8-DD26-3A3D-802E-796D2B33017D}"/>
                    </a:ext>
                  </a:extLst>
                </p:cNvPr>
                <p:cNvSpPr/>
                <p:nvPr/>
              </p:nvSpPr>
              <p:spPr>
                <a:xfrm>
                  <a:off x="3775219" y="1728099"/>
                  <a:ext cx="1610345" cy="1610341"/>
                </a:xfrm>
                <a:prstGeom prst="flowChartConnector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B549509-C840-42DB-9F24-AABB3CFFCC88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FF24637-AE8F-A825-CBFD-F63BBDEE5871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DE73C56-8EB9-F853-93D0-93E1FAE77327}"/>
                  </a:ext>
                </a:extLst>
              </p:cNvPr>
              <p:cNvGrpSpPr/>
              <p:nvPr/>
            </p:nvGrpSpPr>
            <p:grpSpPr>
              <a:xfrm>
                <a:off x="6121971" y="1504162"/>
                <a:ext cx="2118661" cy="4281209"/>
                <a:chOff x="6091087" y="1728098"/>
                <a:chExt cx="2118661" cy="4281209"/>
              </a:xfrm>
            </p:grpSpPr>
            <p:sp>
              <p:nvSpPr>
                <p:cNvPr id="35" name="Flowchart: Connector 34">
                  <a:extLst>
                    <a:ext uri="{FF2B5EF4-FFF2-40B4-BE49-F238E27FC236}">
                      <a16:creationId xmlns:a16="http://schemas.microsoft.com/office/drawing/2014/main" id="{D4BF88EC-380A-43BE-EFAC-7C659AEBDF7C}"/>
                    </a:ext>
                  </a:extLst>
                </p:cNvPr>
                <p:cNvSpPr/>
                <p:nvPr/>
              </p:nvSpPr>
              <p:spPr>
                <a:xfrm>
                  <a:off x="6345246" y="1728098"/>
                  <a:ext cx="1610346" cy="1610342"/>
                </a:xfrm>
                <a:prstGeom prst="flowChart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BE75222-4FF9-86D1-D23D-4AB0D9AEC00C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58CCB74-9DC0-7D06-95BB-14DA6A6A0D00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C66D6F5-EB3F-9C34-FBCF-3D391684CEEB}"/>
                  </a:ext>
                </a:extLst>
              </p:cNvPr>
              <p:cNvGrpSpPr/>
              <p:nvPr/>
            </p:nvGrpSpPr>
            <p:grpSpPr>
              <a:xfrm>
                <a:off x="8722884" y="1504162"/>
                <a:ext cx="2118661" cy="4281208"/>
                <a:chOff x="8722884" y="1728098"/>
                <a:chExt cx="2118661" cy="4281208"/>
              </a:xfrm>
            </p:grpSpPr>
            <p:sp>
              <p:nvSpPr>
                <p:cNvPr id="27" name="Flowchart: Connector 26">
                  <a:extLst>
                    <a:ext uri="{FF2B5EF4-FFF2-40B4-BE49-F238E27FC236}">
                      <a16:creationId xmlns:a16="http://schemas.microsoft.com/office/drawing/2014/main" id="{C19691B9-0F64-3D53-F9E8-14435DF86DD2}"/>
                    </a:ext>
                  </a:extLst>
                </p:cNvPr>
                <p:cNvSpPr/>
                <p:nvPr/>
              </p:nvSpPr>
              <p:spPr>
                <a:xfrm>
                  <a:off x="8977044" y="1728098"/>
                  <a:ext cx="1610341" cy="1610342"/>
                </a:xfrm>
                <a:prstGeom prst="flowChartConnector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8232A39-D97B-0113-C2D6-0E4E3803B9CD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58522-FB8E-2B25-1D9A-B466E77F9213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9518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DFB361D6-01B1-4756-0496-864A8087317F}"/>
                  </a:ext>
                </a:extLst>
              </p:cNvPr>
              <p:cNvGrpSpPr/>
              <p:nvPr/>
            </p:nvGrpSpPr>
            <p:grpSpPr>
              <a:xfrm>
                <a:off x="920147" y="1504162"/>
                <a:ext cx="2118661" cy="4281204"/>
                <a:chOff x="920147" y="1728098"/>
                <a:chExt cx="2118661" cy="4281204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9D7F4A7-7E73-FD8B-DDB4-7865505EDBD7}"/>
                    </a:ext>
                  </a:extLst>
                </p:cNvPr>
                <p:cNvGrpSpPr/>
                <p:nvPr/>
              </p:nvGrpSpPr>
              <p:grpSpPr>
                <a:xfrm>
                  <a:off x="920147" y="3621793"/>
                  <a:ext cx="2118661" cy="2387509"/>
                  <a:chOff x="1438247" y="3953439"/>
                  <a:chExt cx="1989276" cy="2241706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648E84D9-2980-1462-7CBB-0A1E62E2E3F7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446" y="3953439"/>
                    <a:ext cx="1489443" cy="3178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Lorem ipsum</a:t>
                    </a:r>
                    <a:endParaRPr lang="en-IN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B1CAAB9E-EF43-FFCA-370B-EFB9460C361F}"/>
                      </a:ext>
                    </a:extLst>
                  </p:cNvPr>
                  <p:cNvSpPr txBox="1"/>
                  <p:nvPr/>
                </p:nvSpPr>
                <p:spPr>
                  <a:xfrm>
                    <a:off x="1438247" y="4362461"/>
                    <a:ext cx="1989276" cy="183268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amet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consectetur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adipisicing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elit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, sed do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eiusmod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tempor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incididunt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labore et dolore magna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aliqua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. </a:t>
                    </a:r>
                  </a:p>
                </p:txBody>
              </p:sp>
            </p:grpSp>
            <p:sp>
              <p:nvSpPr>
                <p:cNvPr id="19" name="Flowchart: Connector 18">
                  <a:extLst>
                    <a:ext uri="{FF2B5EF4-FFF2-40B4-BE49-F238E27FC236}">
                      <a16:creationId xmlns:a16="http://schemas.microsoft.com/office/drawing/2014/main" id="{82F0E1D3-C4A6-0C35-5C17-D63A4645E314}"/>
                    </a:ext>
                  </a:extLst>
                </p:cNvPr>
                <p:cNvSpPr/>
                <p:nvPr/>
              </p:nvSpPr>
              <p:spPr>
                <a:xfrm>
                  <a:off x="1174308" y="1728098"/>
                  <a:ext cx="1610346" cy="1610342"/>
                </a:xfrm>
                <a:prstGeom prst="flowChart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3B2A88A-702C-B710-BFAF-5FD67E341CCD}"/>
                </a:ext>
              </a:extLst>
            </p:cNvPr>
            <p:cNvSpPr/>
            <p:nvPr/>
          </p:nvSpPr>
          <p:spPr>
            <a:xfrm>
              <a:off x="4435690" y="1887925"/>
              <a:ext cx="490816" cy="490813"/>
            </a:xfrm>
            <a:custGeom>
              <a:avLst/>
              <a:gdLst>
                <a:gd name="connsiteX0" fmla="*/ 206563 w 392064"/>
                <a:gd name="connsiteY0" fmla="*/ 206589 h 392062"/>
                <a:gd name="connsiteX1" fmla="*/ 248430 w 392064"/>
                <a:gd name="connsiteY1" fmla="*/ 236781 h 392062"/>
                <a:gd name="connsiteX2" fmla="*/ 235608 w 392064"/>
                <a:gd name="connsiteY2" fmla="*/ 289095 h 392062"/>
                <a:gd name="connsiteX3" fmla="*/ 206563 w 392064"/>
                <a:gd name="connsiteY3" fmla="*/ 304457 h 392062"/>
                <a:gd name="connsiteX4" fmla="*/ 181984 w 392064"/>
                <a:gd name="connsiteY4" fmla="*/ 81439 h 392062"/>
                <a:gd name="connsiteX5" fmla="*/ 181984 w 392064"/>
                <a:gd name="connsiteY5" fmla="*/ 170294 h 392062"/>
                <a:gd name="connsiteX6" fmla="*/ 161501 w 392064"/>
                <a:gd name="connsiteY6" fmla="*/ 158741 h 392062"/>
                <a:gd name="connsiteX7" fmla="*/ 168342 w 392064"/>
                <a:gd name="connsiteY7" fmla="*/ 87707 h 392062"/>
                <a:gd name="connsiteX8" fmla="*/ 181984 w 392064"/>
                <a:gd name="connsiteY8" fmla="*/ 81439 h 392062"/>
                <a:gd name="connsiteX9" fmla="*/ 181984 w 392064"/>
                <a:gd name="connsiteY9" fmla="*/ 16467 h 392062"/>
                <a:gd name="connsiteX10" fmla="*/ 181984 w 392064"/>
                <a:gd name="connsiteY10" fmla="*/ 53623 h 392062"/>
                <a:gd name="connsiteX11" fmla="*/ 157896 w 392064"/>
                <a:gd name="connsiteY11" fmla="*/ 62226 h 392062"/>
                <a:gd name="connsiteX12" fmla="*/ 123730 w 392064"/>
                <a:gd name="connsiteY12" fmla="*/ 152351 h 392062"/>
                <a:gd name="connsiteX13" fmla="*/ 181984 w 392064"/>
                <a:gd name="connsiteY13" fmla="*/ 198314 h 392062"/>
                <a:gd name="connsiteX14" fmla="*/ 181984 w 392064"/>
                <a:gd name="connsiteY14" fmla="*/ 305563 h 392062"/>
                <a:gd name="connsiteX15" fmla="*/ 134013 w 392064"/>
                <a:gd name="connsiteY15" fmla="*/ 278648 h 392062"/>
                <a:gd name="connsiteX16" fmla="*/ 114349 w 392064"/>
                <a:gd name="connsiteY16" fmla="*/ 297452 h 392062"/>
                <a:gd name="connsiteX17" fmla="*/ 147327 w 392064"/>
                <a:gd name="connsiteY17" fmla="*/ 323711 h 392062"/>
                <a:gd name="connsiteX18" fmla="*/ 181984 w 392064"/>
                <a:gd name="connsiteY18" fmla="*/ 332846 h 392062"/>
                <a:gd name="connsiteX19" fmla="*/ 181984 w 392064"/>
                <a:gd name="connsiteY19" fmla="*/ 368773 h 392062"/>
                <a:gd name="connsiteX20" fmla="*/ 206563 w 392064"/>
                <a:gd name="connsiteY20" fmla="*/ 368773 h 392062"/>
                <a:gd name="connsiteX21" fmla="*/ 206563 w 392064"/>
                <a:gd name="connsiteY21" fmla="*/ 331904 h 392062"/>
                <a:gd name="connsiteX22" fmla="*/ 271781 w 392064"/>
                <a:gd name="connsiteY22" fmla="*/ 282745 h 392062"/>
                <a:gd name="connsiteX23" fmla="*/ 255435 w 392064"/>
                <a:gd name="connsiteY23" fmla="*/ 200813 h 392062"/>
                <a:gd name="connsiteX24" fmla="*/ 206563 w 392064"/>
                <a:gd name="connsiteY24" fmla="*/ 178159 h 392062"/>
                <a:gd name="connsiteX25" fmla="*/ 206563 w 392064"/>
                <a:gd name="connsiteY25" fmla="*/ 79104 h 392062"/>
                <a:gd name="connsiteX26" fmla="*/ 250233 w 392064"/>
                <a:gd name="connsiteY26" fmla="*/ 99873 h 392062"/>
                <a:gd name="connsiteX27" fmla="*/ 269896 w 392064"/>
                <a:gd name="connsiteY27" fmla="*/ 81029 h 392062"/>
                <a:gd name="connsiteX28" fmla="*/ 206563 w 392064"/>
                <a:gd name="connsiteY28" fmla="*/ 52066 h 392062"/>
                <a:gd name="connsiteX29" fmla="*/ 206563 w 392064"/>
                <a:gd name="connsiteY29" fmla="*/ 16467 h 392062"/>
                <a:gd name="connsiteX30" fmla="*/ 196032 w 392064"/>
                <a:gd name="connsiteY30" fmla="*/ 0 h 392062"/>
                <a:gd name="connsiteX31" fmla="*/ 392064 w 392064"/>
                <a:gd name="connsiteY31" fmla="*/ 196031 h 392062"/>
                <a:gd name="connsiteX32" fmla="*/ 196032 w 392064"/>
                <a:gd name="connsiteY32" fmla="*/ 392062 h 392062"/>
                <a:gd name="connsiteX33" fmla="*/ 0 w 392064"/>
                <a:gd name="connsiteY33" fmla="*/ 196031 h 392062"/>
                <a:gd name="connsiteX34" fmla="*/ 196032 w 392064"/>
                <a:gd name="connsiteY34" fmla="*/ 0 h 39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2064" h="392062">
                  <a:moveTo>
                    <a:pt x="206563" y="206589"/>
                  </a:moveTo>
                  <a:cubicBezTo>
                    <a:pt x="222949" y="212202"/>
                    <a:pt x="241753" y="219330"/>
                    <a:pt x="248430" y="236781"/>
                  </a:cubicBezTo>
                  <a:cubicBezTo>
                    <a:pt x="255108" y="254233"/>
                    <a:pt x="248389" y="276068"/>
                    <a:pt x="235608" y="289095"/>
                  </a:cubicBezTo>
                  <a:cubicBezTo>
                    <a:pt x="227612" y="296911"/>
                    <a:pt x="217524" y="302247"/>
                    <a:pt x="206563" y="304457"/>
                  </a:cubicBezTo>
                  <a:close/>
                  <a:moveTo>
                    <a:pt x="181984" y="81439"/>
                  </a:moveTo>
                  <a:lnTo>
                    <a:pt x="181984" y="170294"/>
                  </a:lnTo>
                  <a:cubicBezTo>
                    <a:pt x="174567" y="167596"/>
                    <a:pt x="167646" y="163693"/>
                    <a:pt x="161501" y="158741"/>
                  </a:cubicBezTo>
                  <a:cubicBezTo>
                    <a:pt x="138969" y="139733"/>
                    <a:pt x="144459" y="102946"/>
                    <a:pt x="168342" y="87707"/>
                  </a:cubicBezTo>
                  <a:cubicBezTo>
                    <a:pt x="172575" y="84992"/>
                    <a:pt x="177166" y="82882"/>
                    <a:pt x="181984" y="81439"/>
                  </a:cubicBezTo>
                  <a:close/>
                  <a:moveTo>
                    <a:pt x="181984" y="16467"/>
                  </a:moveTo>
                  <a:lnTo>
                    <a:pt x="181984" y="53623"/>
                  </a:lnTo>
                  <a:cubicBezTo>
                    <a:pt x="173567" y="55261"/>
                    <a:pt x="165446" y="58162"/>
                    <a:pt x="157896" y="62226"/>
                  </a:cubicBezTo>
                  <a:cubicBezTo>
                    <a:pt x="126844" y="79145"/>
                    <a:pt x="110990" y="118882"/>
                    <a:pt x="123730" y="152351"/>
                  </a:cubicBezTo>
                  <a:cubicBezTo>
                    <a:pt x="133603" y="178159"/>
                    <a:pt x="157404" y="189671"/>
                    <a:pt x="181984" y="198314"/>
                  </a:cubicBezTo>
                  <a:lnTo>
                    <a:pt x="181984" y="305563"/>
                  </a:lnTo>
                  <a:cubicBezTo>
                    <a:pt x="162934" y="303228"/>
                    <a:pt x="147122" y="292290"/>
                    <a:pt x="134013" y="278648"/>
                  </a:cubicBezTo>
                  <a:lnTo>
                    <a:pt x="114349" y="297452"/>
                  </a:lnTo>
                  <a:cubicBezTo>
                    <a:pt x="123712" y="308076"/>
                    <a:pt x="134875" y="316965"/>
                    <a:pt x="147327" y="323711"/>
                  </a:cubicBezTo>
                  <a:cubicBezTo>
                    <a:pt x="158209" y="328888"/>
                    <a:pt x="169963" y="331986"/>
                    <a:pt x="181984" y="332846"/>
                  </a:cubicBezTo>
                  <a:lnTo>
                    <a:pt x="181984" y="368773"/>
                  </a:lnTo>
                  <a:lnTo>
                    <a:pt x="206563" y="368773"/>
                  </a:lnTo>
                  <a:lnTo>
                    <a:pt x="206563" y="331904"/>
                  </a:lnTo>
                  <a:cubicBezTo>
                    <a:pt x="234748" y="327193"/>
                    <a:pt x="260638" y="309864"/>
                    <a:pt x="271781" y="282745"/>
                  </a:cubicBezTo>
                  <a:cubicBezTo>
                    <a:pt x="282923" y="255626"/>
                    <a:pt x="278868" y="220846"/>
                    <a:pt x="255435" y="200813"/>
                  </a:cubicBezTo>
                  <a:cubicBezTo>
                    <a:pt x="241589" y="189015"/>
                    <a:pt x="223605" y="183485"/>
                    <a:pt x="206563" y="178159"/>
                  </a:cubicBezTo>
                  <a:lnTo>
                    <a:pt x="206563" y="79104"/>
                  </a:lnTo>
                  <a:cubicBezTo>
                    <a:pt x="223109" y="80676"/>
                    <a:pt x="238572" y="88030"/>
                    <a:pt x="250233" y="99873"/>
                  </a:cubicBezTo>
                  <a:lnTo>
                    <a:pt x="269896" y="81029"/>
                  </a:lnTo>
                  <a:cubicBezTo>
                    <a:pt x="253068" y="63911"/>
                    <a:pt x="230519" y="53598"/>
                    <a:pt x="206563" y="52066"/>
                  </a:cubicBezTo>
                  <a:lnTo>
                    <a:pt x="206563" y="16467"/>
                  </a:lnTo>
                  <a:close/>
                  <a:moveTo>
                    <a:pt x="196032" y="0"/>
                  </a:moveTo>
                  <a:cubicBezTo>
                    <a:pt x="304297" y="0"/>
                    <a:pt x="392064" y="87766"/>
                    <a:pt x="392064" y="196031"/>
                  </a:cubicBezTo>
                  <a:cubicBezTo>
                    <a:pt x="392064" y="304296"/>
                    <a:pt x="304297" y="392062"/>
                    <a:pt x="196032" y="392062"/>
                  </a:cubicBezTo>
                  <a:cubicBezTo>
                    <a:pt x="87767" y="392062"/>
                    <a:pt x="0" y="304296"/>
                    <a:pt x="0" y="196031"/>
                  </a:cubicBezTo>
                  <a:cubicBezTo>
                    <a:pt x="0" y="87766"/>
                    <a:pt x="87767" y="0"/>
                    <a:pt x="19603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5D10C04-8238-3D9D-484A-EA24B3B02740}"/>
                </a:ext>
              </a:extLst>
            </p:cNvPr>
            <p:cNvSpPr/>
            <p:nvPr/>
          </p:nvSpPr>
          <p:spPr>
            <a:xfrm>
              <a:off x="7259125" y="1919253"/>
              <a:ext cx="503556" cy="428154"/>
            </a:xfrm>
            <a:custGeom>
              <a:avLst/>
              <a:gdLst>
                <a:gd name="connsiteX0" fmla="*/ 3428134 w 10872232"/>
                <a:gd name="connsiteY0" fmla="*/ 3886832 h 9244245"/>
                <a:gd name="connsiteX1" fmla="*/ 1499322 w 10872232"/>
                <a:gd name="connsiteY1" fmla="*/ 5815644 h 9244245"/>
                <a:gd name="connsiteX2" fmla="*/ 3428134 w 10872232"/>
                <a:gd name="connsiteY2" fmla="*/ 7744457 h 9244245"/>
                <a:gd name="connsiteX3" fmla="*/ 5356947 w 10872232"/>
                <a:gd name="connsiteY3" fmla="*/ 5815644 h 9244245"/>
                <a:gd name="connsiteX4" fmla="*/ 3428134 w 10872232"/>
                <a:gd name="connsiteY4" fmla="*/ 3886832 h 9244245"/>
                <a:gd name="connsiteX5" fmla="*/ 3428574 w 10872232"/>
                <a:gd name="connsiteY5" fmla="*/ 2387070 h 9244245"/>
                <a:gd name="connsiteX6" fmla="*/ 3762902 w 10872232"/>
                <a:gd name="connsiteY6" fmla="*/ 2403143 h 9244245"/>
                <a:gd name="connsiteX7" fmla="*/ 3858274 w 10872232"/>
                <a:gd name="connsiteY7" fmla="*/ 2492080 h 9244245"/>
                <a:gd name="connsiteX8" fmla="*/ 3975077 w 10872232"/>
                <a:gd name="connsiteY8" fmla="*/ 3192911 h 9244245"/>
                <a:gd name="connsiteX9" fmla="*/ 4896678 w 10872232"/>
                <a:gd name="connsiteY9" fmla="*/ 3574924 h 9244245"/>
                <a:gd name="connsiteX10" fmla="*/ 5474807 w 10872232"/>
                <a:gd name="connsiteY10" fmla="*/ 3161838 h 9244245"/>
                <a:gd name="connsiteX11" fmla="*/ 5605001 w 10872232"/>
                <a:gd name="connsiteY11" fmla="*/ 3166125 h 9244245"/>
                <a:gd name="connsiteX12" fmla="*/ 5853066 w 10872232"/>
                <a:gd name="connsiteY12" fmla="*/ 3391153 h 9244245"/>
                <a:gd name="connsiteX13" fmla="*/ 6078065 w 10872232"/>
                <a:gd name="connsiteY13" fmla="*/ 3639218 h 9244245"/>
                <a:gd name="connsiteX14" fmla="*/ 6082352 w 10872232"/>
                <a:gd name="connsiteY14" fmla="*/ 3769411 h 9244245"/>
                <a:gd name="connsiteX15" fmla="*/ 5669295 w 10872232"/>
                <a:gd name="connsiteY15" fmla="*/ 4347541 h 9244245"/>
                <a:gd name="connsiteX16" fmla="*/ 6051319 w 10872232"/>
                <a:gd name="connsiteY16" fmla="*/ 5269142 h 9244245"/>
                <a:gd name="connsiteX17" fmla="*/ 6752150 w 10872232"/>
                <a:gd name="connsiteY17" fmla="*/ 5385945 h 9244245"/>
                <a:gd name="connsiteX18" fmla="*/ 6841075 w 10872232"/>
                <a:gd name="connsiteY18" fmla="*/ 5481317 h 9244245"/>
                <a:gd name="connsiteX19" fmla="*/ 6857134 w 10872232"/>
                <a:gd name="connsiteY19" fmla="*/ 5815644 h 9244245"/>
                <a:gd name="connsiteX20" fmla="*/ 6841075 w 10872232"/>
                <a:gd name="connsiteY20" fmla="*/ 6149972 h 9244245"/>
                <a:gd name="connsiteX21" fmla="*/ 6752150 w 10872232"/>
                <a:gd name="connsiteY21" fmla="*/ 6245344 h 9244245"/>
                <a:gd name="connsiteX22" fmla="*/ 6051319 w 10872232"/>
                <a:gd name="connsiteY22" fmla="*/ 6362147 h 9244245"/>
                <a:gd name="connsiteX23" fmla="*/ 5669295 w 10872232"/>
                <a:gd name="connsiteY23" fmla="*/ 7283748 h 9244245"/>
                <a:gd name="connsiteX24" fmla="*/ 6082352 w 10872232"/>
                <a:gd name="connsiteY24" fmla="*/ 7861877 h 9244245"/>
                <a:gd name="connsiteX25" fmla="*/ 6078065 w 10872232"/>
                <a:gd name="connsiteY25" fmla="*/ 7992071 h 9244245"/>
                <a:gd name="connsiteX26" fmla="*/ 5853066 w 10872232"/>
                <a:gd name="connsiteY26" fmla="*/ 8240119 h 9244245"/>
                <a:gd name="connsiteX27" fmla="*/ 5605001 w 10872232"/>
                <a:gd name="connsiteY27" fmla="*/ 8465176 h 9244245"/>
                <a:gd name="connsiteX28" fmla="*/ 5474807 w 10872232"/>
                <a:gd name="connsiteY28" fmla="*/ 8469462 h 9244245"/>
                <a:gd name="connsiteX29" fmla="*/ 4896678 w 10872232"/>
                <a:gd name="connsiteY29" fmla="*/ 8056365 h 9244245"/>
                <a:gd name="connsiteX30" fmla="*/ 3975077 w 10872232"/>
                <a:gd name="connsiteY30" fmla="*/ 8438373 h 9244245"/>
                <a:gd name="connsiteX31" fmla="*/ 3858274 w 10872232"/>
                <a:gd name="connsiteY31" fmla="*/ 9139203 h 9244245"/>
                <a:gd name="connsiteX32" fmla="*/ 3762902 w 10872232"/>
                <a:gd name="connsiteY32" fmla="*/ 9228128 h 9244245"/>
                <a:gd name="connsiteX33" fmla="*/ 3428574 w 10872232"/>
                <a:gd name="connsiteY33" fmla="*/ 9244245 h 9244245"/>
                <a:gd name="connsiteX34" fmla="*/ 3094247 w 10872232"/>
                <a:gd name="connsiteY34" fmla="*/ 9228128 h 9244245"/>
                <a:gd name="connsiteX35" fmla="*/ 2998875 w 10872232"/>
                <a:gd name="connsiteY35" fmla="*/ 9139203 h 9244245"/>
                <a:gd name="connsiteX36" fmla="*/ 2882072 w 10872232"/>
                <a:gd name="connsiteY36" fmla="*/ 8438373 h 9244245"/>
                <a:gd name="connsiteX37" fmla="*/ 1960471 w 10872232"/>
                <a:gd name="connsiteY37" fmla="*/ 8056365 h 9244245"/>
                <a:gd name="connsiteX38" fmla="*/ 1382341 w 10872232"/>
                <a:gd name="connsiteY38" fmla="*/ 8469462 h 9244245"/>
                <a:gd name="connsiteX39" fmla="*/ 1252148 w 10872232"/>
                <a:gd name="connsiteY39" fmla="*/ 8465176 h 9244245"/>
                <a:gd name="connsiteX40" fmla="*/ 1004083 w 10872232"/>
                <a:gd name="connsiteY40" fmla="*/ 8240119 h 9244245"/>
                <a:gd name="connsiteX41" fmla="*/ 779055 w 10872232"/>
                <a:gd name="connsiteY41" fmla="*/ 7992071 h 9244245"/>
                <a:gd name="connsiteX42" fmla="*/ 774768 w 10872232"/>
                <a:gd name="connsiteY42" fmla="*/ 7861877 h 9244245"/>
                <a:gd name="connsiteX43" fmla="*/ 1187854 w 10872232"/>
                <a:gd name="connsiteY43" fmla="*/ 7283748 h 9244245"/>
                <a:gd name="connsiteX44" fmla="*/ 805841 w 10872232"/>
                <a:gd name="connsiteY44" fmla="*/ 6362147 h 9244245"/>
                <a:gd name="connsiteX45" fmla="*/ 105010 w 10872232"/>
                <a:gd name="connsiteY45" fmla="*/ 6245344 h 9244245"/>
                <a:gd name="connsiteX46" fmla="*/ 16073 w 10872232"/>
                <a:gd name="connsiteY46" fmla="*/ 6149972 h 9244245"/>
                <a:gd name="connsiteX47" fmla="*/ 0 w 10872232"/>
                <a:gd name="connsiteY47" fmla="*/ 5815644 h 9244245"/>
                <a:gd name="connsiteX48" fmla="*/ 16073 w 10872232"/>
                <a:gd name="connsiteY48" fmla="*/ 5481317 h 9244245"/>
                <a:gd name="connsiteX49" fmla="*/ 105010 w 10872232"/>
                <a:gd name="connsiteY49" fmla="*/ 5385945 h 9244245"/>
                <a:gd name="connsiteX50" fmla="*/ 805841 w 10872232"/>
                <a:gd name="connsiteY50" fmla="*/ 5269142 h 9244245"/>
                <a:gd name="connsiteX51" fmla="*/ 1187854 w 10872232"/>
                <a:gd name="connsiteY51" fmla="*/ 4347541 h 9244245"/>
                <a:gd name="connsiteX52" fmla="*/ 774768 w 10872232"/>
                <a:gd name="connsiteY52" fmla="*/ 3769411 h 9244245"/>
                <a:gd name="connsiteX53" fmla="*/ 779055 w 10872232"/>
                <a:gd name="connsiteY53" fmla="*/ 3639218 h 9244245"/>
                <a:gd name="connsiteX54" fmla="*/ 1004083 w 10872232"/>
                <a:gd name="connsiteY54" fmla="*/ 3391153 h 9244245"/>
                <a:gd name="connsiteX55" fmla="*/ 1252148 w 10872232"/>
                <a:gd name="connsiteY55" fmla="*/ 3166125 h 9244245"/>
                <a:gd name="connsiteX56" fmla="*/ 1382341 w 10872232"/>
                <a:gd name="connsiteY56" fmla="*/ 3161838 h 9244245"/>
                <a:gd name="connsiteX57" fmla="*/ 1960471 w 10872232"/>
                <a:gd name="connsiteY57" fmla="*/ 3574924 h 9244245"/>
                <a:gd name="connsiteX58" fmla="*/ 2882072 w 10872232"/>
                <a:gd name="connsiteY58" fmla="*/ 3192911 h 9244245"/>
                <a:gd name="connsiteX59" fmla="*/ 2998875 w 10872232"/>
                <a:gd name="connsiteY59" fmla="*/ 2492080 h 9244245"/>
                <a:gd name="connsiteX60" fmla="*/ 3094247 w 10872232"/>
                <a:gd name="connsiteY60" fmla="*/ 2403143 h 9244245"/>
                <a:gd name="connsiteX61" fmla="*/ 3428574 w 10872232"/>
                <a:gd name="connsiteY61" fmla="*/ 2387070 h 9244245"/>
                <a:gd name="connsiteX62" fmla="*/ 8332881 w 10872232"/>
                <a:gd name="connsiteY62" fmla="*/ 1110651 h 9244245"/>
                <a:gd name="connsiteX63" fmla="*/ 6904497 w 10872232"/>
                <a:gd name="connsiteY63" fmla="*/ 2539035 h 9244245"/>
                <a:gd name="connsiteX64" fmla="*/ 8332881 w 10872232"/>
                <a:gd name="connsiteY64" fmla="*/ 3967421 h 9244245"/>
                <a:gd name="connsiteX65" fmla="*/ 9761266 w 10872232"/>
                <a:gd name="connsiteY65" fmla="*/ 2539035 h 9244245"/>
                <a:gd name="connsiteX66" fmla="*/ 8332881 w 10872232"/>
                <a:gd name="connsiteY66" fmla="*/ 1110651 h 9244245"/>
                <a:gd name="connsiteX67" fmla="*/ 8333207 w 10872232"/>
                <a:gd name="connsiteY67" fmla="*/ 0 h 9244245"/>
                <a:gd name="connsiteX68" fmla="*/ 8580794 w 10872232"/>
                <a:gd name="connsiteY68" fmla="*/ 11903 h 9244245"/>
                <a:gd name="connsiteX69" fmla="*/ 8651422 w 10872232"/>
                <a:gd name="connsiteY69" fmla="*/ 77765 h 9244245"/>
                <a:gd name="connsiteX70" fmla="*/ 8737921 w 10872232"/>
                <a:gd name="connsiteY70" fmla="*/ 596767 h 9244245"/>
                <a:gd name="connsiteX71" fmla="*/ 9420414 w 10872232"/>
                <a:gd name="connsiteY71" fmla="*/ 879667 h 9244245"/>
                <a:gd name="connsiteX72" fmla="*/ 9848548 w 10872232"/>
                <a:gd name="connsiteY72" fmla="*/ 573756 h 9244245"/>
                <a:gd name="connsiteX73" fmla="*/ 9944963 w 10872232"/>
                <a:gd name="connsiteY73" fmla="*/ 576930 h 9244245"/>
                <a:gd name="connsiteX74" fmla="*/ 10128668 w 10872232"/>
                <a:gd name="connsiteY74" fmla="*/ 743575 h 9244245"/>
                <a:gd name="connsiteX75" fmla="*/ 10295292 w 10872232"/>
                <a:gd name="connsiteY75" fmla="*/ 927280 h 9244245"/>
                <a:gd name="connsiteX76" fmla="*/ 10298466 w 10872232"/>
                <a:gd name="connsiteY76" fmla="*/ 1023695 h 9244245"/>
                <a:gd name="connsiteX77" fmla="*/ 9992576 w 10872232"/>
                <a:gd name="connsiteY77" fmla="*/ 1451830 h 9244245"/>
                <a:gd name="connsiteX78" fmla="*/ 10275484 w 10872232"/>
                <a:gd name="connsiteY78" fmla="*/ 2134323 h 9244245"/>
                <a:gd name="connsiteX79" fmla="*/ 10794486 w 10872232"/>
                <a:gd name="connsiteY79" fmla="*/ 2220821 h 9244245"/>
                <a:gd name="connsiteX80" fmla="*/ 10860340 w 10872232"/>
                <a:gd name="connsiteY80" fmla="*/ 2291449 h 9244245"/>
                <a:gd name="connsiteX81" fmla="*/ 10872232 w 10872232"/>
                <a:gd name="connsiteY81" fmla="*/ 2539035 h 9244245"/>
                <a:gd name="connsiteX82" fmla="*/ 10860340 w 10872232"/>
                <a:gd name="connsiteY82" fmla="*/ 2786623 h 9244245"/>
                <a:gd name="connsiteX83" fmla="*/ 10794486 w 10872232"/>
                <a:gd name="connsiteY83" fmla="*/ 2857250 h 9244245"/>
                <a:gd name="connsiteX84" fmla="*/ 10275484 w 10872232"/>
                <a:gd name="connsiteY84" fmla="*/ 2943749 h 9244245"/>
                <a:gd name="connsiteX85" fmla="*/ 9992576 w 10872232"/>
                <a:gd name="connsiteY85" fmla="*/ 3626242 h 9244245"/>
                <a:gd name="connsiteX86" fmla="*/ 10298466 w 10872232"/>
                <a:gd name="connsiteY86" fmla="*/ 4054376 h 9244245"/>
                <a:gd name="connsiteX87" fmla="*/ 10295292 w 10872232"/>
                <a:gd name="connsiteY87" fmla="*/ 4150792 h 9244245"/>
                <a:gd name="connsiteX88" fmla="*/ 10128668 w 10872232"/>
                <a:gd name="connsiteY88" fmla="*/ 4334484 h 9244245"/>
                <a:gd name="connsiteX89" fmla="*/ 9944963 w 10872232"/>
                <a:gd name="connsiteY89" fmla="*/ 4501150 h 9244245"/>
                <a:gd name="connsiteX90" fmla="*/ 9848548 w 10872232"/>
                <a:gd name="connsiteY90" fmla="*/ 4504324 h 9244245"/>
                <a:gd name="connsiteX91" fmla="*/ 9420414 w 10872232"/>
                <a:gd name="connsiteY91" fmla="*/ 4198405 h 9244245"/>
                <a:gd name="connsiteX92" fmla="*/ 8737921 w 10872232"/>
                <a:gd name="connsiteY92" fmla="*/ 4481301 h 9244245"/>
                <a:gd name="connsiteX93" fmla="*/ 8651422 w 10872232"/>
                <a:gd name="connsiteY93" fmla="*/ 5000302 h 9244245"/>
                <a:gd name="connsiteX94" fmla="*/ 8580794 w 10872232"/>
                <a:gd name="connsiteY94" fmla="*/ 5066156 h 9244245"/>
                <a:gd name="connsiteX95" fmla="*/ 8333207 w 10872232"/>
                <a:gd name="connsiteY95" fmla="*/ 5078091 h 9244245"/>
                <a:gd name="connsiteX96" fmla="*/ 8085621 w 10872232"/>
                <a:gd name="connsiteY96" fmla="*/ 5066156 h 9244245"/>
                <a:gd name="connsiteX97" fmla="*/ 8014993 w 10872232"/>
                <a:gd name="connsiteY97" fmla="*/ 5000302 h 9244245"/>
                <a:gd name="connsiteX98" fmla="*/ 7928494 w 10872232"/>
                <a:gd name="connsiteY98" fmla="*/ 4481301 h 9244245"/>
                <a:gd name="connsiteX99" fmla="*/ 7246002 w 10872232"/>
                <a:gd name="connsiteY99" fmla="*/ 4198405 h 9244245"/>
                <a:gd name="connsiteX100" fmla="*/ 6817866 w 10872232"/>
                <a:gd name="connsiteY100" fmla="*/ 4504324 h 9244245"/>
                <a:gd name="connsiteX101" fmla="*/ 6721452 w 10872232"/>
                <a:gd name="connsiteY101" fmla="*/ 4501150 h 9244245"/>
                <a:gd name="connsiteX102" fmla="*/ 6537747 w 10872232"/>
                <a:gd name="connsiteY102" fmla="*/ 4334484 h 9244245"/>
                <a:gd name="connsiteX103" fmla="*/ 6371102 w 10872232"/>
                <a:gd name="connsiteY103" fmla="*/ 4150792 h 9244245"/>
                <a:gd name="connsiteX104" fmla="*/ 6367928 w 10872232"/>
                <a:gd name="connsiteY104" fmla="*/ 4054376 h 9244245"/>
                <a:gd name="connsiteX105" fmla="*/ 6673839 w 10872232"/>
                <a:gd name="connsiteY105" fmla="*/ 3626242 h 9244245"/>
                <a:gd name="connsiteX106" fmla="*/ 6390939 w 10872232"/>
                <a:gd name="connsiteY106" fmla="*/ 2943749 h 9244245"/>
                <a:gd name="connsiteX107" fmla="*/ 5871937 w 10872232"/>
                <a:gd name="connsiteY107" fmla="*/ 2857250 h 9244245"/>
                <a:gd name="connsiteX108" fmla="*/ 5806075 w 10872232"/>
                <a:gd name="connsiteY108" fmla="*/ 2786623 h 9244245"/>
                <a:gd name="connsiteX109" fmla="*/ 5794172 w 10872232"/>
                <a:gd name="connsiteY109" fmla="*/ 2539035 h 9244245"/>
                <a:gd name="connsiteX110" fmla="*/ 5806075 w 10872232"/>
                <a:gd name="connsiteY110" fmla="*/ 2291449 h 9244245"/>
                <a:gd name="connsiteX111" fmla="*/ 5871937 w 10872232"/>
                <a:gd name="connsiteY111" fmla="*/ 2220821 h 9244245"/>
                <a:gd name="connsiteX112" fmla="*/ 6390939 w 10872232"/>
                <a:gd name="connsiteY112" fmla="*/ 2134323 h 9244245"/>
                <a:gd name="connsiteX113" fmla="*/ 6673839 w 10872232"/>
                <a:gd name="connsiteY113" fmla="*/ 1451830 h 9244245"/>
                <a:gd name="connsiteX114" fmla="*/ 6367928 w 10872232"/>
                <a:gd name="connsiteY114" fmla="*/ 1023695 h 9244245"/>
                <a:gd name="connsiteX115" fmla="*/ 6371102 w 10872232"/>
                <a:gd name="connsiteY115" fmla="*/ 927280 h 9244245"/>
                <a:gd name="connsiteX116" fmla="*/ 6537747 w 10872232"/>
                <a:gd name="connsiteY116" fmla="*/ 743575 h 9244245"/>
                <a:gd name="connsiteX117" fmla="*/ 6721452 w 10872232"/>
                <a:gd name="connsiteY117" fmla="*/ 576930 h 9244245"/>
                <a:gd name="connsiteX118" fmla="*/ 6817866 w 10872232"/>
                <a:gd name="connsiteY118" fmla="*/ 573756 h 9244245"/>
                <a:gd name="connsiteX119" fmla="*/ 7246002 w 10872232"/>
                <a:gd name="connsiteY119" fmla="*/ 879667 h 9244245"/>
                <a:gd name="connsiteX120" fmla="*/ 7928494 w 10872232"/>
                <a:gd name="connsiteY120" fmla="*/ 596767 h 9244245"/>
                <a:gd name="connsiteX121" fmla="*/ 8014993 w 10872232"/>
                <a:gd name="connsiteY121" fmla="*/ 77765 h 9244245"/>
                <a:gd name="connsiteX122" fmla="*/ 8085621 w 10872232"/>
                <a:gd name="connsiteY122" fmla="*/ 11903 h 9244245"/>
                <a:gd name="connsiteX123" fmla="*/ 8333207 w 10872232"/>
                <a:gd name="connsiteY123" fmla="*/ 0 h 92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0872232" h="9244245">
                  <a:moveTo>
                    <a:pt x="3428134" y="3886832"/>
                  </a:moveTo>
                  <a:cubicBezTo>
                    <a:pt x="2364573" y="3886832"/>
                    <a:pt x="1499322" y="4752083"/>
                    <a:pt x="1499322" y="5815644"/>
                  </a:cubicBezTo>
                  <a:cubicBezTo>
                    <a:pt x="1499322" y="6879206"/>
                    <a:pt x="2364573" y="7744457"/>
                    <a:pt x="3428134" y="7744457"/>
                  </a:cubicBezTo>
                  <a:cubicBezTo>
                    <a:pt x="4491696" y="7744457"/>
                    <a:pt x="5356947" y="6879206"/>
                    <a:pt x="5356947" y="5815644"/>
                  </a:cubicBezTo>
                  <a:cubicBezTo>
                    <a:pt x="5356947" y="4752083"/>
                    <a:pt x="4491696" y="3886832"/>
                    <a:pt x="3428134" y="3886832"/>
                  </a:cubicBezTo>
                  <a:close/>
                  <a:moveTo>
                    <a:pt x="3428574" y="2387070"/>
                  </a:moveTo>
                  <a:cubicBezTo>
                    <a:pt x="3538942" y="2387070"/>
                    <a:pt x="3651459" y="2392428"/>
                    <a:pt x="3762902" y="2403143"/>
                  </a:cubicBezTo>
                  <a:cubicBezTo>
                    <a:pt x="3811125" y="2407693"/>
                    <a:pt x="3850239" y="2444395"/>
                    <a:pt x="3858274" y="2492080"/>
                  </a:cubicBezTo>
                  <a:lnTo>
                    <a:pt x="3975077" y="3192911"/>
                  </a:lnTo>
                  <a:cubicBezTo>
                    <a:pt x="4305176" y="3260954"/>
                    <a:pt x="4614323" y="3389278"/>
                    <a:pt x="4896678" y="3574924"/>
                  </a:cubicBezTo>
                  <a:lnTo>
                    <a:pt x="5474807" y="3161838"/>
                  </a:lnTo>
                  <a:cubicBezTo>
                    <a:pt x="5513915" y="3133440"/>
                    <a:pt x="5567499" y="3135315"/>
                    <a:pt x="5605001" y="3166125"/>
                  </a:cubicBezTo>
                  <a:cubicBezTo>
                    <a:pt x="5691263" y="3237116"/>
                    <a:pt x="5774828" y="3312926"/>
                    <a:pt x="5853066" y="3391153"/>
                  </a:cubicBezTo>
                  <a:cubicBezTo>
                    <a:pt x="5931533" y="3469643"/>
                    <a:pt x="6007371" y="3552956"/>
                    <a:pt x="6078065" y="3639218"/>
                  </a:cubicBezTo>
                  <a:cubicBezTo>
                    <a:pt x="6108641" y="3676720"/>
                    <a:pt x="6110527" y="3730029"/>
                    <a:pt x="6082352" y="3769411"/>
                  </a:cubicBezTo>
                  <a:lnTo>
                    <a:pt x="5669295" y="4347541"/>
                  </a:lnTo>
                  <a:cubicBezTo>
                    <a:pt x="5854666" y="4629976"/>
                    <a:pt x="5983254" y="4939369"/>
                    <a:pt x="6051319" y="5269142"/>
                  </a:cubicBezTo>
                  <a:lnTo>
                    <a:pt x="6752150" y="5385945"/>
                  </a:lnTo>
                  <a:cubicBezTo>
                    <a:pt x="6799813" y="5393986"/>
                    <a:pt x="6836275" y="5433094"/>
                    <a:pt x="6841075" y="5481317"/>
                  </a:cubicBezTo>
                  <a:cubicBezTo>
                    <a:pt x="6851762" y="5592759"/>
                    <a:pt x="6857134" y="5705276"/>
                    <a:pt x="6857134" y="5815644"/>
                  </a:cubicBezTo>
                  <a:cubicBezTo>
                    <a:pt x="6857134" y="5926013"/>
                    <a:pt x="6851762" y="6038529"/>
                    <a:pt x="6841075" y="6149972"/>
                  </a:cubicBezTo>
                  <a:cubicBezTo>
                    <a:pt x="6836503" y="6198195"/>
                    <a:pt x="6799813" y="6237308"/>
                    <a:pt x="6752150" y="6245344"/>
                  </a:cubicBezTo>
                  <a:lnTo>
                    <a:pt x="6051319" y="6362147"/>
                  </a:lnTo>
                  <a:cubicBezTo>
                    <a:pt x="5983254" y="6692245"/>
                    <a:pt x="5854952" y="7001393"/>
                    <a:pt x="5669295" y="7283748"/>
                  </a:cubicBezTo>
                  <a:lnTo>
                    <a:pt x="6082352" y="7861877"/>
                  </a:lnTo>
                  <a:cubicBezTo>
                    <a:pt x="6110756" y="7900985"/>
                    <a:pt x="6108926" y="7954569"/>
                    <a:pt x="6078065" y="7992071"/>
                  </a:cubicBezTo>
                  <a:cubicBezTo>
                    <a:pt x="6007085" y="8078333"/>
                    <a:pt x="5931304" y="8161880"/>
                    <a:pt x="5853066" y="8240119"/>
                  </a:cubicBezTo>
                  <a:cubicBezTo>
                    <a:pt x="5774599" y="8318643"/>
                    <a:pt x="5691263" y="8394424"/>
                    <a:pt x="5605001" y="8465176"/>
                  </a:cubicBezTo>
                  <a:cubicBezTo>
                    <a:pt x="5567767" y="8495693"/>
                    <a:pt x="5514452" y="8497580"/>
                    <a:pt x="5474807" y="8469462"/>
                  </a:cubicBezTo>
                  <a:lnTo>
                    <a:pt x="4896678" y="8056365"/>
                  </a:lnTo>
                  <a:cubicBezTo>
                    <a:pt x="4614243" y="8241776"/>
                    <a:pt x="4304850" y="8370364"/>
                    <a:pt x="3975077" y="8438373"/>
                  </a:cubicBezTo>
                  <a:lnTo>
                    <a:pt x="3858274" y="9139203"/>
                  </a:lnTo>
                  <a:cubicBezTo>
                    <a:pt x="3850233" y="9186866"/>
                    <a:pt x="3811119" y="9223328"/>
                    <a:pt x="3762902" y="9228128"/>
                  </a:cubicBezTo>
                  <a:cubicBezTo>
                    <a:pt x="3651459" y="9238872"/>
                    <a:pt x="3538942" y="9244245"/>
                    <a:pt x="3428574" y="9244245"/>
                  </a:cubicBezTo>
                  <a:cubicBezTo>
                    <a:pt x="3318206" y="9244245"/>
                    <a:pt x="3205689" y="9238872"/>
                    <a:pt x="3094247" y="9228128"/>
                  </a:cubicBezTo>
                  <a:cubicBezTo>
                    <a:pt x="3046024" y="9223613"/>
                    <a:pt x="3006910" y="9186866"/>
                    <a:pt x="2998875" y="9139203"/>
                  </a:cubicBezTo>
                  <a:lnTo>
                    <a:pt x="2882072" y="8438373"/>
                  </a:lnTo>
                  <a:cubicBezTo>
                    <a:pt x="2551973" y="8370364"/>
                    <a:pt x="2242826" y="8242005"/>
                    <a:pt x="1960471" y="8056365"/>
                  </a:cubicBezTo>
                  <a:lnTo>
                    <a:pt x="1382341" y="8469462"/>
                  </a:lnTo>
                  <a:cubicBezTo>
                    <a:pt x="1343234" y="8497865"/>
                    <a:pt x="1289650" y="8495979"/>
                    <a:pt x="1252148" y="8465176"/>
                  </a:cubicBezTo>
                  <a:cubicBezTo>
                    <a:pt x="1165886" y="8394195"/>
                    <a:pt x="1082310" y="8318358"/>
                    <a:pt x="1004083" y="8240119"/>
                  </a:cubicBezTo>
                  <a:cubicBezTo>
                    <a:pt x="925593" y="8161652"/>
                    <a:pt x="849778" y="8078333"/>
                    <a:pt x="779055" y="7992071"/>
                  </a:cubicBezTo>
                  <a:cubicBezTo>
                    <a:pt x="748514" y="7954569"/>
                    <a:pt x="746639" y="7901260"/>
                    <a:pt x="774768" y="7861877"/>
                  </a:cubicBezTo>
                  <a:lnTo>
                    <a:pt x="1187854" y="7283748"/>
                  </a:lnTo>
                  <a:cubicBezTo>
                    <a:pt x="1002471" y="7001313"/>
                    <a:pt x="873884" y="6691920"/>
                    <a:pt x="805841" y="6362147"/>
                  </a:cubicBezTo>
                  <a:lnTo>
                    <a:pt x="105010" y="6245344"/>
                  </a:lnTo>
                  <a:cubicBezTo>
                    <a:pt x="57329" y="6237303"/>
                    <a:pt x="20895" y="6198195"/>
                    <a:pt x="16073" y="6149972"/>
                  </a:cubicBezTo>
                  <a:cubicBezTo>
                    <a:pt x="5358" y="6038529"/>
                    <a:pt x="0" y="5926013"/>
                    <a:pt x="0" y="5815644"/>
                  </a:cubicBezTo>
                  <a:cubicBezTo>
                    <a:pt x="0" y="5705276"/>
                    <a:pt x="5358" y="5592759"/>
                    <a:pt x="16073" y="5481317"/>
                  </a:cubicBezTo>
                  <a:cubicBezTo>
                    <a:pt x="20623" y="5433094"/>
                    <a:pt x="57325" y="5393980"/>
                    <a:pt x="105010" y="5385945"/>
                  </a:cubicBezTo>
                  <a:lnTo>
                    <a:pt x="805841" y="5269142"/>
                  </a:lnTo>
                  <a:cubicBezTo>
                    <a:pt x="873884" y="4939043"/>
                    <a:pt x="1002208" y="4629896"/>
                    <a:pt x="1187854" y="4347541"/>
                  </a:cubicBezTo>
                  <a:lnTo>
                    <a:pt x="774768" y="3769411"/>
                  </a:lnTo>
                  <a:cubicBezTo>
                    <a:pt x="746370" y="3730304"/>
                    <a:pt x="748245" y="3676725"/>
                    <a:pt x="779055" y="3639218"/>
                  </a:cubicBezTo>
                  <a:cubicBezTo>
                    <a:pt x="850046" y="3552956"/>
                    <a:pt x="925856" y="3469380"/>
                    <a:pt x="1004083" y="3391153"/>
                  </a:cubicBezTo>
                  <a:cubicBezTo>
                    <a:pt x="1082572" y="3312663"/>
                    <a:pt x="1165886" y="3236848"/>
                    <a:pt x="1252148" y="3166125"/>
                  </a:cubicBezTo>
                  <a:cubicBezTo>
                    <a:pt x="1289381" y="3135584"/>
                    <a:pt x="1342696" y="3133709"/>
                    <a:pt x="1382341" y="3161838"/>
                  </a:cubicBezTo>
                  <a:lnTo>
                    <a:pt x="1960471" y="3574924"/>
                  </a:lnTo>
                  <a:cubicBezTo>
                    <a:pt x="2242906" y="3389541"/>
                    <a:pt x="2552299" y="3260954"/>
                    <a:pt x="2882072" y="3192911"/>
                  </a:cubicBezTo>
                  <a:lnTo>
                    <a:pt x="2998875" y="2492080"/>
                  </a:lnTo>
                  <a:cubicBezTo>
                    <a:pt x="3006916" y="2444399"/>
                    <a:pt x="3046024" y="2407965"/>
                    <a:pt x="3094247" y="2403143"/>
                  </a:cubicBezTo>
                  <a:cubicBezTo>
                    <a:pt x="3205689" y="2392428"/>
                    <a:pt x="3318206" y="2387070"/>
                    <a:pt x="3428574" y="2387070"/>
                  </a:cubicBezTo>
                  <a:close/>
                  <a:moveTo>
                    <a:pt x="8332881" y="1110651"/>
                  </a:moveTo>
                  <a:cubicBezTo>
                    <a:pt x="7545260" y="1110651"/>
                    <a:pt x="6904497" y="1751414"/>
                    <a:pt x="6904497" y="2539035"/>
                  </a:cubicBezTo>
                  <a:cubicBezTo>
                    <a:pt x="6904497" y="3326658"/>
                    <a:pt x="7545260" y="3967421"/>
                    <a:pt x="8332881" y="3967421"/>
                  </a:cubicBezTo>
                  <a:cubicBezTo>
                    <a:pt x="9120504" y="3967421"/>
                    <a:pt x="9761266" y="3326658"/>
                    <a:pt x="9761266" y="2539035"/>
                  </a:cubicBezTo>
                  <a:cubicBezTo>
                    <a:pt x="9761266" y="1751414"/>
                    <a:pt x="9120504" y="1110651"/>
                    <a:pt x="8332881" y="1110651"/>
                  </a:cubicBezTo>
                  <a:close/>
                  <a:moveTo>
                    <a:pt x="8333207" y="0"/>
                  </a:moveTo>
                  <a:cubicBezTo>
                    <a:pt x="8414940" y="0"/>
                    <a:pt x="8498265" y="3968"/>
                    <a:pt x="8580794" y="11903"/>
                  </a:cubicBezTo>
                  <a:cubicBezTo>
                    <a:pt x="8616506" y="15273"/>
                    <a:pt x="8645472" y="42452"/>
                    <a:pt x="8651422" y="77765"/>
                  </a:cubicBezTo>
                  <a:lnTo>
                    <a:pt x="8737921" y="596767"/>
                  </a:lnTo>
                  <a:cubicBezTo>
                    <a:pt x="8982376" y="647156"/>
                    <a:pt x="9211315" y="742187"/>
                    <a:pt x="9420414" y="879667"/>
                  </a:cubicBezTo>
                  <a:lnTo>
                    <a:pt x="9848548" y="573756"/>
                  </a:lnTo>
                  <a:cubicBezTo>
                    <a:pt x="9877509" y="552725"/>
                    <a:pt x="9917191" y="554114"/>
                    <a:pt x="9944963" y="576930"/>
                  </a:cubicBezTo>
                  <a:cubicBezTo>
                    <a:pt x="10008844" y="629503"/>
                    <a:pt x="10070729" y="685644"/>
                    <a:pt x="10128668" y="743575"/>
                  </a:cubicBezTo>
                  <a:cubicBezTo>
                    <a:pt x="10186777" y="801701"/>
                    <a:pt x="10242939" y="863399"/>
                    <a:pt x="10295292" y="927280"/>
                  </a:cubicBezTo>
                  <a:cubicBezTo>
                    <a:pt x="10317934" y="955052"/>
                    <a:pt x="10319331" y="994530"/>
                    <a:pt x="10298466" y="1023695"/>
                  </a:cubicBezTo>
                  <a:lnTo>
                    <a:pt x="9992576" y="1451830"/>
                  </a:lnTo>
                  <a:cubicBezTo>
                    <a:pt x="10129853" y="1660987"/>
                    <a:pt x="10225079" y="1890109"/>
                    <a:pt x="10275484" y="2134323"/>
                  </a:cubicBezTo>
                  <a:lnTo>
                    <a:pt x="10794486" y="2220821"/>
                  </a:lnTo>
                  <a:cubicBezTo>
                    <a:pt x="10829783" y="2226776"/>
                    <a:pt x="10856785" y="2255738"/>
                    <a:pt x="10860340" y="2291449"/>
                  </a:cubicBezTo>
                  <a:cubicBezTo>
                    <a:pt x="10868254" y="2373978"/>
                    <a:pt x="10872232" y="2457302"/>
                    <a:pt x="10872232" y="2539035"/>
                  </a:cubicBezTo>
                  <a:cubicBezTo>
                    <a:pt x="10872232" y="2620769"/>
                    <a:pt x="10868254" y="2704093"/>
                    <a:pt x="10860340" y="2786623"/>
                  </a:cubicBezTo>
                  <a:cubicBezTo>
                    <a:pt x="10856954" y="2822334"/>
                    <a:pt x="10829783" y="2851299"/>
                    <a:pt x="10794486" y="2857250"/>
                  </a:cubicBezTo>
                  <a:lnTo>
                    <a:pt x="10275484" y="2943749"/>
                  </a:lnTo>
                  <a:cubicBezTo>
                    <a:pt x="10225079" y="3188204"/>
                    <a:pt x="10130064" y="3417144"/>
                    <a:pt x="9992576" y="3626242"/>
                  </a:cubicBezTo>
                  <a:lnTo>
                    <a:pt x="10298466" y="4054376"/>
                  </a:lnTo>
                  <a:cubicBezTo>
                    <a:pt x="10319500" y="4083338"/>
                    <a:pt x="10318146" y="4123019"/>
                    <a:pt x="10295292" y="4150792"/>
                  </a:cubicBezTo>
                  <a:cubicBezTo>
                    <a:pt x="10242727" y="4214673"/>
                    <a:pt x="10186608" y="4276544"/>
                    <a:pt x="10128668" y="4334484"/>
                  </a:cubicBezTo>
                  <a:cubicBezTo>
                    <a:pt x="10070559" y="4392635"/>
                    <a:pt x="10008844" y="4448755"/>
                    <a:pt x="9944963" y="4501150"/>
                  </a:cubicBezTo>
                  <a:cubicBezTo>
                    <a:pt x="9917390" y="4523750"/>
                    <a:pt x="9877907" y="4525147"/>
                    <a:pt x="9848548" y="4504324"/>
                  </a:cubicBezTo>
                  <a:lnTo>
                    <a:pt x="9420414" y="4198405"/>
                  </a:lnTo>
                  <a:cubicBezTo>
                    <a:pt x="9211256" y="4335711"/>
                    <a:pt x="8982134" y="4430937"/>
                    <a:pt x="8737921" y="4481301"/>
                  </a:cubicBezTo>
                  <a:lnTo>
                    <a:pt x="8651422" y="5000302"/>
                  </a:lnTo>
                  <a:cubicBezTo>
                    <a:pt x="8645467" y="5035599"/>
                    <a:pt x="8616502" y="5062601"/>
                    <a:pt x="8580794" y="5066156"/>
                  </a:cubicBezTo>
                  <a:cubicBezTo>
                    <a:pt x="8498265" y="5074112"/>
                    <a:pt x="8414940" y="5078091"/>
                    <a:pt x="8333207" y="5078091"/>
                  </a:cubicBezTo>
                  <a:cubicBezTo>
                    <a:pt x="8251474" y="5078091"/>
                    <a:pt x="8168150" y="5074112"/>
                    <a:pt x="8085621" y="5066156"/>
                  </a:cubicBezTo>
                  <a:cubicBezTo>
                    <a:pt x="8049909" y="5062812"/>
                    <a:pt x="8020943" y="5035599"/>
                    <a:pt x="8014993" y="5000302"/>
                  </a:cubicBezTo>
                  <a:lnTo>
                    <a:pt x="7928494" y="4481301"/>
                  </a:lnTo>
                  <a:cubicBezTo>
                    <a:pt x="7684039" y="4430937"/>
                    <a:pt x="7455100" y="4335881"/>
                    <a:pt x="7246002" y="4198405"/>
                  </a:cubicBezTo>
                  <a:lnTo>
                    <a:pt x="6817866" y="4504324"/>
                  </a:lnTo>
                  <a:cubicBezTo>
                    <a:pt x="6788906" y="4525358"/>
                    <a:pt x="6749224" y="4523962"/>
                    <a:pt x="6721452" y="4501150"/>
                  </a:cubicBezTo>
                  <a:cubicBezTo>
                    <a:pt x="6657570" y="4448585"/>
                    <a:pt x="6595678" y="4392424"/>
                    <a:pt x="6537747" y="4334484"/>
                  </a:cubicBezTo>
                  <a:cubicBezTo>
                    <a:pt x="6479621" y="4276375"/>
                    <a:pt x="6423476" y="4214673"/>
                    <a:pt x="6371102" y="4150792"/>
                  </a:cubicBezTo>
                  <a:cubicBezTo>
                    <a:pt x="6348485" y="4123019"/>
                    <a:pt x="6347097" y="4083541"/>
                    <a:pt x="6367928" y="4054376"/>
                  </a:cubicBezTo>
                  <a:lnTo>
                    <a:pt x="6673839" y="3626242"/>
                  </a:lnTo>
                  <a:cubicBezTo>
                    <a:pt x="6536553" y="3417084"/>
                    <a:pt x="6441328" y="3187963"/>
                    <a:pt x="6390939" y="2943749"/>
                  </a:cubicBezTo>
                  <a:lnTo>
                    <a:pt x="5871937" y="2857250"/>
                  </a:lnTo>
                  <a:cubicBezTo>
                    <a:pt x="5836627" y="2851296"/>
                    <a:pt x="5809646" y="2822334"/>
                    <a:pt x="5806075" y="2786623"/>
                  </a:cubicBezTo>
                  <a:cubicBezTo>
                    <a:pt x="5798140" y="2704093"/>
                    <a:pt x="5794172" y="2620769"/>
                    <a:pt x="5794172" y="2539035"/>
                  </a:cubicBezTo>
                  <a:cubicBezTo>
                    <a:pt x="5794172" y="2457302"/>
                    <a:pt x="5798140" y="2373978"/>
                    <a:pt x="5806075" y="2291449"/>
                  </a:cubicBezTo>
                  <a:cubicBezTo>
                    <a:pt x="5809444" y="2255738"/>
                    <a:pt x="5836624" y="2226772"/>
                    <a:pt x="5871937" y="2220821"/>
                  </a:cubicBezTo>
                  <a:lnTo>
                    <a:pt x="6390939" y="2134323"/>
                  </a:lnTo>
                  <a:cubicBezTo>
                    <a:pt x="6441328" y="1889867"/>
                    <a:pt x="6536358" y="1660928"/>
                    <a:pt x="6673839" y="1451830"/>
                  </a:cubicBezTo>
                  <a:lnTo>
                    <a:pt x="6367928" y="1023695"/>
                  </a:lnTo>
                  <a:cubicBezTo>
                    <a:pt x="6346897" y="994734"/>
                    <a:pt x="6348286" y="955056"/>
                    <a:pt x="6371102" y="927280"/>
                  </a:cubicBezTo>
                  <a:cubicBezTo>
                    <a:pt x="6423675" y="863399"/>
                    <a:pt x="6479816" y="801506"/>
                    <a:pt x="6537747" y="743575"/>
                  </a:cubicBezTo>
                  <a:cubicBezTo>
                    <a:pt x="6595872" y="685449"/>
                    <a:pt x="6657570" y="629304"/>
                    <a:pt x="6721452" y="576930"/>
                  </a:cubicBezTo>
                  <a:cubicBezTo>
                    <a:pt x="6749025" y="554313"/>
                    <a:pt x="6788507" y="552925"/>
                    <a:pt x="6817866" y="573756"/>
                  </a:cubicBezTo>
                  <a:lnTo>
                    <a:pt x="7246002" y="879667"/>
                  </a:lnTo>
                  <a:cubicBezTo>
                    <a:pt x="7455159" y="742381"/>
                    <a:pt x="7684280" y="647156"/>
                    <a:pt x="7928494" y="596767"/>
                  </a:cubicBezTo>
                  <a:lnTo>
                    <a:pt x="8014993" y="77765"/>
                  </a:lnTo>
                  <a:cubicBezTo>
                    <a:pt x="8020948" y="42455"/>
                    <a:pt x="8049909" y="15474"/>
                    <a:pt x="8085621" y="11903"/>
                  </a:cubicBezTo>
                  <a:cubicBezTo>
                    <a:pt x="8168150" y="3968"/>
                    <a:pt x="8251474" y="0"/>
                    <a:pt x="8333207" y="0"/>
                  </a:cubicBezTo>
                  <a:close/>
                </a:path>
              </a:pathLst>
            </a:custGeom>
            <a:solidFill>
              <a:schemeClr val="bg2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6" name="Graphic 66">
              <a:extLst>
                <a:ext uri="{FF2B5EF4-FFF2-40B4-BE49-F238E27FC236}">
                  <a16:creationId xmlns:a16="http://schemas.microsoft.com/office/drawing/2014/main" id="{AE48A34A-3700-F1FB-7B63-F389F9CED989}"/>
                </a:ext>
              </a:extLst>
            </p:cNvPr>
            <p:cNvSpPr/>
            <p:nvPr/>
          </p:nvSpPr>
          <p:spPr>
            <a:xfrm>
              <a:off x="10143431" y="1936581"/>
              <a:ext cx="394550" cy="393498"/>
            </a:xfrm>
            <a:custGeom>
              <a:avLst/>
              <a:gdLst>
                <a:gd name="connsiteX0" fmla="*/ 150366 w 674524"/>
                <a:gd name="connsiteY0" fmla="*/ 469010 h 672725"/>
                <a:gd name="connsiteX1" fmla="*/ 26720 w 674524"/>
                <a:gd name="connsiteY1" fmla="*/ 469010 h 672725"/>
                <a:gd name="connsiteX2" fmla="*/ 241176 w 674524"/>
                <a:gd name="connsiteY2" fmla="*/ 659960 h 672725"/>
                <a:gd name="connsiteX3" fmla="*/ 150366 w 674524"/>
                <a:gd name="connsiteY3" fmla="*/ 469010 h 672725"/>
                <a:gd name="connsiteX4" fmla="*/ 321944 w 674524"/>
                <a:gd name="connsiteY4" fmla="*/ 469010 h 672725"/>
                <a:gd name="connsiteX5" fmla="*/ 321944 w 674524"/>
                <a:gd name="connsiteY5" fmla="*/ 672725 h 672725"/>
                <a:gd name="connsiteX6" fmla="*/ 220086 w 674524"/>
                <a:gd name="connsiteY6" fmla="*/ 578703 h 672725"/>
                <a:gd name="connsiteX7" fmla="*/ 181523 w 674524"/>
                <a:gd name="connsiteY7" fmla="*/ 469010 h 672725"/>
                <a:gd name="connsiteX8" fmla="*/ 492908 w 674524"/>
                <a:gd name="connsiteY8" fmla="*/ 469010 h 672725"/>
                <a:gd name="connsiteX9" fmla="*/ 351874 w 674524"/>
                <a:gd name="connsiteY9" fmla="*/ 469010 h 672725"/>
                <a:gd name="connsiteX10" fmla="*/ 351874 w 674524"/>
                <a:gd name="connsiteY10" fmla="*/ 672725 h 672725"/>
                <a:gd name="connsiteX11" fmla="*/ 453732 w 674524"/>
                <a:gd name="connsiteY11" fmla="*/ 578703 h 672725"/>
                <a:gd name="connsiteX12" fmla="*/ 492265 w 674524"/>
                <a:gd name="connsiteY12" fmla="*/ 469010 h 672725"/>
                <a:gd name="connsiteX13" fmla="*/ 647411 w 674524"/>
                <a:gd name="connsiteY13" fmla="*/ 469010 h 672725"/>
                <a:gd name="connsiteX14" fmla="*/ 432955 w 674524"/>
                <a:gd name="connsiteY14" fmla="*/ 659960 h 672725"/>
                <a:gd name="connsiteX15" fmla="*/ 523765 w 674524"/>
                <a:gd name="connsiteY15" fmla="*/ 469010 h 672725"/>
                <a:gd name="connsiteX16" fmla="*/ 144855 w 674524"/>
                <a:gd name="connsiteY16" fmla="*/ 233954 h 672725"/>
                <a:gd name="connsiteX17" fmla="*/ 15816 w 674524"/>
                <a:gd name="connsiteY17" fmla="*/ 233954 h 672725"/>
                <a:gd name="connsiteX18" fmla="*/ 15816 w 674524"/>
                <a:gd name="connsiteY18" fmla="*/ 438773 h 672725"/>
                <a:gd name="connsiteX19" fmla="*/ 144855 w 674524"/>
                <a:gd name="connsiteY19" fmla="*/ 438773 h 672725"/>
                <a:gd name="connsiteX20" fmla="*/ 144855 w 674524"/>
                <a:gd name="connsiteY20" fmla="*/ 233954 h 672725"/>
                <a:gd name="connsiteX21" fmla="*/ 321944 w 674524"/>
                <a:gd name="connsiteY21" fmla="*/ 233954 h 672725"/>
                <a:gd name="connsiteX22" fmla="*/ 175497 w 674524"/>
                <a:gd name="connsiteY22" fmla="*/ 233954 h 672725"/>
                <a:gd name="connsiteX23" fmla="*/ 175497 w 674524"/>
                <a:gd name="connsiteY23" fmla="*/ 438773 h 672725"/>
                <a:gd name="connsiteX24" fmla="*/ 321944 w 674524"/>
                <a:gd name="connsiteY24" fmla="*/ 438773 h 672725"/>
                <a:gd name="connsiteX25" fmla="*/ 498634 w 674524"/>
                <a:gd name="connsiteY25" fmla="*/ 233954 h 672725"/>
                <a:gd name="connsiteX26" fmla="*/ 352188 w 674524"/>
                <a:gd name="connsiteY26" fmla="*/ 233954 h 672725"/>
                <a:gd name="connsiteX27" fmla="*/ 352188 w 674524"/>
                <a:gd name="connsiteY27" fmla="*/ 438773 h 672725"/>
                <a:gd name="connsiteX28" fmla="*/ 498634 w 674524"/>
                <a:gd name="connsiteY28" fmla="*/ 438773 h 672725"/>
                <a:gd name="connsiteX29" fmla="*/ 498634 w 674524"/>
                <a:gd name="connsiteY29" fmla="*/ 233954 h 672725"/>
                <a:gd name="connsiteX30" fmla="*/ 658707 w 674524"/>
                <a:gd name="connsiteY30" fmla="*/ 233954 h 672725"/>
                <a:gd name="connsiteX31" fmla="*/ 529270 w 674524"/>
                <a:gd name="connsiteY31" fmla="*/ 233954 h 672725"/>
                <a:gd name="connsiteX32" fmla="*/ 529270 w 674524"/>
                <a:gd name="connsiteY32" fmla="*/ 438773 h 672725"/>
                <a:gd name="connsiteX33" fmla="*/ 658707 w 674524"/>
                <a:gd name="connsiteY33" fmla="*/ 438773 h 672725"/>
                <a:gd name="connsiteX34" fmla="*/ 658707 w 674524"/>
                <a:gd name="connsiteY34" fmla="*/ 233954 h 672725"/>
                <a:gd name="connsiteX35" fmla="*/ 523759 w 674524"/>
                <a:gd name="connsiteY35" fmla="*/ 203715 h 672725"/>
                <a:gd name="connsiteX36" fmla="*/ 647405 w 674524"/>
                <a:gd name="connsiteY36" fmla="*/ 203715 h 672725"/>
                <a:gd name="connsiteX37" fmla="*/ 432949 w 674524"/>
                <a:gd name="connsiteY37" fmla="*/ 12765 h 672725"/>
                <a:gd name="connsiteX38" fmla="*/ 523759 w 674524"/>
                <a:gd name="connsiteY38" fmla="*/ 203715 h 672725"/>
                <a:gd name="connsiteX39" fmla="*/ 352181 w 674524"/>
                <a:gd name="connsiteY39" fmla="*/ 203715 h 672725"/>
                <a:gd name="connsiteX40" fmla="*/ 352181 w 674524"/>
                <a:gd name="connsiteY40" fmla="*/ 0 h 672725"/>
                <a:gd name="connsiteX41" fmla="*/ 454039 w 674524"/>
                <a:gd name="connsiteY41" fmla="*/ 94022 h 672725"/>
                <a:gd name="connsiteX42" fmla="*/ 492602 w 674524"/>
                <a:gd name="connsiteY42" fmla="*/ 203715 h 672725"/>
                <a:gd name="connsiteX43" fmla="*/ 181217 w 674524"/>
                <a:gd name="connsiteY43" fmla="*/ 203715 h 672725"/>
                <a:gd name="connsiteX44" fmla="*/ 322251 w 674524"/>
                <a:gd name="connsiteY44" fmla="*/ 203715 h 672725"/>
                <a:gd name="connsiteX45" fmla="*/ 322251 w 674524"/>
                <a:gd name="connsiteY45" fmla="*/ 0 h 672725"/>
                <a:gd name="connsiteX46" fmla="*/ 220393 w 674524"/>
                <a:gd name="connsiteY46" fmla="*/ 94022 h 672725"/>
                <a:gd name="connsiteX47" fmla="*/ 181859 w 674524"/>
                <a:gd name="connsiteY47" fmla="*/ 203715 h 672725"/>
                <a:gd name="connsiteX48" fmla="*/ 26713 w 674524"/>
                <a:gd name="connsiteY48" fmla="*/ 203715 h 672725"/>
                <a:gd name="connsiteX49" fmla="*/ 241169 w 674524"/>
                <a:gd name="connsiteY49" fmla="*/ 12765 h 672725"/>
                <a:gd name="connsiteX50" fmla="*/ 150359 w 674524"/>
                <a:gd name="connsiteY50" fmla="*/ 203715 h 67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74524" h="672725">
                  <a:moveTo>
                    <a:pt x="150366" y="469010"/>
                  </a:moveTo>
                  <a:lnTo>
                    <a:pt x="26720" y="469010"/>
                  </a:lnTo>
                  <a:cubicBezTo>
                    <a:pt x="66324" y="561348"/>
                    <a:pt x="144888" y="631283"/>
                    <a:pt x="241176" y="659960"/>
                  </a:cubicBezTo>
                  <a:cubicBezTo>
                    <a:pt x="194165" y="612949"/>
                    <a:pt x="164874" y="539063"/>
                    <a:pt x="150366" y="469010"/>
                  </a:cubicBezTo>
                  <a:close/>
                  <a:moveTo>
                    <a:pt x="321944" y="469010"/>
                  </a:moveTo>
                  <a:lnTo>
                    <a:pt x="321944" y="672725"/>
                  </a:lnTo>
                  <a:cubicBezTo>
                    <a:pt x="282768" y="665595"/>
                    <a:pt x="247052" y="631133"/>
                    <a:pt x="220086" y="578703"/>
                  </a:cubicBezTo>
                  <a:cubicBezTo>
                    <a:pt x="202457" y="543995"/>
                    <a:pt x="189480" y="507115"/>
                    <a:pt x="181523" y="469010"/>
                  </a:cubicBezTo>
                  <a:close/>
                  <a:moveTo>
                    <a:pt x="492908" y="469010"/>
                  </a:moveTo>
                  <a:lnTo>
                    <a:pt x="351874" y="469010"/>
                  </a:lnTo>
                  <a:lnTo>
                    <a:pt x="351874" y="672725"/>
                  </a:lnTo>
                  <a:cubicBezTo>
                    <a:pt x="391050" y="665595"/>
                    <a:pt x="426766" y="631133"/>
                    <a:pt x="453732" y="578703"/>
                  </a:cubicBezTo>
                  <a:cubicBezTo>
                    <a:pt x="471361" y="543995"/>
                    <a:pt x="484307" y="507115"/>
                    <a:pt x="492265" y="469010"/>
                  </a:cubicBezTo>
                  <a:close/>
                  <a:moveTo>
                    <a:pt x="647411" y="469010"/>
                  </a:moveTo>
                  <a:cubicBezTo>
                    <a:pt x="607804" y="561348"/>
                    <a:pt x="529243" y="631283"/>
                    <a:pt x="432955" y="659960"/>
                  </a:cubicBezTo>
                  <a:cubicBezTo>
                    <a:pt x="479967" y="612949"/>
                    <a:pt x="509257" y="539063"/>
                    <a:pt x="523765" y="469010"/>
                  </a:cubicBezTo>
                  <a:close/>
                  <a:moveTo>
                    <a:pt x="144855" y="233954"/>
                  </a:moveTo>
                  <a:lnTo>
                    <a:pt x="15816" y="233954"/>
                  </a:lnTo>
                  <a:cubicBezTo>
                    <a:pt x="-5272" y="300612"/>
                    <a:pt x="-5272" y="372115"/>
                    <a:pt x="15816" y="438773"/>
                  </a:cubicBezTo>
                  <a:lnTo>
                    <a:pt x="144855" y="438773"/>
                  </a:lnTo>
                  <a:cubicBezTo>
                    <a:pt x="134510" y="370887"/>
                    <a:pt x="134510" y="301839"/>
                    <a:pt x="144855" y="233954"/>
                  </a:cubicBezTo>
                  <a:close/>
                  <a:moveTo>
                    <a:pt x="321944" y="233954"/>
                  </a:moveTo>
                  <a:lnTo>
                    <a:pt x="175497" y="233954"/>
                  </a:lnTo>
                  <a:cubicBezTo>
                    <a:pt x="164693" y="301807"/>
                    <a:pt x="164693" y="370913"/>
                    <a:pt x="175497" y="438773"/>
                  </a:cubicBezTo>
                  <a:lnTo>
                    <a:pt x="321944" y="438773"/>
                  </a:lnTo>
                  <a:close/>
                  <a:moveTo>
                    <a:pt x="498634" y="233954"/>
                  </a:moveTo>
                  <a:lnTo>
                    <a:pt x="352188" y="233954"/>
                  </a:lnTo>
                  <a:lnTo>
                    <a:pt x="352188" y="438773"/>
                  </a:lnTo>
                  <a:lnTo>
                    <a:pt x="498634" y="438773"/>
                  </a:lnTo>
                  <a:cubicBezTo>
                    <a:pt x="509438" y="370920"/>
                    <a:pt x="509438" y="301813"/>
                    <a:pt x="498634" y="233954"/>
                  </a:cubicBezTo>
                  <a:close/>
                  <a:moveTo>
                    <a:pt x="658707" y="233954"/>
                  </a:moveTo>
                  <a:lnTo>
                    <a:pt x="529270" y="233954"/>
                  </a:lnTo>
                  <a:cubicBezTo>
                    <a:pt x="539615" y="301839"/>
                    <a:pt x="539615" y="370887"/>
                    <a:pt x="529270" y="438773"/>
                  </a:cubicBezTo>
                  <a:lnTo>
                    <a:pt x="658707" y="438773"/>
                  </a:lnTo>
                  <a:cubicBezTo>
                    <a:pt x="679797" y="372115"/>
                    <a:pt x="679797" y="300612"/>
                    <a:pt x="658707" y="233954"/>
                  </a:cubicBezTo>
                  <a:close/>
                  <a:moveTo>
                    <a:pt x="523759" y="203715"/>
                  </a:moveTo>
                  <a:lnTo>
                    <a:pt x="647405" y="203715"/>
                  </a:lnTo>
                  <a:cubicBezTo>
                    <a:pt x="607798" y="111377"/>
                    <a:pt x="529237" y="41442"/>
                    <a:pt x="432949" y="12765"/>
                  </a:cubicBezTo>
                  <a:cubicBezTo>
                    <a:pt x="479960" y="59776"/>
                    <a:pt x="509251" y="133662"/>
                    <a:pt x="523759" y="203715"/>
                  </a:cubicBezTo>
                  <a:close/>
                  <a:moveTo>
                    <a:pt x="352181" y="203715"/>
                  </a:moveTo>
                  <a:lnTo>
                    <a:pt x="352181" y="0"/>
                  </a:lnTo>
                  <a:cubicBezTo>
                    <a:pt x="391357" y="7131"/>
                    <a:pt x="427072" y="41594"/>
                    <a:pt x="454039" y="94022"/>
                  </a:cubicBezTo>
                  <a:cubicBezTo>
                    <a:pt x="471668" y="128730"/>
                    <a:pt x="484645" y="165610"/>
                    <a:pt x="492602" y="203715"/>
                  </a:cubicBezTo>
                  <a:close/>
                  <a:moveTo>
                    <a:pt x="181217" y="203715"/>
                  </a:moveTo>
                  <a:lnTo>
                    <a:pt x="322251" y="203715"/>
                  </a:lnTo>
                  <a:lnTo>
                    <a:pt x="322251" y="0"/>
                  </a:lnTo>
                  <a:cubicBezTo>
                    <a:pt x="283075" y="7131"/>
                    <a:pt x="247359" y="41594"/>
                    <a:pt x="220393" y="94022"/>
                  </a:cubicBezTo>
                  <a:cubicBezTo>
                    <a:pt x="202764" y="128730"/>
                    <a:pt x="189817" y="165610"/>
                    <a:pt x="181859" y="203715"/>
                  </a:cubicBezTo>
                  <a:close/>
                  <a:moveTo>
                    <a:pt x="26713" y="203715"/>
                  </a:moveTo>
                  <a:cubicBezTo>
                    <a:pt x="66318" y="111377"/>
                    <a:pt x="144881" y="41442"/>
                    <a:pt x="241169" y="12765"/>
                  </a:cubicBezTo>
                  <a:cubicBezTo>
                    <a:pt x="194158" y="59776"/>
                    <a:pt x="164867" y="133662"/>
                    <a:pt x="150359" y="203715"/>
                  </a:cubicBezTo>
                  <a:close/>
                </a:path>
              </a:pathLst>
            </a:custGeom>
            <a:solidFill>
              <a:schemeClr val="bg2"/>
            </a:solidFill>
            <a:ln w="6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97F7893-DEB0-9382-8F4F-95EA712A3555}"/>
                </a:ext>
              </a:extLst>
            </p:cNvPr>
            <p:cNvSpPr/>
            <p:nvPr/>
          </p:nvSpPr>
          <p:spPr>
            <a:xfrm>
              <a:off x="1562271" y="1955451"/>
              <a:ext cx="578052" cy="355758"/>
            </a:xfrm>
            <a:custGeom>
              <a:avLst/>
              <a:gdLst>
                <a:gd name="connsiteX0" fmla="*/ 769819 w 1667496"/>
                <a:gd name="connsiteY0" fmla="*/ 752043 h 1026248"/>
                <a:gd name="connsiteX1" fmla="*/ 808278 w 1667496"/>
                <a:gd name="connsiteY1" fmla="*/ 757819 h 1026248"/>
                <a:gd name="connsiteX2" fmla="*/ 810991 w 1667496"/>
                <a:gd name="connsiteY2" fmla="*/ 759544 h 1026248"/>
                <a:gd name="connsiteX3" fmla="*/ 832281 w 1667496"/>
                <a:gd name="connsiteY3" fmla="*/ 791110 h 1026248"/>
                <a:gd name="connsiteX4" fmla="*/ 825295 w 1667496"/>
                <a:gd name="connsiteY4" fmla="*/ 830401 h 1026248"/>
                <a:gd name="connsiteX5" fmla="*/ 757479 w 1667496"/>
                <a:gd name="connsiteY5" fmla="*/ 936686 h 1026248"/>
                <a:gd name="connsiteX6" fmla="*/ 752136 w 1667496"/>
                <a:gd name="connsiteY6" fmla="*/ 945070 h 1026248"/>
                <a:gd name="connsiteX7" fmla="*/ 680539 w 1667496"/>
                <a:gd name="connsiteY7" fmla="*/ 960935 h 1026248"/>
                <a:gd name="connsiteX8" fmla="*/ 664839 w 1667496"/>
                <a:gd name="connsiteY8" fmla="*/ 889338 h 1026248"/>
                <a:gd name="connsiteX9" fmla="*/ 664756 w 1667496"/>
                <a:gd name="connsiteY9" fmla="*/ 889338 h 1026248"/>
                <a:gd name="connsiteX10" fmla="*/ 738079 w 1667496"/>
                <a:gd name="connsiteY10" fmla="*/ 774504 h 1026248"/>
                <a:gd name="connsiteX11" fmla="*/ 769819 w 1667496"/>
                <a:gd name="connsiteY11" fmla="*/ 752043 h 1026248"/>
                <a:gd name="connsiteX12" fmla="*/ 746957 w 1667496"/>
                <a:gd name="connsiteY12" fmla="*/ 653917 h 1026248"/>
                <a:gd name="connsiteX13" fmla="*/ 746957 w 1667496"/>
                <a:gd name="connsiteY13" fmla="*/ 653999 h 1026248"/>
                <a:gd name="connsiteX14" fmla="*/ 746956 w 1667496"/>
                <a:gd name="connsiteY14" fmla="*/ 653997 h 1026248"/>
                <a:gd name="connsiteX15" fmla="*/ 685327 w 1667496"/>
                <a:gd name="connsiteY15" fmla="*/ 614605 h 1026248"/>
                <a:gd name="connsiteX16" fmla="*/ 724351 w 1667496"/>
                <a:gd name="connsiteY16" fmla="*/ 621449 h 1026248"/>
                <a:gd name="connsiteX17" fmla="*/ 738922 w 1667496"/>
                <a:gd name="connsiteY17" fmla="*/ 635442 h 1026248"/>
                <a:gd name="connsiteX18" fmla="*/ 746956 w 1667496"/>
                <a:gd name="connsiteY18" fmla="*/ 653997 h 1026248"/>
                <a:gd name="connsiteX19" fmla="*/ 746956 w 1667496"/>
                <a:gd name="connsiteY19" fmla="*/ 654008 h 1026248"/>
                <a:gd name="connsiteX20" fmla="*/ 740132 w 1667496"/>
                <a:gd name="connsiteY20" fmla="*/ 693054 h 1026248"/>
                <a:gd name="connsiteX21" fmla="*/ 587899 w 1667496"/>
                <a:gd name="connsiteY21" fmla="*/ 931599 h 1026248"/>
                <a:gd name="connsiteX22" fmla="*/ 517700 w 1667496"/>
                <a:gd name="connsiteY22" fmla="*/ 948285 h 1026248"/>
                <a:gd name="connsiteX23" fmla="*/ 514987 w 1667496"/>
                <a:gd name="connsiteY23" fmla="*/ 946559 h 1026248"/>
                <a:gd name="connsiteX24" fmla="*/ 499780 w 1667496"/>
                <a:gd name="connsiteY24" fmla="*/ 877263 h 1026248"/>
                <a:gd name="connsiteX25" fmla="*/ 501587 w 1667496"/>
                <a:gd name="connsiteY25" fmla="*/ 874305 h 1026248"/>
                <a:gd name="connsiteX26" fmla="*/ 521316 w 1667496"/>
                <a:gd name="connsiteY26" fmla="*/ 843397 h 1026248"/>
                <a:gd name="connsiteX27" fmla="*/ 522056 w 1667496"/>
                <a:gd name="connsiteY27" fmla="*/ 842327 h 1026248"/>
                <a:gd name="connsiteX28" fmla="*/ 643138 w 1667496"/>
                <a:gd name="connsiteY28" fmla="*/ 655479 h 1026248"/>
                <a:gd name="connsiteX29" fmla="*/ 643138 w 1667496"/>
                <a:gd name="connsiteY29" fmla="*/ 655397 h 1026248"/>
                <a:gd name="connsiteX30" fmla="*/ 643795 w 1667496"/>
                <a:gd name="connsiteY30" fmla="*/ 654411 h 1026248"/>
                <a:gd name="connsiteX31" fmla="*/ 651522 w 1667496"/>
                <a:gd name="connsiteY31" fmla="*/ 639369 h 1026248"/>
                <a:gd name="connsiteX32" fmla="*/ 652837 w 1667496"/>
                <a:gd name="connsiteY32" fmla="*/ 637231 h 1026248"/>
                <a:gd name="connsiteX33" fmla="*/ 685327 w 1667496"/>
                <a:gd name="connsiteY33" fmla="*/ 614605 h 1026248"/>
                <a:gd name="connsiteX34" fmla="*/ 552080 w 1667496"/>
                <a:gd name="connsiteY34" fmla="*/ 555477 h 1026248"/>
                <a:gd name="connsiteX35" fmla="*/ 591003 w 1667496"/>
                <a:gd name="connsiteY35" fmla="*/ 561252 h 1026248"/>
                <a:gd name="connsiteX36" fmla="*/ 593303 w 1667496"/>
                <a:gd name="connsiteY36" fmla="*/ 562730 h 1026248"/>
                <a:gd name="connsiteX37" fmla="*/ 613361 w 1667496"/>
                <a:gd name="connsiteY37" fmla="*/ 620682 h 1026248"/>
                <a:gd name="connsiteX38" fmla="*/ 613361 w 1667496"/>
                <a:gd name="connsiteY38" fmla="*/ 620696 h 1026248"/>
                <a:gd name="connsiteX39" fmla="*/ 488086 w 1667496"/>
                <a:gd name="connsiteY39" fmla="*/ 817067 h 1026248"/>
                <a:gd name="connsiteX40" fmla="*/ 486606 w 1667496"/>
                <a:gd name="connsiteY40" fmla="*/ 819369 h 1026248"/>
                <a:gd name="connsiteX41" fmla="*/ 415420 w 1667496"/>
                <a:gd name="connsiteY41" fmla="*/ 836055 h 1026248"/>
                <a:gd name="connsiteX42" fmla="*/ 413037 w 1667496"/>
                <a:gd name="connsiteY42" fmla="*/ 834575 h 1026248"/>
                <a:gd name="connsiteX43" fmla="*/ 398322 w 1667496"/>
                <a:gd name="connsiteY43" fmla="*/ 765361 h 1026248"/>
                <a:gd name="connsiteX44" fmla="*/ 398652 w 1667496"/>
                <a:gd name="connsiteY44" fmla="*/ 764786 h 1026248"/>
                <a:gd name="connsiteX45" fmla="*/ 519816 w 1667496"/>
                <a:gd name="connsiteY45" fmla="*/ 577938 h 1026248"/>
                <a:gd name="connsiteX46" fmla="*/ 552080 w 1667496"/>
                <a:gd name="connsiteY46" fmla="*/ 555477 h 1026248"/>
                <a:gd name="connsiteX47" fmla="*/ 401212 w 1667496"/>
                <a:gd name="connsiteY47" fmla="*/ 516866 h 1026248"/>
                <a:gd name="connsiteX48" fmla="*/ 439671 w 1667496"/>
                <a:gd name="connsiteY48" fmla="*/ 522713 h 1026248"/>
                <a:gd name="connsiteX49" fmla="*/ 442384 w 1667496"/>
                <a:gd name="connsiteY49" fmla="*/ 524438 h 1026248"/>
                <a:gd name="connsiteX50" fmla="*/ 457673 w 1667496"/>
                <a:gd name="connsiteY50" fmla="*/ 593734 h 1026248"/>
                <a:gd name="connsiteX51" fmla="*/ 457758 w 1667496"/>
                <a:gd name="connsiteY51" fmla="*/ 593733 h 1026248"/>
                <a:gd name="connsiteX52" fmla="*/ 455867 w 1667496"/>
                <a:gd name="connsiteY52" fmla="*/ 596775 h 1026248"/>
                <a:gd name="connsiteX53" fmla="*/ 384681 w 1667496"/>
                <a:gd name="connsiteY53" fmla="*/ 708321 h 1026248"/>
                <a:gd name="connsiteX54" fmla="*/ 382708 w 1667496"/>
                <a:gd name="connsiteY54" fmla="*/ 711280 h 1026248"/>
                <a:gd name="connsiteX55" fmla="*/ 313494 w 1667496"/>
                <a:gd name="connsiteY55" fmla="*/ 726569 h 1026248"/>
                <a:gd name="connsiteX56" fmla="*/ 310782 w 1667496"/>
                <a:gd name="connsiteY56" fmla="*/ 724844 h 1026248"/>
                <a:gd name="connsiteX57" fmla="*/ 295327 w 1667496"/>
                <a:gd name="connsiteY57" fmla="*/ 655467 h 1026248"/>
                <a:gd name="connsiteX58" fmla="*/ 297217 w 1667496"/>
                <a:gd name="connsiteY58" fmla="*/ 652507 h 1026248"/>
                <a:gd name="connsiteX59" fmla="*/ 326070 w 1667496"/>
                <a:gd name="connsiteY59" fmla="*/ 607297 h 1026248"/>
                <a:gd name="connsiteX60" fmla="*/ 327385 w 1667496"/>
                <a:gd name="connsiteY60" fmla="*/ 605159 h 1026248"/>
                <a:gd name="connsiteX61" fmla="*/ 369472 w 1667496"/>
                <a:gd name="connsiteY61" fmla="*/ 539316 h 1026248"/>
                <a:gd name="connsiteX62" fmla="*/ 401212 w 1667496"/>
                <a:gd name="connsiteY62" fmla="*/ 516866 h 1026248"/>
                <a:gd name="connsiteX63" fmla="*/ 211346 w 1667496"/>
                <a:gd name="connsiteY63" fmla="*/ 3784 h 1026248"/>
                <a:gd name="connsiteX64" fmla="*/ 422026 w 1667496"/>
                <a:gd name="connsiteY64" fmla="*/ 125441 h 1026248"/>
                <a:gd name="connsiteX65" fmla="*/ 560534 w 1667496"/>
                <a:gd name="connsiteY65" fmla="*/ 182571 h 1026248"/>
                <a:gd name="connsiteX66" fmla="*/ 676765 w 1667496"/>
                <a:gd name="connsiteY66" fmla="*/ 226302 h 1026248"/>
                <a:gd name="connsiteX67" fmla="*/ 642734 w 1667496"/>
                <a:gd name="connsiteY67" fmla="*/ 278581 h 1026248"/>
                <a:gd name="connsiteX68" fmla="*/ 565384 w 1667496"/>
                <a:gd name="connsiteY68" fmla="*/ 387004 h 1026248"/>
                <a:gd name="connsiteX69" fmla="*/ 556753 w 1667496"/>
                <a:gd name="connsiteY69" fmla="*/ 425968 h 1026248"/>
                <a:gd name="connsiteX70" fmla="*/ 577631 w 1667496"/>
                <a:gd name="connsiteY70" fmla="*/ 460245 h 1026248"/>
                <a:gd name="connsiteX71" fmla="*/ 766689 w 1667496"/>
                <a:gd name="connsiteY71" fmla="*/ 450052 h 1026248"/>
                <a:gd name="connsiteX72" fmla="*/ 806310 w 1667496"/>
                <a:gd name="connsiteY72" fmla="*/ 406567 h 1026248"/>
                <a:gd name="connsiteX73" fmla="*/ 902156 w 1667496"/>
                <a:gd name="connsiteY73" fmla="*/ 332093 h 1026248"/>
                <a:gd name="connsiteX74" fmla="*/ 920159 w 1667496"/>
                <a:gd name="connsiteY74" fmla="*/ 340477 h 1026248"/>
                <a:gd name="connsiteX75" fmla="*/ 953449 w 1667496"/>
                <a:gd name="connsiteY75" fmla="*/ 365713 h 1026248"/>
                <a:gd name="connsiteX76" fmla="*/ 1034088 w 1667496"/>
                <a:gd name="connsiteY76" fmla="*/ 417336 h 1026248"/>
                <a:gd name="connsiteX77" fmla="*/ 1341672 w 1667496"/>
                <a:gd name="connsiteY77" fmla="*/ 627279 h 1026248"/>
                <a:gd name="connsiteX78" fmla="*/ 1343068 w 1667496"/>
                <a:gd name="connsiteY78" fmla="*/ 628184 h 1026248"/>
                <a:gd name="connsiteX79" fmla="*/ 1343398 w 1667496"/>
                <a:gd name="connsiteY79" fmla="*/ 628349 h 1026248"/>
                <a:gd name="connsiteX80" fmla="*/ 1344056 w 1667496"/>
                <a:gd name="connsiteY80" fmla="*/ 628759 h 1026248"/>
                <a:gd name="connsiteX81" fmla="*/ 1344059 w 1667496"/>
                <a:gd name="connsiteY81" fmla="*/ 628752 h 1026248"/>
                <a:gd name="connsiteX82" fmla="*/ 1374062 w 1667496"/>
                <a:gd name="connsiteY82" fmla="*/ 667716 h 1026248"/>
                <a:gd name="connsiteX83" fmla="*/ 1369951 w 1667496"/>
                <a:gd name="connsiteY83" fmla="*/ 708158 h 1026248"/>
                <a:gd name="connsiteX84" fmla="*/ 1370034 w 1667496"/>
                <a:gd name="connsiteY84" fmla="*/ 708076 h 1026248"/>
                <a:gd name="connsiteX85" fmla="*/ 1369788 w 1667496"/>
                <a:gd name="connsiteY85" fmla="*/ 708488 h 1026248"/>
                <a:gd name="connsiteX86" fmla="*/ 1369623 w 1667496"/>
                <a:gd name="connsiteY86" fmla="*/ 708733 h 1026248"/>
                <a:gd name="connsiteX87" fmla="*/ 1334523 w 1667496"/>
                <a:gd name="connsiteY87" fmla="*/ 729694 h 1026248"/>
                <a:gd name="connsiteX88" fmla="*/ 1284955 w 1667496"/>
                <a:gd name="connsiteY88" fmla="*/ 718105 h 1026248"/>
                <a:gd name="connsiteX89" fmla="*/ 1284708 w 1667496"/>
                <a:gd name="connsiteY89" fmla="*/ 717940 h 1026248"/>
                <a:gd name="connsiteX90" fmla="*/ 1084795 w 1667496"/>
                <a:gd name="connsiteY90" fmla="*/ 589378 h 1026248"/>
                <a:gd name="connsiteX91" fmla="*/ 1055696 w 1667496"/>
                <a:gd name="connsiteY91" fmla="*/ 595707 h 1026248"/>
                <a:gd name="connsiteX92" fmla="*/ 1062026 w 1667496"/>
                <a:gd name="connsiteY92" fmla="*/ 624889 h 1026248"/>
                <a:gd name="connsiteX93" fmla="*/ 1062109 w 1667496"/>
                <a:gd name="connsiteY93" fmla="*/ 624889 h 1026248"/>
                <a:gd name="connsiteX94" fmla="*/ 1218784 w 1667496"/>
                <a:gd name="connsiteY94" fmla="*/ 725668 h 1026248"/>
                <a:gd name="connsiteX95" fmla="*/ 1244431 w 1667496"/>
                <a:gd name="connsiteY95" fmla="*/ 760439 h 1026248"/>
                <a:gd name="connsiteX96" fmla="*/ 1237525 w 1667496"/>
                <a:gd name="connsiteY96" fmla="*/ 800060 h 1026248"/>
                <a:gd name="connsiteX97" fmla="*/ 1202425 w 1667496"/>
                <a:gd name="connsiteY97" fmla="*/ 821103 h 1026248"/>
                <a:gd name="connsiteX98" fmla="*/ 1152776 w 1667496"/>
                <a:gd name="connsiteY98" fmla="*/ 809596 h 1026248"/>
                <a:gd name="connsiteX99" fmla="*/ 1150803 w 1667496"/>
                <a:gd name="connsiteY99" fmla="*/ 808446 h 1026248"/>
                <a:gd name="connsiteX100" fmla="*/ 1117430 w 1667496"/>
                <a:gd name="connsiteY100" fmla="*/ 787155 h 1026248"/>
                <a:gd name="connsiteX101" fmla="*/ 1116855 w 1667496"/>
                <a:gd name="connsiteY101" fmla="*/ 786825 h 1026248"/>
                <a:gd name="connsiteX102" fmla="*/ 1017309 w 1667496"/>
                <a:gd name="connsiteY102" fmla="*/ 723285 h 1026248"/>
                <a:gd name="connsiteX103" fmla="*/ 1001197 w 1667496"/>
                <a:gd name="connsiteY103" fmla="*/ 719997 h 1026248"/>
                <a:gd name="connsiteX104" fmla="*/ 987717 w 1667496"/>
                <a:gd name="connsiteY104" fmla="*/ 729368 h 1026248"/>
                <a:gd name="connsiteX105" fmla="*/ 985004 w 1667496"/>
                <a:gd name="connsiteY105" fmla="*/ 745479 h 1026248"/>
                <a:gd name="connsiteX106" fmla="*/ 994703 w 1667496"/>
                <a:gd name="connsiteY106" fmla="*/ 758713 h 1026248"/>
                <a:gd name="connsiteX107" fmla="*/ 1094084 w 1667496"/>
                <a:gd name="connsiteY107" fmla="*/ 822173 h 1026248"/>
                <a:gd name="connsiteX108" fmla="*/ 1094824 w 1667496"/>
                <a:gd name="connsiteY108" fmla="*/ 822585 h 1026248"/>
                <a:gd name="connsiteX109" fmla="*/ 1126225 w 1667496"/>
                <a:gd name="connsiteY109" fmla="*/ 862699 h 1026248"/>
                <a:gd name="connsiteX110" fmla="*/ 1122197 w 1667496"/>
                <a:gd name="connsiteY110" fmla="*/ 903141 h 1026248"/>
                <a:gd name="connsiteX111" fmla="*/ 1121211 w 1667496"/>
                <a:gd name="connsiteY111" fmla="*/ 904784 h 1026248"/>
                <a:gd name="connsiteX112" fmla="*/ 1086933 w 1667496"/>
                <a:gd name="connsiteY112" fmla="*/ 924513 h 1026248"/>
                <a:gd name="connsiteX113" fmla="*/ 1036955 w 1667496"/>
                <a:gd name="connsiteY113" fmla="*/ 912758 h 1026248"/>
                <a:gd name="connsiteX114" fmla="*/ 1037037 w 1667496"/>
                <a:gd name="connsiteY114" fmla="*/ 912840 h 1026248"/>
                <a:gd name="connsiteX115" fmla="*/ 998403 w 1667496"/>
                <a:gd name="connsiteY115" fmla="*/ 888181 h 1026248"/>
                <a:gd name="connsiteX116" fmla="*/ 998239 w 1667496"/>
                <a:gd name="connsiteY116" fmla="*/ 888181 h 1026248"/>
                <a:gd name="connsiteX117" fmla="*/ 946616 w 1667496"/>
                <a:gd name="connsiteY117" fmla="*/ 855218 h 1026248"/>
                <a:gd name="connsiteX118" fmla="*/ 917516 w 1667496"/>
                <a:gd name="connsiteY118" fmla="*/ 861630 h 1026248"/>
                <a:gd name="connsiteX119" fmla="*/ 924010 w 1667496"/>
                <a:gd name="connsiteY119" fmla="*/ 890729 h 1026248"/>
                <a:gd name="connsiteX120" fmla="*/ 923927 w 1667496"/>
                <a:gd name="connsiteY120" fmla="*/ 890729 h 1026248"/>
                <a:gd name="connsiteX121" fmla="*/ 975796 w 1667496"/>
                <a:gd name="connsiteY121" fmla="*/ 923774 h 1026248"/>
                <a:gd name="connsiteX122" fmla="*/ 1007361 w 1667496"/>
                <a:gd name="connsiteY122" fmla="*/ 963971 h 1026248"/>
                <a:gd name="connsiteX123" fmla="*/ 1003168 w 1667496"/>
                <a:gd name="connsiteY123" fmla="*/ 1004660 h 1026248"/>
                <a:gd name="connsiteX124" fmla="*/ 968067 w 1667496"/>
                <a:gd name="connsiteY124" fmla="*/ 1025703 h 1026248"/>
                <a:gd name="connsiteX125" fmla="*/ 918089 w 1667496"/>
                <a:gd name="connsiteY125" fmla="*/ 1013949 h 1026248"/>
                <a:gd name="connsiteX126" fmla="*/ 804488 w 1667496"/>
                <a:gd name="connsiteY126" fmla="*/ 941447 h 1026248"/>
                <a:gd name="connsiteX127" fmla="*/ 861042 w 1667496"/>
                <a:gd name="connsiteY127" fmla="*/ 852753 h 1026248"/>
                <a:gd name="connsiteX128" fmla="*/ 832273 w 1667496"/>
                <a:gd name="connsiteY128" fmla="*/ 723204 h 1026248"/>
                <a:gd name="connsiteX129" fmla="*/ 779664 w 1667496"/>
                <a:gd name="connsiteY129" fmla="*/ 708490 h 1026248"/>
                <a:gd name="connsiteX130" fmla="*/ 748756 w 1667496"/>
                <a:gd name="connsiteY130" fmla="*/ 587162 h 1026248"/>
                <a:gd name="connsiteX131" fmla="*/ 744976 w 1667496"/>
                <a:gd name="connsiteY131" fmla="*/ 584777 h 1026248"/>
                <a:gd name="connsiteX132" fmla="*/ 654801 w 1667496"/>
                <a:gd name="connsiteY132" fmla="*/ 580996 h 1026248"/>
                <a:gd name="connsiteX133" fmla="*/ 615592 w 1667496"/>
                <a:gd name="connsiteY133" fmla="*/ 526990 h 1026248"/>
                <a:gd name="connsiteX134" fmla="*/ 614606 w 1667496"/>
                <a:gd name="connsiteY134" fmla="*/ 526332 h 1026248"/>
                <a:gd name="connsiteX135" fmla="*/ 501498 w 1667496"/>
                <a:gd name="connsiteY135" fmla="*/ 535292 h 1026248"/>
                <a:gd name="connsiteX136" fmla="*/ 465577 w 1667496"/>
                <a:gd name="connsiteY136" fmla="*/ 489259 h 1026248"/>
                <a:gd name="connsiteX137" fmla="*/ 461877 w 1667496"/>
                <a:gd name="connsiteY137" fmla="*/ 486876 h 1026248"/>
                <a:gd name="connsiteX138" fmla="*/ 334136 w 1667496"/>
                <a:gd name="connsiteY138" fmla="*/ 516716 h 1026248"/>
                <a:gd name="connsiteX139" fmla="*/ 334056 w 1667496"/>
                <a:gd name="connsiteY139" fmla="*/ 516716 h 1026248"/>
                <a:gd name="connsiteX140" fmla="*/ 304298 w 1667496"/>
                <a:gd name="connsiteY140" fmla="*/ 563406 h 1026248"/>
                <a:gd name="connsiteX141" fmla="*/ 287036 w 1667496"/>
                <a:gd name="connsiteY141" fmla="*/ 546308 h 1026248"/>
                <a:gd name="connsiteX142" fmla="*/ 211576 w 1667496"/>
                <a:gd name="connsiteY142" fmla="*/ 482685 h 1026248"/>
                <a:gd name="connsiteX143" fmla="*/ 209768 w 1667496"/>
                <a:gd name="connsiteY143" fmla="*/ 481617 h 1026248"/>
                <a:gd name="connsiteX144" fmla="*/ 0 w 1667496"/>
                <a:gd name="connsiteY144" fmla="*/ 360452 h 1026248"/>
                <a:gd name="connsiteX145" fmla="*/ 1462672 w 1667496"/>
                <a:gd name="connsiteY145" fmla="*/ 0 h 1026248"/>
                <a:gd name="connsiteX146" fmla="*/ 1667496 w 1667496"/>
                <a:gd name="connsiteY146" fmla="*/ 337106 h 1026248"/>
                <a:gd name="connsiteX147" fmla="*/ 1457730 w 1667496"/>
                <a:gd name="connsiteY147" fmla="*/ 458189 h 1026248"/>
                <a:gd name="connsiteX148" fmla="*/ 1392380 w 1667496"/>
                <a:gd name="connsiteY148" fmla="*/ 525017 h 1026248"/>
                <a:gd name="connsiteX149" fmla="*/ 1345362 w 1667496"/>
                <a:gd name="connsiteY149" fmla="*/ 578611 h 1026248"/>
                <a:gd name="connsiteX150" fmla="*/ 1155568 w 1667496"/>
                <a:gd name="connsiteY150" fmla="*/ 449063 h 1026248"/>
                <a:gd name="connsiteX151" fmla="*/ 1249358 w 1667496"/>
                <a:gd name="connsiteY151" fmla="*/ 440679 h 1026248"/>
                <a:gd name="connsiteX152" fmla="*/ 1261606 w 1667496"/>
                <a:gd name="connsiteY152" fmla="*/ 413389 h 1026248"/>
                <a:gd name="connsiteX153" fmla="*/ 1234316 w 1667496"/>
                <a:gd name="connsiteY153" fmla="*/ 401222 h 1026248"/>
                <a:gd name="connsiteX154" fmla="*/ 1106000 w 1667496"/>
                <a:gd name="connsiteY154" fmla="*/ 397769 h 1026248"/>
                <a:gd name="connsiteX155" fmla="*/ 1054377 w 1667496"/>
                <a:gd name="connsiteY155" fmla="*/ 380261 h 1026248"/>
                <a:gd name="connsiteX156" fmla="*/ 1051664 w 1667496"/>
                <a:gd name="connsiteY156" fmla="*/ 379111 h 1026248"/>
                <a:gd name="connsiteX157" fmla="*/ 982368 w 1667496"/>
                <a:gd name="connsiteY157" fmla="*/ 335051 h 1026248"/>
                <a:gd name="connsiteX158" fmla="*/ 942089 w 1667496"/>
                <a:gd name="connsiteY158" fmla="*/ 304472 h 1026248"/>
                <a:gd name="connsiteX159" fmla="*/ 904113 w 1667496"/>
                <a:gd name="connsiteY159" fmla="*/ 289839 h 1026248"/>
                <a:gd name="connsiteX160" fmla="*/ 774482 w 1667496"/>
                <a:gd name="connsiteY160" fmla="*/ 378699 h 1026248"/>
                <a:gd name="connsiteX161" fmla="*/ 736834 w 1667496"/>
                <a:gd name="connsiteY161" fmla="*/ 420210 h 1026248"/>
                <a:gd name="connsiteX162" fmla="*/ 607367 w 1667496"/>
                <a:gd name="connsiteY162" fmla="*/ 430239 h 1026248"/>
                <a:gd name="connsiteX163" fmla="*/ 597503 w 1667496"/>
                <a:gd name="connsiteY163" fmla="*/ 415277 h 1026248"/>
                <a:gd name="connsiteX164" fmla="*/ 597423 w 1667496"/>
                <a:gd name="connsiteY164" fmla="*/ 415277 h 1026248"/>
                <a:gd name="connsiteX165" fmla="*/ 596683 w 1667496"/>
                <a:gd name="connsiteY165" fmla="*/ 415114 h 1026248"/>
                <a:gd name="connsiteX166" fmla="*/ 678226 w 1667496"/>
                <a:gd name="connsiteY166" fmla="*/ 301020 h 1026248"/>
                <a:gd name="connsiteX167" fmla="*/ 678144 w 1667496"/>
                <a:gd name="connsiteY167" fmla="*/ 301020 h 1026248"/>
                <a:gd name="connsiteX168" fmla="*/ 914233 w 1667496"/>
                <a:gd name="connsiteY168" fmla="*/ 118206 h 1026248"/>
                <a:gd name="connsiteX169" fmla="*/ 1024958 w 1667496"/>
                <a:gd name="connsiteY169" fmla="*/ 131111 h 1026248"/>
                <a:gd name="connsiteX170" fmla="*/ 1249036 w 1667496"/>
                <a:gd name="connsiteY170" fmla="*/ 123137 h 1026248"/>
                <a:gd name="connsiteX171" fmla="*/ 1251501 w 1667496"/>
                <a:gd name="connsiteY171" fmla="*/ 121904 h 102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667496" h="1026248">
                  <a:moveTo>
                    <a:pt x="769819" y="752043"/>
                  </a:moveTo>
                  <a:cubicBezTo>
                    <a:pt x="782468" y="749043"/>
                    <a:pt x="796236" y="750749"/>
                    <a:pt x="808278" y="757819"/>
                  </a:cubicBezTo>
                  <a:cubicBezTo>
                    <a:pt x="809100" y="758476"/>
                    <a:pt x="810003" y="759052"/>
                    <a:pt x="810991" y="759544"/>
                  </a:cubicBezTo>
                  <a:cubicBezTo>
                    <a:pt x="821842" y="767025"/>
                    <a:pt x="829404" y="778287"/>
                    <a:pt x="832281" y="791110"/>
                  </a:cubicBezTo>
                  <a:cubicBezTo>
                    <a:pt x="835324" y="804590"/>
                    <a:pt x="832776" y="818729"/>
                    <a:pt x="825295" y="830401"/>
                  </a:cubicBezTo>
                  <a:lnTo>
                    <a:pt x="757479" y="936686"/>
                  </a:lnTo>
                  <a:lnTo>
                    <a:pt x="752136" y="945070"/>
                  </a:lnTo>
                  <a:cubicBezTo>
                    <a:pt x="736683" y="969156"/>
                    <a:pt x="704706" y="976142"/>
                    <a:pt x="680539" y="960935"/>
                  </a:cubicBezTo>
                  <a:cubicBezTo>
                    <a:pt x="656618" y="945400"/>
                    <a:pt x="649549" y="913505"/>
                    <a:pt x="664839" y="889338"/>
                  </a:cubicBezTo>
                  <a:lnTo>
                    <a:pt x="664756" y="889338"/>
                  </a:lnTo>
                  <a:lnTo>
                    <a:pt x="738079" y="774504"/>
                  </a:lnTo>
                  <a:cubicBezTo>
                    <a:pt x="745642" y="762750"/>
                    <a:pt x="757170" y="755043"/>
                    <a:pt x="769819" y="752043"/>
                  </a:cubicBezTo>
                  <a:close/>
                  <a:moveTo>
                    <a:pt x="746957" y="653917"/>
                  </a:moveTo>
                  <a:lnTo>
                    <a:pt x="746957" y="653999"/>
                  </a:lnTo>
                  <a:lnTo>
                    <a:pt x="746956" y="653997"/>
                  </a:lnTo>
                  <a:close/>
                  <a:moveTo>
                    <a:pt x="685327" y="614605"/>
                  </a:moveTo>
                  <a:cubicBezTo>
                    <a:pt x="698253" y="611749"/>
                    <a:pt x="712268" y="613804"/>
                    <a:pt x="724351" y="621449"/>
                  </a:cubicBezTo>
                  <a:cubicBezTo>
                    <a:pt x="730147" y="625147"/>
                    <a:pt x="735079" y="629914"/>
                    <a:pt x="738922" y="635442"/>
                  </a:cubicBezTo>
                  <a:lnTo>
                    <a:pt x="746956" y="653997"/>
                  </a:lnTo>
                  <a:lnTo>
                    <a:pt x="746956" y="654008"/>
                  </a:lnTo>
                  <a:cubicBezTo>
                    <a:pt x="749996" y="667407"/>
                    <a:pt x="747531" y="681463"/>
                    <a:pt x="740132" y="693054"/>
                  </a:cubicBezTo>
                  <a:lnTo>
                    <a:pt x="587899" y="931599"/>
                  </a:lnTo>
                  <a:cubicBezTo>
                    <a:pt x="572774" y="955108"/>
                    <a:pt x="541784" y="962506"/>
                    <a:pt x="517700" y="948285"/>
                  </a:cubicBezTo>
                  <a:cubicBezTo>
                    <a:pt x="516877" y="947627"/>
                    <a:pt x="515972" y="947052"/>
                    <a:pt x="514987" y="946559"/>
                  </a:cubicBezTo>
                  <a:cubicBezTo>
                    <a:pt x="492546" y="931022"/>
                    <a:pt x="485887" y="900772"/>
                    <a:pt x="499780" y="877263"/>
                  </a:cubicBezTo>
                  <a:cubicBezTo>
                    <a:pt x="500437" y="876277"/>
                    <a:pt x="501095" y="875290"/>
                    <a:pt x="501587" y="874305"/>
                  </a:cubicBezTo>
                  <a:lnTo>
                    <a:pt x="521316" y="843397"/>
                  </a:lnTo>
                  <a:lnTo>
                    <a:pt x="522056" y="842327"/>
                  </a:lnTo>
                  <a:lnTo>
                    <a:pt x="643138" y="655479"/>
                  </a:lnTo>
                  <a:lnTo>
                    <a:pt x="643138" y="655397"/>
                  </a:lnTo>
                  <a:cubicBezTo>
                    <a:pt x="643383" y="655069"/>
                    <a:pt x="643548" y="654739"/>
                    <a:pt x="643795" y="654411"/>
                  </a:cubicBezTo>
                  <a:cubicBezTo>
                    <a:pt x="646836" y="649643"/>
                    <a:pt x="649384" y="644630"/>
                    <a:pt x="651522" y="639369"/>
                  </a:cubicBezTo>
                  <a:lnTo>
                    <a:pt x="652837" y="637231"/>
                  </a:lnTo>
                  <a:cubicBezTo>
                    <a:pt x="660564" y="625230"/>
                    <a:pt x="672401" y="617462"/>
                    <a:pt x="685327" y="614605"/>
                  </a:cubicBezTo>
                  <a:close/>
                  <a:moveTo>
                    <a:pt x="552080" y="555477"/>
                  </a:moveTo>
                  <a:cubicBezTo>
                    <a:pt x="564883" y="552477"/>
                    <a:pt x="578796" y="554183"/>
                    <a:pt x="591003" y="561252"/>
                  </a:cubicBezTo>
                  <a:cubicBezTo>
                    <a:pt x="591743" y="561745"/>
                    <a:pt x="592563" y="562238"/>
                    <a:pt x="593303" y="562730"/>
                  </a:cubicBezTo>
                  <a:cubicBezTo>
                    <a:pt x="612209" y="575390"/>
                    <a:pt x="620430" y="599064"/>
                    <a:pt x="613361" y="620682"/>
                  </a:cubicBezTo>
                  <a:lnTo>
                    <a:pt x="613361" y="620696"/>
                  </a:lnTo>
                  <a:lnTo>
                    <a:pt x="488086" y="817067"/>
                  </a:lnTo>
                  <a:lnTo>
                    <a:pt x="486606" y="819369"/>
                  </a:lnTo>
                  <a:cubicBezTo>
                    <a:pt x="470989" y="842876"/>
                    <a:pt x="439834" y="850194"/>
                    <a:pt x="415420" y="836055"/>
                  </a:cubicBezTo>
                  <a:cubicBezTo>
                    <a:pt x="414680" y="835480"/>
                    <a:pt x="413859" y="834987"/>
                    <a:pt x="413037" y="834575"/>
                  </a:cubicBezTo>
                  <a:cubicBezTo>
                    <a:pt x="390185" y="819287"/>
                    <a:pt x="383609" y="788542"/>
                    <a:pt x="398322" y="765361"/>
                  </a:cubicBezTo>
                  <a:lnTo>
                    <a:pt x="398652" y="764786"/>
                  </a:lnTo>
                  <a:lnTo>
                    <a:pt x="519816" y="577938"/>
                  </a:lnTo>
                  <a:cubicBezTo>
                    <a:pt x="527584" y="566184"/>
                    <a:pt x="539277" y="558477"/>
                    <a:pt x="552080" y="555477"/>
                  </a:cubicBezTo>
                  <a:close/>
                  <a:moveTo>
                    <a:pt x="401212" y="516866"/>
                  </a:moveTo>
                  <a:cubicBezTo>
                    <a:pt x="413861" y="513876"/>
                    <a:pt x="427629" y="515602"/>
                    <a:pt x="439671" y="522713"/>
                  </a:cubicBezTo>
                  <a:lnTo>
                    <a:pt x="442384" y="524438"/>
                  </a:lnTo>
                  <a:cubicBezTo>
                    <a:pt x="464825" y="539893"/>
                    <a:pt x="471566" y="570143"/>
                    <a:pt x="457673" y="593734"/>
                  </a:cubicBezTo>
                  <a:lnTo>
                    <a:pt x="457758" y="593733"/>
                  </a:lnTo>
                  <a:cubicBezTo>
                    <a:pt x="457018" y="594638"/>
                    <a:pt x="456442" y="595706"/>
                    <a:pt x="455867" y="596775"/>
                  </a:cubicBezTo>
                  <a:lnTo>
                    <a:pt x="384681" y="708321"/>
                  </a:lnTo>
                  <a:cubicBezTo>
                    <a:pt x="383941" y="709224"/>
                    <a:pt x="383283" y="710212"/>
                    <a:pt x="382708" y="711280"/>
                  </a:cubicBezTo>
                  <a:cubicBezTo>
                    <a:pt x="367253" y="733803"/>
                    <a:pt x="337003" y="740461"/>
                    <a:pt x="313494" y="726569"/>
                  </a:cubicBezTo>
                  <a:cubicBezTo>
                    <a:pt x="312590" y="725912"/>
                    <a:pt x="311685" y="725337"/>
                    <a:pt x="310782" y="724844"/>
                  </a:cubicBezTo>
                  <a:cubicBezTo>
                    <a:pt x="288176" y="709391"/>
                    <a:pt x="281435" y="679058"/>
                    <a:pt x="295327" y="655467"/>
                  </a:cubicBezTo>
                  <a:cubicBezTo>
                    <a:pt x="295984" y="654562"/>
                    <a:pt x="296642" y="653577"/>
                    <a:pt x="297217" y="652507"/>
                  </a:cubicBezTo>
                  <a:lnTo>
                    <a:pt x="326070" y="607297"/>
                  </a:lnTo>
                  <a:cubicBezTo>
                    <a:pt x="326564" y="606639"/>
                    <a:pt x="326974" y="605899"/>
                    <a:pt x="327385" y="605159"/>
                  </a:cubicBezTo>
                  <a:lnTo>
                    <a:pt x="369472" y="539316"/>
                  </a:lnTo>
                  <a:cubicBezTo>
                    <a:pt x="377035" y="527562"/>
                    <a:pt x="388563" y="519855"/>
                    <a:pt x="401212" y="516866"/>
                  </a:cubicBezTo>
                  <a:close/>
                  <a:moveTo>
                    <a:pt x="211346" y="3784"/>
                  </a:moveTo>
                  <a:lnTo>
                    <a:pt x="422026" y="125441"/>
                  </a:lnTo>
                  <a:cubicBezTo>
                    <a:pt x="465673" y="150020"/>
                    <a:pt x="512200" y="169254"/>
                    <a:pt x="560534" y="182571"/>
                  </a:cubicBezTo>
                  <a:cubicBezTo>
                    <a:pt x="600236" y="194408"/>
                    <a:pt x="639117" y="209040"/>
                    <a:pt x="676765" y="226302"/>
                  </a:cubicBezTo>
                  <a:cubicBezTo>
                    <a:pt x="665176" y="243400"/>
                    <a:pt x="653914" y="260991"/>
                    <a:pt x="642734" y="278581"/>
                  </a:cubicBezTo>
                  <a:cubicBezTo>
                    <a:pt x="619883" y="316722"/>
                    <a:pt x="593989" y="352973"/>
                    <a:pt x="565384" y="387004"/>
                  </a:cubicBezTo>
                  <a:cubicBezTo>
                    <a:pt x="555848" y="397608"/>
                    <a:pt x="552560" y="412403"/>
                    <a:pt x="556753" y="425968"/>
                  </a:cubicBezTo>
                  <a:cubicBezTo>
                    <a:pt x="560697" y="438955"/>
                    <a:pt x="567850" y="450792"/>
                    <a:pt x="577631" y="460245"/>
                  </a:cubicBezTo>
                  <a:cubicBezTo>
                    <a:pt x="653581" y="535951"/>
                    <a:pt x="712683" y="504140"/>
                    <a:pt x="766689" y="450052"/>
                  </a:cubicBezTo>
                  <a:cubicBezTo>
                    <a:pt x="780828" y="435832"/>
                    <a:pt x="793651" y="421117"/>
                    <a:pt x="806310" y="406567"/>
                  </a:cubicBezTo>
                  <a:cubicBezTo>
                    <a:pt x="839931" y="368096"/>
                    <a:pt x="872481" y="330695"/>
                    <a:pt x="902156" y="332093"/>
                  </a:cubicBezTo>
                  <a:cubicBezTo>
                    <a:pt x="908567" y="333736"/>
                    <a:pt x="914651" y="336614"/>
                    <a:pt x="920159" y="340477"/>
                  </a:cubicBezTo>
                  <a:cubicBezTo>
                    <a:pt x="931996" y="347793"/>
                    <a:pt x="943173" y="356261"/>
                    <a:pt x="953449" y="365713"/>
                  </a:cubicBezTo>
                  <a:cubicBezTo>
                    <a:pt x="977286" y="387334"/>
                    <a:pt x="1004495" y="404759"/>
                    <a:pt x="1034088" y="417336"/>
                  </a:cubicBezTo>
                  <a:lnTo>
                    <a:pt x="1341672" y="627279"/>
                  </a:lnTo>
                  <a:cubicBezTo>
                    <a:pt x="1342083" y="627609"/>
                    <a:pt x="1342575" y="627937"/>
                    <a:pt x="1343068" y="628184"/>
                  </a:cubicBezTo>
                  <a:lnTo>
                    <a:pt x="1343398" y="628349"/>
                  </a:lnTo>
                  <a:lnTo>
                    <a:pt x="1344056" y="628759"/>
                  </a:lnTo>
                  <a:lnTo>
                    <a:pt x="1344059" y="628752"/>
                  </a:lnTo>
                  <a:cubicBezTo>
                    <a:pt x="1358279" y="637877"/>
                    <a:pt x="1368883" y="651606"/>
                    <a:pt x="1374062" y="667716"/>
                  </a:cubicBezTo>
                  <a:cubicBezTo>
                    <a:pt x="1378583" y="681114"/>
                    <a:pt x="1377104" y="695911"/>
                    <a:pt x="1369951" y="708158"/>
                  </a:cubicBezTo>
                  <a:lnTo>
                    <a:pt x="1370034" y="708076"/>
                  </a:lnTo>
                  <a:lnTo>
                    <a:pt x="1369788" y="708488"/>
                  </a:lnTo>
                  <a:lnTo>
                    <a:pt x="1369623" y="708733"/>
                  </a:lnTo>
                  <a:cubicBezTo>
                    <a:pt x="1361567" y="720570"/>
                    <a:pt x="1348743" y="728214"/>
                    <a:pt x="1334523" y="729694"/>
                  </a:cubicBezTo>
                  <a:cubicBezTo>
                    <a:pt x="1317178" y="731749"/>
                    <a:pt x="1299587" y="727721"/>
                    <a:pt x="1284955" y="718105"/>
                  </a:cubicBezTo>
                  <a:lnTo>
                    <a:pt x="1284708" y="717940"/>
                  </a:lnTo>
                  <a:lnTo>
                    <a:pt x="1084795" y="589378"/>
                  </a:lnTo>
                  <a:cubicBezTo>
                    <a:pt x="1075014" y="583050"/>
                    <a:pt x="1061944" y="585926"/>
                    <a:pt x="1055696" y="595707"/>
                  </a:cubicBezTo>
                  <a:cubicBezTo>
                    <a:pt x="1049367" y="605571"/>
                    <a:pt x="1052245" y="618560"/>
                    <a:pt x="1062026" y="624889"/>
                  </a:cubicBezTo>
                  <a:lnTo>
                    <a:pt x="1062109" y="624889"/>
                  </a:lnTo>
                  <a:lnTo>
                    <a:pt x="1218784" y="725668"/>
                  </a:lnTo>
                  <a:cubicBezTo>
                    <a:pt x="1231279" y="733724"/>
                    <a:pt x="1240403" y="746136"/>
                    <a:pt x="1244431" y="760439"/>
                  </a:cubicBezTo>
                  <a:cubicBezTo>
                    <a:pt x="1247719" y="774003"/>
                    <a:pt x="1245171" y="788388"/>
                    <a:pt x="1237525" y="800060"/>
                  </a:cubicBezTo>
                  <a:cubicBezTo>
                    <a:pt x="1229469" y="811897"/>
                    <a:pt x="1216645" y="819625"/>
                    <a:pt x="1202425" y="821103"/>
                  </a:cubicBezTo>
                  <a:cubicBezTo>
                    <a:pt x="1184999" y="823159"/>
                    <a:pt x="1167491" y="819131"/>
                    <a:pt x="1152776" y="809596"/>
                  </a:cubicBezTo>
                  <a:cubicBezTo>
                    <a:pt x="1152201" y="809186"/>
                    <a:pt x="1151543" y="808774"/>
                    <a:pt x="1150803" y="808446"/>
                  </a:cubicBezTo>
                  <a:lnTo>
                    <a:pt x="1117430" y="787155"/>
                  </a:lnTo>
                  <a:lnTo>
                    <a:pt x="1116855" y="786825"/>
                  </a:lnTo>
                  <a:lnTo>
                    <a:pt x="1017309" y="723285"/>
                  </a:lnTo>
                  <a:cubicBezTo>
                    <a:pt x="1012623" y="720079"/>
                    <a:pt x="1006787" y="718846"/>
                    <a:pt x="1001197" y="719997"/>
                  </a:cubicBezTo>
                  <a:cubicBezTo>
                    <a:pt x="995691" y="721147"/>
                    <a:pt x="990758" y="724518"/>
                    <a:pt x="987717" y="729368"/>
                  </a:cubicBezTo>
                  <a:cubicBezTo>
                    <a:pt x="984676" y="734136"/>
                    <a:pt x="983689" y="739972"/>
                    <a:pt x="985004" y="745479"/>
                  </a:cubicBezTo>
                  <a:cubicBezTo>
                    <a:pt x="986319" y="751069"/>
                    <a:pt x="989854" y="755837"/>
                    <a:pt x="994703" y="758713"/>
                  </a:cubicBezTo>
                  <a:lnTo>
                    <a:pt x="1094084" y="822173"/>
                  </a:lnTo>
                  <a:lnTo>
                    <a:pt x="1094824" y="822585"/>
                  </a:lnTo>
                  <a:cubicBezTo>
                    <a:pt x="1109620" y="831874"/>
                    <a:pt x="1120799" y="846094"/>
                    <a:pt x="1126225" y="862699"/>
                  </a:cubicBezTo>
                  <a:cubicBezTo>
                    <a:pt x="1130828" y="876097"/>
                    <a:pt x="1129348" y="890892"/>
                    <a:pt x="1122197" y="903141"/>
                  </a:cubicBezTo>
                  <a:cubicBezTo>
                    <a:pt x="1121869" y="903634"/>
                    <a:pt x="1121539" y="904209"/>
                    <a:pt x="1121211" y="904784"/>
                  </a:cubicBezTo>
                  <a:cubicBezTo>
                    <a:pt x="1113073" y="915964"/>
                    <a:pt x="1100578" y="923115"/>
                    <a:pt x="1086933" y="924513"/>
                  </a:cubicBezTo>
                  <a:cubicBezTo>
                    <a:pt x="1069425" y="926568"/>
                    <a:pt x="1051750" y="922457"/>
                    <a:pt x="1036955" y="912758"/>
                  </a:cubicBezTo>
                  <a:lnTo>
                    <a:pt x="1037037" y="912840"/>
                  </a:lnTo>
                  <a:lnTo>
                    <a:pt x="998403" y="888181"/>
                  </a:lnTo>
                  <a:lnTo>
                    <a:pt x="998239" y="888181"/>
                  </a:lnTo>
                  <a:lnTo>
                    <a:pt x="946616" y="855218"/>
                  </a:lnTo>
                  <a:cubicBezTo>
                    <a:pt x="936834" y="848970"/>
                    <a:pt x="923762" y="851848"/>
                    <a:pt x="917516" y="861630"/>
                  </a:cubicBezTo>
                  <a:cubicBezTo>
                    <a:pt x="911268" y="871411"/>
                    <a:pt x="914146" y="884483"/>
                    <a:pt x="924010" y="890729"/>
                  </a:cubicBezTo>
                  <a:lnTo>
                    <a:pt x="923927" y="890729"/>
                  </a:lnTo>
                  <a:lnTo>
                    <a:pt x="975796" y="923774"/>
                  </a:lnTo>
                  <a:cubicBezTo>
                    <a:pt x="990756" y="932981"/>
                    <a:pt x="1001935" y="947285"/>
                    <a:pt x="1007361" y="963971"/>
                  </a:cubicBezTo>
                  <a:cubicBezTo>
                    <a:pt x="1012457" y="977451"/>
                    <a:pt x="1010979" y="992495"/>
                    <a:pt x="1003168" y="1004660"/>
                  </a:cubicBezTo>
                  <a:cubicBezTo>
                    <a:pt x="995440" y="1016826"/>
                    <a:pt x="982454" y="1024635"/>
                    <a:pt x="968067" y="1025703"/>
                  </a:cubicBezTo>
                  <a:cubicBezTo>
                    <a:pt x="950559" y="1027841"/>
                    <a:pt x="932804" y="1023648"/>
                    <a:pt x="918089" y="1013949"/>
                  </a:cubicBezTo>
                  <a:lnTo>
                    <a:pt x="804488" y="941447"/>
                  </a:lnTo>
                  <a:lnTo>
                    <a:pt x="861042" y="852753"/>
                  </a:lnTo>
                  <a:cubicBezTo>
                    <a:pt x="888744" y="809023"/>
                    <a:pt x="875841" y="751153"/>
                    <a:pt x="832273" y="723204"/>
                  </a:cubicBezTo>
                  <a:cubicBezTo>
                    <a:pt x="816572" y="713175"/>
                    <a:pt x="798244" y="707997"/>
                    <a:pt x="779664" y="708490"/>
                  </a:cubicBezTo>
                  <a:cubicBezTo>
                    <a:pt x="801614" y="666075"/>
                    <a:pt x="788380" y="613877"/>
                    <a:pt x="748756" y="587162"/>
                  </a:cubicBezTo>
                  <a:cubicBezTo>
                    <a:pt x="747524" y="586257"/>
                    <a:pt x="746291" y="585435"/>
                    <a:pt x="744976" y="584777"/>
                  </a:cubicBezTo>
                  <a:cubicBezTo>
                    <a:pt x="717521" y="568254"/>
                    <a:pt x="683571" y="566857"/>
                    <a:pt x="654801" y="580996"/>
                  </a:cubicBezTo>
                  <a:cubicBezTo>
                    <a:pt x="648883" y="558720"/>
                    <a:pt x="634910" y="539485"/>
                    <a:pt x="615592" y="526990"/>
                  </a:cubicBezTo>
                  <a:lnTo>
                    <a:pt x="614606" y="526332"/>
                  </a:lnTo>
                  <a:cubicBezTo>
                    <a:pt x="579013" y="504056"/>
                    <a:pt x="533146" y="507755"/>
                    <a:pt x="501498" y="535292"/>
                  </a:cubicBezTo>
                  <a:cubicBezTo>
                    <a:pt x="494759" y="516468"/>
                    <a:pt x="482182" y="500356"/>
                    <a:pt x="465577" y="489259"/>
                  </a:cubicBezTo>
                  <a:cubicBezTo>
                    <a:pt x="464425" y="488274"/>
                    <a:pt x="463192" y="487534"/>
                    <a:pt x="461877" y="486876"/>
                  </a:cubicBezTo>
                  <a:cubicBezTo>
                    <a:pt x="418227" y="460572"/>
                    <a:pt x="361591" y="473806"/>
                    <a:pt x="334136" y="516716"/>
                  </a:cubicBezTo>
                  <a:lnTo>
                    <a:pt x="334056" y="516716"/>
                  </a:lnTo>
                  <a:lnTo>
                    <a:pt x="304298" y="563406"/>
                  </a:lnTo>
                  <a:cubicBezTo>
                    <a:pt x="298543" y="557980"/>
                    <a:pt x="292872" y="552309"/>
                    <a:pt x="287036" y="546308"/>
                  </a:cubicBezTo>
                  <a:cubicBezTo>
                    <a:pt x="264514" y="522141"/>
                    <a:pt x="239195" y="500768"/>
                    <a:pt x="211576" y="482685"/>
                  </a:cubicBezTo>
                  <a:cubicBezTo>
                    <a:pt x="211001" y="482274"/>
                    <a:pt x="210425" y="481945"/>
                    <a:pt x="209768" y="481617"/>
                  </a:cubicBezTo>
                  <a:lnTo>
                    <a:pt x="0" y="360452"/>
                  </a:lnTo>
                  <a:close/>
                  <a:moveTo>
                    <a:pt x="1462672" y="0"/>
                  </a:moveTo>
                  <a:lnTo>
                    <a:pt x="1667496" y="337106"/>
                  </a:lnTo>
                  <a:lnTo>
                    <a:pt x="1457730" y="458189"/>
                  </a:lnTo>
                  <a:cubicBezTo>
                    <a:pt x="1431014" y="475121"/>
                    <a:pt x="1408655" y="497973"/>
                    <a:pt x="1392380" y="525017"/>
                  </a:cubicBezTo>
                  <a:cubicBezTo>
                    <a:pt x="1379393" y="545073"/>
                    <a:pt x="1363528" y="563157"/>
                    <a:pt x="1345362" y="578611"/>
                  </a:cubicBezTo>
                  <a:lnTo>
                    <a:pt x="1155568" y="449063"/>
                  </a:lnTo>
                  <a:cubicBezTo>
                    <a:pt x="1187051" y="453173"/>
                    <a:pt x="1219109" y="450296"/>
                    <a:pt x="1249358" y="440679"/>
                  </a:cubicBezTo>
                  <a:cubicBezTo>
                    <a:pt x="1260291" y="436488"/>
                    <a:pt x="1265716" y="424321"/>
                    <a:pt x="1261606" y="413389"/>
                  </a:cubicBezTo>
                  <a:cubicBezTo>
                    <a:pt x="1257415" y="402537"/>
                    <a:pt x="1245250" y="397029"/>
                    <a:pt x="1234316" y="401222"/>
                  </a:cubicBezTo>
                  <a:cubicBezTo>
                    <a:pt x="1192064" y="412072"/>
                    <a:pt x="1147594" y="410839"/>
                    <a:pt x="1106000" y="397769"/>
                  </a:cubicBezTo>
                  <a:cubicBezTo>
                    <a:pt x="1088325" y="393249"/>
                    <a:pt x="1071147" y="387413"/>
                    <a:pt x="1054377" y="380261"/>
                  </a:cubicBezTo>
                  <a:cubicBezTo>
                    <a:pt x="1053474" y="379849"/>
                    <a:pt x="1052569" y="379439"/>
                    <a:pt x="1051664" y="379111"/>
                  </a:cubicBezTo>
                  <a:cubicBezTo>
                    <a:pt x="1026263" y="368424"/>
                    <a:pt x="1002837" y="353464"/>
                    <a:pt x="982368" y="335051"/>
                  </a:cubicBezTo>
                  <a:cubicBezTo>
                    <a:pt x="969956" y="323542"/>
                    <a:pt x="956476" y="313348"/>
                    <a:pt x="942089" y="304472"/>
                  </a:cubicBezTo>
                  <a:cubicBezTo>
                    <a:pt x="930747" y="296661"/>
                    <a:pt x="917677" y="291647"/>
                    <a:pt x="904113" y="289839"/>
                  </a:cubicBezTo>
                  <a:cubicBezTo>
                    <a:pt x="853888" y="287374"/>
                    <a:pt x="814843" y="332419"/>
                    <a:pt x="774482" y="378699"/>
                  </a:cubicBezTo>
                  <a:cubicBezTo>
                    <a:pt x="761823" y="393331"/>
                    <a:pt x="749000" y="408044"/>
                    <a:pt x="736834" y="420210"/>
                  </a:cubicBezTo>
                  <a:cubicBezTo>
                    <a:pt x="699022" y="458106"/>
                    <a:pt x="658003" y="480710"/>
                    <a:pt x="607367" y="430239"/>
                  </a:cubicBezTo>
                  <a:cubicBezTo>
                    <a:pt x="602929" y="426129"/>
                    <a:pt x="599476" y="420950"/>
                    <a:pt x="597503" y="415277"/>
                  </a:cubicBezTo>
                  <a:lnTo>
                    <a:pt x="597423" y="415277"/>
                  </a:lnTo>
                  <a:cubicBezTo>
                    <a:pt x="597340" y="414785"/>
                    <a:pt x="596271" y="415607"/>
                    <a:pt x="596683" y="415114"/>
                  </a:cubicBezTo>
                  <a:cubicBezTo>
                    <a:pt x="626933" y="379358"/>
                    <a:pt x="654142" y="341217"/>
                    <a:pt x="678226" y="301020"/>
                  </a:cubicBezTo>
                  <a:lnTo>
                    <a:pt x="678144" y="301020"/>
                  </a:lnTo>
                  <a:cubicBezTo>
                    <a:pt x="738486" y="206572"/>
                    <a:pt x="800057" y="109985"/>
                    <a:pt x="914233" y="118206"/>
                  </a:cubicBezTo>
                  <a:cubicBezTo>
                    <a:pt x="954102" y="121082"/>
                    <a:pt x="990763" y="126260"/>
                    <a:pt x="1024958" y="131111"/>
                  </a:cubicBezTo>
                  <a:cubicBezTo>
                    <a:pt x="1109293" y="143112"/>
                    <a:pt x="1179247" y="153057"/>
                    <a:pt x="1249036" y="123137"/>
                  </a:cubicBezTo>
                  <a:cubicBezTo>
                    <a:pt x="1249939" y="122809"/>
                    <a:pt x="1250761" y="122397"/>
                    <a:pt x="1251501" y="121904"/>
                  </a:cubicBezTo>
                  <a:close/>
                </a:path>
              </a:pathLst>
            </a:custGeom>
            <a:solidFill>
              <a:schemeClr val="bg2"/>
            </a:solidFill>
            <a:ln w="1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4278DB8-0030-B903-CFC1-E3F8316A3A5D}"/>
              </a:ext>
            </a:extLst>
          </p:cNvPr>
          <p:cNvGrpSpPr/>
          <p:nvPr/>
        </p:nvGrpSpPr>
        <p:grpSpPr>
          <a:xfrm>
            <a:off x="803676" y="5089453"/>
            <a:ext cx="5292324" cy="4124455"/>
            <a:chOff x="-2474951" y="-861260"/>
            <a:chExt cx="7007389" cy="5461054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DF6F4604-B5AC-AE2A-A532-97435A9A1B83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846109A7-89DA-EBC0-2DB0-ECB8AA63B6FD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10" name="Freeform 3">
            <a:extLst>
              <a:ext uri="{FF2B5EF4-FFF2-40B4-BE49-F238E27FC236}">
                <a16:creationId xmlns:a16="http://schemas.microsoft.com/office/drawing/2014/main" id="{B5D6B616-6ECB-F910-274D-5C3AB7642905}"/>
              </a:ext>
            </a:extLst>
          </p:cNvPr>
          <p:cNvSpPr/>
          <p:nvPr/>
        </p:nvSpPr>
        <p:spPr>
          <a:xfrm>
            <a:off x="8755807" y="-3539426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1" i="1" dirty="0">
                <a:ea typeface="Cormorant Garamond Bold Italics"/>
                <a:cs typeface="Cormorant Garamond Bold Italics"/>
                <a:sym typeface="Cormorant Garamond Bold Italics"/>
              </a:rPr>
              <a:t>Expected Outcomes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B8E07C-D212-BDCA-4753-D8FB8B31026F}"/>
              </a:ext>
            </a:extLst>
          </p:cNvPr>
          <p:cNvGrpSpPr/>
          <p:nvPr/>
        </p:nvGrpSpPr>
        <p:grpSpPr>
          <a:xfrm>
            <a:off x="515241" y="1515457"/>
            <a:ext cx="11161519" cy="4426179"/>
            <a:chOff x="523204" y="1119531"/>
            <a:chExt cx="11161519" cy="442617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119531"/>
              <a:ext cx="2329822" cy="3935985"/>
              <a:chOff x="523204" y="1609725"/>
              <a:chExt cx="2329822" cy="3935985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3935985"/>
              <a:chOff x="3311343" y="1609725"/>
              <a:chExt cx="2329822" cy="3935985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119531"/>
              <a:ext cx="2329822" cy="3935985"/>
              <a:chOff x="6362151" y="1609725"/>
              <a:chExt cx="2329822" cy="3935985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3935985"/>
              <a:chOff x="9354901" y="1609725"/>
              <a:chExt cx="2329822" cy="3935985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2"/>
                    </a:solidFill>
                    <a:latin typeface="+mj-lt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BB94340-9983-CF84-45F8-197A4A50B073}"/>
              </a:ext>
            </a:extLst>
          </p:cNvPr>
          <p:cNvGrpSpPr/>
          <p:nvPr/>
        </p:nvGrpSpPr>
        <p:grpSpPr>
          <a:xfrm>
            <a:off x="803676" y="5089453"/>
            <a:ext cx="5292324" cy="4124455"/>
            <a:chOff x="-2474951" y="-861260"/>
            <a:chExt cx="7007389" cy="5461054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FB3C9776-6077-F88A-3A77-03DC485503C3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F6566D03-2196-9CC1-15CB-C2BA05BD048A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33" name="Freeform 3">
            <a:extLst>
              <a:ext uri="{FF2B5EF4-FFF2-40B4-BE49-F238E27FC236}">
                <a16:creationId xmlns:a16="http://schemas.microsoft.com/office/drawing/2014/main" id="{B7132C10-A84F-7F2F-1771-052086D93560}"/>
              </a:ext>
            </a:extLst>
          </p:cNvPr>
          <p:cNvSpPr/>
          <p:nvPr/>
        </p:nvSpPr>
        <p:spPr>
          <a:xfrm>
            <a:off x="4714532" y="-1544344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4986FBF8-F868-BF7C-05AE-3A318DE06870}"/>
              </a:ext>
            </a:extLst>
          </p:cNvPr>
          <p:cNvSpPr/>
          <p:nvPr/>
        </p:nvSpPr>
        <p:spPr>
          <a:xfrm>
            <a:off x="9395929" y="-320"/>
            <a:ext cx="2796071" cy="3679691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370A9C20-522C-795D-9E8B-6F147F5F56C1}"/>
              </a:ext>
            </a:extLst>
          </p:cNvPr>
          <p:cNvSpPr/>
          <p:nvPr/>
        </p:nvSpPr>
        <p:spPr>
          <a:xfrm>
            <a:off x="6599858" y="3190614"/>
            <a:ext cx="2796071" cy="3679691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4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E9333-80F1-9BC5-FC55-BA55E3977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76488"/>
          </a:xfrm>
        </p:spPr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1" i="1" dirty="0">
                <a:ea typeface="Cormorant Garamond Bold Italics"/>
                <a:cs typeface="Cormorant Garamond Bold Italics"/>
                <a:sym typeface="Cormorant Garamond Bold Italics"/>
              </a:rPr>
              <a:t>Methodology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C2486-B571-C20B-4CA5-0342E60A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F8E4-8761-EBD5-C4E7-CC54C968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F03A94-B228-8AE4-C7DA-7C0D6F5BE296}"/>
              </a:ext>
            </a:extLst>
          </p:cNvPr>
          <p:cNvGrpSpPr/>
          <p:nvPr/>
        </p:nvGrpSpPr>
        <p:grpSpPr>
          <a:xfrm>
            <a:off x="528159" y="1667397"/>
            <a:ext cx="5210214" cy="4515330"/>
            <a:chOff x="511856" y="1292319"/>
            <a:chExt cx="5210214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11856" y="1292319"/>
              <a:ext cx="5210214" cy="1366018"/>
              <a:chOff x="1527895" y="2770382"/>
              <a:chExt cx="521021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11856" y="2866975"/>
              <a:ext cx="5210214" cy="1366018"/>
              <a:chOff x="1527895" y="2770382"/>
              <a:chExt cx="52102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11856" y="4441631"/>
              <a:ext cx="5210214" cy="1366018"/>
              <a:chOff x="1527895" y="2770382"/>
              <a:chExt cx="5210214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pic>
        <p:nvPicPr>
          <p:cNvPr id="37" name="Picture Placeholder 36" descr="A person sitting at a desk using a computer&#10;&#10;Description automatically generated">
            <a:extLst>
              <a:ext uri="{FF2B5EF4-FFF2-40B4-BE49-F238E27FC236}">
                <a16:creationId xmlns:a16="http://schemas.microsoft.com/office/drawing/2014/main" id="{E85695CB-A954-E09E-64E5-BEE7144F58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7806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A06DA4A-EAB2-3B6C-C3ED-3929D9609E0A}"/>
              </a:ext>
            </a:extLst>
          </p:cNvPr>
          <p:cNvGrpSpPr/>
          <p:nvPr/>
        </p:nvGrpSpPr>
        <p:grpSpPr>
          <a:xfrm>
            <a:off x="803676" y="5089453"/>
            <a:ext cx="5292324" cy="4124455"/>
            <a:chOff x="-2474951" y="-861260"/>
            <a:chExt cx="7007389" cy="5461054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D72A932E-87C1-B601-EE54-99F1099F5F7E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DEDE57E3-64AA-2195-A4EF-FC49799A6D50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11" name="Freeform 3">
            <a:extLst>
              <a:ext uri="{FF2B5EF4-FFF2-40B4-BE49-F238E27FC236}">
                <a16:creationId xmlns:a16="http://schemas.microsoft.com/office/drawing/2014/main" id="{75E257AC-F73F-14BF-2A97-DC60D5B23100}"/>
              </a:ext>
            </a:extLst>
          </p:cNvPr>
          <p:cNvSpPr/>
          <p:nvPr/>
        </p:nvSpPr>
        <p:spPr>
          <a:xfrm>
            <a:off x="8755807" y="-3539426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b="1" i="1" dirty="0">
                <a:ea typeface="Cormorant Garamond Bold Italics"/>
                <a:cs typeface="Cormorant Garamond Bold Italics"/>
                <a:sym typeface="Cormorant Garamond Bold Italics"/>
              </a:rPr>
              <a:t>Data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30239" cy="4336077"/>
            <a:chOff x="813237" y="2212946"/>
            <a:chExt cx="2930239" cy="43360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168D051-6904-B196-08D4-5231421A70EB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1392E9-AD72-BA78-D1B9-1B223631A22C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8B819C-6C9E-6C37-4A44-0325A0AA532F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973013" y="1650627"/>
            <a:ext cx="7681877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35899162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tx2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0929909-D654-F25E-2ED9-CD7F5C27C8BB}"/>
              </a:ext>
            </a:extLst>
          </p:cNvPr>
          <p:cNvGrpSpPr/>
          <p:nvPr/>
        </p:nvGrpSpPr>
        <p:grpSpPr>
          <a:xfrm>
            <a:off x="5884922" y="5291309"/>
            <a:ext cx="5292324" cy="4124455"/>
            <a:chOff x="-2474951" y="-861260"/>
            <a:chExt cx="7007389" cy="5461054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AA41E878-5DF7-08A4-B910-A14681DBC43E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F9A90D1-2D46-7492-C65A-2D032C862520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8" name="Freeform 3">
            <a:extLst>
              <a:ext uri="{FF2B5EF4-FFF2-40B4-BE49-F238E27FC236}">
                <a16:creationId xmlns:a16="http://schemas.microsoft.com/office/drawing/2014/main" id="{15C2D121-0B73-946B-0E43-B67CCD803922}"/>
              </a:ext>
            </a:extLst>
          </p:cNvPr>
          <p:cNvSpPr/>
          <p:nvPr/>
        </p:nvSpPr>
        <p:spPr>
          <a:xfrm>
            <a:off x="-1828069" y="-4018585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i="1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sz="40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577291" y="1441025"/>
            <a:ext cx="11031614" cy="4269202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755985" y="3172365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Strengths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586980" y="3189299"/>
                  <a:ext cx="20730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548598" y="3169052"/>
                <a:ext cx="22509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Opportunities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066006" y="3169052"/>
                <a:ext cx="1317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Threats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3AE753C-672F-AFB6-1203-7B976E8E15AC}"/>
              </a:ext>
            </a:extLst>
          </p:cNvPr>
          <p:cNvGrpSpPr/>
          <p:nvPr/>
        </p:nvGrpSpPr>
        <p:grpSpPr>
          <a:xfrm>
            <a:off x="803676" y="5089453"/>
            <a:ext cx="5292324" cy="4124455"/>
            <a:chOff x="-2474951" y="-861260"/>
            <a:chExt cx="7007389" cy="5461054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1D5D47D4-633A-2C45-707F-072356C172B4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9C7D7943-FBEF-EF36-51BA-5C9CAF99AD5F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9" name="Freeform 3">
            <a:extLst>
              <a:ext uri="{FF2B5EF4-FFF2-40B4-BE49-F238E27FC236}">
                <a16:creationId xmlns:a16="http://schemas.microsoft.com/office/drawing/2014/main" id="{B28761CA-74AC-5434-B8C2-F3A85DF37088}"/>
              </a:ext>
            </a:extLst>
          </p:cNvPr>
          <p:cNvSpPr/>
          <p:nvPr/>
        </p:nvSpPr>
        <p:spPr>
          <a:xfrm>
            <a:off x="8755807" y="-3539426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i="1" dirty="0"/>
              <a:t>Awards and Recognition </a:t>
            </a:r>
            <a:endParaRPr lang="en-CA" sz="40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3B4C57-6E4F-7BAF-2100-4F8662EAAD5A}"/>
              </a:ext>
            </a:extLst>
          </p:cNvPr>
          <p:cNvGrpSpPr/>
          <p:nvPr/>
        </p:nvGrpSpPr>
        <p:grpSpPr>
          <a:xfrm>
            <a:off x="947057" y="1540347"/>
            <a:ext cx="10297886" cy="4616712"/>
            <a:chOff x="1279850" y="1340408"/>
            <a:chExt cx="9632286" cy="4318312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1279850" y="1340408"/>
              <a:ext cx="2330526" cy="4318312"/>
              <a:chOff x="556105" y="1470581"/>
              <a:chExt cx="2330526" cy="4318312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556105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04" name="Flowchart: Connector 103">
                  <a:extLst>
                    <a:ext uri="{FF2B5EF4-FFF2-40B4-BE49-F238E27FC236}">
                      <a16:creationId xmlns:a16="http://schemas.microsoft.com/office/drawing/2014/main" id="{FC861C05-DF1F-7999-6D25-542F02C78DC0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1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930730" y="1340408"/>
              <a:ext cx="2330526" cy="4318312"/>
              <a:chOff x="3472521" y="1470581"/>
              <a:chExt cx="2330526" cy="4318312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472521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32" name="Flowchart: Connector 131">
                  <a:extLst>
                    <a:ext uri="{FF2B5EF4-FFF2-40B4-BE49-F238E27FC236}">
                      <a16:creationId xmlns:a16="http://schemas.microsoft.com/office/drawing/2014/main" id="{281BAFC9-6268-2BA3-693F-803A28CCCDC8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4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8581610" y="1340408"/>
              <a:ext cx="2330526" cy="4318312"/>
              <a:chOff x="6388937" y="1470581"/>
              <a:chExt cx="2330526" cy="431831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388937" y="1470581"/>
                <a:ext cx="2330526" cy="4318312"/>
                <a:chOff x="8665008" y="1425795"/>
                <a:chExt cx="2188203" cy="4054597"/>
              </a:xfrm>
            </p:grpSpPr>
            <p:sp>
              <p:nvSpPr>
                <p:cNvPr id="142" name="Flowchart: Connector 141">
                  <a:extLst>
                    <a:ext uri="{FF2B5EF4-FFF2-40B4-BE49-F238E27FC236}">
                      <a16:creationId xmlns:a16="http://schemas.microsoft.com/office/drawing/2014/main" id="{AFD3155F-2C9C-1BFE-DFC7-7FCC45556384}"/>
                    </a:ext>
                  </a:extLst>
                </p:cNvPr>
                <p:cNvSpPr/>
                <p:nvPr/>
              </p:nvSpPr>
              <p:spPr>
                <a:xfrm>
                  <a:off x="9127557" y="1425795"/>
                  <a:ext cx="1263115" cy="1263116"/>
                </a:xfrm>
                <a:prstGeom prst="flowChartConnector">
                  <a:avLst/>
                </a:prstGeom>
                <a:solidFill>
                  <a:schemeClr val="accent1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70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EE1B71C-2139-1490-71CC-3E352C8D0677}"/>
              </a:ext>
            </a:extLst>
          </p:cNvPr>
          <p:cNvGrpSpPr/>
          <p:nvPr/>
        </p:nvGrpSpPr>
        <p:grpSpPr>
          <a:xfrm>
            <a:off x="403823" y="5109587"/>
            <a:ext cx="5292324" cy="4124455"/>
            <a:chOff x="-2474951" y="-861260"/>
            <a:chExt cx="7007389" cy="5461054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902AD229-44D0-EB8B-2ACA-5A02EC9B397F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63F4C1B0-7175-9425-1CF7-674B88142E6E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36" name="Freeform 3">
            <a:extLst>
              <a:ext uri="{FF2B5EF4-FFF2-40B4-BE49-F238E27FC236}">
                <a16:creationId xmlns:a16="http://schemas.microsoft.com/office/drawing/2014/main" id="{8ECA02F5-8E97-CC52-416D-B1632208AB21}"/>
              </a:ext>
            </a:extLst>
          </p:cNvPr>
          <p:cNvSpPr/>
          <p:nvPr/>
        </p:nvSpPr>
        <p:spPr>
          <a:xfrm>
            <a:off x="5811361" y="-4059457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i="1" dirty="0"/>
              <a:t>Future Vision </a:t>
            </a:r>
            <a:endParaRPr lang="en-CA" sz="40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F7FB3D6-C3B9-4461-AC88-B7A827783A82}"/>
              </a:ext>
            </a:extLst>
          </p:cNvPr>
          <p:cNvGrpSpPr/>
          <p:nvPr/>
        </p:nvGrpSpPr>
        <p:grpSpPr>
          <a:xfrm>
            <a:off x="224417" y="1597643"/>
            <a:ext cx="11743166" cy="4686263"/>
            <a:chOff x="224417" y="1412586"/>
            <a:chExt cx="11743166" cy="4686263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6A30B9A-E0CF-003F-C84B-BD774D200F65}"/>
                </a:ext>
              </a:extLst>
            </p:cNvPr>
            <p:cNvGrpSpPr/>
            <p:nvPr/>
          </p:nvGrpSpPr>
          <p:grpSpPr>
            <a:xfrm>
              <a:off x="224417" y="3084245"/>
              <a:ext cx="11743166" cy="1342946"/>
              <a:chOff x="717210" y="3332629"/>
              <a:chExt cx="10382548" cy="1187347"/>
            </a:xfrm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0AC9D786-17F6-86C8-DC2A-4152DF9FE80F}"/>
                  </a:ext>
                </a:extLst>
              </p:cNvPr>
              <p:cNvSpPr/>
              <p:nvPr/>
            </p:nvSpPr>
            <p:spPr>
              <a:xfrm>
                <a:off x="8388155" y="3332629"/>
                <a:ext cx="2711603" cy="1171352"/>
              </a:xfrm>
              <a:custGeom>
                <a:avLst/>
                <a:gdLst>
                  <a:gd name="connsiteX0" fmla="*/ 1375011 w 2019780"/>
                  <a:gd name="connsiteY0" fmla="*/ 214 h 1405172"/>
                  <a:gd name="connsiteX1" fmla="*/ 1432075 w 2019780"/>
                  <a:gd name="connsiteY1" fmla="*/ 34913 h 1405172"/>
                  <a:gd name="connsiteX2" fmla="*/ 1984740 w 2019780"/>
                  <a:gd name="connsiteY2" fmla="*/ 632969 h 1405172"/>
                  <a:gd name="connsiteX3" fmla="*/ 1992208 w 2019780"/>
                  <a:gd name="connsiteY3" fmla="*/ 751058 h 1405172"/>
                  <a:gd name="connsiteX4" fmla="*/ 1429274 w 2019780"/>
                  <a:gd name="connsiteY4" fmla="*/ 1363401 h 1405172"/>
                  <a:gd name="connsiteX5" fmla="*/ 1353657 w 2019780"/>
                  <a:gd name="connsiteY5" fmla="*/ 1356733 h 1405172"/>
                  <a:gd name="connsiteX6" fmla="*/ 1353657 w 2019780"/>
                  <a:gd name="connsiteY6" fmla="*/ 1154100 h 1405172"/>
                  <a:gd name="connsiteX7" fmla="*/ 0 w 2019780"/>
                  <a:gd name="connsiteY7" fmla="*/ 1154100 h 1405172"/>
                  <a:gd name="connsiteX8" fmla="*/ 0 w 2019780"/>
                  <a:gd name="connsiteY8" fmla="*/ 251075 h 1405172"/>
                  <a:gd name="connsiteX9" fmla="*/ 1353655 w 2019780"/>
                  <a:gd name="connsiteY9" fmla="*/ 251075 h 1405172"/>
                  <a:gd name="connsiteX10" fmla="*/ 1353655 w 2019780"/>
                  <a:gd name="connsiteY10" fmla="*/ 50150 h 1405172"/>
                  <a:gd name="connsiteX11" fmla="*/ 1375011 w 2019780"/>
                  <a:gd name="connsiteY11" fmla="*/ 214 h 1405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19780" h="1405172">
                    <a:moveTo>
                      <a:pt x="1375011" y="214"/>
                    </a:moveTo>
                    <a:cubicBezTo>
                      <a:pt x="1388782" y="-1790"/>
                      <a:pt x="1408503" y="10313"/>
                      <a:pt x="1432075" y="34913"/>
                    </a:cubicBezTo>
                    <a:lnTo>
                      <a:pt x="1984740" y="632969"/>
                    </a:lnTo>
                    <a:cubicBezTo>
                      <a:pt x="2025039" y="683763"/>
                      <a:pt x="2034531" y="695982"/>
                      <a:pt x="1992208" y="751058"/>
                    </a:cubicBezTo>
                    <a:lnTo>
                      <a:pt x="1429274" y="1363401"/>
                    </a:lnTo>
                    <a:cubicBezTo>
                      <a:pt x="1374661" y="1422603"/>
                      <a:pt x="1353657" y="1417524"/>
                      <a:pt x="1353657" y="1356733"/>
                    </a:cubicBezTo>
                    <a:lnTo>
                      <a:pt x="1353657" y="1154100"/>
                    </a:lnTo>
                    <a:lnTo>
                      <a:pt x="0" y="1154100"/>
                    </a:lnTo>
                    <a:lnTo>
                      <a:pt x="0" y="251075"/>
                    </a:lnTo>
                    <a:lnTo>
                      <a:pt x="1353655" y="251075"/>
                    </a:lnTo>
                    <a:lnTo>
                      <a:pt x="1353655" y="50150"/>
                    </a:lnTo>
                    <a:cubicBezTo>
                      <a:pt x="1353422" y="18327"/>
                      <a:pt x="1361241" y="2217"/>
                      <a:pt x="1375011" y="2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0C668E98-E1E5-D1DF-B210-0C72A7330A6E}"/>
                  </a:ext>
                </a:extLst>
              </p:cNvPr>
              <p:cNvSpPr/>
              <p:nvPr/>
            </p:nvSpPr>
            <p:spPr>
              <a:xfrm>
                <a:off x="6449660" y="3348625"/>
                <a:ext cx="2711603" cy="1171351"/>
              </a:xfrm>
              <a:custGeom>
                <a:avLst/>
                <a:gdLst>
                  <a:gd name="connsiteX0" fmla="*/ 1375011 w 2019780"/>
                  <a:gd name="connsiteY0" fmla="*/ 214 h 1405172"/>
                  <a:gd name="connsiteX1" fmla="*/ 1432075 w 2019780"/>
                  <a:gd name="connsiteY1" fmla="*/ 34913 h 1405172"/>
                  <a:gd name="connsiteX2" fmla="*/ 1984740 w 2019780"/>
                  <a:gd name="connsiteY2" fmla="*/ 632969 h 1405172"/>
                  <a:gd name="connsiteX3" fmla="*/ 1992208 w 2019780"/>
                  <a:gd name="connsiteY3" fmla="*/ 751058 h 1405172"/>
                  <a:gd name="connsiteX4" fmla="*/ 1429274 w 2019780"/>
                  <a:gd name="connsiteY4" fmla="*/ 1363401 h 1405172"/>
                  <a:gd name="connsiteX5" fmla="*/ 1353657 w 2019780"/>
                  <a:gd name="connsiteY5" fmla="*/ 1356733 h 1405172"/>
                  <a:gd name="connsiteX6" fmla="*/ 1353657 w 2019780"/>
                  <a:gd name="connsiteY6" fmla="*/ 1154100 h 1405172"/>
                  <a:gd name="connsiteX7" fmla="*/ 0 w 2019780"/>
                  <a:gd name="connsiteY7" fmla="*/ 1154100 h 1405172"/>
                  <a:gd name="connsiteX8" fmla="*/ 0 w 2019780"/>
                  <a:gd name="connsiteY8" fmla="*/ 251075 h 1405172"/>
                  <a:gd name="connsiteX9" fmla="*/ 1353655 w 2019780"/>
                  <a:gd name="connsiteY9" fmla="*/ 251075 h 1405172"/>
                  <a:gd name="connsiteX10" fmla="*/ 1353655 w 2019780"/>
                  <a:gd name="connsiteY10" fmla="*/ 50150 h 1405172"/>
                  <a:gd name="connsiteX11" fmla="*/ 1375011 w 2019780"/>
                  <a:gd name="connsiteY11" fmla="*/ 214 h 1405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19780" h="1405172">
                    <a:moveTo>
                      <a:pt x="1375011" y="214"/>
                    </a:moveTo>
                    <a:cubicBezTo>
                      <a:pt x="1388782" y="-1790"/>
                      <a:pt x="1408503" y="10313"/>
                      <a:pt x="1432075" y="34913"/>
                    </a:cubicBezTo>
                    <a:lnTo>
                      <a:pt x="1984740" y="632969"/>
                    </a:lnTo>
                    <a:cubicBezTo>
                      <a:pt x="2025039" y="683763"/>
                      <a:pt x="2034531" y="695982"/>
                      <a:pt x="1992208" y="751058"/>
                    </a:cubicBezTo>
                    <a:lnTo>
                      <a:pt x="1429274" y="1363401"/>
                    </a:lnTo>
                    <a:cubicBezTo>
                      <a:pt x="1374661" y="1422603"/>
                      <a:pt x="1353657" y="1417524"/>
                      <a:pt x="1353657" y="1356733"/>
                    </a:cubicBezTo>
                    <a:lnTo>
                      <a:pt x="1353657" y="1154100"/>
                    </a:lnTo>
                    <a:lnTo>
                      <a:pt x="0" y="1154100"/>
                    </a:lnTo>
                    <a:lnTo>
                      <a:pt x="0" y="251075"/>
                    </a:lnTo>
                    <a:lnTo>
                      <a:pt x="1353655" y="251075"/>
                    </a:lnTo>
                    <a:lnTo>
                      <a:pt x="1353655" y="50150"/>
                    </a:lnTo>
                    <a:cubicBezTo>
                      <a:pt x="1353422" y="18327"/>
                      <a:pt x="1361241" y="2217"/>
                      <a:pt x="1375011" y="2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610D7EC-5A47-6044-1B80-D61848B75F2C}"/>
                  </a:ext>
                </a:extLst>
              </p:cNvPr>
              <p:cNvSpPr/>
              <p:nvPr/>
            </p:nvSpPr>
            <p:spPr>
              <a:xfrm>
                <a:off x="4511163" y="3332629"/>
                <a:ext cx="2711603" cy="1171352"/>
              </a:xfrm>
              <a:custGeom>
                <a:avLst/>
                <a:gdLst>
                  <a:gd name="connsiteX0" fmla="*/ 1375011 w 2019780"/>
                  <a:gd name="connsiteY0" fmla="*/ 214 h 1405172"/>
                  <a:gd name="connsiteX1" fmla="*/ 1432075 w 2019780"/>
                  <a:gd name="connsiteY1" fmla="*/ 34913 h 1405172"/>
                  <a:gd name="connsiteX2" fmla="*/ 1984740 w 2019780"/>
                  <a:gd name="connsiteY2" fmla="*/ 632969 h 1405172"/>
                  <a:gd name="connsiteX3" fmla="*/ 1992208 w 2019780"/>
                  <a:gd name="connsiteY3" fmla="*/ 751058 h 1405172"/>
                  <a:gd name="connsiteX4" fmla="*/ 1429274 w 2019780"/>
                  <a:gd name="connsiteY4" fmla="*/ 1363401 h 1405172"/>
                  <a:gd name="connsiteX5" fmla="*/ 1353657 w 2019780"/>
                  <a:gd name="connsiteY5" fmla="*/ 1356733 h 1405172"/>
                  <a:gd name="connsiteX6" fmla="*/ 1353657 w 2019780"/>
                  <a:gd name="connsiteY6" fmla="*/ 1154100 h 1405172"/>
                  <a:gd name="connsiteX7" fmla="*/ 0 w 2019780"/>
                  <a:gd name="connsiteY7" fmla="*/ 1154100 h 1405172"/>
                  <a:gd name="connsiteX8" fmla="*/ 0 w 2019780"/>
                  <a:gd name="connsiteY8" fmla="*/ 251075 h 1405172"/>
                  <a:gd name="connsiteX9" fmla="*/ 1353655 w 2019780"/>
                  <a:gd name="connsiteY9" fmla="*/ 251075 h 1405172"/>
                  <a:gd name="connsiteX10" fmla="*/ 1353655 w 2019780"/>
                  <a:gd name="connsiteY10" fmla="*/ 50150 h 1405172"/>
                  <a:gd name="connsiteX11" fmla="*/ 1375011 w 2019780"/>
                  <a:gd name="connsiteY11" fmla="*/ 214 h 1405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19780" h="1405172">
                    <a:moveTo>
                      <a:pt x="1375011" y="214"/>
                    </a:moveTo>
                    <a:cubicBezTo>
                      <a:pt x="1388782" y="-1790"/>
                      <a:pt x="1408503" y="10313"/>
                      <a:pt x="1432075" y="34913"/>
                    </a:cubicBezTo>
                    <a:lnTo>
                      <a:pt x="1984740" y="632969"/>
                    </a:lnTo>
                    <a:cubicBezTo>
                      <a:pt x="2025039" y="683763"/>
                      <a:pt x="2034531" y="695982"/>
                      <a:pt x="1992208" y="751058"/>
                    </a:cubicBezTo>
                    <a:lnTo>
                      <a:pt x="1429274" y="1363401"/>
                    </a:lnTo>
                    <a:cubicBezTo>
                      <a:pt x="1374661" y="1422603"/>
                      <a:pt x="1353657" y="1417524"/>
                      <a:pt x="1353657" y="1356733"/>
                    </a:cubicBezTo>
                    <a:lnTo>
                      <a:pt x="1353657" y="1154100"/>
                    </a:lnTo>
                    <a:lnTo>
                      <a:pt x="0" y="1154100"/>
                    </a:lnTo>
                    <a:lnTo>
                      <a:pt x="0" y="251075"/>
                    </a:lnTo>
                    <a:lnTo>
                      <a:pt x="1353655" y="251075"/>
                    </a:lnTo>
                    <a:lnTo>
                      <a:pt x="1353655" y="50150"/>
                    </a:lnTo>
                    <a:cubicBezTo>
                      <a:pt x="1353422" y="18327"/>
                      <a:pt x="1361241" y="2217"/>
                      <a:pt x="1375011" y="2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AACF6233-E04D-CF74-375E-04D8606EC7F3}"/>
                  </a:ext>
                </a:extLst>
              </p:cNvPr>
              <p:cNvSpPr/>
              <p:nvPr/>
            </p:nvSpPr>
            <p:spPr>
              <a:xfrm>
                <a:off x="2572666" y="3332629"/>
                <a:ext cx="2711603" cy="1171352"/>
              </a:xfrm>
              <a:custGeom>
                <a:avLst/>
                <a:gdLst>
                  <a:gd name="connsiteX0" fmla="*/ 1375011 w 2019780"/>
                  <a:gd name="connsiteY0" fmla="*/ 214 h 1405172"/>
                  <a:gd name="connsiteX1" fmla="*/ 1432075 w 2019780"/>
                  <a:gd name="connsiteY1" fmla="*/ 34913 h 1405172"/>
                  <a:gd name="connsiteX2" fmla="*/ 1984740 w 2019780"/>
                  <a:gd name="connsiteY2" fmla="*/ 632969 h 1405172"/>
                  <a:gd name="connsiteX3" fmla="*/ 1992208 w 2019780"/>
                  <a:gd name="connsiteY3" fmla="*/ 751058 h 1405172"/>
                  <a:gd name="connsiteX4" fmla="*/ 1429274 w 2019780"/>
                  <a:gd name="connsiteY4" fmla="*/ 1363401 h 1405172"/>
                  <a:gd name="connsiteX5" fmla="*/ 1353657 w 2019780"/>
                  <a:gd name="connsiteY5" fmla="*/ 1356733 h 1405172"/>
                  <a:gd name="connsiteX6" fmla="*/ 1353657 w 2019780"/>
                  <a:gd name="connsiteY6" fmla="*/ 1154100 h 1405172"/>
                  <a:gd name="connsiteX7" fmla="*/ 0 w 2019780"/>
                  <a:gd name="connsiteY7" fmla="*/ 1154100 h 1405172"/>
                  <a:gd name="connsiteX8" fmla="*/ 0 w 2019780"/>
                  <a:gd name="connsiteY8" fmla="*/ 251075 h 1405172"/>
                  <a:gd name="connsiteX9" fmla="*/ 1353655 w 2019780"/>
                  <a:gd name="connsiteY9" fmla="*/ 251075 h 1405172"/>
                  <a:gd name="connsiteX10" fmla="*/ 1353655 w 2019780"/>
                  <a:gd name="connsiteY10" fmla="*/ 50150 h 1405172"/>
                  <a:gd name="connsiteX11" fmla="*/ 1375011 w 2019780"/>
                  <a:gd name="connsiteY11" fmla="*/ 214 h 1405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19780" h="1405172">
                    <a:moveTo>
                      <a:pt x="1375011" y="214"/>
                    </a:moveTo>
                    <a:cubicBezTo>
                      <a:pt x="1388782" y="-1790"/>
                      <a:pt x="1408503" y="10313"/>
                      <a:pt x="1432075" y="34913"/>
                    </a:cubicBezTo>
                    <a:lnTo>
                      <a:pt x="1984740" y="632969"/>
                    </a:lnTo>
                    <a:cubicBezTo>
                      <a:pt x="2025039" y="683763"/>
                      <a:pt x="2034531" y="695982"/>
                      <a:pt x="1992208" y="751058"/>
                    </a:cubicBezTo>
                    <a:lnTo>
                      <a:pt x="1429274" y="1363401"/>
                    </a:lnTo>
                    <a:cubicBezTo>
                      <a:pt x="1374661" y="1422603"/>
                      <a:pt x="1353657" y="1417524"/>
                      <a:pt x="1353657" y="1356733"/>
                    </a:cubicBezTo>
                    <a:lnTo>
                      <a:pt x="1353657" y="1154100"/>
                    </a:lnTo>
                    <a:lnTo>
                      <a:pt x="0" y="1154100"/>
                    </a:lnTo>
                    <a:lnTo>
                      <a:pt x="0" y="251075"/>
                    </a:lnTo>
                    <a:lnTo>
                      <a:pt x="1353655" y="251075"/>
                    </a:lnTo>
                    <a:lnTo>
                      <a:pt x="1353655" y="50150"/>
                    </a:lnTo>
                    <a:cubicBezTo>
                      <a:pt x="1353422" y="18327"/>
                      <a:pt x="1361241" y="2217"/>
                      <a:pt x="1375011" y="2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67DECE8-09F8-F7A1-BE72-F4F1520F5A52}"/>
                  </a:ext>
                </a:extLst>
              </p:cNvPr>
              <p:cNvSpPr/>
              <p:nvPr/>
            </p:nvSpPr>
            <p:spPr>
              <a:xfrm>
                <a:off x="717210" y="3332629"/>
                <a:ext cx="2628562" cy="1171352"/>
              </a:xfrm>
              <a:custGeom>
                <a:avLst/>
                <a:gdLst>
                  <a:gd name="connsiteX0" fmla="*/ 1375011 w 2019780"/>
                  <a:gd name="connsiteY0" fmla="*/ 214 h 1405172"/>
                  <a:gd name="connsiteX1" fmla="*/ 1432075 w 2019780"/>
                  <a:gd name="connsiteY1" fmla="*/ 34913 h 1405172"/>
                  <a:gd name="connsiteX2" fmla="*/ 1984740 w 2019780"/>
                  <a:gd name="connsiteY2" fmla="*/ 632969 h 1405172"/>
                  <a:gd name="connsiteX3" fmla="*/ 1992208 w 2019780"/>
                  <a:gd name="connsiteY3" fmla="*/ 751058 h 1405172"/>
                  <a:gd name="connsiteX4" fmla="*/ 1429274 w 2019780"/>
                  <a:gd name="connsiteY4" fmla="*/ 1363401 h 1405172"/>
                  <a:gd name="connsiteX5" fmla="*/ 1353657 w 2019780"/>
                  <a:gd name="connsiteY5" fmla="*/ 1356733 h 1405172"/>
                  <a:gd name="connsiteX6" fmla="*/ 1353657 w 2019780"/>
                  <a:gd name="connsiteY6" fmla="*/ 1154100 h 1405172"/>
                  <a:gd name="connsiteX7" fmla="*/ 0 w 2019780"/>
                  <a:gd name="connsiteY7" fmla="*/ 1154100 h 1405172"/>
                  <a:gd name="connsiteX8" fmla="*/ 0 w 2019780"/>
                  <a:gd name="connsiteY8" fmla="*/ 251075 h 1405172"/>
                  <a:gd name="connsiteX9" fmla="*/ 1353655 w 2019780"/>
                  <a:gd name="connsiteY9" fmla="*/ 251075 h 1405172"/>
                  <a:gd name="connsiteX10" fmla="*/ 1353655 w 2019780"/>
                  <a:gd name="connsiteY10" fmla="*/ 50150 h 1405172"/>
                  <a:gd name="connsiteX11" fmla="*/ 1375011 w 2019780"/>
                  <a:gd name="connsiteY11" fmla="*/ 214 h 1405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19780" h="1405172">
                    <a:moveTo>
                      <a:pt x="1375011" y="214"/>
                    </a:moveTo>
                    <a:cubicBezTo>
                      <a:pt x="1388782" y="-1790"/>
                      <a:pt x="1408503" y="10313"/>
                      <a:pt x="1432075" y="34913"/>
                    </a:cubicBezTo>
                    <a:lnTo>
                      <a:pt x="1984740" y="632969"/>
                    </a:lnTo>
                    <a:cubicBezTo>
                      <a:pt x="2025039" y="683763"/>
                      <a:pt x="2034531" y="695982"/>
                      <a:pt x="1992208" y="751058"/>
                    </a:cubicBezTo>
                    <a:lnTo>
                      <a:pt x="1429274" y="1363401"/>
                    </a:lnTo>
                    <a:cubicBezTo>
                      <a:pt x="1374661" y="1422603"/>
                      <a:pt x="1353657" y="1417524"/>
                      <a:pt x="1353657" y="1356733"/>
                    </a:cubicBezTo>
                    <a:lnTo>
                      <a:pt x="1353657" y="1154100"/>
                    </a:lnTo>
                    <a:lnTo>
                      <a:pt x="0" y="1154100"/>
                    </a:lnTo>
                    <a:lnTo>
                      <a:pt x="0" y="251075"/>
                    </a:lnTo>
                    <a:lnTo>
                      <a:pt x="1353655" y="251075"/>
                    </a:lnTo>
                    <a:lnTo>
                      <a:pt x="1353655" y="50150"/>
                    </a:lnTo>
                    <a:cubicBezTo>
                      <a:pt x="1353422" y="18327"/>
                      <a:pt x="1361241" y="2217"/>
                      <a:pt x="1375011" y="2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5195014E-38D0-D367-FB7F-92DD4E46AF1B}"/>
                  </a:ext>
                </a:extLst>
              </p:cNvPr>
              <p:cNvSpPr/>
              <p:nvPr/>
            </p:nvSpPr>
            <p:spPr>
              <a:xfrm>
                <a:off x="9021230" y="3789265"/>
                <a:ext cx="1330220" cy="25808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400" b="1" i="0" u="none" strike="noStrike" dirty="0">
                    <a:solidFill>
                      <a:schemeClr val="bg2"/>
                    </a:solidFill>
                    <a:effectLst/>
                  </a:rPr>
                  <a:t>Lorem ipsum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2A04CBD-C401-9D26-58A9-96C3FE7C6097}"/>
                  </a:ext>
                </a:extLst>
              </p:cNvPr>
              <p:cNvSpPr/>
              <p:nvPr/>
            </p:nvSpPr>
            <p:spPr>
              <a:xfrm>
                <a:off x="985523" y="3789265"/>
                <a:ext cx="1239443" cy="25808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400" b="1" i="0" u="none" strike="noStrike" dirty="0">
                    <a:solidFill>
                      <a:schemeClr val="bg2"/>
                    </a:solidFill>
                    <a:effectLst/>
                  </a:rPr>
                  <a:t>Lorem ipsum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20E5AAF-5D6A-36A9-BC19-7FD1BDEC0E62}"/>
                  </a:ext>
                </a:extLst>
              </p:cNvPr>
              <p:cNvSpPr/>
              <p:nvPr/>
            </p:nvSpPr>
            <p:spPr>
              <a:xfrm>
                <a:off x="3225717" y="3789265"/>
                <a:ext cx="1239443" cy="25808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400" b="1" i="0" u="none" strike="noStrike" dirty="0">
                    <a:solidFill>
                      <a:schemeClr val="bg2"/>
                    </a:solidFill>
                    <a:effectLst/>
                  </a:rPr>
                  <a:t>Lorem ipsum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500A3185-C43F-DDA5-0F9F-D3342631C4A8}"/>
                  </a:ext>
                </a:extLst>
              </p:cNvPr>
              <p:cNvSpPr/>
              <p:nvPr/>
            </p:nvSpPr>
            <p:spPr>
              <a:xfrm>
                <a:off x="7078917" y="3767181"/>
                <a:ext cx="1257750" cy="30224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400" b="1" i="0" u="none" strike="noStrike" dirty="0">
                    <a:solidFill>
                      <a:schemeClr val="bg2"/>
                    </a:solidFill>
                    <a:effectLst/>
                  </a:rPr>
                  <a:t>Lorem ipsum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20A48FBA-ED90-E825-C00D-03E2D9EF362B}"/>
                  </a:ext>
                </a:extLst>
              </p:cNvPr>
              <p:cNvSpPr/>
              <p:nvPr/>
            </p:nvSpPr>
            <p:spPr>
              <a:xfrm>
                <a:off x="5086153" y="3789265"/>
                <a:ext cx="1330220" cy="25808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400" b="1" i="0" u="none" strike="noStrike" dirty="0">
                    <a:solidFill>
                      <a:schemeClr val="bg2"/>
                    </a:solidFill>
                    <a:effectLst/>
                  </a:rPr>
                  <a:t>Lorem ipsum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B35ED432-E1B3-E698-45EB-475B77BA5E88}"/>
                  </a:ext>
                </a:extLst>
              </p:cNvPr>
              <p:cNvGrpSpPr/>
              <p:nvPr/>
            </p:nvGrpSpPr>
            <p:grpSpPr>
              <a:xfrm>
                <a:off x="2427965" y="3691352"/>
                <a:ext cx="469900" cy="469900"/>
                <a:chOff x="2127250" y="3594100"/>
                <a:chExt cx="469900" cy="469900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3144676A-4C93-DB11-B6D9-E159418FBB46}"/>
                    </a:ext>
                  </a:extLst>
                </p:cNvPr>
                <p:cNvSpPr/>
                <p:nvPr/>
              </p:nvSpPr>
              <p:spPr>
                <a:xfrm>
                  <a:off x="2127250" y="3594100"/>
                  <a:ext cx="469900" cy="469900"/>
                </a:xfrm>
                <a:prstGeom prst="ellipse">
                  <a:avLst/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9B2EF34D-6CE9-DDFB-1826-033512C2D73D}"/>
                    </a:ext>
                  </a:extLst>
                </p:cNvPr>
                <p:cNvSpPr txBox="1"/>
                <p:nvPr/>
              </p:nvSpPr>
              <p:spPr>
                <a:xfrm>
                  <a:off x="2161514" y="3665781"/>
                  <a:ext cx="401371" cy="32654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IN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>
                          <a:lumMod val="10000"/>
                        </a:schemeClr>
                      </a:solidFill>
                      <a:effectLst/>
                      <a:uLnTx/>
                      <a:uFillTx/>
                      <a:latin typeface="+mj-lt"/>
                      <a:cs typeface="Times New Roman" panose="02020603050405020304" pitchFamily="18" charset="0"/>
                    </a:rPr>
                    <a:t>01</a:t>
                  </a:r>
                  <a:endPara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A4419001-A4AC-316C-F832-5ECF4F6750D8}"/>
                  </a:ext>
                </a:extLst>
              </p:cNvPr>
              <p:cNvGrpSpPr/>
              <p:nvPr/>
            </p:nvGrpSpPr>
            <p:grpSpPr>
              <a:xfrm>
                <a:off x="4366104" y="3691352"/>
                <a:ext cx="469900" cy="469900"/>
                <a:chOff x="2127250" y="3594100"/>
                <a:chExt cx="469900" cy="469900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D4D8C0B9-6945-0BFD-24C1-7F134350B51D}"/>
                    </a:ext>
                  </a:extLst>
                </p:cNvPr>
                <p:cNvSpPr/>
                <p:nvPr/>
              </p:nvSpPr>
              <p:spPr>
                <a:xfrm>
                  <a:off x="2127250" y="3594100"/>
                  <a:ext cx="469900" cy="469900"/>
                </a:xfrm>
                <a:prstGeom prst="ellipse">
                  <a:avLst/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6EFEA11F-BC69-90F8-DC7E-33CC4861A8AE}"/>
                    </a:ext>
                  </a:extLst>
                </p:cNvPr>
                <p:cNvSpPr txBox="1"/>
                <p:nvPr/>
              </p:nvSpPr>
              <p:spPr>
                <a:xfrm>
                  <a:off x="2161514" y="3665781"/>
                  <a:ext cx="401371" cy="32654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IN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>
                          <a:lumMod val="10000"/>
                        </a:schemeClr>
                      </a:solidFill>
                      <a:effectLst/>
                      <a:uLnTx/>
                      <a:uFillTx/>
                      <a:latin typeface="+mj-lt"/>
                      <a:cs typeface="Times New Roman" panose="02020603050405020304" pitchFamily="18" charset="0"/>
                    </a:rPr>
                    <a:t>02</a:t>
                  </a:r>
                  <a:endPara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AE8586F6-367F-5096-13AA-227AA0B9BD16}"/>
                  </a:ext>
                </a:extLst>
              </p:cNvPr>
              <p:cNvGrpSpPr/>
              <p:nvPr/>
            </p:nvGrpSpPr>
            <p:grpSpPr>
              <a:xfrm>
                <a:off x="6304243" y="3691352"/>
                <a:ext cx="469900" cy="469900"/>
                <a:chOff x="2127250" y="3594100"/>
                <a:chExt cx="469900" cy="469900"/>
              </a:xfrm>
            </p:grpSpPr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6E1EE067-3CDF-EC65-7AC2-6FBBE715B844}"/>
                    </a:ext>
                  </a:extLst>
                </p:cNvPr>
                <p:cNvSpPr/>
                <p:nvPr/>
              </p:nvSpPr>
              <p:spPr>
                <a:xfrm>
                  <a:off x="2127250" y="3594100"/>
                  <a:ext cx="469900" cy="469900"/>
                </a:xfrm>
                <a:prstGeom prst="ellipse">
                  <a:avLst/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C691A53D-FF43-A766-755B-E16D60F15346}"/>
                    </a:ext>
                  </a:extLst>
                </p:cNvPr>
                <p:cNvSpPr txBox="1"/>
                <p:nvPr/>
              </p:nvSpPr>
              <p:spPr>
                <a:xfrm>
                  <a:off x="2161514" y="3665781"/>
                  <a:ext cx="401371" cy="32654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IN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>
                          <a:lumMod val="10000"/>
                        </a:schemeClr>
                      </a:solidFill>
                      <a:effectLst/>
                      <a:uLnTx/>
                      <a:uFillTx/>
                      <a:latin typeface="+mj-lt"/>
                      <a:cs typeface="Times New Roman" panose="02020603050405020304" pitchFamily="18" charset="0"/>
                    </a:rPr>
                    <a:t>03</a:t>
                  </a:r>
                  <a:endPara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61B54C5B-A201-D4BE-5966-66E82E39C751}"/>
                  </a:ext>
                </a:extLst>
              </p:cNvPr>
              <p:cNvGrpSpPr/>
              <p:nvPr/>
            </p:nvGrpSpPr>
            <p:grpSpPr>
              <a:xfrm>
                <a:off x="8242382" y="3691352"/>
                <a:ext cx="469900" cy="469900"/>
                <a:chOff x="2127250" y="3594100"/>
                <a:chExt cx="469900" cy="469900"/>
              </a:xfrm>
            </p:grpSpPr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8220A2F9-BCF3-B872-14D6-C1BBB3BA9FAB}"/>
                    </a:ext>
                  </a:extLst>
                </p:cNvPr>
                <p:cNvSpPr/>
                <p:nvPr/>
              </p:nvSpPr>
              <p:spPr>
                <a:xfrm>
                  <a:off x="2127250" y="3594100"/>
                  <a:ext cx="469900" cy="469900"/>
                </a:xfrm>
                <a:prstGeom prst="ellipse">
                  <a:avLst/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A82656CC-96DB-F093-F8AC-FDF541E0CB70}"/>
                    </a:ext>
                  </a:extLst>
                </p:cNvPr>
                <p:cNvSpPr txBox="1"/>
                <p:nvPr/>
              </p:nvSpPr>
              <p:spPr>
                <a:xfrm>
                  <a:off x="2161514" y="3665781"/>
                  <a:ext cx="401371" cy="32654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IN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>
                          <a:lumMod val="10000"/>
                        </a:schemeClr>
                      </a:solidFill>
                      <a:effectLst/>
                      <a:uLnTx/>
                      <a:uFillTx/>
                      <a:latin typeface="+mj-lt"/>
                      <a:cs typeface="Times New Roman" panose="02020603050405020304" pitchFamily="18" charset="0"/>
                    </a:rPr>
                    <a:t>04</a:t>
                  </a:r>
                  <a:endPara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BFA36C7E-8798-6E82-3860-BC99EA830C7D}"/>
                  </a:ext>
                </a:extLst>
              </p:cNvPr>
              <p:cNvGrpSpPr/>
              <p:nvPr/>
            </p:nvGrpSpPr>
            <p:grpSpPr>
              <a:xfrm>
                <a:off x="10180520" y="3691352"/>
                <a:ext cx="469900" cy="469900"/>
                <a:chOff x="2127250" y="3594100"/>
                <a:chExt cx="469900" cy="469900"/>
              </a:xfrm>
            </p:grpSpPr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B6514AFE-9E6B-1E9C-3DD3-6C38E256B6D7}"/>
                    </a:ext>
                  </a:extLst>
                </p:cNvPr>
                <p:cNvSpPr/>
                <p:nvPr/>
              </p:nvSpPr>
              <p:spPr>
                <a:xfrm>
                  <a:off x="2127250" y="3594100"/>
                  <a:ext cx="469900" cy="469900"/>
                </a:xfrm>
                <a:prstGeom prst="ellipse">
                  <a:avLst/>
                </a:prstGeom>
                <a:solidFill>
                  <a:schemeClr val="bg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1FA1C96A-47E3-46D4-652A-64D8E62F5DA3}"/>
                    </a:ext>
                  </a:extLst>
                </p:cNvPr>
                <p:cNvSpPr txBox="1"/>
                <p:nvPr/>
              </p:nvSpPr>
              <p:spPr>
                <a:xfrm>
                  <a:off x="2161514" y="3665781"/>
                  <a:ext cx="401371" cy="32654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IN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>
                          <a:lumMod val="10000"/>
                        </a:schemeClr>
                      </a:solidFill>
                      <a:effectLst/>
                      <a:uLnTx/>
                      <a:uFillTx/>
                      <a:latin typeface="+mj-lt"/>
                      <a:cs typeface="Times New Roman" panose="02020603050405020304" pitchFamily="18" charset="0"/>
                    </a:rPr>
                    <a:t>05</a:t>
                  </a:r>
                  <a:endPara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D3848B33-43D8-9895-8CDF-369A3D4A9581}"/>
                </a:ext>
              </a:extLst>
            </p:cNvPr>
            <p:cNvGrpSpPr/>
            <p:nvPr/>
          </p:nvGrpSpPr>
          <p:grpSpPr>
            <a:xfrm>
              <a:off x="472999" y="1412586"/>
              <a:ext cx="11246003" cy="1528352"/>
              <a:chOff x="264559" y="1412586"/>
              <a:chExt cx="11246003" cy="152835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>
                <a:off x="264559" y="1412586"/>
                <a:ext cx="2767673" cy="1528352"/>
                <a:chOff x="2443067" y="1243136"/>
                <a:chExt cx="6666523" cy="161179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</a:t>
                  </a:r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9AA7B9FF-5561-C912-FC52-915729D03F1C}"/>
                  </a:ext>
                </a:extLst>
              </p:cNvPr>
              <p:cNvGrpSpPr/>
              <p:nvPr/>
            </p:nvGrpSpPr>
            <p:grpSpPr>
              <a:xfrm>
                <a:off x="4503724" y="1412586"/>
                <a:ext cx="2767673" cy="1528352"/>
                <a:chOff x="2443067" y="1243136"/>
                <a:chExt cx="6666523" cy="1611795"/>
              </a:xfrm>
            </p:grpSpPr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5D649CEB-6123-A1F9-5EB2-C4DEF15B6216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</a:t>
                  </a:r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F3D4311A-AEC3-5864-6C62-D4FBEC8F18ED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A7A72464-D08D-058F-72B3-C054F10E4307}"/>
                  </a:ext>
                </a:extLst>
              </p:cNvPr>
              <p:cNvGrpSpPr/>
              <p:nvPr/>
            </p:nvGrpSpPr>
            <p:grpSpPr>
              <a:xfrm>
                <a:off x="8742889" y="1412586"/>
                <a:ext cx="2767673" cy="1528352"/>
                <a:chOff x="2443067" y="1243136"/>
                <a:chExt cx="6666523" cy="1611795"/>
              </a:xfrm>
            </p:grpSpPr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6D39396D-3804-EFFB-073E-DD81459F7FAE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</a:t>
                  </a:r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36F648EA-408A-1AF0-D63E-0B40754BF892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FE19D28-5816-C45F-8BDF-046ABB04837B}"/>
                </a:ext>
              </a:extLst>
            </p:cNvPr>
            <p:cNvGrpSpPr/>
            <p:nvPr/>
          </p:nvGrpSpPr>
          <p:grpSpPr>
            <a:xfrm>
              <a:off x="2592581" y="4570497"/>
              <a:ext cx="7006838" cy="1528352"/>
              <a:chOff x="264559" y="1412586"/>
              <a:chExt cx="7006838" cy="1528352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C9712E32-4F87-D998-7A71-926EF0E9725B}"/>
                  </a:ext>
                </a:extLst>
              </p:cNvPr>
              <p:cNvGrpSpPr/>
              <p:nvPr/>
            </p:nvGrpSpPr>
            <p:grpSpPr>
              <a:xfrm>
                <a:off x="264559" y="1412586"/>
                <a:ext cx="2767673" cy="1528352"/>
                <a:chOff x="2443067" y="1243136"/>
                <a:chExt cx="6666523" cy="1611795"/>
              </a:xfrm>
            </p:grpSpPr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AAAB6278-278E-72B6-BE5F-76207ABBC156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</a:t>
                  </a:r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4AC24E89-F50A-6F8E-65CF-3ED98E8BE9EB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9E14922B-5596-4F12-8ACD-F01BAB4EF898}"/>
                  </a:ext>
                </a:extLst>
              </p:cNvPr>
              <p:cNvGrpSpPr/>
              <p:nvPr/>
            </p:nvGrpSpPr>
            <p:grpSpPr>
              <a:xfrm>
                <a:off x="4503724" y="1412586"/>
                <a:ext cx="2767673" cy="1528352"/>
                <a:chOff x="2443067" y="1243136"/>
                <a:chExt cx="6666523" cy="1611795"/>
              </a:xfrm>
            </p:grpSpPr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42837D8B-AADA-1DD5-AEBC-2C611E567121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</a:t>
                  </a:r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E9E23BFA-17AE-1265-D9BC-0472BCE5FA8E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875ED79-6CD0-9DC1-69FB-4DEDEF2BE18F}"/>
              </a:ext>
            </a:extLst>
          </p:cNvPr>
          <p:cNvGrpSpPr/>
          <p:nvPr/>
        </p:nvGrpSpPr>
        <p:grpSpPr>
          <a:xfrm>
            <a:off x="0" y="1617116"/>
            <a:ext cx="12192000" cy="4369374"/>
            <a:chOff x="0" y="1475601"/>
            <a:chExt cx="12192000" cy="436937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E4F415A-0369-B433-2CC3-D12F6D29740A}"/>
                </a:ext>
              </a:extLst>
            </p:cNvPr>
            <p:cNvGrpSpPr/>
            <p:nvPr/>
          </p:nvGrpSpPr>
          <p:grpSpPr>
            <a:xfrm>
              <a:off x="0" y="1475601"/>
              <a:ext cx="12192000" cy="4369374"/>
              <a:chOff x="0" y="1475601"/>
              <a:chExt cx="12192000" cy="4369374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FA40F0DD-2138-D573-1322-1F0398760A45}"/>
                  </a:ext>
                </a:extLst>
              </p:cNvPr>
              <p:cNvGrpSpPr/>
              <p:nvPr/>
            </p:nvGrpSpPr>
            <p:grpSpPr>
              <a:xfrm>
                <a:off x="0" y="1475601"/>
                <a:ext cx="4526927" cy="2063942"/>
                <a:chOff x="0" y="1621536"/>
                <a:chExt cx="4526927" cy="2063942"/>
              </a:xfrm>
            </p:grpSpPr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F2C60AEC-44AB-6A51-8B46-28082F544AD5}"/>
                    </a:ext>
                  </a:extLst>
                </p:cNvPr>
                <p:cNvGrpSpPr/>
                <p:nvPr/>
              </p:nvGrpSpPr>
              <p:grpSpPr>
                <a:xfrm>
                  <a:off x="368942" y="1621536"/>
                  <a:ext cx="3555830" cy="1883664"/>
                  <a:chOff x="321567" y="1545336"/>
                  <a:chExt cx="3555830" cy="1883664"/>
                </a:xfrm>
              </p:grpSpPr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2DCE13F2-1C8B-E7D7-30AB-F7E1EEECBD2D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545336"/>
                    <a:ext cx="2419924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kumimoji="0" lang="en-C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7DD725E0-B53C-CFAC-03AC-3873AD68ACE0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856819"/>
                    <a:ext cx="3555830" cy="157218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 spcFirstLastPara="0" vert="horz" wrap="square" lIns="64008" tIns="64008" rIns="85344" bIns="96012" numCol="1" spcCol="1270" anchor="t" anchorCtr="0">
                    <a:no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enim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ad minim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veniam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quis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nostrud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exercitation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ullamco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laboris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nisi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aliquip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commodo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consequat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</p:grp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8F7A799B-FA79-4059-1D59-32487B69C373}"/>
                    </a:ext>
                  </a:extLst>
                </p:cNvPr>
                <p:cNvGrpSpPr/>
                <p:nvPr/>
              </p:nvGrpSpPr>
              <p:grpSpPr>
                <a:xfrm>
                  <a:off x="0" y="1940069"/>
                  <a:ext cx="4526927" cy="1745409"/>
                  <a:chOff x="0" y="1940069"/>
                  <a:chExt cx="4526927" cy="1745409"/>
                </a:xfrm>
              </p:grpSpPr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260C82ED-93B0-AA60-9B0F-DC2570AC3AF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2602681"/>
                    <a:ext cx="3781830" cy="1082797"/>
                    <a:chOff x="0" y="2561893"/>
                    <a:chExt cx="3781830" cy="1082797"/>
                  </a:xfrm>
                </p:grpSpPr>
                <p:sp>
                  <p:nvSpPr>
                    <p:cNvPr id="95" name="Rectangle 94">
                      <a:extLst>
                        <a:ext uri="{FF2B5EF4-FFF2-40B4-BE49-F238E27FC236}">
                          <a16:creationId xmlns:a16="http://schemas.microsoft.com/office/drawing/2014/main" id="{EA32DE58-1DC7-F4CA-FB2D-2B684DF98F42}"/>
                        </a:ext>
                      </a:extLst>
                    </p:cNvPr>
                    <p:cNvSpPr/>
                    <p:nvPr/>
                  </p:nvSpPr>
                  <p:spPr>
                    <a:xfrm rot="1638429">
                      <a:off x="3694788" y="2561893"/>
                      <a:ext cx="87042" cy="1082797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" name="Rectangle 95">
                      <a:extLst>
                        <a:ext uri="{FF2B5EF4-FFF2-40B4-BE49-F238E27FC236}">
                          <a16:creationId xmlns:a16="http://schemas.microsoft.com/office/drawing/2014/main" id="{5EB45669-C242-50FC-2BDE-907E22379C7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719548" y="1797748"/>
                      <a:ext cx="87042" cy="3526138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6628259A-5C84-90CA-3493-8D4E585C9B1A}"/>
                      </a:ext>
                    </a:extLst>
                  </p:cNvPr>
                  <p:cNvSpPr/>
                  <p:nvPr/>
                </p:nvSpPr>
                <p:spPr>
                  <a:xfrm>
                    <a:off x="3743539" y="1940069"/>
                    <a:ext cx="783388" cy="78338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I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CF90A92-D40C-D52E-D772-82E9F4A13531}"/>
                  </a:ext>
                </a:extLst>
              </p:cNvPr>
              <p:cNvGrpSpPr/>
              <p:nvPr/>
            </p:nvGrpSpPr>
            <p:grpSpPr>
              <a:xfrm>
                <a:off x="7662113" y="3921348"/>
                <a:ext cx="4529887" cy="1923627"/>
                <a:chOff x="7662113" y="4067283"/>
                <a:chExt cx="4529887" cy="1923627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AD2205FD-973F-B8B1-2F3C-A09B768388EF}"/>
                    </a:ext>
                  </a:extLst>
                </p:cNvPr>
                <p:cNvGrpSpPr/>
                <p:nvPr/>
              </p:nvGrpSpPr>
              <p:grpSpPr>
                <a:xfrm>
                  <a:off x="8636170" y="4336935"/>
                  <a:ext cx="3555830" cy="1653975"/>
                  <a:chOff x="321567" y="1571741"/>
                  <a:chExt cx="3555830" cy="1653975"/>
                </a:xfrm>
              </p:grpSpPr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6FDC3727-DF91-D1E0-CFE0-CE381A563491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571741"/>
                    <a:ext cx="2419924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kumimoji="0" lang="en-C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46D8BB2A-D946-C70F-F9D4-E47C16D4E845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856819"/>
                    <a:ext cx="3555830" cy="13688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 spcFirstLastPara="0" vert="horz" wrap="square" lIns="64008" tIns="64008" rIns="85344" bIns="96012" numCol="1" spcCol="1270" anchor="t" anchorCtr="0">
                    <a:no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enim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ad minim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veniam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quis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nostrud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exercitation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ullamco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laboris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nisi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aliquip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commodo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consequat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1662863A-5F7B-B74E-51F4-F9FCBF53348B}"/>
                    </a:ext>
                  </a:extLst>
                </p:cNvPr>
                <p:cNvGrpSpPr/>
                <p:nvPr/>
              </p:nvGrpSpPr>
              <p:grpSpPr>
                <a:xfrm>
                  <a:off x="7662113" y="4067283"/>
                  <a:ext cx="4529887" cy="1746289"/>
                  <a:chOff x="7662113" y="4067283"/>
                  <a:chExt cx="4529887" cy="1746289"/>
                </a:xfrm>
              </p:grpSpPr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8CB8310E-73CD-E61B-4AAE-A6042AB9C791}"/>
                      </a:ext>
                    </a:extLst>
                  </p:cNvPr>
                  <p:cNvGrpSpPr/>
                  <p:nvPr/>
                </p:nvGrpSpPr>
                <p:grpSpPr>
                  <a:xfrm>
                    <a:off x="8403578" y="4067283"/>
                    <a:ext cx="3788422" cy="1098635"/>
                    <a:chOff x="8403578" y="4026495"/>
                    <a:chExt cx="3788422" cy="1098635"/>
                  </a:xfrm>
                </p:grpSpPr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BE8E445D-D2F2-6407-5D83-FD32A93662B9}"/>
                        </a:ext>
                      </a:extLst>
                    </p:cNvPr>
                    <p:cNvSpPr/>
                    <p:nvPr/>
                  </p:nvSpPr>
                  <p:spPr>
                    <a:xfrm rot="1638429" flipH="1" flipV="1">
                      <a:off x="8403578" y="4026495"/>
                      <a:ext cx="87042" cy="109863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7ACE555D-E28B-3838-9314-52E593489DCE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10383931" y="2346703"/>
                      <a:ext cx="87042" cy="3529096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111C5DD9-1D88-F4F1-C6C6-61A770DD1246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7662113" y="5030186"/>
                    <a:ext cx="783387" cy="78338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I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E279F282-6BC4-3A69-BC6E-FBAFC55F40AD}"/>
                  </a:ext>
                </a:extLst>
              </p:cNvPr>
              <p:cNvGrpSpPr/>
              <p:nvPr/>
            </p:nvGrpSpPr>
            <p:grpSpPr>
              <a:xfrm>
                <a:off x="0" y="3921267"/>
                <a:ext cx="4526927" cy="1753028"/>
                <a:chOff x="0" y="3921267"/>
                <a:chExt cx="4526927" cy="1753028"/>
              </a:xfrm>
            </p:grpSpPr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FCB790B8-CDBD-3859-4C98-00381E3A7384}"/>
                    </a:ext>
                  </a:extLst>
                </p:cNvPr>
                <p:cNvGrpSpPr/>
                <p:nvPr/>
              </p:nvGrpSpPr>
              <p:grpSpPr>
                <a:xfrm>
                  <a:off x="368942" y="4191000"/>
                  <a:ext cx="3555830" cy="1483295"/>
                  <a:chOff x="321567" y="1571741"/>
                  <a:chExt cx="3555830" cy="1483295"/>
                </a:xfrm>
              </p:grpSpPr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44316AE4-1700-03E3-E672-FBAD84D1C17B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571741"/>
                    <a:ext cx="2419924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kumimoji="0" lang="en-C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7DA9BBCC-7BE3-9BAB-7235-5B3E5624EB30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856819"/>
                    <a:ext cx="3555830" cy="11982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 spcFirstLastPara="0" vert="horz" wrap="square" lIns="64008" tIns="64008" rIns="85344" bIns="96012" numCol="1" spcCol="1270" anchor="t" anchorCtr="0">
                    <a:no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enim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ad minim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veniam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quis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nostrud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exercitation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ullamco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laboris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nisi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aliquip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commodo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consequat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0D843E9A-C5D1-30A9-5B1E-B74923844788}"/>
                    </a:ext>
                  </a:extLst>
                </p:cNvPr>
                <p:cNvGrpSpPr/>
                <p:nvPr/>
              </p:nvGrpSpPr>
              <p:grpSpPr>
                <a:xfrm>
                  <a:off x="0" y="3921267"/>
                  <a:ext cx="4526927" cy="1746369"/>
                  <a:chOff x="0" y="4067202"/>
                  <a:chExt cx="4526927" cy="1746369"/>
                </a:xfrm>
              </p:grpSpPr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1BD0DA51-4CAE-DDC6-8FDE-141CDDBE7DA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4067202"/>
                    <a:ext cx="3785775" cy="1099993"/>
                    <a:chOff x="0" y="4026414"/>
                    <a:chExt cx="3785775" cy="1099993"/>
                  </a:xfrm>
                </p:grpSpPr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EBC612D5-DE17-EA50-A614-FD76BF561536}"/>
                        </a:ext>
                      </a:extLst>
                    </p:cNvPr>
                    <p:cNvSpPr/>
                    <p:nvPr/>
                  </p:nvSpPr>
                  <p:spPr>
                    <a:xfrm rot="19961571" flipV="1">
                      <a:off x="3698733" y="4026414"/>
                      <a:ext cx="87042" cy="1099993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" name="Rectangle 65">
                      <a:extLst>
                        <a:ext uri="{FF2B5EF4-FFF2-40B4-BE49-F238E27FC236}">
                          <a16:creationId xmlns:a16="http://schemas.microsoft.com/office/drawing/2014/main" id="{F1FCAA21-93BA-7CA1-DB55-D5EAE5536DF9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1719548" y="2348178"/>
                      <a:ext cx="87042" cy="3526138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9B4AAB81-8556-5A2E-8B78-4774F9D9699D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743539" y="5030185"/>
                    <a:ext cx="783388" cy="783386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I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rPr>
                      <a:t>04</a:t>
                    </a:r>
                  </a:p>
                </p:txBody>
              </p:sp>
            </p:grp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CDD9E0E-1D4F-C129-5181-EC479ADDFBD4}"/>
                  </a:ext>
                </a:extLst>
              </p:cNvPr>
              <p:cNvGrpSpPr/>
              <p:nvPr/>
            </p:nvGrpSpPr>
            <p:grpSpPr>
              <a:xfrm>
                <a:off x="7662113" y="1475601"/>
                <a:ext cx="4529887" cy="2064509"/>
                <a:chOff x="7662113" y="1475601"/>
                <a:chExt cx="4529887" cy="2064509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82CA54D-9FED-8ED8-D465-5ED2136B2B29}"/>
                    </a:ext>
                  </a:extLst>
                </p:cNvPr>
                <p:cNvGrpSpPr/>
                <p:nvPr/>
              </p:nvGrpSpPr>
              <p:grpSpPr>
                <a:xfrm>
                  <a:off x="8636170" y="1475601"/>
                  <a:ext cx="3555830" cy="1507390"/>
                  <a:chOff x="321567" y="1545336"/>
                  <a:chExt cx="3555830" cy="1507390"/>
                </a:xfrm>
              </p:grpSpPr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E76B8FAA-313C-BDEF-411C-A63E4D93C70F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545336"/>
                    <a:ext cx="2768970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kumimoji="0" lang="en-C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085CBE98-CB57-55C3-C0EE-226D3A205E12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7" y="1856820"/>
                    <a:ext cx="3555830" cy="119590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 spcFirstLastPara="0" vert="horz" wrap="square" lIns="64008" tIns="64008" rIns="85344" bIns="96012" numCol="1" spcCol="1270" anchor="t" anchorCtr="0">
                    <a:no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enim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ad minim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veniam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quis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nostrud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exercitation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ullamco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laboris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nisi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aliquip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ex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ea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commodo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0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consequat</a:t>
                    </a:r>
                    <a:r>
                      <a:rPr lang="en-CA" sz="100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</p:grp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2631CA1C-8A99-C8EC-6717-CCE9E4D5EC2A}"/>
                    </a:ext>
                  </a:extLst>
                </p:cNvPr>
                <p:cNvGrpSpPr/>
                <p:nvPr/>
              </p:nvGrpSpPr>
              <p:grpSpPr>
                <a:xfrm>
                  <a:off x="7662113" y="1794131"/>
                  <a:ext cx="4529887" cy="1745979"/>
                  <a:chOff x="7662113" y="1940066"/>
                  <a:chExt cx="4529887" cy="1745979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6A9DEAA5-C03F-3B00-E67F-863E846DDA82}"/>
                      </a:ext>
                    </a:extLst>
                  </p:cNvPr>
                  <p:cNvGrpSpPr/>
                  <p:nvPr/>
                </p:nvGrpSpPr>
                <p:grpSpPr>
                  <a:xfrm>
                    <a:off x="8404857" y="2592988"/>
                    <a:ext cx="3787143" cy="1093057"/>
                    <a:chOff x="8404857" y="2552200"/>
                    <a:chExt cx="3787143" cy="1093057"/>
                  </a:xfrm>
                </p:grpSpPr>
                <p:sp>
                  <p:nvSpPr>
                    <p:cNvPr id="46" name="Rectangle 45">
                      <a:extLst>
                        <a:ext uri="{FF2B5EF4-FFF2-40B4-BE49-F238E27FC236}">
                          <a16:creationId xmlns:a16="http://schemas.microsoft.com/office/drawing/2014/main" id="{58B0E5C4-DE3F-7387-DD62-470041B02DFE}"/>
                        </a:ext>
                      </a:extLst>
                    </p:cNvPr>
                    <p:cNvSpPr/>
                    <p:nvPr/>
                  </p:nvSpPr>
                  <p:spPr>
                    <a:xfrm rot="19961571" flipH="1">
                      <a:off x="8404857" y="2552200"/>
                      <a:ext cx="87042" cy="1093057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0" name="Rectangle 49">
                      <a:extLst>
                        <a:ext uri="{FF2B5EF4-FFF2-40B4-BE49-F238E27FC236}">
                          <a16:creationId xmlns:a16="http://schemas.microsoft.com/office/drawing/2014/main" id="{961550B2-F988-A70F-F3B8-28185C44C84A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10383931" y="1796264"/>
                      <a:ext cx="87042" cy="3529096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27B4D0AC-B7E0-B711-4E22-6CB6B83AD50C}"/>
                      </a:ext>
                    </a:extLst>
                  </p:cNvPr>
                  <p:cNvSpPr/>
                  <p:nvPr/>
                </p:nvSpPr>
                <p:spPr>
                  <a:xfrm flipH="1">
                    <a:off x="7662113" y="1940066"/>
                    <a:ext cx="783387" cy="783388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I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rPr>
                      <a:t>02</a:t>
                    </a:r>
                  </a:p>
                </p:txBody>
              </p:sp>
            </p:grp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814BC7B-68C1-3CA0-27D7-90B963B1E4FE}"/>
                </a:ext>
              </a:extLst>
            </p:cNvPr>
            <p:cNvGrpSpPr/>
            <p:nvPr/>
          </p:nvGrpSpPr>
          <p:grpSpPr>
            <a:xfrm>
              <a:off x="4546871" y="2181759"/>
              <a:ext cx="3098258" cy="3098256"/>
              <a:chOff x="4546872" y="2286906"/>
              <a:chExt cx="3098258" cy="3098256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4DF969A-D09D-7243-E088-ED2CC554C7F6}"/>
                  </a:ext>
                </a:extLst>
              </p:cNvPr>
              <p:cNvSpPr/>
              <p:nvPr/>
            </p:nvSpPr>
            <p:spPr>
              <a:xfrm>
                <a:off x="4546872" y="2286906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B4C0D7A-BFC1-8679-D59D-F30C808B9443}"/>
                  </a:ext>
                </a:extLst>
              </p:cNvPr>
              <p:cNvSpPr/>
              <p:nvPr/>
            </p:nvSpPr>
            <p:spPr>
              <a:xfrm>
                <a:off x="6185365" y="2286906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C9BBD2A-0133-DC0E-5EDF-2573783A77C7}"/>
                  </a:ext>
                </a:extLst>
              </p:cNvPr>
              <p:cNvSpPr/>
              <p:nvPr/>
            </p:nvSpPr>
            <p:spPr>
              <a:xfrm>
                <a:off x="4546872" y="3925397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01E6AB9-5A52-EBBA-635F-1C86E0FE766E}"/>
                  </a:ext>
                </a:extLst>
              </p:cNvPr>
              <p:cNvSpPr/>
              <p:nvPr/>
            </p:nvSpPr>
            <p:spPr>
              <a:xfrm>
                <a:off x="6185365" y="3925397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35FBABD-C41F-3C60-44A0-F00EA62F1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/>
              <a:t>Conclusion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17F2AA-2E22-F2B1-6B76-217652035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1685A-95A2-35CC-0BBC-80937AB1E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7" name="Picture Placeholder 6" descr="A person looking at a blackboard with drawings on it&#10;&#10;Description automatically generated">
            <a:extLst>
              <a:ext uri="{FF2B5EF4-FFF2-40B4-BE49-F238E27FC236}">
                <a16:creationId xmlns:a16="http://schemas.microsoft.com/office/drawing/2014/main" id="{A86C314F-46B8-789A-6A86-7130439F7E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2463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E3A002E-B0F6-F4A9-AC45-01F932B1EE61}"/>
              </a:ext>
            </a:extLst>
          </p:cNvPr>
          <p:cNvGrpSpPr/>
          <p:nvPr/>
        </p:nvGrpSpPr>
        <p:grpSpPr>
          <a:xfrm>
            <a:off x="1192058" y="4564454"/>
            <a:ext cx="5292324" cy="4124455"/>
            <a:chOff x="-2474951" y="-861260"/>
            <a:chExt cx="7007389" cy="5461054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50587B1B-FD4E-51D3-8865-1EC844A0B8D9}"/>
                </a:ext>
              </a:extLst>
            </p:cNvPr>
            <p:cNvSpPr/>
            <p:nvPr/>
          </p:nvSpPr>
          <p:spPr>
            <a:xfrm>
              <a:off x="-502748" y="-648325"/>
              <a:ext cx="5035186" cy="5035186"/>
            </a:xfrm>
            <a:prstGeom prst="ellipse">
              <a:avLst/>
            </a:prstGeom>
            <a:solidFill>
              <a:schemeClr val="accent3"/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8AA0D042-A042-7B95-8A03-E61653DCA20C}"/>
                </a:ext>
              </a:extLst>
            </p:cNvPr>
            <p:cNvSpPr/>
            <p:nvPr/>
          </p:nvSpPr>
          <p:spPr>
            <a:xfrm>
              <a:off x="-2474951" y="-861260"/>
              <a:ext cx="5461056" cy="5461054"/>
            </a:xfrm>
            <a:prstGeom prst="ellipse">
              <a:avLst/>
            </a:prstGeom>
            <a:solidFill>
              <a:schemeClr val="accent2">
                <a:alpha val="84000"/>
              </a:schemeClr>
            </a:solidFill>
            <a:effectLst>
              <a:softEdge rad="1270000"/>
            </a:effectLst>
          </p:spPr>
          <p:txBody>
            <a:bodyPr/>
            <a:lstStyle/>
            <a:p>
              <a:endParaRPr lang="en-CA" sz="1200"/>
            </a:p>
          </p:txBody>
        </p:sp>
      </p:grpSp>
      <p:sp>
        <p:nvSpPr>
          <p:cNvPr id="32" name="Freeform 3">
            <a:extLst>
              <a:ext uri="{FF2B5EF4-FFF2-40B4-BE49-F238E27FC236}">
                <a16:creationId xmlns:a16="http://schemas.microsoft.com/office/drawing/2014/main" id="{B50A68D3-526C-0099-0EBC-B8F21AA54DEF}"/>
              </a:ext>
            </a:extLst>
          </p:cNvPr>
          <p:cNvSpPr/>
          <p:nvPr/>
        </p:nvSpPr>
        <p:spPr>
          <a:xfrm>
            <a:off x="5004100" y="-2567900"/>
            <a:ext cx="5924382" cy="6473516"/>
          </a:xfrm>
          <a:prstGeom prst="ellipse">
            <a:avLst/>
          </a:prstGeom>
          <a:solidFill>
            <a:schemeClr val="accent3"/>
          </a:solidFill>
          <a:effectLst>
            <a:softEdge rad="1270000"/>
          </a:effectLst>
        </p:spPr>
        <p:txBody>
          <a:bodyPr/>
          <a:lstStyle/>
          <a:p>
            <a:endParaRPr lang="en-CA" sz="1200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71779EF9-EBB4-DB83-1EE1-DA97D1442ADB}"/>
              </a:ext>
            </a:extLst>
          </p:cNvPr>
          <p:cNvSpPr/>
          <p:nvPr/>
        </p:nvSpPr>
        <p:spPr>
          <a:xfrm>
            <a:off x="9395929" y="-320"/>
            <a:ext cx="2796071" cy="3679691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A9C3120C-4AD3-D634-03EE-BB29DFA88E3E}"/>
              </a:ext>
            </a:extLst>
          </p:cNvPr>
          <p:cNvSpPr/>
          <p:nvPr/>
        </p:nvSpPr>
        <p:spPr>
          <a:xfrm>
            <a:off x="7466534" y="3178309"/>
            <a:ext cx="2796071" cy="3679691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4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>
            <a:normAutofit/>
          </a:bodyPr>
          <a:lstStyle/>
          <a:p>
            <a:r>
              <a:rPr lang="en-US" altLang="en-US" i="1" dirty="0"/>
              <a:t>Thank you for your time</a:t>
            </a:r>
            <a:endParaRPr lang="en-CA" sz="400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40EC1-4EF1-9CE5-0FDB-6811DA6A26CA}"/>
              </a:ext>
            </a:extLst>
          </p:cNvPr>
          <p:cNvGrpSpPr/>
          <p:nvPr/>
        </p:nvGrpSpPr>
        <p:grpSpPr>
          <a:xfrm>
            <a:off x="741650" y="1882857"/>
            <a:ext cx="5354350" cy="3993875"/>
            <a:chOff x="473784" y="2849021"/>
            <a:chExt cx="3061235" cy="22834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3D0F6B-ABF7-4DD8-79B5-C758DFA75D69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62DF51-5F88-50D1-5646-1DC8C6BFC8BD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F1CF506-972B-056D-254E-B0C6D29BBE7E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A4FA379-8F3A-0659-FE3D-970ED0F69389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322098-266D-7B97-D44D-8E674BA8E39C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2E7216-EE78-ABD6-807D-FDAB37D10C09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52A9C-BD18-F0F7-7066-3C03E1967383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92D5C42-3C9E-F44A-A2BF-7FF2AF692561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C2B0F1-70AC-00AA-0281-8DF508299256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FC9622-E1F6-7FC9-6227-1599D6520022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FC4E9B-4EFE-CC1C-1476-D0C665E9ED6A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F4E5FD-663D-4851-EF36-5EB716AC05A8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DD18BD0-72B5-A1F7-E42A-CD9BE28D58FB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pic>
        <p:nvPicPr>
          <p:cNvPr id="40" name="Picture Placeholder 39" descr="A group of people around a table&#10;&#10;Description automatically generated">
            <a:extLst>
              <a:ext uri="{FF2B5EF4-FFF2-40B4-BE49-F238E27FC236}">
                <a16:creationId xmlns:a16="http://schemas.microsoft.com/office/drawing/2014/main" id="{0090E3E8-F76C-2262-BF9B-E4158B8F492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18B50"/>
      </a:accent1>
      <a:accent2>
        <a:srgbClr val="5DB996"/>
      </a:accent2>
      <a:accent3>
        <a:srgbClr val="E3F0AF"/>
      </a:accent3>
      <a:accent4>
        <a:srgbClr val="5DB996"/>
      </a:accent4>
      <a:accent5>
        <a:srgbClr val="FBF6E9"/>
      </a:accent5>
      <a:accent6>
        <a:srgbClr val="0C643A"/>
      </a:accent6>
      <a:hlink>
        <a:srgbClr val="0070C0"/>
      </a:hlink>
      <a:folHlink>
        <a:srgbClr val="FF00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2168</Words>
  <Application>Microsoft Office PowerPoint</Application>
  <PresentationFormat>Widescreen</PresentationFormat>
  <Paragraphs>232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Aparajita</vt:lpstr>
      <vt:lpstr>Aptos</vt:lpstr>
      <vt:lpstr>Arial</vt:lpstr>
      <vt:lpstr>Arial Nova</vt:lpstr>
      <vt:lpstr>Arial Rounded MT Bold</vt:lpstr>
      <vt:lpstr>Balsamiq Sans</vt:lpstr>
      <vt:lpstr>Calibri</vt:lpstr>
      <vt:lpstr>Cambria</vt:lpstr>
      <vt:lpstr>Century Gothic</vt:lpstr>
      <vt:lpstr>Cormorant Garamond Bold Italics</vt:lpstr>
      <vt:lpstr>Courier New</vt:lpstr>
      <vt:lpstr>Roboto</vt:lpstr>
      <vt:lpstr>Trebuchet MS</vt:lpstr>
      <vt:lpstr>Verdana</vt:lpstr>
      <vt:lpstr>Office Theme</vt:lpstr>
      <vt:lpstr>STARTUP Business Plan Presentation</vt:lpstr>
      <vt:lpstr>Table of contents</vt:lpstr>
      <vt:lpstr>PowerPoint Presentation</vt:lpstr>
      <vt:lpstr>Introduction</vt:lpstr>
      <vt:lpstr>Team Members</vt:lpstr>
      <vt:lpstr>Background Project</vt:lpstr>
      <vt:lpstr>Sales Performance Analysis</vt:lpstr>
      <vt:lpstr>Project Objectives</vt:lpstr>
      <vt:lpstr>Expected Outcomes</vt:lpstr>
      <vt:lpstr>Methodology</vt:lpstr>
      <vt:lpstr>Data Analysis</vt:lpstr>
      <vt:lpstr>SWOT Analysis</vt:lpstr>
      <vt:lpstr>Awards and Recognition </vt:lpstr>
      <vt:lpstr>Future Vision </vt:lpstr>
      <vt:lpstr>Conclusion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Mohinder Yadav</dc:creator>
  <cp:lastModifiedBy>Mohinder Yadav</cp:lastModifiedBy>
  <cp:revision>1</cp:revision>
  <dcterms:created xsi:type="dcterms:W3CDTF">2024-12-18T21:57:07Z</dcterms:created>
  <dcterms:modified xsi:type="dcterms:W3CDTF">2025-03-18T00:38:06Z</dcterms:modified>
</cp:coreProperties>
</file>