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74" r:id="rId1"/>
  </p:sldMasterIdLst>
  <p:notesMasterIdLst>
    <p:notesMasterId r:id="rId19"/>
  </p:notesMasterIdLst>
  <p:handoutMasterIdLst>
    <p:handoutMasterId r:id="rId20"/>
  </p:handoutMasterIdLst>
  <p:sldIdLst>
    <p:sldId id="2141413517" r:id="rId2"/>
    <p:sldId id="2141413485" r:id="rId3"/>
    <p:sldId id="2141413486" r:id="rId4"/>
    <p:sldId id="2141413488" r:id="rId5"/>
    <p:sldId id="2141413489" r:id="rId6"/>
    <p:sldId id="2141413492" r:id="rId7"/>
    <p:sldId id="2141413499" r:id="rId8"/>
    <p:sldId id="2141413500" r:id="rId9"/>
    <p:sldId id="2141413503" r:id="rId10"/>
    <p:sldId id="2141413494" r:id="rId11"/>
    <p:sldId id="2141413512" r:id="rId12"/>
    <p:sldId id="2141413520" r:id="rId13"/>
    <p:sldId id="2141413522" r:id="rId14"/>
    <p:sldId id="2141413521" r:id="rId15"/>
    <p:sldId id="2141413496" r:id="rId16"/>
    <p:sldId id="2141413523" r:id="rId17"/>
    <p:sldId id="214141351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D37"/>
    <a:srgbClr val="212E9A"/>
    <a:srgbClr val="654329"/>
    <a:srgbClr val="C18B64"/>
    <a:srgbClr val="E6E6E6"/>
    <a:srgbClr val="69BFFF"/>
    <a:srgbClr val="F2BC7F"/>
    <a:srgbClr val="F0F0F0"/>
    <a:srgbClr val="29A37A"/>
    <a:srgbClr val="0570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69CAFD-9381-4B6B-8864-E7211A5877CA}" v="4" dt="2025-03-25T23:54:23.2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06" autoAdjust="0"/>
    <p:restoredTop sz="96076" autoAdjust="0"/>
  </p:normalViewPr>
  <p:slideViewPr>
    <p:cSldViewPr snapToGrid="0">
      <p:cViewPr varScale="1">
        <p:scale>
          <a:sx n="91" d="100"/>
          <a:sy n="91" d="100"/>
        </p:scale>
        <p:origin x="990" y="30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398"/>
    </p:cViewPr>
  </p:sorterViewPr>
  <p:notesViewPr>
    <p:cSldViewPr snapToGrid="0">
      <p:cViewPr varScale="1">
        <p:scale>
          <a:sx n="81" d="100"/>
          <a:sy n="81" d="100"/>
        </p:scale>
        <p:origin x="389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Company 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Sheet1!$A$2:$A$6</c:f>
              <c:strCache>
                <c:ptCount val="5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  <c:pt idx="4">
                  <c:v>20XX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</c:v>
                </c:pt>
                <c:pt idx="1">
                  <c:v>19</c:v>
                </c:pt>
                <c:pt idx="2">
                  <c:v>25</c:v>
                </c:pt>
                <c:pt idx="3">
                  <c:v>16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60-4C4E-9ABB-74F93A31939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Company B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Sheet1!$A$2:$A$6</c:f>
              <c:strCache>
                <c:ptCount val="5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  <c:pt idx="4">
                  <c:v>20XX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10</c:v>
                </c:pt>
                <c:pt idx="1">
                  <c:v>13</c:v>
                </c:pt>
                <c:pt idx="2">
                  <c:v>18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60-4C4E-9ABB-74F93A3193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44948080"/>
        <c:axId val="31363520"/>
      </c:areaChart>
      <c:catAx>
        <c:axId val="444948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63520"/>
        <c:crosses val="autoZero"/>
        <c:auto val="1"/>
        <c:lblAlgn val="ctr"/>
        <c:lblOffset val="100"/>
        <c:noMultiLvlLbl val="0"/>
      </c:catAx>
      <c:valAx>
        <c:axId val="313635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94808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Company 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60</c:v>
                </c:pt>
                <c:pt idx="2">
                  <c:v>90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F6-488A-BCFC-6457DE9C51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Company 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50</c:v>
                </c:pt>
                <c:pt idx="1">
                  <c:v>55</c:v>
                </c:pt>
                <c:pt idx="2">
                  <c:v>80</c:v>
                </c:pt>
                <c:pt idx="3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F6-488A-BCFC-6457DE9C51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4"/>
        <c:overlap val="30"/>
        <c:axId val="227274800"/>
        <c:axId val="28799696"/>
      </c:barChart>
      <c:catAx>
        <c:axId val="22727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99696"/>
        <c:crosses val="autoZero"/>
        <c:auto val="1"/>
        <c:lblAlgn val="ctr"/>
        <c:lblOffset val="100"/>
        <c:noMultiLvlLbl val="0"/>
      </c:catAx>
      <c:valAx>
        <c:axId val="28799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274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/>
          </a:solidFill>
          <a:latin typeface="+mn-lt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13D50AB-056E-8A0A-E007-3B4127172E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AB1050-1AF8-221A-452D-E70F616E56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627C5-4591-47CB-94AC-DB4934FD0BF9}" type="datetimeFigureOut">
              <a:rPr lang="en-CA" smtClean="0"/>
              <a:t>2025-03-25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B40F6-E9D4-5846-69F6-6F38FCA2B0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F779EC-5DF0-F70A-788F-6C6CFB1C67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A8477F-AAF1-4A6C-9315-88A8C072CA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10621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1DC2DC-1091-4835-8E49-DC2AAEBD7DB2}" type="datetimeFigureOut">
              <a:rPr lang="en-IN" smtClean="0"/>
              <a:t>25-03-2025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33F4BA-8C55-4246-8561-E500B7CA7A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8168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F8BD630D-7A9A-41D4-46A4-4B6C3F5214F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D1E2592B-23D6-5FF1-FD1E-5313FABB71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67BC6147-0C4F-6DC3-38F0-D18867D2B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444ED9B-88F8-5200-FBD0-60906CA22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10364F-4A58-462A-0F32-EFACE0D787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71498" y="2479747"/>
            <a:ext cx="7649004" cy="1578373"/>
          </a:xfrm>
        </p:spPr>
        <p:txBody>
          <a:bodyPr anchor="ctr">
            <a:normAutofit/>
          </a:bodyPr>
          <a:lstStyle>
            <a:lvl1pPr algn="ctr">
              <a:defRPr sz="5400" b="1">
                <a:solidFill>
                  <a:schemeClr val="tx2"/>
                </a:solidFill>
                <a:latin typeface="+mj-lt"/>
                <a:ea typeface="Cascadia Code" panose="020B0609020000020004" pitchFamily="49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48D6CB-FA75-9F51-19F0-CE7CFD4B98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35255" y="4086962"/>
            <a:ext cx="6321491" cy="47497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 b="1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cs typeface="Poppins Light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53070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90329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37930"/>
            <a:ext cx="11685794" cy="721987"/>
          </a:xfrm>
        </p:spPr>
        <p:txBody>
          <a:bodyPr>
            <a:normAutofit/>
          </a:bodyPr>
          <a:lstStyle>
            <a:lvl1pPr algn="ctr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60847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37930"/>
            <a:ext cx="11685794" cy="721987"/>
          </a:xfrm>
        </p:spPr>
        <p:txBody>
          <a:bodyPr>
            <a:normAutofit/>
          </a:bodyPr>
          <a:lstStyle>
            <a:lvl1pPr algn="ctr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A03EA234-30AB-371C-5ED4-17D24AE6139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90711" y="2484783"/>
            <a:ext cx="3555894" cy="355589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05760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168964"/>
            <a:ext cx="11685794" cy="890953"/>
          </a:xfrm>
        </p:spPr>
        <p:txBody>
          <a:bodyPr>
            <a:normAutofit/>
          </a:bodyPr>
          <a:lstStyle>
            <a:lvl1pPr algn="l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A7A0A99-2BD1-4CEF-96E3-6F5D0EB81B8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903758" y="2557417"/>
            <a:ext cx="2318422" cy="2318424"/>
          </a:xfrm>
          <a:custGeom>
            <a:avLst/>
            <a:gdLst>
              <a:gd name="connsiteX0" fmla="*/ 1159211 w 2318422"/>
              <a:gd name="connsiteY0" fmla="*/ 0 h 2318424"/>
              <a:gd name="connsiteX1" fmla="*/ 2318422 w 2318422"/>
              <a:gd name="connsiteY1" fmla="*/ 1159212 h 2318424"/>
              <a:gd name="connsiteX2" fmla="*/ 1159211 w 2318422"/>
              <a:gd name="connsiteY2" fmla="*/ 2318424 h 2318424"/>
              <a:gd name="connsiteX3" fmla="*/ 0 w 2318422"/>
              <a:gd name="connsiteY3" fmla="*/ 1159212 h 2318424"/>
              <a:gd name="connsiteX4" fmla="*/ 1159211 w 2318422"/>
              <a:gd name="connsiteY4" fmla="*/ 0 h 2318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8422" h="2318424">
                <a:moveTo>
                  <a:pt x="1159211" y="0"/>
                </a:moveTo>
                <a:cubicBezTo>
                  <a:pt x="1799426" y="0"/>
                  <a:pt x="2318422" y="518997"/>
                  <a:pt x="2318422" y="1159212"/>
                </a:cubicBezTo>
                <a:cubicBezTo>
                  <a:pt x="2318422" y="1799427"/>
                  <a:pt x="1799426" y="2318424"/>
                  <a:pt x="1159211" y="2318424"/>
                </a:cubicBezTo>
                <a:cubicBezTo>
                  <a:pt x="518996" y="2318424"/>
                  <a:pt x="0" y="1799427"/>
                  <a:pt x="0" y="1159212"/>
                </a:cubicBezTo>
                <a:cubicBezTo>
                  <a:pt x="0" y="518997"/>
                  <a:pt x="518996" y="0"/>
                  <a:pt x="115921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16982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168964"/>
            <a:ext cx="1168579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36D1A93C-06A0-E423-F01D-9D381FE1114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2352" y="897136"/>
            <a:ext cx="5280074" cy="528007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C22E314D-4ED0-B2BA-8082-FB07DF6A6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184958" y="3144822"/>
            <a:ext cx="2816042" cy="2816042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03744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5CAE691-75D1-AEF6-B2BB-6C985E8CEF6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281160" y="2209800"/>
            <a:ext cx="1629680" cy="1630612"/>
          </a:xfrm>
          <a:prstGeom prst="ellipse">
            <a:avLst/>
          </a:prstGeom>
          <a:noFill/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6C60B8C0-556C-C2FE-D4DC-E3BD59BAA5F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449449" y="2209800"/>
            <a:ext cx="1629680" cy="1630612"/>
          </a:xfrm>
          <a:prstGeom prst="ellipse">
            <a:avLst/>
          </a:prstGeom>
          <a:noFill/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id="{E8F77B4E-34EB-94DD-AD3B-94FE91F5C5C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112871" y="2209800"/>
            <a:ext cx="1629680" cy="1630612"/>
          </a:xfrm>
          <a:prstGeom prst="ellipse">
            <a:avLst/>
          </a:prstGeom>
          <a:noFill/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343641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168964"/>
            <a:ext cx="1168579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C2BD8B31-50FB-4DB3-AD4F-6CBC6548AE8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9325" y="886266"/>
            <a:ext cx="4032000" cy="4032000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1959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D13AD8ED-5143-8670-BF98-E97C9F738AF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80000" y="1209822"/>
            <a:ext cx="4032000" cy="4032000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7288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242C46E-BBCE-4595-B4E3-ED55801897A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16142" y="1394545"/>
            <a:ext cx="3303772" cy="4910002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6626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1372559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7B6BA61-F7F9-DAC3-0FB3-BEBD9C6C01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158393"/>
            <a:ext cx="5280074" cy="528007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21336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6C7FB26-BA86-479C-A9D4-D191E90C82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88349" y="330740"/>
            <a:ext cx="5435204" cy="6206204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0CA824C-16EF-4832-B83B-03FEA0F07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10313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0232A8EA-B62D-40DB-8E83-5EA2BE86921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796545" y="1729478"/>
            <a:ext cx="1616556" cy="1618988"/>
          </a:xfrm>
          <a:custGeom>
            <a:avLst/>
            <a:gdLst>
              <a:gd name="connsiteX0" fmla="*/ 808278 w 1616556"/>
              <a:gd name="connsiteY0" fmla="*/ 0 h 1618988"/>
              <a:gd name="connsiteX1" fmla="*/ 1616556 w 1616556"/>
              <a:gd name="connsiteY1" fmla="*/ 809494 h 1618988"/>
              <a:gd name="connsiteX2" fmla="*/ 808278 w 1616556"/>
              <a:gd name="connsiteY2" fmla="*/ 1618988 h 1618988"/>
              <a:gd name="connsiteX3" fmla="*/ 0 w 1616556"/>
              <a:gd name="connsiteY3" fmla="*/ 809494 h 1618988"/>
              <a:gd name="connsiteX4" fmla="*/ 808278 w 1616556"/>
              <a:gd name="connsiteY4" fmla="*/ 0 h 1618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6556" h="1618988">
                <a:moveTo>
                  <a:pt x="808278" y="0"/>
                </a:moveTo>
                <a:cubicBezTo>
                  <a:pt x="1254678" y="0"/>
                  <a:pt x="1616556" y="362423"/>
                  <a:pt x="1616556" y="809494"/>
                </a:cubicBezTo>
                <a:cubicBezTo>
                  <a:pt x="1616556" y="1256565"/>
                  <a:pt x="1254678" y="1618988"/>
                  <a:pt x="808278" y="1618988"/>
                </a:cubicBezTo>
                <a:cubicBezTo>
                  <a:pt x="361878" y="1618988"/>
                  <a:pt x="0" y="1256565"/>
                  <a:pt x="0" y="809494"/>
                </a:cubicBezTo>
                <a:cubicBezTo>
                  <a:pt x="0" y="362423"/>
                  <a:pt x="361878" y="0"/>
                  <a:pt x="80827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76290EE0-8B59-4086-95E6-90F78D5D084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78900" y="1729478"/>
            <a:ext cx="1616556" cy="1618988"/>
          </a:xfrm>
          <a:custGeom>
            <a:avLst/>
            <a:gdLst>
              <a:gd name="connsiteX0" fmla="*/ 808278 w 1616556"/>
              <a:gd name="connsiteY0" fmla="*/ 0 h 1618988"/>
              <a:gd name="connsiteX1" fmla="*/ 1616556 w 1616556"/>
              <a:gd name="connsiteY1" fmla="*/ 809494 h 1618988"/>
              <a:gd name="connsiteX2" fmla="*/ 808278 w 1616556"/>
              <a:gd name="connsiteY2" fmla="*/ 1618988 h 1618988"/>
              <a:gd name="connsiteX3" fmla="*/ 0 w 1616556"/>
              <a:gd name="connsiteY3" fmla="*/ 809494 h 1618988"/>
              <a:gd name="connsiteX4" fmla="*/ 808278 w 1616556"/>
              <a:gd name="connsiteY4" fmla="*/ 0 h 1618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6556" h="1618988">
                <a:moveTo>
                  <a:pt x="808278" y="0"/>
                </a:moveTo>
                <a:cubicBezTo>
                  <a:pt x="1254678" y="0"/>
                  <a:pt x="1616556" y="362423"/>
                  <a:pt x="1616556" y="809494"/>
                </a:cubicBezTo>
                <a:cubicBezTo>
                  <a:pt x="1616556" y="1256565"/>
                  <a:pt x="1254678" y="1618988"/>
                  <a:pt x="808278" y="1618988"/>
                </a:cubicBezTo>
                <a:cubicBezTo>
                  <a:pt x="361878" y="1618988"/>
                  <a:pt x="0" y="1256565"/>
                  <a:pt x="0" y="809494"/>
                </a:cubicBezTo>
                <a:cubicBezTo>
                  <a:pt x="0" y="362423"/>
                  <a:pt x="361878" y="0"/>
                  <a:pt x="80827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003C8AC0-C5D0-4CA0-A1B8-EBB170BD747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8900" y="4350758"/>
            <a:ext cx="1616556" cy="1618988"/>
          </a:xfrm>
          <a:custGeom>
            <a:avLst/>
            <a:gdLst>
              <a:gd name="connsiteX0" fmla="*/ 808278 w 1616556"/>
              <a:gd name="connsiteY0" fmla="*/ 0 h 1618988"/>
              <a:gd name="connsiteX1" fmla="*/ 1616556 w 1616556"/>
              <a:gd name="connsiteY1" fmla="*/ 809494 h 1618988"/>
              <a:gd name="connsiteX2" fmla="*/ 808278 w 1616556"/>
              <a:gd name="connsiteY2" fmla="*/ 1618988 h 1618988"/>
              <a:gd name="connsiteX3" fmla="*/ 0 w 1616556"/>
              <a:gd name="connsiteY3" fmla="*/ 809494 h 1618988"/>
              <a:gd name="connsiteX4" fmla="*/ 808278 w 1616556"/>
              <a:gd name="connsiteY4" fmla="*/ 0 h 1618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6556" h="1618988">
                <a:moveTo>
                  <a:pt x="808278" y="0"/>
                </a:moveTo>
                <a:cubicBezTo>
                  <a:pt x="1254678" y="0"/>
                  <a:pt x="1616556" y="362423"/>
                  <a:pt x="1616556" y="809494"/>
                </a:cubicBezTo>
                <a:cubicBezTo>
                  <a:pt x="1616556" y="1256565"/>
                  <a:pt x="1254678" y="1618988"/>
                  <a:pt x="808278" y="1618988"/>
                </a:cubicBezTo>
                <a:cubicBezTo>
                  <a:pt x="361878" y="1618988"/>
                  <a:pt x="0" y="1256565"/>
                  <a:pt x="0" y="809494"/>
                </a:cubicBezTo>
                <a:cubicBezTo>
                  <a:pt x="0" y="362423"/>
                  <a:pt x="361878" y="0"/>
                  <a:pt x="80827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82F4CF69-F67D-4D38-A192-001301B502B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96545" y="4350758"/>
            <a:ext cx="1616556" cy="1618988"/>
          </a:xfrm>
          <a:custGeom>
            <a:avLst/>
            <a:gdLst>
              <a:gd name="connsiteX0" fmla="*/ 808278 w 1616556"/>
              <a:gd name="connsiteY0" fmla="*/ 0 h 1618988"/>
              <a:gd name="connsiteX1" fmla="*/ 1616556 w 1616556"/>
              <a:gd name="connsiteY1" fmla="*/ 809494 h 1618988"/>
              <a:gd name="connsiteX2" fmla="*/ 808278 w 1616556"/>
              <a:gd name="connsiteY2" fmla="*/ 1618988 h 1618988"/>
              <a:gd name="connsiteX3" fmla="*/ 0 w 1616556"/>
              <a:gd name="connsiteY3" fmla="*/ 809494 h 1618988"/>
              <a:gd name="connsiteX4" fmla="*/ 808278 w 1616556"/>
              <a:gd name="connsiteY4" fmla="*/ 0 h 1618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6556" h="1618988">
                <a:moveTo>
                  <a:pt x="808278" y="0"/>
                </a:moveTo>
                <a:cubicBezTo>
                  <a:pt x="1254678" y="0"/>
                  <a:pt x="1616556" y="362423"/>
                  <a:pt x="1616556" y="809494"/>
                </a:cubicBezTo>
                <a:cubicBezTo>
                  <a:pt x="1616556" y="1256565"/>
                  <a:pt x="1254678" y="1618988"/>
                  <a:pt x="808278" y="1618988"/>
                </a:cubicBezTo>
                <a:cubicBezTo>
                  <a:pt x="361878" y="1618988"/>
                  <a:pt x="0" y="1256565"/>
                  <a:pt x="0" y="809494"/>
                </a:cubicBezTo>
                <a:cubicBezTo>
                  <a:pt x="0" y="362423"/>
                  <a:pt x="361878" y="0"/>
                  <a:pt x="80827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93412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37930"/>
            <a:ext cx="11685795" cy="721987"/>
          </a:xfrm>
        </p:spPr>
        <p:txBody>
          <a:bodyPr>
            <a:normAutofit/>
          </a:bodyPr>
          <a:lstStyle>
            <a:lvl1pPr algn="l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2993C0B-31C6-4BF4-A4B7-D23337BB9B6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37043" y="1371025"/>
            <a:ext cx="4291428" cy="4291428"/>
          </a:xfrm>
          <a:custGeom>
            <a:avLst/>
            <a:gdLst>
              <a:gd name="connsiteX0" fmla="*/ 2145714 w 4291428"/>
              <a:gd name="connsiteY0" fmla="*/ 0 h 4291428"/>
              <a:gd name="connsiteX1" fmla="*/ 4291428 w 4291428"/>
              <a:gd name="connsiteY1" fmla="*/ 2145714 h 4291428"/>
              <a:gd name="connsiteX2" fmla="*/ 2145714 w 4291428"/>
              <a:gd name="connsiteY2" fmla="*/ 4291428 h 4291428"/>
              <a:gd name="connsiteX3" fmla="*/ 0 w 4291428"/>
              <a:gd name="connsiteY3" fmla="*/ 2145714 h 4291428"/>
              <a:gd name="connsiteX4" fmla="*/ 2145714 w 4291428"/>
              <a:gd name="connsiteY4" fmla="*/ 0 h 4291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91428" h="4291428">
                <a:moveTo>
                  <a:pt x="2145714" y="0"/>
                </a:moveTo>
                <a:cubicBezTo>
                  <a:pt x="3330759" y="0"/>
                  <a:pt x="4291428" y="960669"/>
                  <a:pt x="4291428" y="2145714"/>
                </a:cubicBezTo>
                <a:cubicBezTo>
                  <a:pt x="4291428" y="3330759"/>
                  <a:pt x="3330759" y="4291428"/>
                  <a:pt x="2145714" y="4291428"/>
                </a:cubicBezTo>
                <a:cubicBezTo>
                  <a:pt x="960669" y="4291428"/>
                  <a:pt x="0" y="3330759"/>
                  <a:pt x="0" y="2145714"/>
                </a:cubicBezTo>
                <a:cubicBezTo>
                  <a:pt x="0" y="960669"/>
                  <a:pt x="960669" y="0"/>
                  <a:pt x="214571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1141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4962" y="1032564"/>
            <a:ext cx="677147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4DAFE92-29EB-D12B-42B5-6DCF287E4CA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5523722" cy="6223518"/>
          </a:xfrm>
          <a:custGeom>
            <a:avLst/>
            <a:gdLst>
              <a:gd name="connsiteX0" fmla="*/ 0 w 5523722"/>
              <a:gd name="connsiteY0" fmla="*/ 5333074 h 6858000"/>
              <a:gd name="connsiteX1" fmla="*/ 2754729 w 5523722"/>
              <a:gd name="connsiteY1" fmla="*/ 5333074 h 6858000"/>
              <a:gd name="connsiteX2" fmla="*/ 2754729 w 5523722"/>
              <a:gd name="connsiteY2" fmla="*/ 6858000 h 6858000"/>
              <a:gd name="connsiteX3" fmla="*/ 0 w 5523722"/>
              <a:gd name="connsiteY3" fmla="*/ 6858000 h 6858000"/>
              <a:gd name="connsiteX4" fmla="*/ 3022015 w 5523722"/>
              <a:gd name="connsiteY4" fmla="*/ 3097867 h 6858000"/>
              <a:gd name="connsiteX5" fmla="*/ 5523722 w 5523722"/>
              <a:gd name="connsiteY5" fmla="*/ 3097867 h 6858000"/>
              <a:gd name="connsiteX6" fmla="*/ 5523722 w 5523722"/>
              <a:gd name="connsiteY6" fmla="*/ 6858000 h 6858000"/>
              <a:gd name="connsiteX7" fmla="*/ 3022015 w 5523722"/>
              <a:gd name="connsiteY7" fmla="*/ 6858000 h 6858000"/>
              <a:gd name="connsiteX8" fmla="*/ 2461845 w 5523722"/>
              <a:gd name="connsiteY8" fmla="*/ 0 h 6858000"/>
              <a:gd name="connsiteX9" fmla="*/ 5523722 w 5523722"/>
              <a:gd name="connsiteY9" fmla="*/ 0 h 6858000"/>
              <a:gd name="connsiteX10" fmla="*/ 5523722 w 5523722"/>
              <a:gd name="connsiteY10" fmla="*/ 2830581 h 6858000"/>
              <a:gd name="connsiteX11" fmla="*/ 2461845 w 5523722"/>
              <a:gd name="connsiteY11" fmla="*/ 2830581 h 6858000"/>
              <a:gd name="connsiteX12" fmla="*/ 0 w 5523722"/>
              <a:gd name="connsiteY12" fmla="*/ 0 h 6858000"/>
              <a:gd name="connsiteX13" fmla="*/ 2194559 w 5523722"/>
              <a:gd name="connsiteY13" fmla="*/ 0 h 6858000"/>
              <a:gd name="connsiteX14" fmla="*/ 2194559 w 5523722"/>
              <a:gd name="connsiteY14" fmla="*/ 3024555 h 6858000"/>
              <a:gd name="connsiteX15" fmla="*/ 2194559 w 5523722"/>
              <a:gd name="connsiteY15" fmla="*/ 3097867 h 6858000"/>
              <a:gd name="connsiteX16" fmla="*/ 2754729 w 5523722"/>
              <a:gd name="connsiteY16" fmla="*/ 3097867 h 6858000"/>
              <a:gd name="connsiteX17" fmla="*/ 2754729 w 5523722"/>
              <a:gd name="connsiteY17" fmla="*/ 5065788 h 6858000"/>
              <a:gd name="connsiteX18" fmla="*/ 0 w 5523722"/>
              <a:gd name="connsiteY18" fmla="*/ 506578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523722" h="6858000">
                <a:moveTo>
                  <a:pt x="0" y="5333074"/>
                </a:moveTo>
                <a:lnTo>
                  <a:pt x="2754729" y="5333074"/>
                </a:lnTo>
                <a:lnTo>
                  <a:pt x="2754729" y="6858000"/>
                </a:lnTo>
                <a:lnTo>
                  <a:pt x="0" y="6858000"/>
                </a:lnTo>
                <a:close/>
                <a:moveTo>
                  <a:pt x="3022015" y="3097867"/>
                </a:moveTo>
                <a:lnTo>
                  <a:pt x="5523722" y="3097867"/>
                </a:lnTo>
                <a:lnTo>
                  <a:pt x="5523722" y="6858000"/>
                </a:lnTo>
                <a:lnTo>
                  <a:pt x="3022015" y="6858000"/>
                </a:lnTo>
                <a:close/>
                <a:moveTo>
                  <a:pt x="2461845" y="0"/>
                </a:moveTo>
                <a:lnTo>
                  <a:pt x="5523722" y="0"/>
                </a:lnTo>
                <a:lnTo>
                  <a:pt x="5523722" y="2830581"/>
                </a:lnTo>
                <a:lnTo>
                  <a:pt x="2461845" y="2830581"/>
                </a:lnTo>
                <a:close/>
                <a:moveTo>
                  <a:pt x="0" y="0"/>
                </a:moveTo>
                <a:lnTo>
                  <a:pt x="2194559" y="0"/>
                </a:lnTo>
                <a:lnTo>
                  <a:pt x="2194559" y="3024555"/>
                </a:lnTo>
                <a:lnTo>
                  <a:pt x="2194559" y="3097867"/>
                </a:lnTo>
                <a:lnTo>
                  <a:pt x="2754729" y="3097867"/>
                </a:lnTo>
                <a:lnTo>
                  <a:pt x="2754729" y="5065788"/>
                </a:lnTo>
                <a:lnTo>
                  <a:pt x="0" y="506578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8232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CAE25AC-AE93-4BEA-86EF-ECA07ADA0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6780239" cy="890953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3880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95204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580361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C9298-5A30-22BD-6B5A-52050E8C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39B40F-04A4-648E-B6AE-D21372757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F31BABE8-C7D4-0E7C-6A21-FC627BB318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61E0A0D-529F-21A0-8F80-B2327C190E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3B60B42-D040-ADB7-3D85-0A7FC489E6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75887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4167B-BFFD-889C-47B0-A606695FF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F6A62-1B58-DDF9-705E-ECEC430FB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0641" y="1123120"/>
            <a:ext cx="5759159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875A34-3728-2F33-F803-F5AD635E90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23120"/>
            <a:ext cx="5774234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3E109954-923F-C1D0-FC78-91D53B7FA6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1FF3CE71-A6DC-17BC-B907-8578B1C0A4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9B07CA19-0A43-1D3E-2009-1474D8E046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80471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347B5-B4CB-099F-24D2-F0068F5C6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65125"/>
            <a:ext cx="11685794" cy="8239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634FDE-B63A-DE9F-51C7-7464BFC9D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810" y="1363112"/>
            <a:ext cx="563976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C0FE9A-AC0E-C4D7-B65E-F7B7C9E00F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8818" y="2505074"/>
            <a:ext cx="5718758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6C1B8F-4317-D996-AE91-DB6975339D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63112"/>
            <a:ext cx="577423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19F8CB-CC4E-0A94-B4B0-54CEDC7658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774236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8CE1FF89-53F8-DB3B-928A-AF56F7972C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52B80ABC-9A2C-9EF9-0B08-99BCF13E8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08F9E626-0837-AEDF-5F32-0377A1F58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037501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5854E-0A2D-3C3C-A4F3-0BD156FB5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EC312-13A0-2485-2F0C-1669613B0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8BB9F-EE7D-BE8D-DF76-76AA3EE0D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61FAC585-78DD-5852-8054-3903471C1F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21406BFA-0060-7D8A-B166-F2DD2E7BBA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B66520F-B7A6-9221-CEB6-58450F7E4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49700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0E9D8-2904-CC3B-EAEA-6FA451CAE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B1CBD7-D841-9887-3D9D-9C2D9D0B5A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8905C-10E6-FBB8-A063-F11DA743E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45DBCFBA-C2A0-434A-C47A-9C1F2E736A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AE1F0FDC-ACBA-8102-FADD-630F564190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0C342791-43DA-8886-F13B-FB90DA105E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15888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CC365-C4C9-6705-1195-35AC9E285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0BFEC7-DA00-CAA7-6743-F9FAEA606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4AEE6298-92E9-5538-415A-89286C3FC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F49D6CE2-987C-5E4F-9CFB-89BAD90A86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9112F62-DD6D-9D01-AE5B-067B3FA70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769997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6FE94C-A70E-BDF1-224B-E51A75C001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491870" y="365125"/>
            <a:ext cx="243948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F000F4-AA6A-7E12-2291-E6731C6E2D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60642" y="384259"/>
            <a:ext cx="9161654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52A51515-43D9-3F1C-D9AF-73C6C21679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C24BA42-81DD-F202-5B6C-1572BFADC5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5E595C8-601D-A6C3-2DB4-6838B0082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5465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CAE25AC-AE93-4BEA-86EF-ECA07ADA0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6780239" cy="890953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69BF0F6A-0DCC-E08F-FF78-120186DA4C0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77386" y="3392599"/>
            <a:ext cx="2640988" cy="2936864"/>
          </a:xfrm>
          <a:prstGeom prst="round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755966CE-B488-32C0-2EAB-230F29D273F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10" y="1207052"/>
            <a:ext cx="2640988" cy="3556446"/>
          </a:xfrm>
          <a:prstGeom prst="roundRect">
            <a:avLst/>
          </a:prstGeom>
        </p:spPr>
        <p:txBody>
          <a:bodyPr/>
          <a:lstStyle/>
          <a:p>
            <a:endParaRPr lang="en-CA" dirty="0"/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6008E625-0015-687E-3B37-097DF0401DF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791929" y="2773017"/>
            <a:ext cx="3202912" cy="3556446"/>
          </a:xfrm>
          <a:prstGeom prst="roundRect">
            <a:avLst/>
          </a:prstGeom>
        </p:spPr>
        <p:txBody>
          <a:bodyPr/>
          <a:lstStyle/>
          <a:p>
            <a:endParaRPr lang="en-CA" dirty="0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15BC3865-6E27-7B1F-BC2D-C3362C9BE35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426826" y="1437604"/>
            <a:ext cx="2346002" cy="2808682"/>
          </a:xfrm>
          <a:prstGeom prst="roundRect">
            <a:avLst/>
          </a:prstGeom>
        </p:spPr>
        <p:txBody>
          <a:bodyPr/>
          <a:lstStyle/>
          <a:p>
            <a:endParaRPr lang="en-CA" dirty="0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ED52FCB5-75CE-0308-D6CD-23C72EBDDE4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303504" y="864705"/>
            <a:ext cx="2068976" cy="3190460"/>
          </a:xfrm>
          <a:prstGeom prst="roundRect">
            <a:avLst/>
          </a:prstGeom>
        </p:spPr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149261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n-lt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55946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7" descr="A green background with leaves and flowers&#10;&#10;Description automatically generated">
            <a:extLst>
              <a:ext uri="{FF2B5EF4-FFF2-40B4-BE49-F238E27FC236}">
                <a16:creationId xmlns:a16="http://schemas.microsoft.com/office/drawing/2014/main" id="{9D1D99DA-81FE-C9DE-F92D-44A16C6AE4CD}"/>
              </a:ext>
            </a:extLst>
          </p:cNvPr>
          <p:cNvPicPr>
            <a:picLocks noChangeAspect="1"/>
          </p:cNvPicPr>
          <p:nvPr userDrawn="1"/>
        </p:nvPicPr>
        <p:blipFill>
          <a:blip r:embed="rId2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23648"/>
            <a:ext cx="12192001" cy="6881648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08647E6-600A-3941-6B0D-C2F7CBE35D7E}"/>
              </a:ext>
            </a:extLst>
          </p:cNvPr>
          <p:cNvSpPr/>
          <p:nvPr userDrawn="1"/>
        </p:nvSpPr>
        <p:spPr>
          <a:xfrm>
            <a:off x="253104" y="304646"/>
            <a:ext cx="11685793" cy="6248709"/>
          </a:xfrm>
          <a:prstGeom prst="roundRect">
            <a:avLst>
              <a:gd name="adj" fmla="val 4738"/>
            </a:avLst>
          </a:prstGeom>
          <a:solidFill>
            <a:schemeClr val="accent4">
              <a:alpha val="90000"/>
            </a:schemeClr>
          </a:solidFill>
          <a:ln w="635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E9BA02-9B20-66D7-400D-EECC59400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04644"/>
            <a:ext cx="11685793" cy="848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BCE767-9725-C501-6695-379026A6D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0641" y="1202634"/>
            <a:ext cx="11685793" cy="52078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735222D4-B3E8-076E-99F2-E783964E62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0ABAB5A-5628-AECF-E44C-C343659D47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29E895F-8B99-6342-CC61-6F21E31B28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9069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703" r:id="rId3"/>
    <p:sldLayoutId id="2147483719" r:id="rId4"/>
    <p:sldLayoutId id="2147483718" r:id="rId5"/>
    <p:sldLayoutId id="2147483715" r:id="rId6"/>
    <p:sldLayoutId id="2147483714" r:id="rId7"/>
    <p:sldLayoutId id="2147483712" r:id="rId8"/>
    <p:sldLayoutId id="2147483711" r:id="rId9"/>
    <p:sldLayoutId id="2147483710" r:id="rId10"/>
    <p:sldLayoutId id="2147483709" r:id="rId11"/>
    <p:sldLayoutId id="2147483716" r:id="rId12"/>
    <p:sldLayoutId id="2147483708" r:id="rId13"/>
    <p:sldLayoutId id="2147483707" r:id="rId14"/>
    <p:sldLayoutId id="2147483706" r:id="rId15"/>
    <p:sldLayoutId id="2147483705" r:id="rId16"/>
    <p:sldLayoutId id="2147483702" r:id="rId17"/>
    <p:sldLayoutId id="2147483701" r:id="rId18"/>
    <p:sldLayoutId id="2147483677" r:id="rId19"/>
    <p:sldLayoutId id="2147483678" r:id="rId20"/>
    <p:sldLayoutId id="2147483679" r:id="rId21"/>
    <p:sldLayoutId id="2147483683" r:id="rId22"/>
    <p:sldLayoutId id="2147483684" r:id="rId23"/>
    <p:sldLayoutId id="2147483685" r:id="rId24"/>
    <p:sldLayoutId id="2147483686" r:id="rId25"/>
    <p:sldLayoutId id="2147483720" r:id="rId26"/>
    <p:sldLayoutId id="2147483721" r:id="rId27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2"/>
          </a:solidFill>
          <a:latin typeface="+mj-lt"/>
          <a:ea typeface="Cascadia Code" panose="020B0609020000020004" pitchFamily="49" charset="0"/>
          <a:cs typeface="Aharoni" panose="02010803020104030203" pitchFamily="2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 green background with leaves and flowers&#10;&#10;Description automatically generated">
            <a:extLst>
              <a:ext uri="{FF2B5EF4-FFF2-40B4-BE49-F238E27FC236}">
                <a16:creationId xmlns:a16="http://schemas.microsoft.com/office/drawing/2014/main" id="{2404CAE6-26A6-81DC-ED6E-9E239442B5E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23648"/>
            <a:ext cx="12192001" cy="6881648"/>
          </a:xfrm>
        </p:spPr>
      </p:pic>
      <p:sp>
        <p:nvSpPr>
          <p:cNvPr id="6" name="Subtitle 5">
            <a:extLst>
              <a:ext uri="{FF2B5EF4-FFF2-40B4-BE49-F238E27FC236}">
                <a16:creationId xmlns:a16="http://schemas.microsoft.com/office/drawing/2014/main" id="{2A8C0D63-BD05-587B-9ED7-97E2353932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b="0" spc="300" dirty="0">
                <a:solidFill>
                  <a:schemeClr val="accent2"/>
                </a:solidFill>
              </a:rPr>
              <a:t>PRESENTER  NAME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2867FD1-6D80-C30B-0F12-E9DD807168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CA" sz="6600" dirty="0">
                <a:solidFill>
                  <a:schemeClr val="accent1"/>
                </a:solidFill>
              </a:rPr>
              <a:t>Tropical Abstract </a:t>
            </a:r>
            <a:r>
              <a:rPr lang="en-CA" sz="6600" dirty="0">
                <a:solidFill>
                  <a:schemeClr val="bg2"/>
                </a:solidFill>
              </a:rPr>
              <a:t>Presentation</a:t>
            </a:r>
            <a:endParaRPr lang="en-CA" sz="4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804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29FCFD-70A2-4FF4-E5D5-1F5BF9A3DD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5BD5C-48EB-B002-B5B5-1BE25ABB08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4BAED94-7D0B-87CA-2FC7-E90D6E777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sz="3200" dirty="0"/>
              <a:t>Table of contents</a:t>
            </a:r>
            <a:endParaRPr lang="en-CA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74170B6-92DD-229E-472C-FF1D79E6A4BE}"/>
              </a:ext>
            </a:extLst>
          </p:cNvPr>
          <p:cNvGrpSpPr/>
          <p:nvPr/>
        </p:nvGrpSpPr>
        <p:grpSpPr>
          <a:xfrm>
            <a:off x="1289781" y="1721849"/>
            <a:ext cx="9612438" cy="4245033"/>
            <a:chOff x="1672562" y="1941063"/>
            <a:chExt cx="8620474" cy="3806964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4FACD86-D2DD-2612-C920-73ED3B77A4E1}"/>
                </a:ext>
              </a:extLst>
            </p:cNvPr>
            <p:cNvGrpSpPr/>
            <p:nvPr/>
          </p:nvGrpSpPr>
          <p:grpSpPr>
            <a:xfrm>
              <a:off x="1672562" y="1941063"/>
              <a:ext cx="2653566" cy="3806964"/>
              <a:chOff x="730343" y="1225234"/>
              <a:chExt cx="2653566" cy="3806964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B4A41719-6BCB-762C-932D-2E2E871CD005}"/>
                  </a:ext>
                </a:extLst>
              </p:cNvPr>
              <p:cNvGrpSpPr/>
              <p:nvPr/>
            </p:nvGrpSpPr>
            <p:grpSpPr>
              <a:xfrm>
                <a:off x="730343" y="1225234"/>
                <a:ext cx="2108863" cy="480828"/>
                <a:chOff x="-140870" y="1674437"/>
                <a:chExt cx="2154116" cy="491146"/>
              </a:xfrm>
            </p:grpSpPr>
            <p:sp>
              <p:nvSpPr>
                <p:cNvPr id="63" name="Google Shape;4547;p70">
                  <a:extLst>
                    <a:ext uri="{FF2B5EF4-FFF2-40B4-BE49-F238E27FC236}">
                      <a16:creationId xmlns:a16="http://schemas.microsoft.com/office/drawing/2014/main" id="{04734A4E-057A-157A-5547-44008DBC44C0}"/>
                    </a:ext>
                  </a:extLst>
                </p:cNvPr>
                <p:cNvSpPr/>
                <p:nvPr/>
              </p:nvSpPr>
              <p:spPr>
                <a:xfrm>
                  <a:off x="-64932" y="1674437"/>
                  <a:ext cx="491146" cy="49114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512" name="Google Shape;4550;p70">
                  <a:extLst>
                    <a:ext uri="{FF2B5EF4-FFF2-40B4-BE49-F238E27FC236}">
                      <a16:creationId xmlns:a16="http://schemas.microsoft.com/office/drawing/2014/main" id="{521EB759-04BE-620A-F56D-D6A453CA57D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01</a:t>
                  </a:r>
                </a:p>
              </p:txBody>
            </p:sp>
            <p:sp>
              <p:nvSpPr>
                <p:cNvPr id="513" name="Google Shape;4563;p70">
                  <a:extLst>
                    <a:ext uri="{FF2B5EF4-FFF2-40B4-BE49-F238E27FC236}">
                      <a16:creationId xmlns:a16="http://schemas.microsoft.com/office/drawing/2014/main" id="{6C0C16EE-046B-E52D-5974-FF05F3316BB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1521683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</a:endParaRPr>
                </a:p>
              </p:txBody>
            </p: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723A1507-9BC0-85DF-B75C-29A3B3490F81}"/>
                  </a:ext>
                </a:extLst>
              </p:cNvPr>
              <p:cNvGrpSpPr/>
              <p:nvPr/>
            </p:nvGrpSpPr>
            <p:grpSpPr>
              <a:xfrm>
                <a:off x="730343" y="2333947"/>
                <a:ext cx="2653566" cy="480828"/>
                <a:chOff x="-140870" y="1674438"/>
                <a:chExt cx="2710508" cy="491146"/>
              </a:xfrm>
            </p:grpSpPr>
            <p:sp>
              <p:nvSpPr>
                <p:cNvPr id="60" name="Google Shape;4547;p70">
                  <a:extLst>
                    <a:ext uri="{FF2B5EF4-FFF2-40B4-BE49-F238E27FC236}">
                      <a16:creationId xmlns:a16="http://schemas.microsoft.com/office/drawing/2014/main" id="{02E60DEA-1476-64BF-0736-3B9B0E12DD8E}"/>
                    </a:ext>
                  </a:extLst>
                </p:cNvPr>
                <p:cNvSpPr/>
                <p:nvPr/>
              </p:nvSpPr>
              <p:spPr>
                <a:xfrm>
                  <a:off x="-64932" y="1674438"/>
                  <a:ext cx="491147" cy="49114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61" name="Google Shape;4550;p70">
                  <a:extLst>
                    <a:ext uri="{FF2B5EF4-FFF2-40B4-BE49-F238E27FC236}">
                      <a16:creationId xmlns:a16="http://schemas.microsoft.com/office/drawing/2014/main" id="{515F8A24-9AA9-2256-FD74-D7FBDF8B4D2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02</a:t>
                  </a:r>
                </a:p>
              </p:txBody>
            </p:sp>
            <p:sp>
              <p:nvSpPr>
                <p:cNvPr id="62" name="Google Shape;4563;p70">
                  <a:extLst>
                    <a:ext uri="{FF2B5EF4-FFF2-40B4-BE49-F238E27FC236}">
                      <a16:creationId xmlns:a16="http://schemas.microsoft.com/office/drawing/2014/main" id="{955570F7-BE17-B459-7B9D-2C24E7888CA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</a:endParaRPr>
                </a:p>
              </p:txBody>
            </p:sp>
          </p:grp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67F1EDA5-58D7-BAEB-0618-AE17FD15D58D}"/>
                  </a:ext>
                </a:extLst>
              </p:cNvPr>
              <p:cNvGrpSpPr/>
              <p:nvPr/>
            </p:nvGrpSpPr>
            <p:grpSpPr>
              <a:xfrm>
                <a:off x="730343" y="3442658"/>
                <a:ext cx="2653566" cy="480828"/>
                <a:chOff x="-140870" y="1674437"/>
                <a:chExt cx="2710508" cy="491146"/>
              </a:xfrm>
            </p:grpSpPr>
            <p:sp>
              <p:nvSpPr>
                <p:cNvPr id="57" name="Google Shape;4547;p70">
                  <a:extLst>
                    <a:ext uri="{FF2B5EF4-FFF2-40B4-BE49-F238E27FC236}">
                      <a16:creationId xmlns:a16="http://schemas.microsoft.com/office/drawing/2014/main" id="{0FC85642-EAB2-2351-6B29-11DF45C05651}"/>
                    </a:ext>
                  </a:extLst>
                </p:cNvPr>
                <p:cNvSpPr/>
                <p:nvPr/>
              </p:nvSpPr>
              <p:spPr>
                <a:xfrm>
                  <a:off x="-64932" y="1674437"/>
                  <a:ext cx="491147" cy="49114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58" name="Google Shape;4550;p70">
                  <a:extLst>
                    <a:ext uri="{FF2B5EF4-FFF2-40B4-BE49-F238E27FC236}">
                      <a16:creationId xmlns:a16="http://schemas.microsoft.com/office/drawing/2014/main" id="{33E1ED6E-58F4-437F-E900-88F1010FC0C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03</a:t>
                  </a:r>
                </a:p>
              </p:txBody>
            </p:sp>
            <p:sp>
              <p:nvSpPr>
                <p:cNvPr id="59" name="Google Shape;4563;p70">
                  <a:extLst>
                    <a:ext uri="{FF2B5EF4-FFF2-40B4-BE49-F238E27FC236}">
                      <a16:creationId xmlns:a16="http://schemas.microsoft.com/office/drawing/2014/main" id="{ADE17454-AC36-DF3B-BA01-9A7DC702D75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</a:endParaRPr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F5095018-FA16-1245-8444-23CF1590DB01}"/>
                  </a:ext>
                </a:extLst>
              </p:cNvPr>
              <p:cNvGrpSpPr/>
              <p:nvPr/>
            </p:nvGrpSpPr>
            <p:grpSpPr>
              <a:xfrm>
                <a:off x="730343" y="4551370"/>
                <a:ext cx="2653566" cy="480828"/>
                <a:chOff x="-140870" y="1674437"/>
                <a:chExt cx="2710508" cy="491146"/>
              </a:xfrm>
            </p:grpSpPr>
            <p:sp>
              <p:nvSpPr>
                <p:cNvPr id="54" name="Google Shape;4547;p70">
                  <a:extLst>
                    <a:ext uri="{FF2B5EF4-FFF2-40B4-BE49-F238E27FC236}">
                      <a16:creationId xmlns:a16="http://schemas.microsoft.com/office/drawing/2014/main" id="{774B7DC3-3F88-6BF2-4EF9-AF1B3C2A661D}"/>
                    </a:ext>
                  </a:extLst>
                </p:cNvPr>
                <p:cNvSpPr/>
                <p:nvPr/>
              </p:nvSpPr>
              <p:spPr>
                <a:xfrm>
                  <a:off x="-64932" y="1674437"/>
                  <a:ext cx="491147" cy="49114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55" name="Google Shape;4550;p70">
                  <a:extLst>
                    <a:ext uri="{FF2B5EF4-FFF2-40B4-BE49-F238E27FC236}">
                      <a16:creationId xmlns:a16="http://schemas.microsoft.com/office/drawing/2014/main" id="{1E2D2378-7283-1AE4-5B1D-80BBC24E224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04</a:t>
                  </a:r>
                </a:p>
              </p:txBody>
            </p:sp>
            <p:sp>
              <p:nvSpPr>
                <p:cNvPr id="56" name="Google Shape;4563;p70">
                  <a:extLst>
                    <a:ext uri="{FF2B5EF4-FFF2-40B4-BE49-F238E27FC236}">
                      <a16:creationId xmlns:a16="http://schemas.microsoft.com/office/drawing/2014/main" id="{95F81145-AF28-216D-F2CB-17517FC2F99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96285F1-4765-64F6-565F-500B23CD04E0}"/>
                </a:ext>
              </a:extLst>
            </p:cNvPr>
            <p:cNvGrpSpPr/>
            <p:nvPr/>
          </p:nvGrpSpPr>
          <p:grpSpPr>
            <a:xfrm>
              <a:off x="4655904" y="1941064"/>
              <a:ext cx="2653566" cy="3806963"/>
              <a:chOff x="4918951" y="1225235"/>
              <a:chExt cx="2653566" cy="3806963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8357822D-591C-DFC2-335B-E45EC69EAA7C}"/>
                  </a:ext>
                </a:extLst>
              </p:cNvPr>
              <p:cNvGrpSpPr/>
              <p:nvPr/>
            </p:nvGrpSpPr>
            <p:grpSpPr>
              <a:xfrm>
                <a:off x="4918951" y="1225235"/>
                <a:ext cx="2653566" cy="480828"/>
                <a:chOff x="-140870" y="1674438"/>
                <a:chExt cx="2710508" cy="491146"/>
              </a:xfrm>
            </p:grpSpPr>
            <p:sp>
              <p:nvSpPr>
                <p:cNvPr id="47" name="Google Shape;4547;p70">
                  <a:extLst>
                    <a:ext uri="{FF2B5EF4-FFF2-40B4-BE49-F238E27FC236}">
                      <a16:creationId xmlns:a16="http://schemas.microsoft.com/office/drawing/2014/main" id="{D6C419F2-6468-AB3A-AA3B-AAAFBB7C6782}"/>
                    </a:ext>
                  </a:extLst>
                </p:cNvPr>
                <p:cNvSpPr/>
                <p:nvPr/>
              </p:nvSpPr>
              <p:spPr>
                <a:xfrm>
                  <a:off x="-64933" y="1674438"/>
                  <a:ext cx="491147" cy="49114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48" name="Google Shape;4550;p70">
                  <a:extLst>
                    <a:ext uri="{FF2B5EF4-FFF2-40B4-BE49-F238E27FC236}">
                      <a16:creationId xmlns:a16="http://schemas.microsoft.com/office/drawing/2014/main" id="{B0F8B88F-40CA-2CD6-5B0F-E8DC12D313B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05</a:t>
                  </a:r>
                </a:p>
              </p:txBody>
            </p:sp>
            <p:sp>
              <p:nvSpPr>
                <p:cNvPr id="49" name="Google Shape;4563;p70">
                  <a:extLst>
                    <a:ext uri="{FF2B5EF4-FFF2-40B4-BE49-F238E27FC236}">
                      <a16:creationId xmlns:a16="http://schemas.microsoft.com/office/drawing/2014/main" id="{E1C36A3B-D7B3-4D2B-7E8F-F9DBFCDB3C0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</a:endParaRPr>
                </a:p>
              </p:txBody>
            </p:sp>
          </p:grp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07A8D996-05E4-FB3B-4D99-D9021EDFD936}"/>
                  </a:ext>
                </a:extLst>
              </p:cNvPr>
              <p:cNvGrpSpPr/>
              <p:nvPr/>
            </p:nvGrpSpPr>
            <p:grpSpPr>
              <a:xfrm>
                <a:off x="4918951" y="2333946"/>
                <a:ext cx="2653566" cy="480828"/>
                <a:chOff x="-140870" y="1674437"/>
                <a:chExt cx="2710508" cy="491146"/>
              </a:xfrm>
            </p:grpSpPr>
            <p:sp>
              <p:nvSpPr>
                <p:cNvPr id="40" name="Google Shape;4547;p70">
                  <a:extLst>
                    <a:ext uri="{FF2B5EF4-FFF2-40B4-BE49-F238E27FC236}">
                      <a16:creationId xmlns:a16="http://schemas.microsoft.com/office/drawing/2014/main" id="{453FDA01-9EA0-116C-6530-C09CAC982A96}"/>
                    </a:ext>
                  </a:extLst>
                </p:cNvPr>
                <p:cNvSpPr/>
                <p:nvPr/>
              </p:nvSpPr>
              <p:spPr>
                <a:xfrm>
                  <a:off x="-64933" y="1674437"/>
                  <a:ext cx="491147" cy="49114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41" name="Google Shape;4550;p70">
                  <a:extLst>
                    <a:ext uri="{FF2B5EF4-FFF2-40B4-BE49-F238E27FC236}">
                      <a16:creationId xmlns:a16="http://schemas.microsoft.com/office/drawing/2014/main" id="{0E2BAC06-5C13-B8E5-90E3-476E193676E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06</a:t>
                  </a:r>
                </a:p>
              </p:txBody>
            </p:sp>
            <p:sp>
              <p:nvSpPr>
                <p:cNvPr id="46" name="Google Shape;4563;p70">
                  <a:extLst>
                    <a:ext uri="{FF2B5EF4-FFF2-40B4-BE49-F238E27FC236}">
                      <a16:creationId xmlns:a16="http://schemas.microsoft.com/office/drawing/2014/main" id="{16456D49-4D20-41B9-7705-F13F0853521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</a:endParaRPr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F8F4F9E6-1099-1B53-1196-99856B96A66E}"/>
                  </a:ext>
                </a:extLst>
              </p:cNvPr>
              <p:cNvGrpSpPr/>
              <p:nvPr/>
            </p:nvGrpSpPr>
            <p:grpSpPr>
              <a:xfrm>
                <a:off x="4956611" y="3434192"/>
                <a:ext cx="2615906" cy="485025"/>
                <a:chOff x="-102402" y="1665790"/>
                <a:chExt cx="2672040" cy="495434"/>
              </a:xfrm>
            </p:grpSpPr>
            <p:sp>
              <p:nvSpPr>
                <p:cNvPr id="37" name="Google Shape;4547;p70">
                  <a:extLst>
                    <a:ext uri="{FF2B5EF4-FFF2-40B4-BE49-F238E27FC236}">
                      <a16:creationId xmlns:a16="http://schemas.microsoft.com/office/drawing/2014/main" id="{57AD7C82-E057-597B-F277-6981975DA405}"/>
                    </a:ext>
                  </a:extLst>
                </p:cNvPr>
                <p:cNvSpPr/>
                <p:nvPr/>
              </p:nvSpPr>
              <p:spPr>
                <a:xfrm>
                  <a:off x="-60723" y="1665790"/>
                  <a:ext cx="491368" cy="49136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38" name="Google Shape;4550;p70">
                  <a:extLst>
                    <a:ext uri="{FF2B5EF4-FFF2-40B4-BE49-F238E27FC236}">
                      <a16:creationId xmlns:a16="http://schemas.microsoft.com/office/drawing/2014/main" id="{D27001BB-356D-8ED3-73E4-771F57B1476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02402" y="1670078"/>
                  <a:ext cx="528615" cy="491146"/>
                </a:xfrm>
                <a:prstGeom prst="rect">
                  <a:avLst/>
                </a:prstGeom>
                <a:noFill/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07</a:t>
                  </a:r>
                </a:p>
              </p:txBody>
            </p:sp>
            <p:sp>
              <p:nvSpPr>
                <p:cNvPr id="39" name="Google Shape;4563;p70">
                  <a:extLst>
                    <a:ext uri="{FF2B5EF4-FFF2-40B4-BE49-F238E27FC236}">
                      <a16:creationId xmlns:a16="http://schemas.microsoft.com/office/drawing/2014/main" id="{45F29E73-0A96-F43A-64E5-9BCC5B2EEB6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</a:endParaRPr>
                </a:p>
              </p:txBody>
            </p: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0E8D05C0-30C7-958B-621B-1B26E4C5D3CD}"/>
                  </a:ext>
                </a:extLst>
              </p:cNvPr>
              <p:cNvGrpSpPr/>
              <p:nvPr/>
            </p:nvGrpSpPr>
            <p:grpSpPr>
              <a:xfrm>
                <a:off x="4918951" y="4551370"/>
                <a:ext cx="2653566" cy="480828"/>
                <a:chOff x="-140870" y="1674437"/>
                <a:chExt cx="2710508" cy="491146"/>
              </a:xfrm>
            </p:grpSpPr>
            <p:sp>
              <p:nvSpPr>
                <p:cNvPr id="34" name="Google Shape;4547;p70">
                  <a:extLst>
                    <a:ext uri="{FF2B5EF4-FFF2-40B4-BE49-F238E27FC236}">
                      <a16:creationId xmlns:a16="http://schemas.microsoft.com/office/drawing/2014/main" id="{C747BF89-BD62-C812-2F5E-6402203F197B}"/>
                    </a:ext>
                  </a:extLst>
                </p:cNvPr>
                <p:cNvSpPr/>
                <p:nvPr/>
              </p:nvSpPr>
              <p:spPr>
                <a:xfrm>
                  <a:off x="-64933" y="1674437"/>
                  <a:ext cx="491147" cy="49114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35" name="Google Shape;4550;p70">
                  <a:extLst>
                    <a:ext uri="{FF2B5EF4-FFF2-40B4-BE49-F238E27FC236}">
                      <a16:creationId xmlns:a16="http://schemas.microsoft.com/office/drawing/2014/main" id="{ED6F399E-970D-1B72-AAF8-8E4A78E6160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08</a:t>
                  </a:r>
                </a:p>
              </p:txBody>
            </p:sp>
            <p:sp>
              <p:nvSpPr>
                <p:cNvPr id="36" name="Google Shape;4563;p70">
                  <a:extLst>
                    <a:ext uri="{FF2B5EF4-FFF2-40B4-BE49-F238E27FC236}">
                      <a16:creationId xmlns:a16="http://schemas.microsoft.com/office/drawing/2014/main" id="{9D167CAB-F8FF-D64E-278C-2D947C05EAD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3839928-E46F-360F-23BB-C7EEC2494489}"/>
                </a:ext>
              </a:extLst>
            </p:cNvPr>
            <p:cNvGrpSpPr/>
            <p:nvPr/>
          </p:nvGrpSpPr>
          <p:grpSpPr>
            <a:xfrm>
              <a:off x="7639245" y="1941064"/>
              <a:ext cx="2653791" cy="3806962"/>
              <a:chOff x="8771185" y="1225235"/>
              <a:chExt cx="2653791" cy="380696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94B80D17-5972-A3F5-7836-539F8B8E0027}"/>
                  </a:ext>
                </a:extLst>
              </p:cNvPr>
              <p:cNvGrpSpPr/>
              <p:nvPr/>
            </p:nvGrpSpPr>
            <p:grpSpPr>
              <a:xfrm>
                <a:off x="8771185" y="1225235"/>
                <a:ext cx="2457255" cy="480828"/>
                <a:chOff x="-141099" y="1674438"/>
                <a:chExt cx="2509984" cy="491146"/>
              </a:xfrm>
            </p:grpSpPr>
            <p:sp>
              <p:nvSpPr>
                <p:cNvPr id="26" name="Google Shape;4547;p70">
                  <a:extLst>
                    <a:ext uri="{FF2B5EF4-FFF2-40B4-BE49-F238E27FC236}">
                      <a16:creationId xmlns:a16="http://schemas.microsoft.com/office/drawing/2014/main" id="{9AE49041-7FC8-CC10-D55B-0608F59A4334}"/>
                    </a:ext>
                  </a:extLst>
                </p:cNvPr>
                <p:cNvSpPr/>
                <p:nvPr/>
              </p:nvSpPr>
              <p:spPr>
                <a:xfrm>
                  <a:off x="-64933" y="1674438"/>
                  <a:ext cx="491147" cy="49114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28" name="Google Shape;4550;p70">
                  <a:extLst>
                    <a:ext uri="{FF2B5EF4-FFF2-40B4-BE49-F238E27FC236}">
                      <a16:creationId xmlns:a16="http://schemas.microsoft.com/office/drawing/2014/main" id="{E725F148-ED2E-E93B-B0D6-AF4D3E46817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1099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09</a:t>
                  </a:r>
                </a:p>
              </p:txBody>
            </p:sp>
            <p:sp>
              <p:nvSpPr>
                <p:cNvPr id="29" name="Google Shape;4563;p70">
                  <a:extLst>
                    <a:ext uri="{FF2B5EF4-FFF2-40B4-BE49-F238E27FC236}">
                      <a16:creationId xmlns:a16="http://schemas.microsoft.com/office/drawing/2014/main" id="{B13B20B3-E378-395A-70A7-EF1F216455E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1877322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</a:endParaRP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157F6E30-4A54-617D-EF50-10B1B31A45FD}"/>
                  </a:ext>
                </a:extLst>
              </p:cNvPr>
              <p:cNvGrpSpPr/>
              <p:nvPr/>
            </p:nvGrpSpPr>
            <p:grpSpPr>
              <a:xfrm>
                <a:off x="8771185" y="2333946"/>
                <a:ext cx="2653791" cy="480828"/>
                <a:chOff x="-141099" y="1674437"/>
                <a:chExt cx="2710737" cy="491146"/>
              </a:xfrm>
            </p:grpSpPr>
            <p:sp>
              <p:nvSpPr>
                <p:cNvPr id="23" name="Google Shape;4547;p70">
                  <a:extLst>
                    <a:ext uri="{FF2B5EF4-FFF2-40B4-BE49-F238E27FC236}">
                      <a16:creationId xmlns:a16="http://schemas.microsoft.com/office/drawing/2014/main" id="{3D1851AC-817E-F48A-5588-73944630378C}"/>
                    </a:ext>
                  </a:extLst>
                </p:cNvPr>
                <p:cNvSpPr/>
                <p:nvPr/>
              </p:nvSpPr>
              <p:spPr>
                <a:xfrm>
                  <a:off x="-64933" y="1674437"/>
                  <a:ext cx="491147" cy="49114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24" name="Google Shape;4550;p70">
                  <a:extLst>
                    <a:ext uri="{FF2B5EF4-FFF2-40B4-BE49-F238E27FC236}">
                      <a16:creationId xmlns:a16="http://schemas.microsoft.com/office/drawing/2014/main" id="{37869FF3-795D-1587-842E-160ABB5A7A7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1099" y="1725025"/>
                  <a:ext cx="643250" cy="409500"/>
                </a:xfrm>
                <a:prstGeom prst="rect">
                  <a:avLst/>
                </a:prstGeom>
                <a:noFill/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10</a:t>
                  </a:r>
                </a:p>
              </p:txBody>
            </p:sp>
            <p:sp>
              <p:nvSpPr>
                <p:cNvPr id="25" name="Google Shape;4563;p70">
                  <a:extLst>
                    <a:ext uri="{FF2B5EF4-FFF2-40B4-BE49-F238E27FC236}">
                      <a16:creationId xmlns:a16="http://schemas.microsoft.com/office/drawing/2014/main" id="{2B5DF709-86FB-85C3-EC19-BB58EC9FA38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</a:endParaRP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444F756A-35E2-B87E-C496-CCFF86DD160E}"/>
                  </a:ext>
                </a:extLst>
              </p:cNvPr>
              <p:cNvGrpSpPr/>
              <p:nvPr/>
            </p:nvGrpSpPr>
            <p:grpSpPr>
              <a:xfrm>
                <a:off x="8771185" y="3442658"/>
                <a:ext cx="2653791" cy="480828"/>
                <a:chOff x="-141099" y="1674437"/>
                <a:chExt cx="2710737" cy="491146"/>
              </a:xfrm>
            </p:grpSpPr>
            <p:sp>
              <p:nvSpPr>
                <p:cNvPr id="20" name="Google Shape;4547;p70">
                  <a:extLst>
                    <a:ext uri="{FF2B5EF4-FFF2-40B4-BE49-F238E27FC236}">
                      <a16:creationId xmlns:a16="http://schemas.microsoft.com/office/drawing/2014/main" id="{8E673C95-4D76-8673-D8FE-F10B6D8F0E5E}"/>
                    </a:ext>
                  </a:extLst>
                </p:cNvPr>
                <p:cNvSpPr/>
                <p:nvPr/>
              </p:nvSpPr>
              <p:spPr>
                <a:xfrm>
                  <a:off x="-64933" y="1674437"/>
                  <a:ext cx="491147" cy="49114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21" name="Google Shape;4550;p70">
                  <a:extLst>
                    <a:ext uri="{FF2B5EF4-FFF2-40B4-BE49-F238E27FC236}">
                      <a16:creationId xmlns:a16="http://schemas.microsoft.com/office/drawing/2014/main" id="{8CC9DB0B-CB4B-AD08-4D9F-7B1DB7548F3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1099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11</a:t>
                  </a:r>
                </a:p>
              </p:txBody>
            </p:sp>
            <p:sp>
              <p:nvSpPr>
                <p:cNvPr id="22" name="Google Shape;4563;p70">
                  <a:extLst>
                    <a:ext uri="{FF2B5EF4-FFF2-40B4-BE49-F238E27FC236}">
                      <a16:creationId xmlns:a16="http://schemas.microsoft.com/office/drawing/2014/main" id="{8CF17254-B774-C108-FB77-7D42BF2FDD3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</a:endParaRP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9B5ABC30-DCD4-CDCE-6A61-A4AC559FFF95}"/>
                  </a:ext>
                </a:extLst>
              </p:cNvPr>
              <p:cNvGrpSpPr/>
              <p:nvPr/>
            </p:nvGrpSpPr>
            <p:grpSpPr>
              <a:xfrm>
                <a:off x="8771185" y="4551369"/>
                <a:ext cx="2653791" cy="480828"/>
                <a:chOff x="-141099" y="1674436"/>
                <a:chExt cx="2710737" cy="491146"/>
              </a:xfrm>
            </p:grpSpPr>
            <p:sp>
              <p:nvSpPr>
                <p:cNvPr id="17" name="Google Shape;4547;p70">
                  <a:extLst>
                    <a:ext uri="{FF2B5EF4-FFF2-40B4-BE49-F238E27FC236}">
                      <a16:creationId xmlns:a16="http://schemas.microsoft.com/office/drawing/2014/main" id="{5DE8A1D3-48E3-2D1E-446F-986D1FCD83F8}"/>
                    </a:ext>
                  </a:extLst>
                </p:cNvPr>
                <p:cNvSpPr/>
                <p:nvPr/>
              </p:nvSpPr>
              <p:spPr>
                <a:xfrm>
                  <a:off x="-64933" y="1674436"/>
                  <a:ext cx="491147" cy="49114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8" name="Google Shape;4550;p70">
                  <a:extLst>
                    <a:ext uri="{FF2B5EF4-FFF2-40B4-BE49-F238E27FC236}">
                      <a16:creationId xmlns:a16="http://schemas.microsoft.com/office/drawing/2014/main" id="{387CC826-6E35-75B5-12DC-234468F376D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1099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12</a:t>
                  </a:r>
                </a:p>
              </p:txBody>
            </p:sp>
            <p:sp>
              <p:nvSpPr>
                <p:cNvPr id="19" name="Google Shape;4563;p70">
                  <a:extLst>
                    <a:ext uri="{FF2B5EF4-FFF2-40B4-BE49-F238E27FC236}">
                      <a16:creationId xmlns:a16="http://schemas.microsoft.com/office/drawing/2014/main" id="{DBFC8EB5-82D6-E02B-018A-1C71E3632AB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346063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B1822E-B0BA-0C53-C8E3-AF160E7701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D262E2-BE00-5E22-83B4-0F9B36432C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0B09AB0-6A49-74BC-9057-304F408E7AA3}"/>
              </a:ext>
            </a:extLst>
          </p:cNvPr>
          <p:cNvGrpSpPr/>
          <p:nvPr/>
        </p:nvGrpSpPr>
        <p:grpSpPr>
          <a:xfrm>
            <a:off x="1844729" y="839597"/>
            <a:ext cx="8502542" cy="4326676"/>
            <a:chOff x="2179049" y="839597"/>
            <a:chExt cx="8502542" cy="432667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A2B4C58-42A8-48FE-99A9-02874A33469E}"/>
                </a:ext>
              </a:extLst>
            </p:cNvPr>
            <p:cNvGrpSpPr/>
            <p:nvPr/>
          </p:nvGrpSpPr>
          <p:grpSpPr>
            <a:xfrm>
              <a:off x="5278374" y="839597"/>
              <a:ext cx="2303892" cy="2303890"/>
              <a:chOff x="5278374" y="839597"/>
              <a:chExt cx="2303892" cy="2303890"/>
            </a:xfrm>
          </p:grpSpPr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96475105-51AC-60F6-384E-D8CA00B33153}"/>
                  </a:ext>
                </a:extLst>
              </p:cNvPr>
              <p:cNvSpPr/>
              <p:nvPr/>
            </p:nvSpPr>
            <p:spPr>
              <a:xfrm>
                <a:off x="5278374" y="839597"/>
                <a:ext cx="2303892" cy="230389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742ED725-99AA-823F-518A-F8E9B7C41CC8}"/>
                  </a:ext>
                </a:extLst>
              </p:cNvPr>
              <p:cNvSpPr/>
              <p:nvPr/>
            </p:nvSpPr>
            <p:spPr>
              <a:xfrm>
                <a:off x="5787294" y="1159692"/>
                <a:ext cx="1286052" cy="73665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4400" dirty="0">
                    <a:solidFill>
                      <a:schemeClr val="bg2"/>
                    </a:solidFill>
                    <a:latin typeface="+mj-lt"/>
                  </a:rPr>
                  <a:t>01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B867B44-3B9E-4A38-BA21-9486FCE13D28}"/>
                </a:ext>
              </a:extLst>
            </p:cNvPr>
            <p:cNvGrpSpPr/>
            <p:nvPr/>
          </p:nvGrpSpPr>
          <p:grpSpPr>
            <a:xfrm>
              <a:off x="2179049" y="2126965"/>
              <a:ext cx="8502542" cy="3039308"/>
              <a:chOff x="2179049" y="2126965"/>
              <a:chExt cx="8502542" cy="3039308"/>
            </a:xfrm>
          </p:grpSpPr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B3B8143D-6E3D-A8C9-057B-55394A3D4D42}"/>
                  </a:ext>
                </a:extLst>
              </p:cNvPr>
              <p:cNvSpPr/>
              <p:nvPr/>
            </p:nvSpPr>
            <p:spPr>
              <a:xfrm>
                <a:off x="2179049" y="2126965"/>
                <a:ext cx="8502542" cy="3039308"/>
              </a:xfrm>
              <a:prstGeom prst="roundRect">
                <a:avLst>
                  <a:gd name="adj" fmla="val 5691"/>
                </a:avLst>
              </a:prstGeom>
              <a:solidFill>
                <a:schemeClr val="accent4"/>
              </a:solidFill>
              <a:ln w="317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400">
                  <a:solidFill>
                    <a:schemeClr val="bg2"/>
                  </a:solidFill>
                  <a:latin typeface="Century Gothic" panose="020B0502020202020204" pitchFamily="34" charset="0"/>
                </a:endParaRPr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779AB87B-70B2-485F-A742-DAA3F5452535}"/>
                  </a:ext>
                </a:extLst>
              </p:cNvPr>
              <p:cNvGrpSpPr/>
              <p:nvPr/>
            </p:nvGrpSpPr>
            <p:grpSpPr>
              <a:xfrm>
                <a:off x="3323101" y="2402369"/>
                <a:ext cx="6214438" cy="2083583"/>
                <a:chOff x="3323101" y="2403244"/>
                <a:chExt cx="6214438" cy="2083583"/>
              </a:xfrm>
            </p:grpSpPr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ABB69078-ABC2-0F6E-2BE6-D8D6009A2F9E}"/>
                    </a:ext>
                  </a:extLst>
                </p:cNvPr>
                <p:cNvSpPr txBox="1"/>
                <p:nvPr/>
              </p:nvSpPr>
              <p:spPr>
                <a:xfrm>
                  <a:off x="3323101" y="2403244"/>
                  <a:ext cx="6214438" cy="83099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" sz="4800" dirty="0">
                      <a:solidFill>
                        <a:schemeClr val="bg2"/>
                      </a:solidFill>
                      <a:latin typeface="+mj-lt"/>
                    </a:rPr>
                    <a:t>Name of the section</a:t>
                  </a:r>
                  <a:endParaRPr lang="en-CA" sz="48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3F3D9F22-60C0-D727-9681-AE89C65210FD}"/>
                    </a:ext>
                  </a:extLst>
                </p:cNvPr>
                <p:cNvSpPr txBox="1"/>
                <p:nvPr/>
              </p:nvSpPr>
              <p:spPr>
                <a:xfrm>
                  <a:off x="3727631" y="3322085"/>
                  <a:ext cx="5405379" cy="116474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en-CA" sz="12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2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2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2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2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2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2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2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2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2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2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labore</a:t>
                  </a:r>
                  <a:r>
                    <a:rPr lang="en-CA" sz="12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et dolore magna </a:t>
                  </a:r>
                  <a:r>
                    <a:rPr lang="en-CA" sz="12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2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2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2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2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2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2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2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2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2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ullamco</a:t>
                  </a:r>
                  <a:r>
                    <a:rPr lang="en-CA" sz="12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2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laboris</a:t>
                  </a:r>
                  <a:r>
                    <a:rPr lang="en-CA" sz="12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nisi </a:t>
                  </a:r>
                  <a:r>
                    <a:rPr lang="en-CA" sz="12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2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2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aliquip</a:t>
                  </a:r>
                  <a:r>
                    <a:rPr lang="en-CA" sz="12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ex </a:t>
                  </a:r>
                  <a:r>
                    <a:rPr lang="en-CA" sz="12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ea</a:t>
                  </a:r>
                  <a:r>
                    <a:rPr lang="en-CA" sz="12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2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commodo</a:t>
                  </a:r>
                  <a:r>
                    <a:rPr lang="en-CA" sz="12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2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consequat</a:t>
                  </a:r>
                  <a:r>
                    <a:rPr lang="en-CA" sz="12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132524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628D905D-4DEB-437F-BB1B-68B7191ADA10}"/>
              </a:ext>
            </a:extLst>
          </p:cNvPr>
          <p:cNvSpPr/>
          <p:nvPr/>
        </p:nvSpPr>
        <p:spPr>
          <a:xfrm flipH="1">
            <a:off x="7417942" y="0"/>
            <a:ext cx="4774058" cy="5192934"/>
          </a:xfrm>
          <a:custGeom>
            <a:avLst/>
            <a:gdLst>
              <a:gd name="connsiteX0" fmla="*/ 3737474 w 3741392"/>
              <a:gd name="connsiteY0" fmla="*/ 0 h 4069662"/>
              <a:gd name="connsiteX1" fmla="*/ 2636974 w 3741392"/>
              <a:gd name="connsiteY1" fmla="*/ 0 h 4069662"/>
              <a:gd name="connsiteX2" fmla="*/ 2644798 w 3741392"/>
              <a:gd name="connsiteY2" fmla="*/ 154950 h 4069662"/>
              <a:gd name="connsiteX3" fmla="*/ 110780 w 3741392"/>
              <a:gd name="connsiteY3" fmla="*/ 2962991 h 4069662"/>
              <a:gd name="connsiteX4" fmla="*/ 0 w 3741392"/>
              <a:gd name="connsiteY4" fmla="*/ 2968585 h 4069662"/>
              <a:gd name="connsiteX5" fmla="*/ 0 w 3741392"/>
              <a:gd name="connsiteY5" fmla="*/ 4069662 h 4069662"/>
              <a:gd name="connsiteX6" fmla="*/ 23866 w 3741392"/>
              <a:gd name="connsiteY6" fmla="*/ 4069058 h 4069662"/>
              <a:gd name="connsiteX7" fmla="*/ 3741392 w 3741392"/>
              <a:gd name="connsiteY7" fmla="*/ 154950 h 4069662"/>
              <a:gd name="connsiteX8" fmla="*/ 3737474 w 3741392"/>
              <a:gd name="connsiteY8" fmla="*/ 0 h 4069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41392" h="4069662">
                <a:moveTo>
                  <a:pt x="3737474" y="0"/>
                </a:moveTo>
                <a:lnTo>
                  <a:pt x="2636974" y="0"/>
                </a:lnTo>
                <a:lnTo>
                  <a:pt x="2644798" y="154950"/>
                </a:lnTo>
                <a:cubicBezTo>
                  <a:pt x="2644798" y="1616407"/>
                  <a:pt x="1534100" y="2818445"/>
                  <a:pt x="110780" y="2962991"/>
                </a:cubicBezTo>
                <a:lnTo>
                  <a:pt x="0" y="2968585"/>
                </a:lnTo>
                <a:lnTo>
                  <a:pt x="0" y="4069662"/>
                </a:lnTo>
                <a:lnTo>
                  <a:pt x="23866" y="4069058"/>
                </a:lnTo>
                <a:cubicBezTo>
                  <a:pt x="2094657" y="3964090"/>
                  <a:pt x="3741392" y="2251828"/>
                  <a:pt x="3741392" y="154950"/>
                </a:cubicBezTo>
                <a:lnTo>
                  <a:pt x="3737474" y="0"/>
                </a:lnTo>
                <a:close/>
              </a:path>
            </a:pathLst>
          </a:cu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840CB9-7132-7D39-46AE-47F55C5E34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C43CF7-0CF2-1A3A-37A8-D1E17F5D31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EDD3BD-2EA6-98DB-43C9-3D6CF4833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03424"/>
            <a:ext cx="6780239" cy="756493"/>
          </a:xfrm>
        </p:spPr>
        <p:txBody>
          <a:bodyPr>
            <a:normAutofit/>
          </a:bodyPr>
          <a:lstStyle/>
          <a:p>
            <a:pPr algn="l"/>
            <a:r>
              <a:rPr lang="en-CA" sz="3200" dirty="0">
                <a:cs typeface="Poppins Light" panose="00000400000000000000" pitchFamily="2" charset="0"/>
              </a:rPr>
              <a:t>Lorem ipsum dolor sit</a:t>
            </a:r>
            <a:endParaRPr lang="en-US" sz="3200" b="0" dirty="0">
              <a:latin typeface="+mj-lt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2EC6EA4-09AC-4558-BFE3-F8335940AA1F}"/>
              </a:ext>
            </a:extLst>
          </p:cNvPr>
          <p:cNvGrpSpPr/>
          <p:nvPr/>
        </p:nvGrpSpPr>
        <p:grpSpPr>
          <a:xfrm>
            <a:off x="857396" y="1794145"/>
            <a:ext cx="5586728" cy="3252078"/>
            <a:chOff x="857396" y="2358484"/>
            <a:chExt cx="5586728" cy="3252078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7BA27A1-EF53-F022-2076-ADEE1883D2A3}"/>
                </a:ext>
              </a:extLst>
            </p:cNvPr>
            <p:cNvSpPr txBox="1"/>
            <p:nvPr/>
          </p:nvSpPr>
          <p:spPr>
            <a:xfrm>
              <a:off x="857396" y="2358484"/>
              <a:ext cx="558672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dirty="0">
                  <a:solidFill>
                    <a:schemeClr val="accent2"/>
                  </a:solidFill>
                  <a:latin typeface="+mj-lt"/>
                  <a:cs typeface="Aharoni" panose="02010803020104030203" pitchFamily="2" charset="-79"/>
                </a:rPr>
                <a:t>Lorem ipsum dolor</a:t>
              </a:r>
              <a:endParaRPr lang="en-US" sz="2400" spc="0" dirty="0">
                <a:solidFill>
                  <a:schemeClr val="accent2"/>
                </a:solidFill>
                <a:latin typeface="+mj-lt"/>
                <a:cs typeface="Aharoni" panose="02010803020104030203" pitchFamily="2" charset="-79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6BEACA2-D25A-4DC4-8B62-45D16C1D34EC}"/>
                </a:ext>
              </a:extLst>
            </p:cNvPr>
            <p:cNvSpPr txBox="1"/>
            <p:nvPr/>
          </p:nvSpPr>
          <p:spPr>
            <a:xfrm>
              <a:off x="861776" y="3003886"/>
              <a:ext cx="4899893" cy="2606676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Lorem ipsum dolor sit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amet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,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consectetur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adipiscing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elit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, sed do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eiusmod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tempor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incididunt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ut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 labore et dolore magna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aliqua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. Ut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enim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 ad minim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veniam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,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quis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nostrud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 exercitation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ullamco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laboris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 nisi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ut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aliquip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 ex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ea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commodo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consequat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.</a:t>
              </a:r>
            </a:p>
            <a:p>
              <a:pPr>
                <a:lnSpc>
                  <a:spcPct val="150000"/>
                </a:lnSpc>
              </a:pPr>
              <a:endParaRPr lang="en-CA" sz="1000" dirty="0">
                <a:solidFill>
                  <a:schemeClr val="bg2"/>
                </a:solidFill>
                <a:cs typeface="Poppins Light" panose="00000400000000000000" pitchFamily="2" charset="0"/>
              </a:endParaRPr>
            </a:p>
            <a:p>
              <a:pPr>
                <a:lnSpc>
                  <a:spcPct val="150000"/>
                </a:lnSpc>
              </a:pP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Lorem ipsum dolor sit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amet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,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consectetur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adipiscing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elit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, sed do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eiusmod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tempor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incididunt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ut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 labore et dolore magna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aliqua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. Ut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enim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 ad minim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veniam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,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quis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nostrud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 exercitation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ullamco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laboris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 nisi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ut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aliquip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 ex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ea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commodo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consequat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.</a:t>
              </a:r>
            </a:p>
            <a:p>
              <a:pPr>
                <a:lnSpc>
                  <a:spcPct val="150000"/>
                </a:lnSpc>
              </a:pPr>
              <a:endParaRPr lang="en-CA" sz="1000" dirty="0">
                <a:solidFill>
                  <a:schemeClr val="bg2"/>
                </a:solidFill>
                <a:cs typeface="Poppins Light" panose="00000400000000000000" pitchFamily="2" charset="0"/>
              </a:endParaRPr>
            </a:p>
            <a:p>
              <a:pPr>
                <a:lnSpc>
                  <a:spcPct val="150000"/>
                </a:lnSpc>
              </a:pP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Lorem ipsum dolor sit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amet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,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consectetur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adipiscing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elit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, sed do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eiusmod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tempor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incididunt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ut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 labore et dolore magna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aliqua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. Ut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enim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 ad minim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veniam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,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quis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nostrud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 exercitation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ullamco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laboris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 nisi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ut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aliquip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 ex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ea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commodo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000" dirty="0" err="1">
                  <a:solidFill>
                    <a:schemeClr val="bg2"/>
                  </a:solidFill>
                  <a:cs typeface="Poppins Light" panose="00000400000000000000" pitchFamily="2" charset="0"/>
                </a:rPr>
                <a:t>consequat</a:t>
              </a:r>
              <a:r>
                <a:rPr lang="en-CA" sz="1000" dirty="0">
                  <a:solidFill>
                    <a:schemeClr val="bg2"/>
                  </a:solidFill>
                  <a:cs typeface="Poppins Light" panose="00000400000000000000" pitchFamily="2" charset="0"/>
                </a:rPr>
                <a:t>.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EF59FF03-0C10-5239-E1D7-1CF431D4289A}"/>
              </a:ext>
            </a:extLst>
          </p:cNvPr>
          <p:cNvSpPr/>
          <p:nvPr/>
        </p:nvSpPr>
        <p:spPr>
          <a:xfrm>
            <a:off x="7258045" y="1488149"/>
            <a:ext cx="3558074" cy="355807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3800" dirty="0">
                <a:latin typeface="+mj-lt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331940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A79E1-868B-FAAD-8175-2045372E7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>
                <a:cs typeface="Poppins Light" panose="00000400000000000000" pitchFamily="2" charset="0"/>
              </a:rPr>
              <a:t>Lorem ipsum dolor sit</a:t>
            </a:r>
            <a:endParaRPr lang="en-CA" sz="3200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A1948B-1E69-47EF-3B24-F2EB00B8EC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F0523-F6D6-FBFD-1A3B-8D5B83B8C8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4D17C899-62CE-484C-A430-755CD0343960}"/>
              </a:ext>
            </a:extLst>
          </p:cNvPr>
          <p:cNvGrpSpPr/>
          <p:nvPr/>
        </p:nvGrpSpPr>
        <p:grpSpPr>
          <a:xfrm>
            <a:off x="640089" y="1422014"/>
            <a:ext cx="4820939" cy="4553110"/>
            <a:chOff x="640089" y="1482701"/>
            <a:chExt cx="4820939" cy="4553110"/>
          </a:xfrm>
        </p:grpSpPr>
        <p:graphicFrame>
          <p:nvGraphicFramePr>
            <p:cNvPr id="61" name="Chart 60">
              <a:extLst>
                <a:ext uri="{FF2B5EF4-FFF2-40B4-BE49-F238E27FC236}">
                  <a16:creationId xmlns:a16="http://schemas.microsoft.com/office/drawing/2014/main" id="{F50A90D5-EE6F-48BA-BBF1-89D5144A0B09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069737230"/>
                </p:ext>
              </p:extLst>
            </p:nvPr>
          </p:nvGraphicFramePr>
          <p:xfrm>
            <a:off x="664043" y="3587057"/>
            <a:ext cx="4773031" cy="244875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E57CF0DF-79A5-4D67-B596-08F4FBBAC90E}"/>
                </a:ext>
              </a:extLst>
            </p:cNvPr>
            <p:cNvGrpSpPr/>
            <p:nvPr/>
          </p:nvGrpSpPr>
          <p:grpSpPr>
            <a:xfrm>
              <a:off x="640089" y="1482701"/>
              <a:ext cx="4820939" cy="1226473"/>
              <a:chOff x="392176" y="1509310"/>
              <a:chExt cx="4820939" cy="1226473"/>
            </a:xfrm>
          </p:grpSpPr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588F346F-B271-45AF-A57F-A76CE11C7F7A}"/>
                  </a:ext>
                </a:extLst>
              </p:cNvPr>
              <p:cNvGrpSpPr/>
              <p:nvPr/>
            </p:nvGrpSpPr>
            <p:grpSpPr>
              <a:xfrm>
                <a:off x="392176" y="1509310"/>
                <a:ext cx="2191098" cy="1226473"/>
                <a:chOff x="646991" y="5173852"/>
                <a:chExt cx="2191098" cy="1226473"/>
              </a:xfrm>
              <a:noFill/>
            </p:grpSpPr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E92D5194-77E7-45DA-886B-92A417ED32EF}"/>
                    </a:ext>
                  </a:extLst>
                </p:cNvPr>
                <p:cNvSpPr txBox="1"/>
                <p:nvPr/>
              </p:nvSpPr>
              <p:spPr>
                <a:xfrm>
                  <a:off x="646992" y="5461606"/>
                  <a:ext cx="2081369" cy="938719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8D7DCF2F-47FA-414C-8FE5-5E84553AABBA}"/>
                    </a:ext>
                  </a:extLst>
                </p:cNvPr>
                <p:cNvSpPr txBox="1"/>
                <p:nvPr/>
              </p:nvSpPr>
              <p:spPr>
                <a:xfrm>
                  <a:off x="646991" y="5173852"/>
                  <a:ext cx="2191098" cy="338554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accent1"/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 dolor</a:t>
                  </a:r>
                  <a:endParaRPr lang="en-CA" sz="1600" dirty="0">
                    <a:solidFill>
                      <a:schemeClr val="accent1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E0760E7A-F6FB-4948-97B3-5D034D48013C}"/>
                  </a:ext>
                </a:extLst>
              </p:cNvPr>
              <p:cNvGrpSpPr/>
              <p:nvPr/>
            </p:nvGrpSpPr>
            <p:grpSpPr>
              <a:xfrm>
                <a:off x="3022017" y="1509310"/>
                <a:ext cx="2191098" cy="1226473"/>
                <a:chOff x="646991" y="5173852"/>
                <a:chExt cx="2191098" cy="1226473"/>
              </a:xfrm>
              <a:noFill/>
            </p:grpSpPr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704291ED-C793-41A7-8DC5-6627C71F8968}"/>
                    </a:ext>
                  </a:extLst>
                </p:cNvPr>
                <p:cNvSpPr txBox="1"/>
                <p:nvPr/>
              </p:nvSpPr>
              <p:spPr>
                <a:xfrm>
                  <a:off x="646992" y="5461606"/>
                  <a:ext cx="2081369" cy="938719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A2949E59-57E5-4DA6-A321-BC3B936B670F}"/>
                    </a:ext>
                  </a:extLst>
                </p:cNvPr>
                <p:cNvSpPr txBox="1"/>
                <p:nvPr/>
              </p:nvSpPr>
              <p:spPr>
                <a:xfrm>
                  <a:off x="646991" y="5173852"/>
                  <a:ext cx="2191098" cy="338554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accent2"/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 dolor</a:t>
                  </a:r>
                  <a:endParaRPr lang="en-CA" sz="1600" dirty="0">
                    <a:solidFill>
                      <a:schemeClr val="accent2"/>
                    </a:solidFill>
                    <a:latin typeface="+mj-lt"/>
                  </a:endParaRPr>
                </a:p>
              </p:txBody>
            </p:sp>
          </p:grpSp>
        </p:grp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17544297-CB78-415F-9DB0-99F36F140D24}"/>
              </a:ext>
            </a:extLst>
          </p:cNvPr>
          <p:cNvGrpSpPr/>
          <p:nvPr/>
        </p:nvGrpSpPr>
        <p:grpSpPr>
          <a:xfrm>
            <a:off x="6408745" y="1453538"/>
            <a:ext cx="5117355" cy="4490063"/>
            <a:chOff x="6408745" y="934608"/>
            <a:chExt cx="5117355" cy="4490063"/>
          </a:xfrm>
        </p:grpSpPr>
        <p:graphicFrame>
          <p:nvGraphicFramePr>
            <p:cNvPr id="60" name="Chart 59">
              <a:extLst>
                <a:ext uri="{FF2B5EF4-FFF2-40B4-BE49-F238E27FC236}">
                  <a16:creationId xmlns:a16="http://schemas.microsoft.com/office/drawing/2014/main" id="{EA9A8B01-1E19-47A3-AEE3-7BBA33C32C5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018887026"/>
                </p:ext>
              </p:extLst>
            </p:nvPr>
          </p:nvGraphicFramePr>
          <p:xfrm>
            <a:off x="6408745" y="934608"/>
            <a:ext cx="5117355" cy="232265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64B93F18-8A29-4E6B-8D25-D452DE87319A}"/>
                </a:ext>
              </a:extLst>
            </p:cNvPr>
            <p:cNvGrpSpPr/>
            <p:nvPr/>
          </p:nvGrpSpPr>
          <p:grpSpPr>
            <a:xfrm>
              <a:off x="6556953" y="4198198"/>
              <a:ext cx="4820939" cy="1226473"/>
              <a:chOff x="392176" y="1509310"/>
              <a:chExt cx="4820939" cy="1226473"/>
            </a:xfrm>
          </p:grpSpPr>
          <p:grpSp>
            <p:nvGrpSpPr>
              <p:cNvPr id="98" name="Group 97">
                <a:extLst>
                  <a:ext uri="{FF2B5EF4-FFF2-40B4-BE49-F238E27FC236}">
                    <a16:creationId xmlns:a16="http://schemas.microsoft.com/office/drawing/2014/main" id="{0F53A45F-32BF-4532-8394-B59A78132865}"/>
                  </a:ext>
                </a:extLst>
              </p:cNvPr>
              <p:cNvGrpSpPr/>
              <p:nvPr/>
            </p:nvGrpSpPr>
            <p:grpSpPr>
              <a:xfrm>
                <a:off x="392176" y="1509310"/>
                <a:ext cx="2191098" cy="1226473"/>
                <a:chOff x="646991" y="5173852"/>
                <a:chExt cx="2191098" cy="1226473"/>
              </a:xfrm>
              <a:noFill/>
            </p:grpSpPr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DDA47461-6094-4A13-9431-4CD90332BAA9}"/>
                    </a:ext>
                  </a:extLst>
                </p:cNvPr>
                <p:cNvSpPr txBox="1"/>
                <p:nvPr/>
              </p:nvSpPr>
              <p:spPr>
                <a:xfrm>
                  <a:off x="646992" y="5461606"/>
                  <a:ext cx="2081369" cy="938719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E0E13836-868D-481E-867C-656EA820ADBC}"/>
                    </a:ext>
                  </a:extLst>
                </p:cNvPr>
                <p:cNvSpPr txBox="1"/>
                <p:nvPr/>
              </p:nvSpPr>
              <p:spPr>
                <a:xfrm>
                  <a:off x="646991" y="5173852"/>
                  <a:ext cx="2191098" cy="338554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accent1"/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 dolor</a:t>
                  </a:r>
                  <a:endParaRPr lang="en-CA" sz="1600" dirty="0">
                    <a:solidFill>
                      <a:schemeClr val="accent1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99" name="Group 98">
                <a:extLst>
                  <a:ext uri="{FF2B5EF4-FFF2-40B4-BE49-F238E27FC236}">
                    <a16:creationId xmlns:a16="http://schemas.microsoft.com/office/drawing/2014/main" id="{033D6CB9-BD75-44A7-BF5A-030E7DC1391F}"/>
                  </a:ext>
                </a:extLst>
              </p:cNvPr>
              <p:cNvGrpSpPr/>
              <p:nvPr/>
            </p:nvGrpSpPr>
            <p:grpSpPr>
              <a:xfrm>
                <a:off x="3022017" y="1509310"/>
                <a:ext cx="2191098" cy="1226473"/>
                <a:chOff x="646991" y="5173852"/>
                <a:chExt cx="2191098" cy="1226473"/>
              </a:xfrm>
              <a:noFill/>
            </p:grpSpPr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632642A1-443C-4034-9201-88E4214C4CDA}"/>
                    </a:ext>
                  </a:extLst>
                </p:cNvPr>
                <p:cNvSpPr txBox="1"/>
                <p:nvPr/>
              </p:nvSpPr>
              <p:spPr>
                <a:xfrm>
                  <a:off x="646992" y="5461606"/>
                  <a:ext cx="2081369" cy="938719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69B3E184-EE35-43D2-AC99-F0710D9803A1}"/>
                    </a:ext>
                  </a:extLst>
                </p:cNvPr>
                <p:cNvSpPr txBox="1"/>
                <p:nvPr/>
              </p:nvSpPr>
              <p:spPr>
                <a:xfrm>
                  <a:off x="646991" y="5173852"/>
                  <a:ext cx="2191098" cy="338554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accent2"/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 dolor</a:t>
                  </a:r>
                  <a:endParaRPr lang="en-CA" sz="1600" dirty="0">
                    <a:solidFill>
                      <a:schemeClr val="accent2"/>
                    </a:solidFill>
                    <a:latin typeface="+mj-lt"/>
                  </a:endParaRPr>
                </a:p>
              </p:txBody>
            </p:sp>
          </p:grpSp>
        </p:grpSp>
      </p:grpSp>
      <p:sp>
        <p:nvSpPr>
          <p:cNvPr id="25" name="TextBox 4">
            <a:extLst>
              <a:ext uri="{FF2B5EF4-FFF2-40B4-BE49-F238E27FC236}">
                <a16:creationId xmlns:a16="http://schemas.microsoft.com/office/drawing/2014/main" id="{2216C89E-DFDF-4302-A22F-80E414BD6940}"/>
              </a:ext>
            </a:extLst>
          </p:cNvPr>
          <p:cNvSpPr txBox="1"/>
          <p:nvPr/>
        </p:nvSpPr>
        <p:spPr>
          <a:xfrm>
            <a:off x="2165146" y="6322096"/>
            <a:ext cx="786170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b="0" i="1" dirty="0">
                <a:solidFill>
                  <a:schemeClr val="bg2">
                    <a:lumMod val="75000"/>
                  </a:schemeClr>
                </a:solidFill>
                <a:effectLst/>
              </a:rPr>
              <a:t>This PowerPoint graph is fully editable, allowing you to effortlessly adjust colors, values, and legends for a polished and tailored presentation.</a:t>
            </a:r>
            <a:endParaRPr lang="en-CA" sz="800" i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246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6BBE4-2238-FB33-3C5A-EC0DA9F61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3200" dirty="0">
                <a:cs typeface="Poppins Light" panose="00000400000000000000" pitchFamily="2" charset="0"/>
              </a:rPr>
              <a:t>Lorem ipsum dolor sit</a:t>
            </a:r>
            <a:endParaRPr lang="en-CA" sz="3200" b="0" dirty="0"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A28506-3679-B2C3-3ED7-F26CBC653F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28073D-006C-5C1B-BD6B-DEE12C0B8B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63A1413-5A0B-CF66-3404-AEB60F709419}"/>
              </a:ext>
            </a:extLst>
          </p:cNvPr>
          <p:cNvGrpSpPr/>
          <p:nvPr/>
        </p:nvGrpSpPr>
        <p:grpSpPr>
          <a:xfrm>
            <a:off x="812996" y="1423810"/>
            <a:ext cx="10566007" cy="4431848"/>
            <a:chOff x="812996" y="1423810"/>
            <a:chExt cx="10566007" cy="4431848"/>
          </a:xfrm>
        </p:grpSpPr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3A1127BA-1D6F-48E8-AA46-CD2B794C9E60}"/>
                </a:ext>
              </a:extLst>
            </p:cNvPr>
            <p:cNvGrpSpPr/>
            <p:nvPr/>
          </p:nvGrpSpPr>
          <p:grpSpPr>
            <a:xfrm>
              <a:off x="812996" y="1423810"/>
              <a:ext cx="10566007" cy="2927811"/>
              <a:chOff x="790136" y="1395529"/>
              <a:chExt cx="10566007" cy="2927811"/>
            </a:xfrm>
          </p:grpSpPr>
          <p:grpSp>
            <p:nvGrpSpPr>
              <p:cNvPr id="160" name="Group 159">
                <a:extLst>
                  <a:ext uri="{FF2B5EF4-FFF2-40B4-BE49-F238E27FC236}">
                    <a16:creationId xmlns:a16="http://schemas.microsoft.com/office/drawing/2014/main" id="{8AC219C4-7A0A-449B-BB09-7CBA82F43D9F}"/>
                  </a:ext>
                </a:extLst>
              </p:cNvPr>
              <p:cNvGrpSpPr/>
              <p:nvPr/>
            </p:nvGrpSpPr>
            <p:grpSpPr>
              <a:xfrm>
                <a:off x="790136" y="2309929"/>
                <a:ext cx="2138864" cy="1955811"/>
                <a:chOff x="901715" y="1789229"/>
                <a:chExt cx="2138864" cy="1955811"/>
              </a:xfrm>
            </p:grpSpPr>
            <p:grpSp>
              <p:nvGrpSpPr>
                <p:cNvPr id="147" name="Group 146">
                  <a:extLst>
                    <a:ext uri="{FF2B5EF4-FFF2-40B4-BE49-F238E27FC236}">
                      <a16:creationId xmlns:a16="http://schemas.microsoft.com/office/drawing/2014/main" id="{E922142F-6062-4C5B-9BC0-3FB797B882F4}"/>
                    </a:ext>
                  </a:extLst>
                </p:cNvPr>
                <p:cNvGrpSpPr/>
                <p:nvPr/>
              </p:nvGrpSpPr>
              <p:grpSpPr>
                <a:xfrm>
                  <a:off x="901715" y="1789229"/>
                  <a:ext cx="2138864" cy="1133839"/>
                  <a:chOff x="-23018" y="4268680"/>
                  <a:chExt cx="2138864" cy="1133839"/>
                </a:xfrm>
              </p:grpSpPr>
              <p:sp>
                <p:nvSpPr>
                  <p:cNvPr id="145" name="TextBox 144">
                    <a:extLst>
                      <a:ext uri="{FF2B5EF4-FFF2-40B4-BE49-F238E27FC236}">
                        <a16:creationId xmlns:a16="http://schemas.microsoft.com/office/drawing/2014/main" id="{6B354EB4-40B6-4A6F-93CD-6C811961ADB3}"/>
                      </a:ext>
                    </a:extLst>
                  </p:cNvPr>
                  <p:cNvSpPr txBox="1"/>
                  <p:nvPr/>
                </p:nvSpPr>
                <p:spPr>
                  <a:xfrm>
                    <a:off x="159082" y="4268680"/>
                    <a:ext cx="1774664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spc="0" dirty="0">
                        <a:solidFill>
                          <a:schemeClr val="accent1"/>
                        </a:solidFill>
                        <a:latin typeface="+mj-lt"/>
                        <a:cs typeface="Aharoni" panose="02010803020104030203" pitchFamily="2" charset="-79"/>
                      </a:rPr>
                      <a:t>PLACEHOLDER</a:t>
                    </a:r>
                  </a:p>
                </p:txBody>
              </p:sp>
              <p:sp>
                <p:nvSpPr>
                  <p:cNvPr id="146" name="TextBox 145">
                    <a:extLst>
                      <a:ext uri="{FF2B5EF4-FFF2-40B4-BE49-F238E27FC236}">
                        <a16:creationId xmlns:a16="http://schemas.microsoft.com/office/drawing/2014/main" id="{E7AB657F-355F-4D8A-AD92-6912005B4BCB}"/>
                      </a:ext>
                    </a:extLst>
                  </p:cNvPr>
                  <p:cNvSpPr txBox="1"/>
                  <p:nvPr/>
                </p:nvSpPr>
                <p:spPr>
                  <a:xfrm>
                    <a:off x="-23018" y="4633078"/>
                    <a:ext cx="2138864" cy="769441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labore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 et dolore magna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ali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.</a:t>
                    </a:r>
                  </a:p>
                </p:txBody>
              </p:sp>
            </p:grpSp>
            <p:cxnSp>
              <p:nvCxnSpPr>
                <p:cNvPr id="158" name="Straight Connector 157">
                  <a:extLst>
                    <a:ext uri="{FF2B5EF4-FFF2-40B4-BE49-F238E27FC236}">
                      <a16:creationId xmlns:a16="http://schemas.microsoft.com/office/drawing/2014/main" id="{C4F76123-0086-4502-8FC9-1B0C3A36ADF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71147" y="3241040"/>
                  <a:ext cx="0" cy="504000"/>
                </a:xfrm>
                <a:prstGeom prst="line">
                  <a:avLst/>
                </a:prstGeom>
                <a:ln w="12700">
                  <a:solidFill>
                    <a:schemeClr val="bg2">
                      <a:lumMod val="85000"/>
                    </a:schemeClr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4" name="Group 173">
                <a:extLst>
                  <a:ext uri="{FF2B5EF4-FFF2-40B4-BE49-F238E27FC236}">
                    <a16:creationId xmlns:a16="http://schemas.microsoft.com/office/drawing/2014/main" id="{7A0035F4-F34C-42E1-9DC2-9D3F8272E98C}"/>
                  </a:ext>
                </a:extLst>
              </p:cNvPr>
              <p:cNvGrpSpPr/>
              <p:nvPr/>
            </p:nvGrpSpPr>
            <p:grpSpPr>
              <a:xfrm>
                <a:off x="3599184" y="1395529"/>
                <a:ext cx="2138864" cy="2927811"/>
                <a:chOff x="901715" y="1789229"/>
                <a:chExt cx="2138864" cy="2927811"/>
              </a:xfrm>
            </p:grpSpPr>
            <p:grpSp>
              <p:nvGrpSpPr>
                <p:cNvPr id="175" name="Group 174">
                  <a:extLst>
                    <a:ext uri="{FF2B5EF4-FFF2-40B4-BE49-F238E27FC236}">
                      <a16:creationId xmlns:a16="http://schemas.microsoft.com/office/drawing/2014/main" id="{49B8626B-B9BA-41A4-B8A4-9EBD31C59AA2}"/>
                    </a:ext>
                  </a:extLst>
                </p:cNvPr>
                <p:cNvGrpSpPr/>
                <p:nvPr/>
              </p:nvGrpSpPr>
              <p:grpSpPr>
                <a:xfrm>
                  <a:off x="901715" y="1789229"/>
                  <a:ext cx="2138864" cy="1133839"/>
                  <a:chOff x="-23018" y="4268680"/>
                  <a:chExt cx="2138864" cy="1133839"/>
                </a:xfrm>
              </p:grpSpPr>
              <p:sp>
                <p:nvSpPr>
                  <p:cNvPr id="177" name="TextBox 176">
                    <a:extLst>
                      <a:ext uri="{FF2B5EF4-FFF2-40B4-BE49-F238E27FC236}">
                        <a16:creationId xmlns:a16="http://schemas.microsoft.com/office/drawing/2014/main" id="{E3B3A8A2-D4CC-4CCD-8514-9B55013728E0}"/>
                      </a:ext>
                    </a:extLst>
                  </p:cNvPr>
                  <p:cNvSpPr txBox="1"/>
                  <p:nvPr/>
                </p:nvSpPr>
                <p:spPr>
                  <a:xfrm>
                    <a:off x="159082" y="4268680"/>
                    <a:ext cx="1774664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spc="0" dirty="0">
                        <a:solidFill>
                          <a:schemeClr val="accent2"/>
                        </a:solidFill>
                        <a:latin typeface="+mj-lt"/>
                        <a:cs typeface="Aharoni" panose="02010803020104030203" pitchFamily="2" charset="-79"/>
                      </a:rPr>
                      <a:t>PLACEHOLDER</a:t>
                    </a:r>
                  </a:p>
                </p:txBody>
              </p:sp>
              <p:sp>
                <p:nvSpPr>
                  <p:cNvPr id="178" name="TextBox 177">
                    <a:extLst>
                      <a:ext uri="{FF2B5EF4-FFF2-40B4-BE49-F238E27FC236}">
                        <a16:creationId xmlns:a16="http://schemas.microsoft.com/office/drawing/2014/main" id="{F488AF83-7749-4905-B08D-AD4937F7F21A}"/>
                      </a:ext>
                    </a:extLst>
                  </p:cNvPr>
                  <p:cNvSpPr txBox="1"/>
                  <p:nvPr/>
                </p:nvSpPr>
                <p:spPr>
                  <a:xfrm>
                    <a:off x="-23018" y="4633078"/>
                    <a:ext cx="2138864" cy="769441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labore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 et dolore magna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ali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.</a:t>
                    </a:r>
                  </a:p>
                </p:txBody>
              </p:sp>
            </p:grpSp>
            <p:cxnSp>
              <p:nvCxnSpPr>
                <p:cNvPr id="176" name="Straight Connector 175">
                  <a:extLst>
                    <a:ext uri="{FF2B5EF4-FFF2-40B4-BE49-F238E27FC236}">
                      <a16:creationId xmlns:a16="http://schemas.microsoft.com/office/drawing/2014/main" id="{4DDF5ED1-9F51-4E18-8C05-377C6BAE30F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71147" y="3241040"/>
                  <a:ext cx="0" cy="1476000"/>
                </a:xfrm>
                <a:prstGeom prst="line">
                  <a:avLst/>
                </a:prstGeom>
                <a:ln w="12700">
                  <a:solidFill>
                    <a:schemeClr val="bg2">
                      <a:lumMod val="85000"/>
                    </a:schemeClr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9" name="Group 168">
                <a:extLst>
                  <a:ext uri="{FF2B5EF4-FFF2-40B4-BE49-F238E27FC236}">
                    <a16:creationId xmlns:a16="http://schemas.microsoft.com/office/drawing/2014/main" id="{FE5BD0F3-1D88-4677-BA4C-88F674852081}"/>
                  </a:ext>
                </a:extLst>
              </p:cNvPr>
              <p:cNvGrpSpPr/>
              <p:nvPr/>
            </p:nvGrpSpPr>
            <p:grpSpPr>
              <a:xfrm>
                <a:off x="6408232" y="2309929"/>
                <a:ext cx="2138864" cy="1955811"/>
                <a:chOff x="901715" y="1789229"/>
                <a:chExt cx="2138864" cy="1955811"/>
              </a:xfrm>
            </p:grpSpPr>
            <p:grpSp>
              <p:nvGrpSpPr>
                <p:cNvPr id="170" name="Group 169">
                  <a:extLst>
                    <a:ext uri="{FF2B5EF4-FFF2-40B4-BE49-F238E27FC236}">
                      <a16:creationId xmlns:a16="http://schemas.microsoft.com/office/drawing/2014/main" id="{25A001FB-0532-4D71-B949-1CCEA3023AC0}"/>
                    </a:ext>
                  </a:extLst>
                </p:cNvPr>
                <p:cNvGrpSpPr/>
                <p:nvPr/>
              </p:nvGrpSpPr>
              <p:grpSpPr>
                <a:xfrm>
                  <a:off x="901715" y="1789229"/>
                  <a:ext cx="2138864" cy="1133839"/>
                  <a:chOff x="-23018" y="4268680"/>
                  <a:chExt cx="2138864" cy="1133839"/>
                </a:xfrm>
              </p:grpSpPr>
              <p:sp>
                <p:nvSpPr>
                  <p:cNvPr id="172" name="TextBox 171">
                    <a:extLst>
                      <a:ext uri="{FF2B5EF4-FFF2-40B4-BE49-F238E27FC236}">
                        <a16:creationId xmlns:a16="http://schemas.microsoft.com/office/drawing/2014/main" id="{F9C0AD25-5765-4CC3-840C-CF07EC5EFF17}"/>
                      </a:ext>
                    </a:extLst>
                  </p:cNvPr>
                  <p:cNvSpPr txBox="1"/>
                  <p:nvPr/>
                </p:nvSpPr>
                <p:spPr>
                  <a:xfrm>
                    <a:off x="159082" y="4268680"/>
                    <a:ext cx="1774664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spc="0" dirty="0">
                        <a:solidFill>
                          <a:schemeClr val="accent1"/>
                        </a:solidFill>
                        <a:latin typeface="+mj-lt"/>
                        <a:cs typeface="Aharoni" panose="02010803020104030203" pitchFamily="2" charset="-79"/>
                      </a:rPr>
                      <a:t>PLACEHOLDER</a:t>
                    </a:r>
                  </a:p>
                </p:txBody>
              </p:sp>
              <p:sp>
                <p:nvSpPr>
                  <p:cNvPr id="173" name="TextBox 172">
                    <a:extLst>
                      <a:ext uri="{FF2B5EF4-FFF2-40B4-BE49-F238E27FC236}">
                        <a16:creationId xmlns:a16="http://schemas.microsoft.com/office/drawing/2014/main" id="{AA336AFF-65CE-4865-8F90-FE7DAC829B58}"/>
                      </a:ext>
                    </a:extLst>
                  </p:cNvPr>
                  <p:cNvSpPr txBox="1"/>
                  <p:nvPr/>
                </p:nvSpPr>
                <p:spPr>
                  <a:xfrm>
                    <a:off x="-23018" y="4633078"/>
                    <a:ext cx="2138864" cy="769441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labore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 et dolore magna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ali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.</a:t>
                    </a:r>
                  </a:p>
                </p:txBody>
              </p:sp>
            </p:grpSp>
            <p:cxnSp>
              <p:nvCxnSpPr>
                <p:cNvPr id="171" name="Straight Connector 170">
                  <a:extLst>
                    <a:ext uri="{FF2B5EF4-FFF2-40B4-BE49-F238E27FC236}">
                      <a16:creationId xmlns:a16="http://schemas.microsoft.com/office/drawing/2014/main" id="{0240A713-ADE2-4E57-A524-CA263EBC681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71147" y="3241040"/>
                  <a:ext cx="0" cy="504000"/>
                </a:xfrm>
                <a:prstGeom prst="line">
                  <a:avLst/>
                </a:prstGeom>
                <a:ln w="12700">
                  <a:solidFill>
                    <a:schemeClr val="bg2">
                      <a:lumMod val="85000"/>
                    </a:schemeClr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4" name="Group 163">
                <a:extLst>
                  <a:ext uri="{FF2B5EF4-FFF2-40B4-BE49-F238E27FC236}">
                    <a16:creationId xmlns:a16="http://schemas.microsoft.com/office/drawing/2014/main" id="{A4E88795-6F0E-4C9A-B7D0-ED9576829533}"/>
                  </a:ext>
                </a:extLst>
              </p:cNvPr>
              <p:cNvGrpSpPr/>
              <p:nvPr/>
            </p:nvGrpSpPr>
            <p:grpSpPr>
              <a:xfrm>
                <a:off x="9217279" y="1395529"/>
                <a:ext cx="2138864" cy="2927811"/>
                <a:chOff x="901715" y="1789229"/>
                <a:chExt cx="2138864" cy="2927811"/>
              </a:xfrm>
            </p:grpSpPr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419E87A2-1283-4BF6-AB34-3C52188D6FC0}"/>
                    </a:ext>
                  </a:extLst>
                </p:cNvPr>
                <p:cNvGrpSpPr/>
                <p:nvPr/>
              </p:nvGrpSpPr>
              <p:grpSpPr>
                <a:xfrm>
                  <a:off x="901715" y="1789229"/>
                  <a:ext cx="2138864" cy="1133839"/>
                  <a:chOff x="-23018" y="4268680"/>
                  <a:chExt cx="2138864" cy="1133839"/>
                </a:xfrm>
              </p:grpSpPr>
              <p:sp>
                <p:nvSpPr>
                  <p:cNvPr id="167" name="TextBox 166">
                    <a:extLst>
                      <a:ext uri="{FF2B5EF4-FFF2-40B4-BE49-F238E27FC236}">
                        <a16:creationId xmlns:a16="http://schemas.microsoft.com/office/drawing/2014/main" id="{0F671A94-605E-4A15-9A6A-349C80EB040F}"/>
                      </a:ext>
                    </a:extLst>
                  </p:cNvPr>
                  <p:cNvSpPr txBox="1"/>
                  <p:nvPr/>
                </p:nvSpPr>
                <p:spPr>
                  <a:xfrm>
                    <a:off x="159082" y="4268680"/>
                    <a:ext cx="1774664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spc="0" dirty="0">
                        <a:solidFill>
                          <a:schemeClr val="accent2"/>
                        </a:solidFill>
                        <a:latin typeface="+mj-lt"/>
                        <a:cs typeface="Aharoni" panose="02010803020104030203" pitchFamily="2" charset="-79"/>
                      </a:rPr>
                      <a:t>PLACEHOLDER</a:t>
                    </a:r>
                  </a:p>
                </p:txBody>
              </p:sp>
              <p:sp>
                <p:nvSpPr>
                  <p:cNvPr id="168" name="TextBox 167">
                    <a:extLst>
                      <a:ext uri="{FF2B5EF4-FFF2-40B4-BE49-F238E27FC236}">
                        <a16:creationId xmlns:a16="http://schemas.microsoft.com/office/drawing/2014/main" id="{47A1D8BD-EC37-4C1B-93A0-3CABD6486AC2}"/>
                      </a:ext>
                    </a:extLst>
                  </p:cNvPr>
                  <p:cNvSpPr txBox="1"/>
                  <p:nvPr/>
                </p:nvSpPr>
                <p:spPr>
                  <a:xfrm>
                    <a:off x="-23018" y="4633078"/>
                    <a:ext cx="2138864" cy="769441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labore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 et dolore magna </a:t>
                    </a:r>
                    <a:r>
                      <a:rPr lang="en-CA" sz="1100" dirty="0" err="1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ali</a:t>
                    </a:r>
                    <a:r>
                      <a:rPr lang="en-CA" sz="11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.</a:t>
                    </a:r>
                  </a:p>
                </p:txBody>
              </p:sp>
            </p:grpSp>
            <p:cxnSp>
              <p:nvCxnSpPr>
                <p:cNvPr id="166" name="Straight Connector 165">
                  <a:extLst>
                    <a:ext uri="{FF2B5EF4-FFF2-40B4-BE49-F238E27FC236}">
                      <a16:creationId xmlns:a16="http://schemas.microsoft.com/office/drawing/2014/main" id="{B2DBD1A8-9FA8-47A7-B95A-826049A2C55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71147" y="3241040"/>
                  <a:ext cx="0" cy="1476000"/>
                </a:xfrm>
                <a:prstGeom prst="line">
                  <a:avLst/>
                </a:prstGeom>
                <a:ln w="12700">
                  <a:solidFill>
                    <a:schemeClr val="bg2">
                      <a:lumMod val="85000"/>
                    </a:schemeClr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0" name="Group 199">
              <a:extLst>
                <a:ext uri="{FF2B5EF4-FFF2-40B4-BE49-F238E27FC236}">
                  <a16:creationId xmlns:a16="http://schemas.microsoft.com/office/drawing/2014/main" id="{ACAAE233-BCB8-4CD2-A12E-FAFE2C3983C4}"/>
                </a:ext>
              </a:extLst>
            </p:cNvPr>
            <p:cNvGrpSpPr/>
            <p:nvPr/>
          </p:nvGrpSpPr>
          <p:grpSpPr>
            <a:xfrm>
              <a:off x="1043816" y="4289219"/>
              <a:ext cx="10106001" cy="1566439"/>
              <a:chOff x="1043816" y="4260938"/>
              <a:chExt cx="10106001" cy="1566439"/>
            </a:xfrm>
          </p:grpSpPr>
          <p:grpSp>
            <p:nvGrpSpPr>
              <p:cNvPr id="199" name="Group 198">
                <a:extLst>
                  <a:ext uri="{FF2B5EF4-FFF2-40B4-BE49-F238E27FC236}">
                    <a16:creationId xmlns:a16="http://schemas.microsoft.com/office/drawing/2014/main" id="{3881CDDD-E1DD-4DE8-9B9F-42D89ABC2053}"/>
                  </a:ext>
                </a:extLst>
              </p:cNvPr>
              <p:cNvGrpSpPr/>
              <p:nvPr/>
            </p:nvGrpSpPr>
            <p:grpSpPr>
              <a:xfrm>
                <a:off x="1043816" y="4260938"/>
                <a:ext cx="8500627" cy="1566439"/>
                <a:chOff x="1043816" y="4260938"/>
                <a:chExt cx="8500627" cy="1566439"/>
              </a:xfrm>
            </p:grpSpPr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id="{E5C6E545-F072-4BC1-9400-ECB069193187}"/>
                    </a:ext>
                  </a:extLst>
                </p:cNvPr>
                <p:cNvSpPr/>
                <p:nvPr/>
              </p:nvSpPr>
              <p:spPr>
                <a:xfrm>
                  <a:off x="1043816" y="4260938"/>
                  <a:ext cx="2890961" cy="833590"/>
                </a:xfrm>
                <a:custGeom>
                  <a:avLst/>
                  <a:gdLst>
                    <a:gd name="connsiteX0" fmla="*/ 1551242 w 1552575"/>
                    <a:gd name="connsiteY0" fmla="*/ 419386 h 447675"/>
                    <a:gd name="connsiteX1" fmla="*/ 901446 w 1552575"/>
                    <a:gd name="connsiteY1" fmla="*/ 419386 h 447675"/>
                    <a:gd name="connsiteX2" fmla="*/ 881444 w 1552575"/>
                    <a:gd name="connsiteY2" fmla="*/ 401003 h 447675"/>
                    <a:gd name="connsiteX3" fmla="*/ 757333 w 1552575"/>
                    <a:gd name="connsiteY3" fmla="*/ 132779 h 447675"/>
                    <a:gd name="connsiteX4" fmla="*/ 454152 w 1552575"/>
                    <a:gd name="connsiteY4" fmla="*/ 7144 h 447675"/>
                    <a:gd name="connsiteX5" fmla="*/ 150971 w 1552575"/>
                    <a:gd name="connsiteY5" fmla="*/ 132779 h 447675"/>
                    <a:gd name="connsiteX6" fmla="*/ 26861 w 1552575"/>
                    <a:gd name="connsiteY6" fmla="*/ 401098 h 447675"/>
                    <a:gd name="connsiteX7" fmla="*/ 7144 w 1552575"/>
                    <a:gd name="connsiteY7" fmla="*/ 422815 h 447675"/>
                    <a:gd name="connsiteX8" fmla="*/ 29051 w 1552575"/>
                    <a:gd name="connsiteY8" fmla="*/ 444722 h 447675"/>
                    <a:gd name="connsiteX9" fmla="*/ 50959 w 1552575"/>
                    <a:gd name="connsiteY9" fmla="*/ 422815 h 447675"/>
                    <a:gd name="connsiteX10" fmla="*/ 33242 w 1552575"/>
                    <a:gd name="connsiteY10" fmla="*/ 401288 h 447675"/>
                    <a:gd name="connsiteX11" fmla="*/ 454152 w 1552575"/>
                    <a:gd name="connsiteY11" fmla="*/ 13526 h 447675"/>
                    <a:gd name="connsiteX12" fmla="*/ 875062 w 1552575"/>
                    <a:gd name="connsiteY12" fmla="*/ 401384 h 447675"/>
                    <a:gd name="connsiteX13" fmla="*/ 858012 w 1552575"/>
                    <a:gd name="connsiteY13" fmla="*/ 422720 h 447675"/>
                    <a:gd name="connsiteX14" fmla="*/ 879920 w 1552575"/>
                    <a:gd name="connsiteY14" fmla="*/ 444627 h 447675"/>
                    <a:gd name="connsiteX15" fmla="*/ 901446 w 1552575"/>
                    <a:gd name="connsiteY15" fmla="*/ 426053 h 447675"/>
                    <a:gd name="connsiteX16" fmla="*/ 1551242 w 1552575"/>
                    <a:gd name="connsiteY16" fmla="*/ 426053 h 447675"/>
                    <a:gd name="connsiteX17" fmla="*/ 1551242 w 1552575"/>
                    <a:gd name="connsiteY17" fmla="*/ 419386 h 447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552575" h="447675">
                      <a:moveTo>
                        <a:pt x="1551242" y="419386"/>
                      </a:moveTo>
                      <a:lnTo>
                        <a:pt x="901446" y="419386"/>
                      </a:lnTo>
                      <a:cubicBezTo>
                        <a:pt x="899922" y="409385"/>
                        <a:pt x="891635" y="401765"/>
                        <a:pt x="881444" y="401003"/>
                      </a:cubicBezTo>
                      <a:cubicBezTo>
                        <a:pt x="873347" y="299657"/>
                        <a:pt x="830009" y="205454"/>
                        <a:pt x="757333" y="132779"/>
                      </a:cubicBezTo>
                      <a:cubicBezTo>
                        <a:pt x="676370" y="51816"/>
                        <a:pt x="568643" y="7144"/>
                        <a:pt x="454152" y="7144"/>
                      </a:cubicBezTo>
                      <a:cubicBezTo>
                        <a:pt x="339662" y="7144"/>
                        <a:pt x="231934" y="51721"/>
                        <a:pt x="150971" y="132779"/>
                      </a:cubicBezTo>
                      <a:cubicBezTo>
                        <a:pt x="78296" y="205454"/>
                        <a:pt x="35052" y="299752"/>
                        <a:pt x="26861" y="401098"/>
                      </a:cubicBezTo>
                      <a:cubicBezTo>
                        <a:pt x="15812" y="402241"/>
                        <a:pt x="7144" y="411480"/>
                        <a:pt x="7144" y="422815"/>
                      </a:cubicBezTo>
                      <a:cubicBezTo>
                        <a:pt x="7144" y="434912"/>
                        <a:pt x="16954" y="444722"/>
                        <a:pt x="29051" y="444722"/>
                      </a:cubicBezTo>
                      <a:cubicBezTo>
                        <a:pt x="41148" y="444722"/>
                        <a:pt x="50959" y="434912"/>
                        <a:pt x="50959" y="422815"/>
                      </a:cubicBezTo>
                      <a:cubicBezTo>
                        <a:pt x="50959" y="412147"/>
                        <a:pt x="43339" y="403289"/>
                        <a:pt x="33242" y="401288"/>
                      </a:cubicBezTo>
                      <a:cubicBezTo>
                        <a:pt x="50959" y="184595"/>
                        <a:pt x="232886" y="13526"/>
                        <a:pt x="454152" y="13526"/>
                      </a:cubicBezTo>
                      <a:cubicBezTo>
                        <a:pt x="675418" y="13526"/>
                        <a:pt x="857441" y="184595"/>
                        <a:pt x="875062" y="401384"/>
                      </a:cubicBezTo>
                      <a:cubicBezTo>
                        <a:pt x="865251" y="403575"/>
                        <a:pt x="858012" y="412242"/>
                        <a:pt x="858012" y="422720"/>
                      </a:cubicBezTo>
                      <a:cubicBezTo>
                        <a:pt x="858012" y="434816"/>
                        <a:pt x="867823" y="444627"/>
                        <a:pt x="879920" y="444627"/>
                      </a:cubicBezTo>
                      <a:cubicBezTo>
                        <a:pt x="890873" y="444627"/>
                        <a:pt x="899827" y="436531"/>
                        <a:pt x="901446" y="426053"/>
                      </a:cubicBezTo>
                      <a:lnTo>
                        <a:pt x="1551242" y="426053"/>
                      </a:lnTo>
                      <a:lnTo>
                        <a:pt x="1551242" y="41938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27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92" name="Freeform: Shape 91">
                  <a:extLst>
                    <a:ext uri="{FF2B5EF4-FFF2-40B4-BE49-F238E27FC236}">
                      <a16:creationId xmlns:a16="http://schemas.microsoft.com/office/drawing/2014/main" id="{55678E4E-F33D-407C-9E6F-32AC7263E64E}"/>
                    </a:ext>
                  </a:extLst>
                </p:cNvPr>
                <p:cNvSpPr/>
                <p:nvPr/>
              </p:nvSpPr>
              <p:spPr>
                <a:xfrm>
                  <a:off x="3843334" y="4993787"/>
                  <a:ext cx="2890961" cy="833590"/>
                </a:xfrm>
                <a:custGeom>
                  <a:avLst/>
                  <a:gdLst>
                    <a:gd name="connsiteX0" fmla="*/ 1547908 w 1552575"/>
                    <a:gd name="connsiteY0" fmla="*/ 25813 h 447675"/>
                    <a:gd name="connsiteX1" fmla="*/ 901541 w 1552575"/>
                    <a:gd name="connsiteY1" fmla="*/ 25813 h 447675"/>
                    <a:gd name="connsiteX2" fmla="*/ 879919 w 1552575"/>
                    <a:gd name="connsiteY2" fmla="*/ 7144 h 447675"/>
                    <a:gd name="connsiteX3" fmla="*/ 858012 w 1552575"/>
                    <a:gd name="connsiteY3" fmla="*/ 29051 h 447675"/>
                    <a:gd name="connsiteX4" fmla="*/ 875728 w 1552575"/>
                    <a:gd name="connsiteY4" fmla="*/ 50578 h 447675"/>
                    <a:gd name="connsiteX5" fmla="*/ 454819 w 1552575"/>
                    <a:gd name="connsiteY5" fmla="*/ 438341 h 447675"/>
                    <a:gd name="connsiteX6" fmla="*/ 33909 w 1552575"/>
                    <a:gd name="connsiteY6" fmla="*/ 50483 h 447675"/>
                    <a:gd name="connsiteX7" fmla="*/ 50959 w 1552575"/>
                    <a:gd name="connsiteY7" fmla="*/ 29146 h 447675"/>
                    <a:gd name="connsiteX8" fmla="*/ 29051 w 1552575"/>
                    <a:gd name="connsiteY8" fmla="*/ 7239 h 447675"/>
                    <a:gd name="connsiteX9" fmla="*/ 7144 w 1552575"/>
                    <a:gd name="connsiteY9" fmla="*/ 29146 h 447675"/>
                    <a:gd name="connsiteX10" fmla="*/ 27527 w 1552575"/>
                    <a:gd name="connsiteY10" fmla="*/ 50863 h 447675"/>
                    <a:gd name="connsiteX11" fmla="*/ 151638 w 1552575"/>
                    <a:gd name="connsiteY11" fmla="*/ 319088 h 447675"/>
                    <a:gd name="connsiteX12" fmla="*/ 454819 w 1552575"/>
                    <a:gd name="connsiteY12" fmla="*/ 444722 h 447675"/>
                    <a:gd name="connsiteX13" fmla="*/ 758000 w 1552575"/>
                    <a:gd name="connsiteY13" fmla="*/ 319088 h 447675"/>
                    <a:gd name="connsiteX14" fmla="*/ 882110 w 1552575"/>
                    <a:gd name="connsiteY14" fmla="*/ 50768 h 447675"/>
                    <a:gd name="connsiteX15" fmla="*/ 901446 w 1552575"/>
                    <a:gd name="connsiteY15" fmla="*/ 32671 h 447675"/>
                    <a:gd name="connsiteX16" fmla="*/ 1547908 w 1552575"/>
                    <a:gd name="connsiteY16" fmla="*/ 32671 h 447675"/>
                    <a:gd name="connsiteX17" fmla="*/ 1547908 w 1552575"/>
                    <a:gd name="connsiteY17" fmla="*/ 25813 h 447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552575" h="447675">
                      <a:moveTo>
                        <a:pt x="1547908" y="25813"/>
                      </a:moveTo>
                      <a:lnTo>
                        <a:pt x="901541" y="25813"/>
                      </a:lnTo>
                      <a:cubicBezTo>
                        <a:pt x="900017" y="15240"/>
                        <a:pt x="890968" y="7144"/>
                        <a:pt x="879919" y="7144"/>
                      </a:cubicBezTo>
                      <a:cubicBezTo>
                        <a:pt x="867823" y="7144"/>
                        <a:pt x="858012" y="16954"/>
                        <a:pt x="858012" y="29051"/>
                      </a:cubicBezTo>
                      <a:cubicBezTo>
                        <a:pt x="858012" y="39719"/>
                        <a:pt x="865632" y="48578"/>
                        <a:pt x="875728" y="50578"/>
                      </a:cubicBezTo>
                      <a:cubicBezTo>
                        <a:pt x="858012" y="267271"/>
                        <a:pt x="676084" y="438341"/>
                        <a:pt x="454819" y="438341"/>
                      </a:cubicBezTo>
                      <a:cubicBezTo>
                        <a:pt x="233553" y="438341"/>
                        <a:pt x="51530" y="267271"/>
                        <a:pt x="33909" y="50483"/>
                      </a:cubicBezTo>
                      <a:cubicBezTo>
                        <a:pt x="43720" y="48292"/>
                        <a:pt x="50959" y="39624"/>
                        <a:pt x="50959" y="29146"/>
                      </a:cubicBezTo>
                      <a:cubicBezTo>
                        <a:pt x="50959" y="17050"/>
                        <a:pt x="41148" y="7239"/>
                        <a:pt x="29051" y="7239"/>
                      </a:cubicBezTo>
                      <a:cubicBezTo>
                        <a:pt x="16954" y="7239"/>
                        <a:pt x="7144" y="17050"/>
                        <a:pt x="7144" y="29146"/>
                      </a:cubicBezTo>
                      <a:cubicBezTo>
                        <a:pt x="7144" y="40672"/>
                        <a:pt x="16097" y="50102"/>
                        <a:pt x="27527" y="50863"/>
                      </a:cubicBezTo>
                      <a:cubicBezTo>
                        <a:pt x="35624" y="152210"/>
                        <a:pt x="78962" y="246412"/>
                        <a:pt x="151638" y="319088"/>
                      </a:cubicBezTo>
                      <a:cubicBezTo>
                        <a:pt x="232600" y="400050"/>
                        <a:pt x="340328" y="444722"/>
                        <a:pt x="454819" y="444722"/>
                      </a:cubicBezTo>
                      <a:cubicBezTo>
                        <a:pt x="569309" y="444722"/>
                        <a:pt x="677037" y="400145"/>
                        <a:pt x="758000" y="319088"/>
                      </a:cubicBezTo>
                      <a:cubicBezTo>
                        <a:pt x="830675" y="246412"/>
                        <a:pt x="873919" y="152114"/>
                        <a:pt x="882110" y="50768"/>
                      </a:cubicBezTo>
                      <a:cubicBezTo>
                        <a:pt x="892016" y="49721"/>
                        <a:pt x="899827" y="42291"/>
                        <a:pt x="901446" y="32671"/>
                      </a:cubicBezTo>
                      <a:lnTo>
                        <a:pt x="1547908" y="32671"/>
                      </a:lnTo>
                      <a:lnTo>
                        <a:pt x="1547908" y="25813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127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18" name="Freeform: Shape 117">
                  <a:extLst>
                    <a:ext uri="{FF2B5EF4-FFF2-40B4-BE49-F238E27FC236}">
                      <a16:creationId xmlns:a16="http://schemas.microsoft.com/office/drawing/2014/main" id="{C0E985B1-FA6B-419E-88BA-B10A0EFB61B8}"/>
                    </a:ext>
                  </a:extLst>
                </p:cNvPr>
                <p:cNvSpPr/>
                <p:nvPr/>
              </p:nvSpPr>
              <p:spPr>
                <a:xfrm>
                  <a:off x="6653482" y="4260938"/>
                  <a:ext cx="2890961" cy="833590"/>
                </a:xfrm>
                <a:custGeom>
                  <a:avLst/>
                  <a:gdLst>
                    <a:gd name="connsiteX0" fmla="*/ 1551242 w 1552575"/>
                    <a:gd name="connsiteY0" fmla="*/ 419386 h 447675"/>
                    <a:gd name="connsiteX1" fmla="*/ 901446 w 1552575"/>
                    <a:gd name="connsiteY1" fmla="*/ 419386 h 447675"/>
                    <a:gd name="connsiteX2" fmla="*/ 881444 w 1552575"/>
                    <a:gd name="connsiteY2" fmla="*/ 401003 h 447675"/>
                    <a:gd name="connsiteX3" fmla="*/ 757333 w 1552575"/>
                    <a:gd name="connsiteY3" fmla="*/ 132779 h 447675"/>
                    <a:gd name="connsiteX4" fmla="*/ 454152 w 1552575"/>
                    <a:gd name="connsiteY4" fmla="*/ 7144 h 447675"/>
                    <a:gd name="connsiteX5" fmla="*/ 150971 w 1552575"/>
                    <a:gd name="connsiteY5" fmla="*/ 132779 h 447675"/>
                    <a:gd name="connsiteX6" fmla="*/ 26861 w 1552575"/>
                    <a:gd name="connsiteY6" fmla="*/ 401098 h 447675"/>
                    <a:gd name="connsiteX7" fmla="*/ 7144 w 1552575"/>
                    <a:gd name="connsiteY7" fmla="*/ 422815 h 447675"/>
                    <a:gd name="connsiteX8" fmla="*/ 29051 w 1552575"/>
                    <a:gd name="connsiteY8" fmla="*/ 444722 h 447675"/>
                    <a:gd name="connsiteX9" fmla="*/ 50959 w 1552575"/>
                    <a:gd name="connsiteY9" fmla="*/ 422815 h 447675"/>
                    <a:gd name="connsiteX10" fmla="*/ 33242 w 1552575"/>
                    <a:gd name="connsiteY10" fmla="*/ 401288 h 447675"/>
                    <a:gd name="connsiteX11" fmla="*/ 454152 w 1552575"/>
                    <a:gd name="connsiteY11" fmla="*/ 13526 h 447675"/>
                    <a:gd name="connsiteX12" fmla="*/ 875062 w 1552575"/>
                    <a:gd name="connsiteY12" fmla="*/ 401384 h 447675"/>
                    <a:gd name="connsiteX13" fmla="*/ 858012 w 1552575"/>
                    <a:gd name="connsiteY13" fmla="*/ 422720 h 447675"/>
                    <a:gd name="connsiteX14" fmla="*/ 879920 w 1552575"/>
                    <a:gd name="connsiteY14" fmla="*/ 444627 h 447675"/>
                    <a:gd name="connsiteX15" fmla="*/ 901446 w 1552575"/>
                    <a:gd name="connsiteY15" fmla="*/ 426053 h 447675"/>
                    <a:gd name="connsiteX16" fmla="*/ 1551242 w 1552575"/>
                    <a:gd name="connsiteY16" fmla="*/ 426053 h 447675"/>
                    <a:gd name="connsiteX17" fmla="*/ 1551242 w 1552575"/>
                    <a:gd name="connsiteY17" fmla="*/ 419386 h 447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552575" h="447675">
                      <a:moveTo>
                        <a:pt x="1551242" y="419386"/>
                      </a:moveTo>
                      <a:lnTo>
                        <a:pt x="901446" y="419386"/>
                      </a:lnTo>
                      <a:cubicBezTo>
                        <a:pt x="899922" y="409385"/>
                        <a:pt x="891635" y="401765"/>
                        <a:pt x="881444" y="401003"/>
                      </a:cubicBezTo>
                      <a:cubicBezTo>
                        <a:pt x="873347" y="299657"/>
                        <a:pt x="830009" y="205454"/>
                        <a:pt x="757333" y="132779"/>
                      </a:cubicBezTo>
                      <a:cubicBezTo>
                        <a:pt x="676370" y="51816"/>
                        <a:pt x="568643" y="7144"/>
                        <a:pt x="454152" y="7144"/>
                      </a:cubicBezTo>
                      <a:cubicBezTo>
                        <a:pt x="339662" y="7144"/>
                        <a:pt x="231934" y="51721"/>
                        <a:pt x="150971" y="132779"/>
                      </a:cubicBezTo>
                      <a:cubicBezTo>
                        <a:pt x="78296" y="205454"/>
                        <a:pt x="35052" y="299752"/>
                        <a:pt x="26861" y="401098"/>
                      </a:cubicBezTo>
                      <a:cubicBezTo>
                        <a:pt x="15812" y="402241"/>
                        <a:pt x="7144" y="411480"/>
                        <a:pt x="7144" y="422815"/>
                      </a:cubicBezTo>
                      <a:cubicBezTo>
                        <a:pt x="7144" y="434912"/>
                        <a:pt x="16954" y="444722"/>
                        <a:pt x="29051" y="444722"/>
                      </a:cubicBezTo>
                      <a:cubicBezTo>
                        <a:pt x="41148" y="444722"/>
                        <a:pt x="50959" y="434912"/>
                        <a:pt x="50959" y="422815"/>
                      </a:cubicBezTo>
                      <a:cubicBezTo>
                        <a:pt x="50959" y="412147"/>
                        <a:pt x="43339" y="403289"/>
                        <a:pt x="33242" y="401288"/>
                      </a:cubicBezTo>
                      <a:cubicBezTo>
                        <a:pt x="50959" y="184595"/>
                        <a:pt x="232886" y="13526"/>
                        <a:pt x="454152" y="13526"/>
                      </a:cubicBezTo>
                      <a:cubicBezTo>
                        <a:pt x="675418" y="13526"/>
                        <a:pt x="857441" y="184595"/>
                        <a:pt x="875062" y="401384"/>
                      </a:cubicBezTo>
                      <a:cubicBezTo>
                        <a:pt x="865251" y="403575"/>
                        <a:pt x="858012" y="412242"/>
                        <a:pt x="858012" y="422720"/>
                      </a:cubicBezTo>
                      <a:cubicBezTo>
                        <a:pt x="858012" y="434816"/>
                        <a:pt x="867823" y="444627"/>
                        <a:pt x="879920" y="444627"/>
                      </a:cubicBezTo>
                      <a:cubicBezTo>
                        <a:pt x="890873" y="444627"/>
                        <a:pt x="899827" y="436531"/>
                        <a:pt x="901446" y="426053"/>
                      </a:cubicBezTo>
                      <a:lnTo>
                        <a:pt x="1551242" y="426053"/>
                      </a:lnTo>
                      <a:lnTo>
                        <a:pt x="1551242" y="41938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27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98" name="Group 197">
                <a:extLst>
                  <a:ext uri="{FF2B5EF4-FFF2-40B4-BE49-F238E27FC236}">
                    <a16:creationId xmlns:a16="http://schemas.microsoft.com/office/drawing/2014/main" id="{052EBA03-9CBB-4C83-97F1-8008DC09BC97}"/>
                  </a:ext>
                </a:extLst>
              </p:cNvPr>
              <p:cNvGrpSpPr/>
              <p:nvPr/>
            </p:nvGrpSpPr>
            <p:grpSpPr>
              <a:xfrm>
                <a:off x="1183456" y="4325335"/>
                <a:ext cx="9966361" cy="1501865"/>
                <a:chOff x="1183456" y="4325335"/>
                <a:chExt cx="9966361" cy="1501865"/>
              </a:xfrm>
            </p:grpSpPr>
            <p:grpSp>
              <p:nvGrpSpPr>
                <p:cNvPr id="197" name="Group 196">
                  <a:extLst>
                    <a:ext uri="{FF2B5EF4-FFF2-40B4-BE49-F238E27FC236}">
                      <a16:creationId xmlns:a16="http://schemas.microsoft.com/office/drawing/2014/main" id="{C351E275-E48F-4445-93E3-0A6EA9C8075D}"/>
                    </a:ext>
                  </a:extLst>
                </p:cNvPr>
                <p:cNvGrpSpPr/>
                <p:nvPr/>
              </p:nvGrpSpPr>
              <p:grpSpPr>
                <a:xfrm>
                  <a:off x="9464901" y="4325335"/>
                  <a:ext cx="1684916" cy="1501865"/>
                  <a:chOff x="9464901" y="4325335"/>
                  <a:chExt cx="1684916" cy="1501865"/>
                </a:xfrm>
              </p:grpSpPr>
              <p:sp>
                <p:nvSpPr>
                  <p:cNvPr id="14" name="Freeform: Shape 13">
                    <a:extLst>
                      <a:ext uri="{FF2B5EF4-FFF2-40B4-BE49-F238E27FC236}">
                        <a16:creationId xmlns:a16="http://schemas.microsoft.com/office/drawing/2014/main" id="{594E7D40-8124-4F2C-9DAE-E469AA4A7605}"/>
                      </a:ext>
                    </a:extLst>
                  </p:cNvPr>
                  <p:cNvSpPr/>
                  <p:nvPr/>
                </p:nvSpPr>
                <p:spPr>
                  <a:xfrm>
                    <a:off x="9464901" y="4993610"/>
                    <a:ext cx="1684916" cy="833590"/>
                  </a:xfrm>
                  <a:custGeom>
                    <a:avLst/>
                    <a:gdLst>
                      <a:gd name="connsiteX0" fmla="*/ 27527 w 904875"/>
                      <a:gd name="connsiteY0" fmla="*/ 50864 h 447675"/>
                      <a:gd name="connsiteX1" fmla="*/ 151638 w 904875"/>
                      <a:gd name="connsiteY1" fmla="*/ 319088 h 447675"/>
                      <a:gd name="connsiteX2" fmla="*/ 454819 w 904875"/>
                      <a:gd name="connsiteY2" fmla="*/ 444722 h 447675"/>
                      <a:gd name="connsiteX3" fmla="*/ 758000 w 904875"/>
                      <a:gd name="connsiteY3" fmla="*/ 319088 h 447675"/>
                      <a:gd name="connsiteX4" fmla="*/ 882110 w 904875"/>
                      <a:gd name="connsiteY4" fmla="*/ 50768 h 447675"/>
                      <a:gd name="connsiteX5" fmla="*/ 901827 w 904875"/>
                      <a:gd name="connsiteY5" fmla="*/ 29051 h 447675"/>
                      <a:gd name="connsiteX6" fmla="*/ 879920 w 904875"/>
                      <a:gd name="connsiteY6" fmla="*/ 7144 h 447675"/>
                      <a:gd name="connsiteX7" fmla="*/ 858012 w 904875"/>
                      <a:gd name="connsiteY7" fmla="*/ 29051 h 447675"/>
                      <a:gd name="connsiteX8" fmla="*/ 875729 w 904875"/>
                      <a:gd name="connsiteY8" fmla="*/ 50578 h 447675"/>
                      <a:gd name="connsiteX9" fmla="*/ 454819 w 904875"/>
                      <a:gd name="connsiteY9" fmla="*/ 438341 h 447675"/>
                      <a:gd name="connsiteX10" fmla="*/ 33909 w 904875"/>
                      <a:gd name="connsiteY10" fmla="*/ 50483 h 447675"/>
                      <a:gd name="connsiteX11" fmla="*/ 50959 w 904875"/>
                      <a:gd name="connsiteY11" fmla="*/ 29147 h 447675"/>
                      <a:gd name="connsiteX12" fmla="*/ 29051 w 904875"/>
                      <a:gd name="connsiteY12" fmla="*/ 7239 h 447675"/>
                      <a:gd name="connsiteX13" fmla="*/ 7144 w 904875"/>
                      <a:gd name="connsiteY13" fmla="*/ 29147 h 447675"/>
                      <a:gd name="connsiteX14" fmla="*/ 27527 w 904875"/>
                      <a:gd name="connsiteY14" fmla="*/ 50864 h 4476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904875" h="447675">
                        <a:moveTo>
                          <a:pt x="27527" y="50864"/>
                        </a:moveTo>
                        <a:cubicBezTo>
                          <a:pt x="35623" y="152210"/>
                          <a:pt x="78962" y="246412"/>
                          <a:pt x="151638" y="319088"/>
                        </a:cubicBezTo>
                        <a:cubicBezTo>
                          <a:pt x="232600" y="400050"/>
                          <a:pt x="340328" y="444722"/>
                          <a:pt x="454819" y="444722"/>
                        </a:cubicBezTo>
                        <a:cubicBezTo>
                          <a:pt x="569309" y="444722"/>
                          <a:pt x="677037" y="400145"/>
                          <a:pt x="758000" y="319088"/>
                        </a:cubicBezTo>
                        <a:cubicBezTo>
                          <a:pt x="830675" y="246412"/>
                          <a:pt x="873919" y="152114"/>
                          <a:pt x="882110" y="50768"/>
                        </a:cubicBezTo>
                        <a:cubicBezTo>
                          <a:pt x="893159" y="49625"/>
                          <a:pt x="901827" y="40386"/>
                          <a:pt x="901827" y="29051"/>
                        </a:cubicBezTo>
                        <a:cubicBezTo>
                          <a:pt x="901827" y="16955"/>
                          <a:pt x="892017" y="7144"/>
                          <a:pt x="879920" y="7144"/>
                        </a:cubicBezTo>
                        <a:cubicBezTo>
                          <a:pt x="867823" y="7144"/>
                          <a:pt x="858012" y="16955"/>
                          <a:pt x="858012" y="29051"/>
                        </a:cubicBezTo>
                        <a:cubicBezTo>
                          <a:pt x="858012" y="39719"/>
                          <a:pt x="865632" y="48578"/>
                          <a:pt x="875729" y="50578"/>
                        </a:cubicBezTo>
                        <a:cubicBezTo>
                          <a:pt x="858012" y="267272"/>
                          <a:pt x="676084" y="438341"/>
                          <a:pt x="454819" y="438341"/>
                        </a:cubicBezTo>
                        <a:cubicBezTo>
                          <a:pt x="233553" y="438341"/>
                          <a:pt x="51530" y="267272"/>
                          <a:pt x="33909" y="50483"/>
                        </a:cubicBezTo>
                        <a:cubicBezTo>
                          <a:pt x="43719" y="48292"/>
                          <a:pt x="50959" y="39624"/>
                          <a:pt x="50959" y="29147"/>
                        </a:cubicBezTo>
                        <a:cubicBezTo>
                          <a:pt x="50959" y="17050"/>
                          <a:pt x="41148" y="7239"/>
                          <a:pt x="29051" y="7239"/>
                        </a:cubicBezTo>
                        <a:cubicBezTo>
                          <a:pt x="16954" y="7239"/>
                          <a:pt x="7144" y="17050"/>
                          <a:pt x="7144" y="29147"/>
                        </a:cubicBezTo>
                        <a:cubicBezTo>
                          <a:pt x="7144" y="40672"/>
                          <a:pt x="16097" y="50006"/>
                          <a:pt x="27527" y="50864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270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20" name="Oval 19">
                    <a:extLst>
                      <a:ext uri="{FF2B5EF4-FFF2-40B4-BE49-F238E27FC236}">
                        <a16:creationId xmlns:a16="http://schemas.microsoft.com/office/drawing/2014/main" id="{9BEC0E52-DA05-42CB-AC6D-BD4825F2D1C0}"/>
                      </a:ext>
                    </a:extLst>
                  </p:cNvPr>
                  <p:cNvSpPr/>
                  <p:nvPr/>
                </p:nvSpPr>
                <p:spPr>
                  <a:xfrm>
                    <a:off x="9610599" y="4325335"/>
                    <a:ext cx="1397944" cy="1397942"/>
                  </a:xfrm>
                  <a:prstGeom prst="ellipse">
                    <a:avLst/>
                  </a:pr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algn="ctr"/>
                    <a:r>
                      <a:rPr lang="en-IN" sz="3600" dirty="0">
                        <a:solidFill>
                          <a:schemeClr val="bg2"/>
                        </a:solidFill>
                        <a:latin typeface="+mj-lt"/>
                      </a:rPr>
                      <a:t>04</a:t>
                    </a:r>
                  </a:p>
                </p:txBody>
              </p:sp>
            </p:grpSp>
            <p:sp>
              <p:nvSpPr>
                <p:cNvPr id="90" name="Oval 89">
                  <a:extLst>
                    <a:ext uri="{FF2B5EF4-FFF2-40B4-BE49-F238E27FC236}">
                      <a16:creationId xmlns:a16="http://schemas.microsoft.com/office/drawing/2014/main" id="{75C945FD-66C6-4688-B320-22DC64E404D7}"/>
                    </a:ext>
                  </a:extLst>
                </p:cNvPr>
                <p:cNvSpPr/>
                <p:nvPr/>
              </p:nvSpPr>
              <p:spPr>
                <a:xfrm>
                  <a:off x="3992504" y="4340575"/>
                  <a:ext cx="1397944" cy="1397942"/>
                </a:xfrm>
                <a:prstGeom prst="ellipse">
                  <a:avLst/>
                </a:prstGeom>
                <a:solidFill>
                  <a:schemeClr val="accent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ctr"/>
                  <a:r>
                    <a:rPr lang="en-IN" sz="3600" dirty="0">
                      <a:solidFill>
                        <a:schemeClr val="bg2"/>
                      </a:solidFill>
                      <a:latin typeface="+mj-lt"/>
                    </a:rPr>
                    <a:t>02</a:t>
                  </a:r>
                </a:p>
              </p:txBody>
            </p:sp>
            <p:sp>
              <p:nvSpPr>
                <p:cNvPr id="113" name="Oval 112">
                  <a:extLst>
                    <a:ext uri="{FF2B5EF4-FFF2-40B4-BE49-F238E27FC236}">
                      <a16:creationId xmlns:a16="http://schemas.microsoft.com/office/drawing/2014/main" id="{242ACD5E-4E12-424F-AA66-3BA01CC4C4AE}"/>
                    </a:ext>
                  </a:extLst>
                </p:cNvPr>
                <p:cNvSpPr/>
                <p:nvPr/>
              </p:nvSpPr>
              <p:spPr>
                <a:xfrm>
                  <a:off x="6801552" y="4363435"/>
                  <a:ext cx="1397944" cy="1397942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ctr"/>
                  <a:r>
                    <a:rPr lang="en-IN" sz="3600" dirty="0">
                      <a:solidFill>
                        <a:schemeClr val="bg2"/>
                      </a:solidFill>
                      <a:latin typeface="+mj-lt"/>
                    </a:rPr>
                    <a:t>03</a:t>
                  </a:r>
                </a:p>
              </p:txBody>
            </p:sp>
            <p:sp>
              <p:nvSpPr>
                <p:cNvPr id="139" name="Oval 138">
                  <a:extLst>
                    <a:ext uri="{FF2B5EF4-FFF2-40B4-BE49-F238E27FC236}">
                      <a16:creationId xmlns:a16="http://schemas.microsoft.com/office/drawing/2014/main" id="{01309243-81C6-4DF3-A6D7-F1186203DA48}"/>
                    </a:ext>
                  </a:extLst>
                </p:cNvPr>
                <p:cNvSpPr/>
                <p:nvPr/>
              </p:nvSpPr>
              <p:spPr>
                <a:xfrm>
                  <a:off x="1183456" y="4363435"/>
                  <a:ext cx="1397944" cy="1397942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ctr"/>
                  <a:r>
                    <a:rPr lang="en-IN" sz="3600" dirty="0">
                      <a:solidFill>
                        <a:schemeClr val="bg2"/>
                      </a:solidFill>
                      <a:latin typeface="+mj-lt"/>
                    </a:rPr>
                    <a:t>01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83539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E4F13-0851-55AC-0D26-70159A4CF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>
                <a:cs typeface="Poppins Light" panose="00000400000000000000" pitchFamily="2" charset="0"/>
              </a:rPr>
              <a:t>Lorem ipsum dolor sit</a:t>
            </a:r>
            <a:endParaRPr lang="en-CA" sz="32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9E7FE4-B5BF-1E45-1C12-18A91AB681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4E869E-A00C-06D1-613C-861EC2181E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7CDFEB9-4581-3586-CA97-C99683A6AD62}"/>
              </a:ext>
            </a:extLst>
          </p:cNvPr>
          <p:cNvGrpSpPr/>
          <p:nvPr/>
        </p:nvGrpSpPr>
        <p:grpSpPr>
          <a:xfrm>
            <a:off x="716330" y="1223242"/>
            <a:ext cx="10759340" cy="5050126"/>
            <a:chOff x="630902" y="1203364"/>
            <a:chExt cx="10759340" cy="5050126"/>
          </a:xfrm>
        </p:grpSpPr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id="{AD3B1C69-6A4B-4713-B37C-C0012D694112}"/>
                </a:ext>
              </a:extLst>
            </p:cNvPr>
            <p:cNvGrpSpPr/>
            <p:nvPr/>
          </p:nvGrpSpPr>
          <p:grpSpPr>
            <a:xfrm>
              <a:off x="630902" y="1203364"/>
              <a:ext cx="10759340" cy="461665"/>
              <a:chOff x="4359401" y="1648611"/>
              <a:chExt cx="10135555" cy="395363"/>
            </a:xfrm>
          </p:grpSpPr>
          <p:sp>
            <p:nvSpPr>
              <p:cNvPr id="179" name="TextBox 8">
                <a:extLst>
                  <a:ext uri="{FF2B5EF4-FFF2-40B4-BE49-F238E27FC236}">
                    <a16:creationId xmlns:a16="http://schemas.microsoft.com/office/drawing/2014/main" id="{0B412203-4923-454D-AD36-5D0D0F2373F9}"/>
                  </a:ext>
                </a:extLst>
              </p:cNvPr>
              <p:cNvSpPr txBox="1"/>
              <p:nvPr/>
            </p:nvSpPr>
            <p:spPr>
              <a:xfrm>
                <a:off x="6768351" y="1648611"/>
                <a:ext cx="7726605" cy="39536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. Ut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exercitation.</a:t>
                </a:r>
              </a:p>
            </p:txBody>
          </p:sp>
          <p:grpSp>
            <p:nvGrpSpPr>
              <p:cNvPr id="180" name="Group 179">
                <a:extLst>
                  <a:ext uri="{FF2B5EF4-FFF2-40B4-BE49-F238E27FC236}">
                    <a16:creationId xmlns:a16="http://schemas.microsoft.com/office/drawing/2014/main" id="{3F5B2471-7F9E-4638-AC66-19EF48B76A75}"/>
                  </a:ext>
                </a:extLst>
              </p:cNvPr>
              <p:cNvGrpSpPr/>
              <p:nvPr/>
            </p:nvGrpSpPr>
            <p:grpSpPr>
              <a:xfrm>
                <a:off x="4359401" y="1670087"/>
                <a:ext cx="2356877" cy="352412"/>
                <a:chOff x="4359401" y="1477564"/>
                <a:chExt cx="2356877" cy="352412"/>
              </a:xfrm>
            </p:grpSpPr>
            <p:sp>
              <p:nvSpPr>
                <p:cNvPr id="181" name="Rectangle: Rounded Corners 180">
                  <a:extLst>
                    <a:ext uri="{FF2B5EF4-FFF2-40B4-BE49-F238E27FC236}">
                      <a16:creationId xmlns:a16="http://schemas.microsoft.com/office/drawing/2014/main" id="{CF7BEAA8-BE16-4BE1-AB9C-74B227EC08B7}"/>
                    </a:ext>
                  </a:extLst>
                </p:cNvPr>
                <p:cNvSpPr/>
                <p:nvPr/>
              </p:nvSpPr>
              <p:spPr>
                <a:xfrm>
                  <a:off x="4359401" y="1477564"/>
                  <a:ext cx="2356877" cy="35241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82" name="TextBox 9">
                  <a:extLst>
                    <a:ext uri="{FF2B5EF4-FFF2-40B4-BE49-F238E27FC236}">
                      <a16:creationId xmlns:a16="http://schemas.microsoft.com/office/drawing/2014/main" id="{17A134C5-C15D-4873-B640-7DCFE33419FF}"/>
                    </a:ext>
                  </a:extLst>
                </p:cNvPr>
                <p:cNvSpPr txBox="1"/>
                <p:nvPr/>
              </p:nvSpPr>
              <p:spPr>
                <a:xfrm>
                  <a:off x="4408732" y="1530547"/>
                  <a:ext cx="2258215" cy="246443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l"/>
                  <a:r>
                    <a:rPr lang="en-US" sz="1100" spc="300" dirty="0">
                      <a:solidFill>
                        <a:schemeClr val="bg2"/>
                      </a:solidFill>
                      <a:latin typeface="+mj-lt"/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</p:grp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279D42CA-53A3-4ADB-87C2-ACFF674A69FE}"/>
                </a:ext>
              </a:extLst>
            </p:cNvPr>
            <p:cNvGrpSpPr/>
            <p:nvPr/>
          </p:nvGrpSpPr>
          <p:grpSpPr>
            <a:xfrm>
              <a:off x="630902" y="5791825"/>
              <a:ext cx="10759340" cy="461665"/>
              <a:chOff x="4359401" y="1648611"/>
              <a:chExt cx="10135555" cy="395363"/>
            </a:xfrm>
          </p:grpSpPr>
          <p:sp>
            <p:nvSpPr>
              <p:cNvPr id="175" name="TextBox 8">
                <a:extLst>
                  <a:ext uri="{FF2B5EF4-FFF2-40B4-BE49-F238E27FC236}">
                    <a16:creationId xmlns:a16="http://schemas.microsoft.com/office/drawing/2014/main" id="{D6D50288-3700-4F29-9CC2-93BC0E72C2A5}"/>
                  </a:ext>
                </a:extLst>
              </p:cNvPr>
              <p:cNvSpPr txBox="1"/>
              <p:nvPr/>
            </p:nvSpPr>
            <p:spPr>
              <a:xfrm>
                <a:off x="6768351" y="1648611"/>
                <a:ext cx="7726605" cy="39536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. Ut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exercitation.</a:t>
                </a:r>
              </a:p>
            </p:txBody>
          </p:sp>
          <p:grpSp>
            <p:nvGrpSpPr>
              <p:cNvPr id="176" name="Group 175">
                <a:extLst>
                  <a:ext uri="{FF2B5EF4-FFF2-40B4-BE49-F238E27FC236}">
                    <a16:creationId xmlns:a16="http://schemas.microsoft.com/office/drawing/2014/main" id="{CB83804C-BE91-47FF-B384-BF9FFA8D2824}"/>
                  </a:ext>
                </a:extLst>
              </p:cNvPr>
              <p:cNvGrpSpPr/>
              <p:nvPr/>
            </p:nvGrpSpPr>
            <p:grpSpPr>
              <a:xfrm>
                <a:off x="4359401" y="1670087"/>
                <a:ext cx="2356877" cy="352412"/>
                <a:chOff x="4359401" y="1477564"/>
                <a:chExt cx="2356877" cy="352412"/>
              </a:xfrm>
            </p:grpSpPr>
            <p:sp>
              <p:nvSpPr>
                <p:cNvPr id="177" name="Rectangle: Rounded Corners 176">
                  <a:extLst>
                    <a:ext uri="{FF2B5EF4-FFF2-40B4-BE49-F238E27FC236}">
                      <a16:creationId xmlns:a16="http://schemas.microsoft.com/office/drawing/2014/main" id="{4912C7D6-CE14-4297-B9B8-9B108E70904C}"/>
                    </a:ext>
                  </a:extLst>
                </p:cNvPr>
                <p:cNvSpPr/>
                <p:nvPr/>
              </p:nvSpPr>
              <p:spPr>
                <a:xfrm>
                  <a:off x="4359401" y="1477564"/>
                  <a:ext cx="2356877" cy="35241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78" name="TextBox 9">
                  <a:extLst>
                    <a:ext uri="{FF2B5EF4-FFF2-40B4-BE49-F238E27FC236}">
                      <a16:creationId xmlns:a16="http://schemas.microsoft.com/office/drawing/2014/main" id="{F59138E9-63B3-47D6-9BA3-6FE1E8340147}"/>
                    </a:ext>
                  </a:extLst>
                </p:cNvPr>
                <p:cNvSpPr txBox="1"/>
                <p:nvPr/>
              </p:nvSpPr>
              <p:spPr>
                <a:xfrm>
                  <a:off x="4408732" y="1530547"/>
                  <a:ext cx="2258215" cy="246443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l"/>
                  <a:r>
                    <a:rPr lang="en-US" sz="1100" spc="300" dirty="0">
                      <a:solidFill>
                        <a:schemeClr val="bg2"/>
                      </a:solidFill>
                      <a:latin typeface="+mj-lt"/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</p:grpSp>
        <p:grpSp>
          <p:nvGrpSpPr>
            <p:cNvPr id="166" name="Group 165">
              <a:extLst>
                <a:ext uri="{FF2B5EF4-FFF2-40B4-BE49-F238E27FC236}">
                  <a16:creationId xmlns:a16="http://schemas.microsoft.com/office/drawing/2014/main" id="{4F358B44-E145-4AE0-AB0B-FCC218490F2E}"/>
                </a:ext>
              </a:extLst>
            </p:cNvPr>
            <p:cNvGrpSpPr/>
            <p:nvPr/>
          </p:nvGrpSpPr>
          <p:grpSpPr>
            <a:xfrm>
              <a:off x="630902" y="4644709"/>
              <a:ext cx="10759340" cy="461665"/>
              <a:chOff x="4359401" y="1648611"/>
              <a:chExt cx="10135555" cy="395363"/>
            </a:xfrm>
          </p:grpSpPr>
          <p:sp>
            <p:nvSpPr>
              <p:cNvPr id="167" name="TextBox 8">
                <a:extLst>
                  <a:ext uri="{FF2B5EF4-FFF2-40B4-BE49-F238E27FC236}">
                    <a16:creationId xmlns:a16="http://schemas.microsoft.com/office/drawing/2014/main" id="{54057316-CA17-4E39-A004-5B61B383EDE6}"/>
                  </a:ext>
                </a:extLst>
              </p:cNvPr>
              <p:cNvSpPr txBox="1"/>
              <p:nvPr/>
            </p:nvSpPr>
            <p:spPr>
              <a:xfrm>
                <a:off x="6768351" y="1648611"/>
                <a:ext cx="7726605" cy="39536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. Ut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exercitation.</a:t>
                </a:r>
              </a:p>
            </p:txBody>
          </p:sp>
          <p:grpSp>
            <p:nvGrpSpPr>
              <p:cNvPr id="168" name="Group 167">
                <a:extLst>
                  <a:ext uri="{FF2B5EF4-FFF2-40B4-BE49-F238E27FC236}">
                    <a16:creationId xmlns:a16="http://schemas.microsoft.com/office/drawing/2014/main" id="{9D2E95DC-EFEC-4F66-8BF8-ED73AB9021FC}"/>
                  </a:ext>
                </a:extLst>
              </p:cNvPr>
              <p:cNvGrpSpPr/>
              <p:nvPr/>
            </p:nvGrpSpPr>
            <p:grpSpPr>
              <a:xfrm>
                <a:off x="4359401" y="1670087"/>
                <a:ext cx="2356877" cy="352412"/>
                <a:chOff x="4359401" y="1477564"/>
                <a:chExt cx="2356877" cy="352412"/>
              </a:xfrm>
            </p:grpSpPr>
            <p:sp>
              <p:nvSpPr>
                <p:cNvPr id="169" name="Rectangle: Rounded Corners 168">
                  <a:extLst>
                    <a:ext uri="{FF2B5EF4-FFF2-40B4-BE49-F238E27FC236}">
                      <a16:creationId xmlns:a16="http://schemas.microsoft.com/office/drawing/2014/main" id="{245355E9-E768-4E7D-9922-3DFD3275FF9A}"/>
                    </a:ext>
                  </a:extLst>
                </p:cNvPr>
                <p:cNvSpPr/>
                <p:nvPr/>
              </p:nvSpPr>
              <p:spPr>
                <a:xfrm>
                  <a:off x="4359401" y="1477564"/>
                  <a:ext cx="2356877" cy="35241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70" name="TextBox 9">
                  <a:extLst>
                    <a:ext uri="{FF2B5EF4-FFF2-40B4-BE49-F238E27FC236}">
                      <a16:creationId xmlns:a16="http://schemas.microsoft.com/office/drawing/2014/main" id="{B55820BF-2904-4CE0-8716-A0DA1E3C29B6}"/>
                    </a:ext>
                  </a:extLst>
                </p:cNvPr>
                <p:cNvSpPr txBox="1"/>
                <p:nvPr/>
              </p:nvSpPr>
              <p:spPr>
                <a:xfrm>
                  <a:off x="4408732" y="1530547"/>
                  <a:ext cx="2258215" cy="246443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l"/>
                  <a:r>
                    <a:rPr lang="en-US" sz="1100" spc="300" dirty="0">
                      <a:solidFill>
                        <a:schemeClr val="bg2"/>
                      </a:solidFill>
                      <a:latin typeface="+mj-lt"/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</p:grpSp>
        <p:grpSp>
          <p:nvGrpSpPr>
            <p:cNvPr id="219" name="Group 218">
              <a:extLst>
                <a:ext uri="{FF2B5EF4-FFF2-40B4-BE49-F238E27FC236}">
                  <a16:creationId xmlns:a16="http://schemas.microsoft.com/office/drawing/2014/main" id="{C21F93AA-6C0D-468B-B2FA-72AB5A5AB452}"/>
                </a:ext>
              </a:extLst>
            </p:cNvPr>
            <p:cNvGrpSpPr/>
            <p:nvPr/>
          </p:nvGrpSpPr>
          <p:grpSpPr>
            <a:xfrm>
              <a:off x="630902" y="3497594"/>
              <a:ext cx="10759340" cy="461665"/>
              <a:chOff x="4359401" y="1648611"/>
              <a:chExt cx="10135555" cy="395363"/>
            </a:xfrm>
          </p:grpSpPr>
          <p:sp>
            <p:nvSpPr>
              <p:cNvPr id="221" name="TextBox 8">
                <a:extLst>
                  <a:ext uri="{FF2B5EF4-FFF2-40B4-BE49-F238E27FC236}">
                    <a16:creationId xmlns:a16="http://schemas.microsoft.com/office/drawing/2014/main" id="{6F5BC282-EE9C-4D52-A361-4AABA57A40D5}"/>
                  </a:ext>
                </a:extLst>
              </p:cNvPr>
              <p:cNvSpPr txBox="1"/>
              <p:nvPr/>
            </p:nvSpPr>
            <p:spPr>
              <a:xfrm>
                <a:off x="6768351" y="1648611"/>
                <a:ext cx="7726605" cy="39536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. Ut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exercitation.</a:t>
                </a:r>
              </a:p>
            </p:txBody>
          </p:sp>
          <p:grpSp>
            <p:nvGrpSpPr>
              <p:cNvPr id="222" name="Group 221">
                <a:extLst>
                  <a:ext uri="{FF2B5EF4-FFF2-40B4-BE49-F238E27FC236}">
                    <a16:creationId xmlns:a16="http://schemas.microsoft.com/office/drawing/2014/main" id="{4BD72556-248E-4B68-9FE3-945CB1BC5606}"/>
                  </a:ext>
                </a:extLst>
              </p:cNvPr>
              <p:cNvGrpSpPr/>
              <p:nvPr/>
            </p:nvGrpSpPr>
            <p:grpSpPr>
              <a:xfrm>
                <a:off x="4359401" y="1670087"/>
                <a:ext cx="2356877" cy="352412"/>
                <a:chOff x="4359401" y="1477564"/>
                <a:chExt cx="2356877" cy="352412"/>
              </a:xfrm>
            </p:grpSpPr>
            <p:sp>
              <p:nvSpPr>
                <p:cNvPr id="223" name="Rectangle: Rounded Corners 222">
                  <a:extLst>
                    <a:ext uri="{FF2B5EF4-FFF2-40B4-BE49-F238E27FC236}">
                      <a16:creationId xmlns:a16="http://schemas.microsoft.com/office/drawing/2014/main" id="{E7CC258A-F2D9-4C01-89C4-42D99DEF9DBE}"/>
                    </a:ext>
                  </a:extLst>
                </p:cNvPr>
                <p:cNvSpPr/>
                <p:nvPr/>
              </p:nvSpPr>
              <p:spPr>
                <a:xfrm>
                  <a:off x="4359401" y="1477564"/>
                  <a:ext cx="2356877" cy="35241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224" name="TextBox 9">
                  <a:extLst>
                    <a:ext uri="{FF2B5EF4-FFF2-40B4-BE49-F238E27FC236}">
                      <a16:creationId xmlns:a16="http://schemas.microsoft.com/office/drawing/2014/main" id="{D65C8BB4-2FDC-4339-81BF-0989B73AEC95}"/>
                    </a:ext>
                  </a:extLst>
                </p:cNvPr>
                <p:cNvSpPr txBox="1"/>
                <p:nvPr/>
              </p:nvSpPr>
              <p:spPr>
                <a:xfrm>
                  <a:off x="4408732" y="1530548"/>
                  <a:ext cx="2258215" cy="246443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l"/>
                  <a:r>
                    <a:rPr lang="en-US" sz="1100" spc="300" dirty="0">
                      <a:solidFill>
                        <a:schemeClr val="bg2"/>
                      </a:solidFill>
                      <a:latin typeface="+mj-lt"/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</p:grpSp>
        <p:grpSp>
          <p:nvGrpSpPr>
            <p:cNvPr id="226" name="Group 225">
              <a:extLst>
                <a:ext uri="{FF2B5EF4-FFF2-40B4-BE49-F238E27FC236}">
                  <a16:creationId xmlns:a16="http://schemas.microsoft.com/office/drawing/2014/main" id="{A18955DB-54F5-405F-9D3B-B3855C22B82C}"/>
                </a:ext>
              </a:extLst>
            </p:cNvPr>
            <p:cNvGrpSpPr/>
            <p:nvPr/>
          </p:nvGrpSpPr>
          <p:grpSpPr>
            <a:xfrm>
              <a:off x="630902" y="2350479"/>
              <a:ext cx="10759340" cy="461665"/>
              <a:chOff x="4359401" y="1648611"/>
              <a:chExt cx="10135555" cy="395363"/>
            </a:xfrm>
          </p:grpSpPr>
          <p:sp>
            <p:nvSpPr>
              <p:cNvPr id="228" name="TextBox 8">
                <a:extLst>
                  <a:ext uri="{FF2B5EF4-FFF2-40B4-BE49-F238E27FC236}">
                    <a16:creationId xmlns:a16="http://schemas.microsoft.com/office/drawing/2014/main" id="{1E18A653-0D8A-436D-837E-CAF246E3C12E}"/>
                  </a:ext>
                </a:extLst>
              </p:cNvPr>
              <p:cNvSpPr txBox="1"/>
              <p:nvPr/>
            </p:nvSpPr>
            <p:spPr>
              <a:xfrm>
                <a:off x="6768351" y="1648611"/>
                <a:ext cx="7726605" cy="39536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. Ut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bg2"/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exercitation.</a:t>
                </a:r>
              </a:p>
            </p:txBody>
          </p:sp>
          <p:grpSp>
            <p:nvGrpSpPr>
              <p:cNvPr id="229" name="Group 228">
                <a:extLst>
                  <a:ext uri="{FF2B5EF4-FFF2-40B4-BE49-F238E27FC236}">
                    <a16:creationId xmlns:a16="http://schemas.microsoft.com/office/drawing/2014/main" id="{48595971-4276-4116-B9F3-2893FE688FEF}"/>
                  </a:ext>
                </a:extLst>
              </p:cNvPr>
              <p:cNvGrpSpPr/>
              <p:nvPr/>
            </p:nvGrpSpPr>
            <p:grpSpPr>
              <a:xfrm>
                <a:off x="4359401" y="1670087"/>
                <a:ext cx="2356877" cy="352412"/>
                <a:chOff x="4359401" y="1477564"/>
                <a:chExt cx="2356877" cy="352412"/>
              </a:xfrm>
            </p:grpSpPr>
            <p:sp>
              <p:nvSpPr>
                <p:cNvPr id="230" name="Rectangle: Rounded Corners 229">
                  <a:extLst>
                    <a:ext uri="{FF2B5EF4-FFF2-40B4-BE49-F238E27FC236}">
                      <a16:creationId xmlns:a16="http://schemas.microsoft.com/office/drawing/2014/main" id="{EB74F7A8-4659-4FC3-B12A-85070EC2D5E6}"/>
                    </a:ext>
                  </a:extLst>
                </p:cNvPr>
                <p:cNvSpPr/>
                <p:nvPr/>
              </p:nvSpPr>
              <p:spPr>
                <a:xfrm>
                  <a:off x="4359401" y="1477564"/>
                  <a:ext cx="2356877" cy="35241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231" name="TextBox 9">
                  <a:extLst>
                    <a:ext uri="{FF2B5EF4-FFF2-40B4-BE49-F238E27FC236}">
                      <a16:creationId xmlns:a16="http://schemas.microsoft.com/office/drawing/2014/main" id="{6FC0ADB8-F0CE-4A12-98E8-9FFB60456005}"/>
                    </a:ext>
                  </a:extLst>
                </p:cNvPr>
                <p:cNvSpPr txBox="1"/>
                <p:nvPr/>
              </p:nvSpPr>
              <p:spPr>
                <a:xfrm>
                  <a:off x="4408732" y="1530547"/>
                  <a:ext cx="2258215" cy="246443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l"/>
                  <a:r>
                    <a:rPr lang="en-US" sz="1100" spc="300" dirty="0">
                      <a:solidFill>
                        <a:schemeClr val="bg2"/>
                      </a:solidFill>
                      <a:latin typeface="+mj-lt"/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670216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056BE5F-FC8D-CE20-73ED-F4A795AF5423}"/>
              </a:ext>
            </a:extLst>
          </p:cNvPr>
          <p:cNvSpPr/>
          <p:nvPr/>
        </p:nvSpPr>
        <p:spPr>
          <a:xfrm>
            <a:off x="2172769" y="1911903"/>
            <a:ext cx="1871993" cy="463707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1" name="Freeform: Shape 160">
            <a:extLst>
              <a:ext uri="{FF2B5EF4-FFF2-40B4-BE49-F238E27FC236}">
                <a16:creationId xmlns:a16="http://schemas.microsoft.com/office/drawing/2014/main" id="{6E12C074-25F8-4065-BC20-13F85D1A5959}"/>
              </a:ext>
            </a:extLst>
          </p:cNvPr>
          <p:cNvSpPr/>
          <p:nvPr/>
        </p:nvSpPr>
        <p:spPr>
          <a:xfrm>
            <a:off x="1" y="1"/>
            <a:ext cx="3145455" cy="3771711"/>
          </a:xfrm>
          <a:custGeom>
            <a:avLst/>
            <a:gdLst>
              <a:gd name="connsiteX0" fmla="*/ 2047069 w 3145455"/>
              <a:gd name="connsiteY0" fmla="*/ 0 h 3771711"/>
              <a:gd name="connsiteX1" fmla="*/ 3145455 w 3145455"/>
              <a:gd name="connsiteY1" fmla="*/ 0 h 3771711"/>
              <a:gd name="connsiteX2" fmla="*/ 3142152 w 3145455"/>
              <a:gd name="connsiteY2" fmla="*/ 130612 h 3771711"/>
              <a:gd name="connsiteX3" fmla="*/ 17901 w 3145455"/>
              <a:gd name="connsiteY3" fmla="*/ 3768514 h 3771711"/>
              <a:gd name="connsiteX4" fmla="*/ 0 w 3145455"/>
              <a:gd name="connsiteY4" fmla="*/ 3771711 h 3771711"/>
              <a:gd name="connsiteX5" fmla="*/ 0 w 3145455"/>
              <a:gd name="connsiteY5" fmla="*/ 2641976 h 3771711"/>
              <a:gd name="connsiteX6" fmla="*/ 67403 w 3145455"/>
              <a:gd name="connsiteY6" fmla="*/ 2624645 h 3771711"/>
              <a:gd name="connsiteX7" fmla="*/ 2036085 w 3145455"/>
              <a:gd name="connsiteY7" fmla="*/ 217526 h 3771711"/>
              <a:gd name="connsiteX8" fmla="*/ 2047069 w 3145455"/>
              <a:gd name="connsiteY8" fmla="*/ 0 h 3771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45455" h="3771711">
                <a:moveTo>
                  <a:pt x="2047069" y="0"/>
                </a:moveTo>
                <a:lnTo>
                  <a:pt x="3145455" y="0"/>
                </a:lnTo>
                <a:lnTo>
                  <a:pt x="3142152" y="130612"/>
                </a:lnTo>
                <a:cubicBezTo>
                  <a:pt x="3050728" y="1934205"/>
                  <a:pt x="1740036" y="3416114"/>
                  <a:pt x="17901" y="3768514"/>
                </a:cubicBezTo>
                <a:lnTo>
                  <a:pt x="0" y="3771711"/>
                </a:lnTo>
                <a:lnTo>
                  <a:pt x="0" y="2641976"/>
                </a:lnTo>
                <a:lnTo>
                  <a:pt x="67403" y="2624645"/>
                </a:lnTo>
                <a:cubicBezTo>
                  <a:pt x="1128016" y="2294760"/>
                  <a:pt x="1920448" y="1356182"/>
                  <a:pt x="2036085" y="217526"/>
                </a:cubicBezTo>
                <a:lnTo>
                  <a:pt x="2047069" y="0"/>
                </a:lnTo>
                <a:close/>
              </a:path>
            </a:pathLst>
          </a:cu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806E7F-86A1-425F-914E-8B060F0B38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66CBCF-9BCE-4B6B-8EBC-134C6E5906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C9F5A339-4C74-4F77-BEB3-03739E35D47C}"/>
              </a:ext>
            </a:extLst>
          </p:cNvPr>
          <p:cNvGrpSpPr/>
          <p:nvPr/>
        </p:nvGrpSpPr>
        <p:grpSpPr>
          <a:xfrm>
            <a:off x="4524199" y="1859113"/>
            <a:ext cx="7031347" cy="3834261"/>
            <a:chOff x="931094" y="1743153"/>
            <a:chExt cx="7031347" cy="3834261"/>
          </a:xfrm>
        </p:grpSpPr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id="{61C4D0AA-BB1F-410A-8B35-A08D638B3C7A}"/>
                </a:ext>
              </a:extLst>
            </p:cNvPr>
            <p:cNvGrpSpPr/>
            <p:nvPr/>
          </p:nvGrpSpPr>
          <p:grpSpPr>
            <a:xfrm>
              <a:off x="931094" y="1743153"/>
              <a:ext cx="1866441" cy="3834261"/>
              <a:chOff x="931094" y="1743153"/>
              <a:chExt cx="1866441" cy="3834261"/>
            </a:xfrm>
          </p:grpSpPr>
          <p:grpSp>
            <p:nvGrpSpPr>
              <p:cNvPr id="178" name="Group 177">
                <a:extLst>
                  <a:ext uri="{FF2B5EF4-FFF2-40B4-BE49-F238E27FC236}">
                    <a16:creationId xmlns:a16="http://schemas.microsoft.com/office/drawing/2014/main" id="{719DD980-4347-4B7C-BA93-AA0811F7CC56}"/>
                  </a:ext>
                </a:extLst>
              </p:cNvPr>
              <p:cNvGrpSpPr/>
              <p:nvPr/>
            </p:nvGrpSpPr>
            <p:grpSpPr>
              <a:xfrm>
                <a:off x="931094" y="2684726"/>
                <a:ext cx="1866441" cy="2892688"/>
                <a:chOff x="881936" y="3001382"/>
                <a:chExt cx="1866441" cy="2892688"/>
              </a:xfrm>
            </p:grpSpPr>
            <p:sp>
              <p:nvSpPr>
                <p:cNvPr id="182" name="TextBox 181">
                  <a:extLst>
                    <a:ext uri="{FF2B5EF4-FFF2-40B4-BE49-F238E27FC236}">
                      <a16:creationId xmlns:a16="http://schemas.microsoft.com/office/drawing/2014/main" id="{2F81420E-B647-44A6-87B7-EDD3B71BF221}"/>
                    </a:ext>
                  </a:extLst>
                </p:cNvPr>
                <p:cNvSpPr txBox="1"/>
                <p:nvPr/>
              </p:nvSpPr>
              <p:spPr>
                <a:xfrm>
                  <a:off x="881936" y="3401080"/>
                  <a:ext cx="1866441" cy="2492990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  <a:p>
                  <a:pPr lvl="0">
                    <a:defRPr/>
                  </a:pP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dolore magna </a:t>
                  </a:r>
                  <a:r>
                    <a:rPr lang="en-CA" sz="1200" kern="0" dirty="0" err="1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aliqua</a:t>
                  </a: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. Ut </a:t>
                  </a:r>
                  <a:r>
                    <a:rPr lang="en-CA" sz="1200" kern="0" dirty="0" err="1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enim</a:t>
                  </a: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 ad minim </a:t>
                  </a:r>
                  <a:r>
                    <a:rPr lang="en-CA" sz="1200" kern="0" dirty="0" err="1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veniam</a:t>
                  </a: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CA" sz="1200" kern="0" dirty="0" err="1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quis</a:t>
                  </a: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nostrud</a:t>
                  </a: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 exercitation </a:t>
                  </a:r>
                  <a:r>
                    <a:rPr lang="en-CA" sz="1200" kern="0" dirty="0" err="1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ullamco</a:t>
                  </a: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laboris</a:t>
                  </a: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.</a:t>
                  </a:r>
                  <a:endParaRPr kumimoji="0" lang="en-CA" sz="120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3" name="TextBox 182">
                  <a:extLst>
                    <a:ext uri="{FF2B5EF4-FFF2-40B4-BE49-F238E27FC236}">
                      <a16:creationId xmlns:a16="http://schemas.microsoft.com/office/drawing/2014/main" id="{F6333F17-6325-42C9-9F32-9F22FAE49133}"/>
                    </a:ext>
                  </a:extLst>
                </p:cNvPr>
                <p:cNvSpPr txBox="1"/>
                <p:nvPr/>
              </p:nvSpPr>
              <p:spPr>
                <a:xfrm>
                  <a:off x="881936" y="3001382"/>
                  <a:ext cx="1582446" cy="3385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bg2"/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</a:t>
                  </a:r>
                  <a:endParaRPr lang="en-CA" sz="16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79" name="Group 178">
                <a:extLst>
                  <a:ext uri="{FF2B5EF4-FFF2-40B4-BE49-F238E27FC236}">
                    <a16:creationId xmlns:a16="http://schemas.microsoft.com/office/drawing/2014/main" id="{BB488C2F-EB73-4D74-93DD-AFE7A318593E}"/>
                  </a:ext>
                </a:extLst>
              </p:cNvPr>
              <p:cNvGrpSpPr/>
              <p:nvPr/>
            </p:nvGrpSpPr>
            <p:grpSpPr>
              <a:xfrm>
                <a:off x="931094" y="1743153"/>
                <a:ext cx="855332" cy="855332"/>
                <a:chOff x="931094" y="1743153"/>
                <a:chExt cx="855332" cy="855332"/>
              </a:xfrm>
            </p:grpSpPr>
            <p:sp>
              <p:nvSpPr>
                <p:cNvPr id="180" name="Oval 179">
                  <a:extLst>
                    <a:ext uri="{FF2B5EF4-FFF2-40B4-BE49-F238E27FC236}">
                      <a16:creationId xmlns:a16="http://schemas.microsoft.com/office/drawing/2014/main" id="{1017DC50-E4D4-4DCE-8695-14E7E2F6E758}"/>
                    </a:ext>
                  </a:extLst>
                </p:cNvPr>
                <p:cNvSpPr/>
                <p:nvPr/>
              </p:nvSpPr>
              <p:spPr>
                <a:xfrm>
                  <a:off x="931094" y="1743153"/>
                  <a:ext cx="855332" cy="855332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81" name="TextBox 180">
                  <a:extLst>
                    <a:ext uri="{FF2B5EF4-FFF2-40B4-BE49-F238E27FC236}">
                      <a16:creationId xmlns:a16="http://schemas.microsoft.com/office/drawing/2014/main" id="{42F4BBAB-D4A4-41F1-BFFB-9B010BEC97CC}"/>
                    </a:ext>
                  </a:extLst>
                </p:cNvPr>
                <p:cNvSpPr txBox="1"/>
                <p:nvPr/>
              </p:nvSpPr>
              <p:spPr>
                <a:xfrm>
                  <a:off x="992314" y="1847654"/>
                  <a:ext cx="732893" cy="64633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3600" dirty="0">
                      <a:ln w="12700">
                        <a:noFill/>
                      </a:ln>
                      <a:solidFill>
                        <a:schemeClr val="bg2"/>
                      </a:solidFill>
                      <a:latin typeface="+mj-lt"/>
                    </a:rPr>
                    <a:t>01</a:t>
                  </a:r>
                  <a:endParaRPr lang="en-IN" sz="3600" dirty="0">
                    <a:ln w="12700">
                      <a:noFill/>
                    </a:ln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120650D8-B575-4A3E-AA83-3A613B813EFD}"/>
                </a:ext>
              </a:extLst>
            </p:cNvPr>
            <p:cNvGrpSpPr/>
            <p:nvPr/>
          </p:nvGrpSpPr>
          <p:grpSpPr>
            <a:xfrm>
              <a:off x="3513547" y="1743153"/>
              <a:ext cx="1866441" cy="3834261"/>
              <a:chOff x="931094" y="1743153"/>
              <a:chExt cx="1866441" cy="3834261"/>
            </a:xfrm>
          </p:grpSpPr>
          <p:grpSp>
            <p:nvGrpSpPr>
              <p:cNvPr id="172" name="Group 171">
                <a:extLst>
                  <a:ext uri="{FF2B5EF4-FFF2-40B4-BE49-F238E27FC236}">
                    <a16:creationId xmlns:a16="http://schemas.microsoft.com/office/drawing/2014/main" id="{A4BCB682-EB1A-46A4-9685-85E5010A51B5}"/>
                  </a:ext>
                </a:extLst>
              </p:cNvPr>
              <p:cNvGrpSpPr/>
              <p:nvPr/>
            </p:nvGrpSpPr>
            <p:grpSpPr>
              <a:xfrm>
                <a:off x="931094" y="2684726"/>
                <a:ext cx="1866441" cy="2892688"/>
                <a:chOff x="881936" y="3001382"/>
                <a:chExt cx="1866441" cy="2892688"/>
              </a:xfrm>
            </p:grpSpPr>
            <p:sp>
              <p:nvSpPr>
                <p:cNvPr id="176" name="TextBox 175">
                  <a:extLst>
                    <a:ext uri="{FF2B5EF4-FFF2-40B4-BE49-F238E27FC236}">
                      <a16:creationId xmlns:a16="http://schemas.microsoft.com/office/drawing/2014/main" id="{B687DCB3-2A7A-4BA0-87BA-8DAED25FA5ED}"/>
                    </a:ext>
                  </a:extLst>
                </p:cNvPr>
                <p:cNvSpPr txBox="1"/>
                <p:nvPr/>
              </p:nvSpPr>
              <p:spPr>
                <a:xfrm>
                  <a:off x="881936" y="3401080"/>
                  <a:ext cx="1866441" cy="2492990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  <a:p>
                  <a:pPr lvl="0">
                    <a:defRPr/>
                  </a:pP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dolore magna </a:t>
                  </a:r>
                  <a:r>
                    <a:rPr lang="en-CA" sz="1200" kern="0" dirty="0" err="1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aliqua</a:t>
                  </a: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. Ut </a:t>
                  </a:r>
                  <a:r>
                    <a:rPr lang="en-CA" sz="1200" kern="0" dirty="0" err="1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enim</a:t>
                  </a: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 ad minim </a:t>
                  </a:r>
                  <a:r>
                    <a:rPr lang="en-CA" sz="1200" kern="0" dirty="0" err="1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veniam</a:t>
                  </a: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CA" sz="1200" kern="0" dirty="0" err="1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quis</a:t>
                  </a: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nostrud</a:t>
                  </a: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 exercitation </a:t>
                  </a:r>
                  <a:r>
                    <a:rPr lang="en-CA" sz="1200" kern="0" dirty="0" err="1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ullamco</a:t>
                  </a: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laboris</a:t>
                  </a: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.</a:t>
                  </a:r>
                  <a:endParaRPr kumimoji="0" lang="en-CA" sz="120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7" name="TextBox 176">
                  <a:extLst>
                    <a:ext uri="{FF2B5EF4-FFF2-40B4-BE49-F238E27FC236}">
                      <a16:creationId xmlns:a16="http://schemas.microsoft.com/office/drawing/2014/main" id="{DB9BC948-8E71-4C30-A1E5-71A391930AF3}"/>
                    </a:ext>
                  </a:extLst>
                </p:cNvPr>
                <p:cNvSpPr txBox="1"/>
                <p:nvPr/>
              </p:nvSpPr>
              <p:spPr>
                <a:xfrm>
                  <a:off x="881936" y="3001382"/>
                  <a:ext cx="1582446" cy="3385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bg2"/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</a:t>
                  </a:r>
                  <a:endParaRPr lang="en-CA" sz="16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73" name="Group 172">
                <a:extLst>
                  <a:ext uri="{FF2B5EF4-FFF2-40B4-BE49-F238E27FC236}">
                    <a16:creationId xmlns:a16="http://schemas.microsoft.com/office/drawing/2014/main" id="{7A1DC0E9-2EDE-4221-B61D-EB19F65457A0}"/>
                  </a:ext>
                </a:extLst>
              </p:cNvPr>
              <p:cNvGrpSpPr/>
              <p:nvPr/>
            </p:nvGrpSpPr>
            <p:grpSpPr>
              <a:xfrm>
                <a:off x="931094" y="1743153"/>
                <a:ext cx="855332" cy="855332"/>
                <a:chOff x="931094" y="1743153"/>
                <a:chExt cx="855332" cy="855332"/>
              </a:xfrm>
            </p:grpSpPr>
            <p:sp>
              <p:nvSpPr>
                <p:cNvPr id="174" name="Oval 173">
                  <a:extLst>
                    <a:ext uri="{FF2B5EF4-FFF2-40B4-BE49-F238E27FC236}">
                      <a16:creationId xmlns:a16="http://schemas.microsoft.com/office/drawing/2014/main" id="{37D945C2-CDBB-4497-89E8-182B6733DF1F}"/>
                    </a:ext>
                  </a:extLst>
                </p:cNvPr>
                <p:cNvSpPr/>
                <p:nvPr/>
              </p:nvSpPr>
              <p:spPr>
                <a:xfrm>
                  <a:off x="931094" y="1743153"/>
                  <a:ext cx="855332" cy="85533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75" name="TextBox 174">
                  <a:extLst>
                    <a:ext uri="{FF2B5EF4-FFF2-40B4-BE49-F238E27FC236}">
                      <a16:creationId xmlns:a16="http://schemas.microsoft.com/office/drawing/2014/main" id="{855B7430-E15E-4292-BC54-36C00B367703}"/>
                    </a:ext>
                  </a:extLst>
                </p:cNvPr>
                <p:cNvSpPr txBox="1"/>
                <p:nvPr/>
              </p:nvSpPr>
              <p:spPr>
                <a:xfrm>
                  <a:off x="992313" y="1847654"/>
                  <a:ext cx="732893" cy="64633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3600" dirty="0">
                      <a:ln w="12700">
                        <a:noFill/>
                      </a:ln>
                      <a:solidFill>
                        <a:schemeClr val="bg2"/>
                      </a:solidFill>
                      <a:latin typeface="+mj-lt"/>
                    </a:rPr>
                    <a:t>02</a:t>
                  </a:r>
                  <a:endParaRPr lang="en-IN" sz="3600" dirty="0">
                    <a:ln w="12700">
                      <a:noFill/>
                    </a:ln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165" name="Group 164">
              <a:extLst>
                <a:ext uri="{FF2B5EF4-FFF2-40B4-BE49-F238E27FC236}">
                  <a16:creationId xmlns:a16="http://schemas.microsoft.com/office/drawing/2014/main" id="{842942D7-200A-41BE-9763-C8D0C7437917}"/>
                </a:ext>
              </a:extLst>
            </p:cNvPr>
            <p:cNvGrpSpPr/>
            <p:nvPr/>
          </p:nvGrpSpPr>
          <p:grpSpPr>
            <a:xfrm>
              <a:off x="6096000" y="1743153"/>
              <a:ext cx="1866441" cy="3834261"/>
              <a:chOff x="931094" y="1743153"/>
              <a:chExt cx="1866441" cy="3834261"/>
            </a:xfrm>
          </p:grpSpPr>
          <p:grpSp>
            <p:nvGrpSpPr>
              <p:cNvPr id="166" name="Group 165">
                <a:extLst>
                  <a:ext uri="{FF2B5EF4-FFF2-40B4-BE49-F238E27FC236}">
                    <a16:creationId xmlns:a16="http://schemas.microsoft.com/office/drawing/2014/main" id="{64DB1CF8-CB91-426B-93DD-D7A70DCA1389}"/>
                  </a:ext>
                </a:extLst>
              </p:cNvPr>
              <p:cNvGrpSpPr/>
              <p:nvPr/>
            </p:nvGrpSpPr>
            <p:grpSpPr>
              <a:xfrm>
                <a:off x="931094" y="2684726"/>
                <a:ext cx="1866441" cy="2892688"/>
                <a:chOff x="881936" y="3001382"/>
                <a:chExt cx="1866441" cy="2892688"/>
              </a:xfrm>
            </p:grpSpPr>
            <p:sp>
              <p:nvSpPr>
                <p:cNvPr id="170" name="TextBox 169">
                  <a:extLst>
                    <a:ext uri="{FF2B5EF4-FFF2-40B4-BE49-F238E27FC236}">
                      <a16:creationId xmlns:a16="http://schemas.microsoft.com/office/drawing/2014/main" id="{EA6CEB12-FE99-47BE-B112-BB193A7D311A}"/>
                    </a:ext>
                  </a:extLst>
                </p:cNvPr>
                <p:cNvSpPr txBox="1"/>
                <p:nvPr/>
              </p:nvSpPr>
              <p:spPr>
                <a:xfrm>
                  <a:off x="881936" y="3401080"/>
                  <a:ext cx="1866441" cy="2492990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  <a:p>
                  <a:pPr lvl="0">
                    <a:defRPr/>
                  </a:pP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dolore magna </a:t>
                  </a:r>
                  <a:r>
                    <a:rPr lang="en-CA" sz="1200" kern="0" dirty="0" err="1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aliqua</a:t>
                  </a: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. Ut </a:t>
                  </a:r>
                  <a:r>
                    <a:rPr lang="en-CA" sz="1200" kern="0" dirty="0" err="1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enim</a:t>
                  </a: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 ad minim </a:t>
                  </a:r>
                  <a:r>
                    <a:rPr lang="en-CA" sz="1200" kern="0" dirty="0" err="1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veniam</a:t>
                  </a: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CA" sz="1200" kern="0" dirty="0" err="1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quis</a:t>
                  </a: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nostrud</a:t>
                  </a: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 exercitation </a:t>
                  </a:r>
                  <a:r>
                    <a:rPr lang="en-CA" sz="1200" kern="0" dirty="0" err="1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ullamco</a:t>
                  </a: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laboris</a:t>
                  </a:r>
                  <a:r>
                    <a:rPr lang="en-CA" sz="1200" kern="0" dirty="0">
                      <a:solidFill>
                        <a:schemeClr val="bg2"/>
                      </a:solidFill>
                      <a:cs typeface="Arial" panose="020B0604020202020204" pitchFamily="34" charset="0"/>
                    </a:rPr>
                    <a:t>.</a:t>
                  </a:r>
                  <a:endParaRPr kumimoji="0" lang="en-CA" sz="120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1" name="TextBox 170">
                  <a:extLst>
                    <a:ext uri="{FF2B5EF4-FFF2-40B4-BE49-F238E27FC236}">
                      <a16:creationId xmlns:a16="http://schemas.microsoft.com/office/drawing/2014/main" id="{4B556A10-9090-41B3-B2EF-B4F5D33FD2D3}"/>
                    </a:ext>
                  </a:extLst>
                </p:cNvPr>
                <p:cNvSpPr txBox="1"/>
                <p:nvPr/>
              </p:nvSpPr>
              <p:spPr>
                <a:xfrm>
                  <a:off x="881936" y="3001382"/>
                  <a:ext cx="1582446" cy="3385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bg2"/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</a:t>
                  </a:r>
                  <a:endParaRPr lang="en-CA" sz="16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67" name="Group 166">
                <a:extLst>
                  <a:ext uri="{FF2B5EF4-FFF2-40B4-BE49-F238E27FC236}">
                    <a16:creationId xmlns:a16="http://schemas.microsoft.com/office/drawing/2014/main" id="{A4E024B3-42BC-4B37-B75F-811F791619E1}"/>
                  </a:ext>
                </a:extLst>
              </p:cNvPr>
              <p:cNvGrpSpPr/>
              <p:nvPr/>
            </p:nvGrpSpPr>
            <p:grpSpPr>
              <a:xfrm>
                <a:off x="931094" y="1743153"/>
                <a:ext cx="855332" cy="855332"/>
                <a:chOff x="931094" y="1743153"/>
                <a:chExt cx="855332" cy="855332"/>
              </a:xfrm>
            </p:grpSpPr>
            <p:sp>
              <p:nvSpPr>
                <p:cNvPr id="168" name="Oval 167">
                  <a:extLst>
                    <a:ext uri="{FF2B5EF4-FFF2-40B4-BE49-F238E27FC236}">
                      <a16:creationId xmlns:a16="http://schemas.microsoft.com/office/drawing/2014/main" id="{9FC154DF-6752-4889-BCBC-70A30F08276B}"/>
                    </a:ext>
                  </a:extLst>
                </p:cNvPr>
                <p:cNvSpPr/>
                <p:nvPr/>
              </p:nvSpPr>
              <p:spPr>
                <a:xfrm>
                  <a:off x="931094" y="1743153"/>
                  <a:ext cx="855332" cy="855332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69" name="TextBox 168">
                  <a:extLst>
                    <a:ext uri="{FF2B5EF4-FFF2-40B4-BE49-F238E27FC236}">
                      <a16:creationId xmlns:a16="http://schemas.microsoft.com/office/drawing/2014/main" id="{6834E37C-2EF8-45CE-A3B4-7A2FC643BD23}"/>
                    </a:ext>
                  </a:extLst>
                </p:cNvPr>
                <p:cNvSpPr txBox="1"/>
                <p:nvPr/>
              </p:nvSpPr>
              <p:spPr>
                <a:xfrm>
                  <a:off x="992313" y="1847654"/>
                  <a:ext cx="732893" cy="64633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3600" dirty="0">
                      <a:ln w="12700">
                        <a:noFill/>
                      </a:ln>
                      <a:solidFill>
                        <a:schemeClr val="bg2"/>
                      </a:solidFill>
                      <a:latin typeface="+mj-lt"/>
                    </a:rPr>
                    <a:t>03</a:t>
                  </a:r>
                  <a:endParaRPr lang="en-IN" sz="3600" dirty="0">
                    <a:ln w="12700">
                      <a:noFill/>
                    </a:ln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26E961E1-F482-402C-8ABE-C2B49A644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>
                <a:cs typeface="Poppins Light" panose="00000400000000000000" pitchFamily="2" charset="0"/>
              </a:rPr>
              <a:t>Lorem ipsum dolor sit</a:t>
            </a:r>
            <a:endParaRPr lang="en-IN" dirty="0"/>
          </a:p>
        </p:txBody>
      </p:sp>
      <p:pic>
        <p:nvPicPr>
          <p:cNvPr id="10" name="Picture Placeholder 9" descr="A pattern of green leaves&#10;&#10;Description automatically generated">
            <a:extLst>
              <a:ext uri="{FF2B5EF4-FFF2-40B4-BE49-F238E27FC236}">
                <a16:creationId xmlns:a16="http://schemas.microsoft.com/office/drawing/2014/main" id="{600CF5B6-5D42-1612-CFA2-5AA83389962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605317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4722B4D7-4E55-4591-9828-DC1AEFAC4FC0}"/>
              </a:ext>
            </a:extLst>
          </p:cNvPr>
          <p:cNvSpPr/>
          <p:nvPr/>
        </p:nvSpPr>
        <p:spPr>
          <a:xfrm>
            <a:off x="0" y="0"/>
            <a:ext cx="4561012" cy="4202382"/>
          </a:xfrm>
          <a:custGeom>
            <a:avLst/>
            <a:gdLst>
              <a:gd name="connsiteX0" fmla="*/ 3450119 w 4561012"/>
              <a:gd name="connsiteY0" fmla="*/ 0 h 4202382"/>
              <a:gd name="connsiteX1" fmla="*/ 4549716 w 4561012"/>
              <a:gd name="connsiteY1" fmla="*/ 0 h 4202382"/>
              <a:gd name="connsiteX2" fmla="*/ 4555912 w 4561012"/>
              <a:gd name="connsiteY2" fmla="*/ 81492 h 4202382"/>
              <a:gd name="connsiteX3" fmla="*/ 4561012 w 4561012"/>
              <a:gd name="connsiteY3" fmla="*/ 283174 h 4202382"/>
              <a:gd name="connsiteX4" fmla="*/ 641804 w 4561012"/>
              <a:gd name="connsiteY4" fmla="*/ 4202382 h 4202382"/>
              <a:gd name="connsiteX5" fmla="*/ 44947 w 4561012"/>
              <a:gd name="connsiteY5" fmla="*/ 4157224 h 4202382"/>
              <a:gd name="connsiteX6" fmla="*/ 0 w 4561012"/>
              <a:gd name="connsiteY6" fmla="*/ 4149197 h 4202382"/>
              <a:gd name="connsiteX7" fmla="*/ 0 w 4561012"/>
              <a:gd name="connsiteY7" fmla="*/ 3029686 h 4202382"/>
              <a:gd name="connsiteX8" fmla="*/ 72949 w 4561012"/>
              <a:gd name="connsiteY8" fmla="*/ 3048443 h 4202382"/>
              <a:gd name="connsiteX9" fmla="*/ 641804 w 4561012"/>
              <a:gd name="connsiteY9" fmla="*/ 3105788 h 4202382"/>
              <a:gd name="connsiteX10" fmla="*/ 3464418 w 4561012"/>
              <a:gd name="connsiteY10" fmla="*/ 283174 h 4202382"/>
              <a:gd name="connsiteX11" fmla="*/ 3450119 w 4561012"/>
              <a:gd name="connsiteY11" fmla="*/ 0 h 4202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561012" h="4202382">
                <a:moveTo>
                  <a:pt x="3450119" y="0"/>
                </a:moveTo>
                <a:lnTo>
                  <a:pt x="4549716" y="0"/>
                </a:lnTo>
                <a:lnTo>
                  <a:pt x="4555912" y="81492"/>
                </a:lnTo>
                <a:cubicBezTo>
                  <a:pt x="4559299" y="148292"/>
                  <a:pt x="4561012" y="215533"/>
                  <a:pt x="4561012" y="283174"/>
                </a:cubicBezTo>
                <a:cubicBezTo>
                  <a:pt x="4561012" y="2447693"/>
                  <a:pt x="2806323" y="4202382"/>
                  <a:pt x="641804" y="4202382"/>
                </a:cubicBezTo>
                <a:cubicBezTo>
                  <a:pt x="438880" y="4202382"/>
                  <a:pt x="239559" y="4186960"/>
                  <a:pt x="44947" y="4157224"/>
                </a:cubicBezTo>
                <a:lnTo>
                  <a:pt x="0" y="4149197"/>
                </a:lnTo>
                <a:lnTo>
                  <a:pt x="0" y="3029686"/>
                </a:lnTo>
                <a:lnTo>
                  <a:pt x="72949" y="3048443"/>
                </a:lnTo>
                <a:cubicBezTo>
                  <a:pt x="256694" y="3086042"/>
                  <a:pt x="446943" y="3105788"/>
                  <a:pt x="641804" y="3105788"/>
                </a:cubicBezTo>
                <a:cubicBezTo>
                  <a:pt x="2200691" y="3105788"/>
                  <a:pt x="3464418" y="1842061"/>
                  <a:pt x="3464418" y="283174"/>
                </a:cubicBezTo>
                <a:lnTo>
                  <a:pt x="3450119" y="0"/>
                </a:lnTo>
                <a:close/>
              </a:path>
            </a:pathLst>
          </a:cu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31" name="Title 30">
            <a:extLst>
              <a:ext uri="{FF2B5EF4-FFF2-40B4-BE49-F238E27FC236}">
                <a16:creationId xmlns:a16="http://schemas.microsoft.com/office/drawing/2014/main" id="{54AD51CD-819A-41D6-BB02-22C2DD211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05667"/>
            <a:ext cx="10153359" cy="754250"/>
          </a:xfrm>
        </p:spPr>
        <p:txBody>
          <a:bodyPr/>
          <a:lstStyle/>
          <a:p>
            <a:r>
              <a:rPr lang="en-CA" sz="3200" dirty="0">
                <a:cs typeface="Poppins Light" panose="00000400000000000000" pitchFamily="2" charset="0"/>
              </a:rPr>
              <a:t>Lorem ipsum dolor sit</a:t>
            </a:r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FEC27-7400-48DE-9474-8F79852C5F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67EEF0-35E6-4A41-8A23-3B945D02D0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B185ADB-4CCA-4ABB-9B8B-7AA1E8AA084A}"/>
              </a:ext>
            </a:extLst>
          </p:cNvPr>
          <p:cNvGrpSpPr/>
          <p:nvPr/>
        </p:nvGrpSpPr>
        <p:grpSpPr>
          <a:xfrm>
            <a:off x="6254241" y="1561672"/>
            <a:ext cx="5684952" cy="3555436"/>
            <a:chOff x="6639305" y="1899565"/>
            <a:chExt cx="5684952" cy="3555436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4A6CC57-0004-40F6-8621-04771AF6A33D}"/>
                </a:ext>
              </a:extLst>
            </p:cNvPr>
            <p:cNvGrpSpPr/>
            <p:nvPr/>
          </p:nvGrpSpPr>
          <p:grpSpPr>
            <a:xfrm>
              <a:off x="6639305" y="1899565"/>
              <a:ext cx="4159759" cy="2921545"/>
              <a:chOff x="25145" y="1482418"/>
              <a:chExt cx="4159759" cy="2921545"/>
            </a:xfrm>
          </p:grpSpPr>
          <p:sp>
            <p:nvSpPr>
              <p:cNvPr id="7" name="Title 91">
                <a:extLst>
                  <a:ext uri="{FF2B5EF4-FFF2-40B4-BE49-F238E27FC236}">
                    <a16:creationId xmlns:a16="http://schemas.microsoft.com/office/drawing/2014/main" id="{2DCE74A3-95A5-437E-98E8-65F1211862B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8976" y="2410571"/>
                <a:ext cx="3995928" cy="1993392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600" b="1" kern="1200">
                    <a:solidFill>
                      <a:schemeClr val="tx2"/>
                    </a:solidFill>
                    <a:latin typeface="+mj-lt"/>
                    <a:ea typeface="Cascadia Code" panose="020B0609020000020004" pitchFamily="49" charset="0"/>
                    <a:cs typeface="Poppins" panose="00000500000000000000" pitchFamily="2" charset="0"/>
                  </a:defRPr>
                </a:lvl1pPr>
              </a:lstStyle>
              <a:p>
                <a:r>
                  <a:rPr lang="en-US" sz="1400" b="0" dirty="0">
                    <a:solidFill>
                      <a:schemeClr val="bg2"/>
                    </a:solidFill>
                    <a:latin typeface="+mn-lt"/>
                  </a:rPr>
                  <a:t>Lorem ipsum dolor sit </a:t>
                </a:r>
                <a:r>
                  <a:rPr lang="en-US" sz="1400" b="0" dirty="0" err="1">
                    <a:solidFill>
                      <a:schemeClr val="bg2"/>
                    </a:solidFill>
                    <a:latin typeface="+mn-lt"/>
                  </a:rPr>
                  <a:t>amet</a:t>
                </a:r>
                <a:r>
                  <a:rPr lang="en-US" sz="1400" b="0" dirty="0">
                    <a:solidFill>
                      <a:schemeClr val="bg2"/>
                    </a:solidFill>
                    <a:latin typeface="+mn-lt"/>
                  </a:rPr>
                  <a:t>, </a:t>
                </a:r>
                <a:r>
                  <a:rPr lang="en-US" sz="1400" b="0" dirty="0" err="1">
                    <a:solidFill>
                      <a:schemeClr val="bg2"/>
                    </a:solidFill>
                    <a:latin typeface="+mn-lt"/>
                  </a:rPr>
                  <a:t>consectetur</a:t>
                </a:r>
                <a:r>
                  <a:rPr lang="en-US" sz="1400" b="0" dirty="0">
                    <a:solidFill>
                      <a:schemeClr val="bg2"/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bg2"/>
                    </a:solidFill>
                    <a:latin typeface="+mn-lt"/>
                  </a:rPr>
                  <a:t>adipiscing</a:t>
                </a:r>
                <a:r>
                  <a:rPr lang="en-US" sz="1400" b="0" dirty="0">
                    <a:solidFill>
                      <a:schemeClr val="bg2"/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bg2"/>
                    </a:solidFill>
                    <a:latin typeface="+mn-lt"/>
                  </a:rPr>
                  <a:t>elit</a:t>
                </a:r>
                <a:r>
                  <a:rPr lang="en-US" sz="1400" b="0" dirty="0">
                    <a:solidFill>
                      <a:schemeClr val="bg2"/>
                    </a:solidFill>
                    <a:latin typeface="+mn-lt"/>
                  </a:rPr>
                  <a:t>, sed do </a:t>
                </a:r>
                <a:r>
                  <a:rPr lang="en-US" sz="1400" b="0" dirty="0" err="1">
                    <a:solidFill>
                      <a:schemeClr val="bg2"/>
                    </a:solidFill>
                    <a:latin typeface="+mn-lt"/>
                  </a:rPr>
                  <a:t>eiusmod</a:t>
                </a:r>
                <a:r>
                  <a:rPr lang="en-US" sz="1400" b="0" dirty="0">
                    <a:solidFill>
                      <a:schemeClr val="bg2"/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bg2"/>
                    </a:solidFill>
                    <a:latin typeface="+mn-lt"/>
                  </a:rPr>
                  <a:t>tempor</a:t>
                </a:r>
                <a:r>
                  <a:rPr lang="en-US" sz="1400" b="0" dirty="0">
                    <a:solidFill>
                      <a:schemeClr val="bg2"/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bg2"/>
                    </a:solidFill>
                    <a:latin typeface="+mn-lt"/>
                  </a:rPr>
                  <a:t>incididunt</a:t>
                </a:r>
                <a:r>
                  <a:rPr lang="en-US" sz="1400" b="0" dirty="0">
                    <a:solidFill>
                      <a:schemeClr val="bg2"/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bg2"/>
                    </a:solidFill>
                    <a:latin typeface="+mn-lt"/>
                  </a:rPr>
                  <a:t>ut</a:t>
                </a:r>
                <a:r>
                  <a:rPr lang="en-US" sz="1400" b="0" dirty="0">
                    <a:solidFill>
                      <a:schemeClr val="bg2"/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bg2"/>
                    </a:solidFill>
                    <a:latin typeface="+mn-lt"/>
                  </a:rPr>
                  <a:t>labore</a:t>
                </a:r>
                <a:r>
                  <a:rPr lang="en-US" sz="1400" b="0" dirty="0">
                    <a:solidFill>
                      <a:schemeClr val="bg2"/>
                    </a:solidFill>
                    <a:latin typeface="+mn-lt"/>
                  </a:rPr>
                  <a:t> et dolore magna </a:t>
                </a:r>
                <a:r>
                  <a:rPr lang="en-US" sz="1400" b="0" dirty="0" err="1">
                    <a:solidFill>
                      <a:schemeClr val="bg2"/>
                    </a:solidFill>
                    <a:latin typeface="+mn-lt"/>
                  </a:rPr>
                  <a:t>aliqua</a:t>
                </a:r>
                <a:r>
                  <a:rPr lang="en-US" sz="1400" b="0" dirty="0">
                    <a:solidFill>
                      <a:schemeClr val="bg2"/>
                    </a:solidFill>
                    <a:latin typeface="+mn-lt"/>
                  </a:rPr>
                  <a:t>. Ut </a:t>
                </a:r>
                <a:r>
                  <a:rPr lang="en-US" sz="1400" b="0" dirty="0" err="1">
                    <a:solidFill>
                      <a:schemeClr val="bg2"/>
                    </a:solidFill>
                    <a:latin typeface="+mn-lt"/>
                  </a:rPr>
                  <a:t>enim</a:t>
                </a:r>
                <a:r>
                  <a:rPr lang="en-US" sz="1400" b="0" dirty="0">
                    <a:solidFill>
                      <a:schemeClr val="bg2"/>
                    </a:solidFill>
                    <a:latin typeface="+mn-lt"/>
                  </a:rPr>
                  <a:t> ad minim </a:t>
                </a:r>
                <a:r>
                  <a:rPr lang="en-US" sz="1400" b="0" dirty="0" err="1">
                    <a:solidFill>
                      <a:schemeClr val="bg2"/>
                    </a:solidFill>
                    <a:latin typeface="+mn-lt"/>
                  </a:rPr>
                  <a:t>veniam</a:t>
                </a:r>
                <a:r>
                  <a:rPr lang="en-US" sz="1400" b="0" dirty="0">
                    <a:solidFill>
                      <a:schemeClr val="bg2"/>
                    </a:solidFill>
                    <a:latin typeface="+mn-lt"/>
                  </a:rPr>
                  <a:t>, </a:t>
                </a:r>
                <a:r>
                  <a:rPr lang="en-US" sz="1400" b="0" dirty="0" err="1">
                    <a:solidFill>
                      <a:schemeClr val="bg2"/>
                    </a:solidFill>
                    <a:latin typeface="+mn-lt"/>
                  </a:rPr>
                  <a:t>quis</a:t>
                </a:r>
                <a:r>
                  <a:rPr lang="en-US" sz="1400" b="0" dirty="0">
                    <a:solidFill>
                      <a:schemeClr val="bg2"/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bg2"/>
                    </a:solidFill>
                    <a:latin typeface="+mn-lt"/>
                  </a:rPr>
                  <a:t>nostrud</a:t>
                </a:r>
                <a:r>
                  <a:rPr lang="en-US" sz="1400" b="0" dirty="0">
                    <a:solidFill>
                      <a:schemeClr val="bg2"/>
                    </a:solidFill>
                    <a:latin typeface="+mn-lt"/>
                  </a:rPr>
                  <a:t> exercitation </a:t>
                </a:r>
                <a:r>
                  <a:rPr lang="en-US" sz="1400" b="0" dirty="0" err="1">
                    <a:solidFill>
                      <a:schemeClr val="bg2"/>
                    </a:solidFill>
                    <a:latin typeface="+mn-lt"/>
                  </a:rPr>
                  <a:t>ullamco</a:t>
                </a:r>
                <a:r>
                  <a:rPr lang="en-US" sz="1400" b="0" dirty="0">
                    <a:solidFill>
                      <a:schemeClr val="bg2"/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bg2"/>
                    </a:solidFill>
                    <a:latin typeface="+mn-lt"/>
                  </a:rPr>
                  <a:t>laboris</a:t>
                </a:r>
                <a:r>
                  <a:rPr lang="en-US" sz="1400" b="0" dirty="0">
                    <a:solidFill>
                      <a:schemeClr val="bg2"/>
                    </a:solidFill>
                    <a:latin typeface="+mn-lt"/>
                  </a:rPr>
                  <a:t> nisi </a:t>
                </a:r>
                <a:r>
                  <a:rPr lang="en-US" sz="1400" b="0" dirty="0" err="1">
                    <a:solidFill>
                      <a:schemeClr val="bg2"/>
                    </a:solidFill>
                    <a:latin typeface="+mn-lt"/>
                  </a:rPr>
                  <a:t>ut</a:t>
                </a:r>
                <a:r>
                  <a:rPr lang="en-US" sz="1400" b="0" dirty="0">
                    <a:solidFill>
                      <a:schemeClr val="bg2"/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bg2"/>
                    </a:solidFill>
                    <a:latin typeface="+mn-lt"/>
                  </a:rPr>
                  <a:t>aliquip</a:t>
                </a:r>
                <a:r>
                  <a:rPr lang="en-US" sz="1400" b="0" dirty="0">
                    <a:solidFill>
                      <a:schemeClr val="bg2"/>
                    </a:solidFill>
                    <a:latin typeface="+mn-lt"/>
                  </a:rPr>
                  <a:t> ex </a:t>
                </a:r>
                <a:r>
                  <a:rPr lang="en-US" sz="1400" b="0" dirty="0" err="1">
                    <a:solidFill>
                      <a:schemeClr val="bg2"/>
                    </a:solidFill>
                    <a:latin typeface="+mn-lt"/>
                  </a:rPr>
                  <a:t>ea</a:t>
                </a:r>
                <a:r>
                  <a:rPr lang="en-US" sz="1400" b="0" dirty="0">
                    <a:solidFill>
                      <a:schemeClr val="bg2"/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bg2"/>
                    </a:solidFill>
                    <a:latin typeface="+mn-lt"/>
                  </a:rPr>
                  <a:t>commodo</a:t>
                </a:r>
                <a:r>
                  <a:rPr lang="en-US" sz="1400" b="0" dirty="0">
                    <a:solidFill>
                      <a:schemeClr val="bg2"/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bg2"/>
                    </a:solidFill>
                    <a:latin typeface="+mn-lt"/>
                  </a:rPr>
                  <a:t>consequat</a:t>
                </a:r>
                <a:r>
                  <a:rPr lang="en-US" sz="1400" b="0" dirty="0">
                    <a:solidFill>
                      <a:schemeClr val="bg2"/>
                    </a:solidFill>
                    <a:latin typeface="+mn-lt"/>
                  </a:rPr>
                  <a:t>.</a:t>
                </a: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E2856F1C-12FD-4BB9-AE64-812FA91EB490}"/>
                  </a:ext>
                </a:extLst>
              </p:cNvPr>
              <p:cNvGrpSpPr/>
              <p:nvPr/>
            </p:nvGrpSpPr>
            <p:grpSpPr>
              <a:xfrm>
                <a:off x="25145" y="1482418"/>
                <a:ext cx="1005640" cy="1281467"/>
                <a:chOff x="734122" y="1482418"/>
                <a:chExt cx="1005640" cy="1281467"/>
              </a:xfrm>
            </p:grpSpPr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28C1B918-4BCA-4C21-8906-1AA1EF30A00C}"/>
                    </a:ext>
                  </a:extLst>
                </p:cNvPr>
                <p:cNvSpPr/>
                <p:nvPr/>
              </p:nvSpPr>
              <p:spPr>
                <a:xfrm>
                  <a:off x="734122" y="1482418"/>
                  <a:ext cx="1005640" cy="1005638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  <a:effectLst/>
              </p:spPr>
              <p:txBody>
                <a:bodyPr rtlCol="0" anchor="ctr"/>
                <a:lstStyle/>
                <a:p>
                  <a:endParaRPr lang="en-US" sz="14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833A61CC-4E4A-4A0D-9DC6-D9DAA2E1BF39}"/>
                    </a:ext>
                  </a:extLst>
                </p:cNvPr>
                <p:cNvSpPr/>
                <p:nvPr/>
              </p:nvSpPr>
              <p:spPr>
                <a:xfrm>
                  <a:off x="953468" y="1563556"/>
                  <a:ext cx="559416" cy="1200329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pPr lvl="0" algn="ctr">
                    <a:defRPr/>
                  </a:pPr>
                  <a:r>
                    <a:rPr lang="en-IN" sz="7200" b="1" dirty="0">
                      <a:solidFill>
                        <a:schemeClr val="bg2"/>
                      </a:solidFill>
                      <a:latin typeface="+mj-lt"/>
                    </a:rPr>
                    <a:t>“</a:t>
                  </a:r>
                </a:p>
              </p:txBody>
            </p:sp>
          </p:grp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4406D93-5185-4CFC-9955-404CA11B6D88}"/>
                </a:ext>
              </a:extLst>
            </p:cNvPr>
            <p:cNvGrpSpPr/>
            <p:nvPr/>
          </p:nvGrpSpPr>
          <p:grpSpPr>
            <a:xfrm>
              <a:off x="6803136" y="4827919"/>
              <a:ext cx="5521121" cy="627082"/>
              <a:chOff x="6803136" y="4735319"/>
              <a:chExt cx="5521121" cy="627082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6ADB929-7BCA-4DA7-86CA-7607D8EDF70D}"/>
                  </a:ext>
                </a:extLst>
              </p:cNvPr>
              <p:cNvSpPr/>
              <p:nvPr/>
            </p:nvSpPr>
            <p:spPr>
              <a:xfrm>
                <a:off x="6852257" y="5095389"/>
                <a:ext cx="5472000" cy="20505"/>
              </a:xfrm>
              <a:prstGeom prst="rect">
                <a:avLst/>
              </a:prstGeom>
              <a:solidFill>
                <a:schemeClr val="accent2"/>
              </a:solidFill>
              <a:ln w="38100" cap="flat">
                <a:noFill/>
                <a:prstDash val="solid"/>
                <a:miter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endParaRPr lang="en-US" sz="1400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1083ACD9-E1AB-4055-8DED-F96FBA2856BF}"/>
                  </a:ext>
                </a:extLst>
              </p:cNvPr>
              <p:cNvGrpSpPr/>
              <p:nvPr/>
            </p:nvGrpSpPr>
            <p:grpSpPr>
              <a:xfrm>
                <a:off x="6803136" y="4735319"/>
                <a:ext cx="2036686" cy="627082"/>
                <a:chOff x="1795151" y="4637497"/>
                <a:chExt cx="2036686" cy="627082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55D24EF2-B9B9-4FA4-960D-268EF9E1158F}"/>
                    </a:ext>
                  </a:extLst>
                </p:cNvPr>
                <p:cNvSpPr txBox="1"/>
                <p:nvPr/>
              </p:nvSpPr>
              <p:spPr>
                <a:xfrm>
                  <a:off x="1795151" y="4637497"/>
                  <a:ext cx="2036686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400" i="0" dirty="0">
                      <a:solidFill>
                        <a:schemeClr val="bg2"/>
                      </a:solidFill>
                      <a:effectLst/>
                      <a:latin typeface="+mj-lt"/>
                      <a:cs typeface="Poppins Light" panose="00000400000000000000" pitchFamily="2" charset="0"/>
                    </a:rPr>
                    <a:t>Lorem ipsum </a:t>
                  </a:r>
                  <a:endParaRPr lang="en-CA" sz="14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1D32F06D-8133-4C2B-974A-800E4A3B9C53}"/>
                    </a:ext>
                  </a:extLst>
                </p:cNvPr>
                <p:cNvSpPr txBox="1"/>
                <p:nvPr/>
              </p:nvSpPr>
              <p:spPr>
                <a:xfrm>
                  <a:off x="1795151" y="5018358"/>
                  <a:ext cx="2036686" cy="24622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000" dirty="0">
                      <a:solidFill>
                        <a:schemeClr val="bg2"/>
                      </a:solidFill>
                      <a:effectLst/>
                      <a:latin typeface="+mj-lt"/>
                      <a:cs typeface="Poppins Light" panose="00000400000000000000" pitchFamily="2" charset="0"/>
                    </a:rPr>
                    <a:t>Lorem ipsum </a:t>
                  </a:r>
                  <a:endParaRPr lang="en-CA" sz="10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</p:grpSp>
      <p:pic>
        <p:nvPicPr>
          <p:cNvPr id="10" name="Picture Placeholder 9" descr="A white flower with a red center surrounded by green leaves&#10;&#10;Description automatically generated">
            <a:extLst>
              <a:ext uri="{FF2B5EF4-FFF2-40B4-BE49-F238E27FC236}">
                <a16:creationId xmlns:a16="http://schemas.microsoft.com/office/drawing/2014/main" id="{B2BA1466-F6A4-BCF6-11D0-67616459F0C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30149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02CEAC-497A-0FC1-16C6-1C7E8F9C65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607095-1DE1-0347-69D7-AF2615F9A6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E77B58F-7351-4BAF-909B-B15BBDA0F04B}"/>
              </a:ext>
            </a:extLst>
          </p:cNvPr>
          <p:cNvGrpSpPr/>
          <p:nvPr/>
        </p:nvGrpSpPr>
        <p:grpSpPr>
          <a:xfrm>
            <a:off x="530856" y="1402327"/>
            <a:ext cx="11130284" cy="4645565"/>
            <a:chOff x="530856" y="1402327"/>
            <a:chExt cx="11130284" cy="4645565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7604836-F833-41F7-B0EE-C0B5D90FE94B}"/>
                </a:ext>
              </a:extLst>
            </p:cNvPr>
            <p:cNvGrpSpPr/>
            <p:nvPr/>
          </p:nvGrpSpPr>
          <p:grpSpPr>
            <a:xfrm>
              <a:off x="530856" y="1402327"/>
              <a:ext cx="2072418" cy="4645565"/>
              <a:chOff x="530856" y="1402327"/>
              <a:chExt cx="2072418" cy="4645565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F189C49E-3CDF-4BB9-84E3-C31735848BD4}"/>
                  </a:ext>
                </a:extLst>
              </p:cNvPr>
              <p:cNvGrpSpPr/>
              <p:nvPr/>
            </p:nvGrpSpPr>
            <p:grpSpPr>
              <a:xfrm>
                <a:off x="654467" y="5659092"/>
                <a:ext cx="1825200" cy="388800"/>
                <a:chOff x="1099383" y="5635043"/>
                <a:chExt cx="1825200" cy="388800"/>
              </a:xfrm>
            </p:grpSpPr>
            <p:sp>
              <p:nvSpPr>
                <p:cNvPr id="116" name="Rectangle: Top Corners Rounded 115">
                  <a:extLst>
                    <a:ext uri="{FF2B5EF4-FFF2-40B4-BE49-F238E27FC236}">
                      <a16:creationId xmlns:a16="http://schemas.microsoft.com/office/drawing/2014/main" id="{1C1E110B-24AC-4374-9C8F-6193AAB7A58A}"/>
                    </a:ext>
                  </a:extLst>
                </p:cNvPr>
                <p:cNvSpPr/>
                <p:nvPr/>
              </p:nvSpPr>
              <p:spPr>
                <a:xfrm rot="16200000">
                  <a:off x="1817583" y="4916843"/>
                  <a:ext cx="388800" cy="18252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17" name="Rectangle 116">
                  <a:extLst>
                    <a:ext uri="{FF2B5EF4-FFF2-40B4-BE49-F238E27FC236}">
                      <a16:creationId xmlns:a16="http://schemas.microsoft.com/office/drawing/2014/main" id="{CEAAACB3-767B-4A87-AB57-6094DDBE91B5}"/>
                    </a:ext>
                  </a:extLst>
                </p:cNvPr>
                <p:cNvSpPr/>
                <p:nvPr/>
              </p:nvSpPr>
              <p:spPr>
                <a:xfrm>
                  <a:off x="1828279" y="5701638"/>
                  <a:ext cx="367409" cy="276999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01</a:t>
                  </a: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34632A4-5431-4BF2-9D08-8965A0986008}"/>
                  </a:ext>
                </a:extLst>
              </p:cNvPr>
              <p:cNvGrpSpPr/>
              <p:nvPr/>
            </p:nvGrpSpPr>
            <p:grpSpPr>
              <a:xfrm>
                <a:off x="530856" y="1402327"/>
                <a:ext cx="2072418" cy="4252354"/>
                <a:chOff x="530856" y="1412880"/>
                <a:chExt cx="2072418" cy="4252354"/>
              </a:xfrm>
            </p:grpSpPr>
            <p:grpSp>
              <p:nvGrpSpPr>
                <p:cNvPr id="112" name="Group 111">
                  <a:extLst>
                    <a:ext uri="{FF2B5EF4-FFF2-40B4-BE49-F238E27FC236}">
                      <a16:creationId xmlns:a16="http://schemas.microsoft.com/office/drawing/2014/main" id="{232DBBAB-351D-4D0E-8BE8-4FDB88835D73}"/>
                    </a:ext>
                  </a:extLst>
                </p:cNvPr>
                <p:cNvGrpSpPr/>
                <p:nvPr/>
              </p:nvGrpSpPr>
              <p:grpSpPr>
                <a:xfrm>
                  <a:off x="530856" y="1412880"/>
                  <a:ext cx="2072418" cy="1194520"/>
                  <a:chOff x="147382" y="2427491"/>
                  <a:chExt cx="1684465" cy="970905"/>
                </a:xfrm>
              </p:grpSpPr>
              <p:sp>
                <p:nvSpPr>
                  <p:cNvPr id="120" name="Rectangle 119">
                    <a:extLst>
                      <a:ext uri="{FF2B5EF4-FFF2-40B4-BE49-F238E27FC236}">
                        <a16:creationId xmlns:a16="http://schemas.microsoft.com/office/drawing/2014/main" id="{11C9D29C-2A3A-4FE4-9908-237B4B5BB14B}"/>
                      </a:ext>
                    </a:extLst>
                  </p:cNvPr>
                  <p:cNvSpPr/>
                  <p:nvPr/>
                </p:nvSpPr>
                <p:spPr>
                  <a:xfrm>
                    <a:off x="147382" y="2666677"/>
                    <a:ext cx="1684465" cy="731719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121" name="Rectangle 120">
                    <a:extLst>
                      <a:ext uri="{FF2B5EF4-FFF2-40B4-BE49-F238E27FC236}">
                        <a16:creationId xmlns:a16="http://schemas.microsoft.com/office/drawing/2014/main" id="{432A0CE1-6754-4E2B-8C03-A399A0E76CA5}"/>
                      </a:ext>
                    </a:extLst>
                  </p:cNvPr>
                  <p:cNvSpPr/>
                  <p:nvPr/>
                </p:nvSpPr>
                <p:spPr>
                  <a:xfrm>
                    <a:off x="353940" y="2427491"/>
                    <a:ext cx="1271352" cy="275177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2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  <p:cxnSp>
              <p:nvCxnSpPr>
                <p:cNvPr id="118" name="Straight Connector 117">
                  <a:extLst>
                    <a:ext uri="{FF2B5EF4-FFF2-40B4-BE49-F238E27FC236}">
                      <a16:creationId xmlns:a16="http://schemas.microsoft.com/office/drawing/2014/main" id="{1771CEFD-3C6B-438C-A4E7-5985AA423F1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67065" y="2713234"/>
                  <a:ext cx="0" cy="2952000"/>
                </a:xfrm>
                <a:prstGeom prst="line">
                  <a:avLst/>
                </a:prstGeom>
                <a:ln w="12700">
                  <a:solidFill>
                    <a:schemeClr val="bg2">
                      <a:lumMod val="75000"/>
                    </a:schemeClr>
                  </a:solidFill>
                  <a:headEnd type="triangl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421D6A00-2CAF-42D1-8F8D-3FA18542F008}"/>
                </a:ext>
              </a:extLst>
            </p:cNvPr>
            <p:cNvGrpSpPr/>
            <p:nvPr/>
          </p:nvGrpSpPr>
          <p:grpSpPr>
            <a:xfrm>
              <a:off x="2342652" y="2407901"/>
              <a:ext cx="2072418" cy="3639991"/>
              <a:chOff x="2342652" y="2407901"/>
              <a:chExt cx="2072418" cy="3639991"/>
            </a:xfrm>
          </p:grpSpPr>
          <p:grpSp>
            <p:nvGrpSpPr>
              <p:cNvPr id="125" name="Group 124">
                <a:extLst>
                  <a:ext uri="{FF2B5EF4-FFF2-40B4-BE49-F238E27FC236}">
                    <a16:creationId xmlns:a16="http://schemas.microsoft.com/office/drawing/2014/main" id="{5856A74D-6645-41C7-A2CB-88845A70239A}"/>
                  </a:ext>
                </a:extLst>
              </p:cNvPr>
              <p:cNvGrpSpPr/>
              <p:nvPr/>
            </p:nvGrpSpPr>
            <p:grpSpPr>
              <a:xfrm>
                <a:off x="2466642" y="5659699"/>
                <a:ext cx="1824446" cy="388193"/>
                <a:chOff x="3764127" y="4165681"/>
                <a:chExt cx="1482911" cy="315524"/>
              </a:xfrm>
            </p:grpSpPr>
            <p:sp>
              <p:nvSpPr>
                <p:cNvPr id="126" name="Rectangle 125">
                  <a:extLst>
                    <a:ext uri="{FF2B5EF4-FFF2-40B4-BE49-F238E27FC236}">
                      <a16:creationId xmlns:a16="http://schemas.microsoft.com/office/drawing/2014/main" id="{710E9E6F-1E2D-45A8-8A1D-A3F04307FEEB}"/>
                    </a:ext>
                  </a:extLst>
                </p:cNvPr>
                <p:cNvSpPr/>
                <p:nvPr/>
              </p:nvSpPr>
              <p:spPr>
                <a:xfrm>
                  <a:off x="3764127" y="4165681"/>
                  <a:ext cx="1482911" cy="315524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27" name="Rectangle 126">
                  <a:extLst>
                    <a:ext uri="{FF2B5EF4-FFF2-40B4-BE49-F238E27FC236}">
                      <a16:creationId xmlns:a16="http://schemas.microsoft.com/office/drawing/2014/main" id="{C50C6E42-FFEF-4C52-AB52-A64DC0643F74}"/>
                    </a:ext>
                  </a:extLst>
                </p:cNvPr>
                <p:cNvSpPr/>
                <p:nvPr/>
              </p:nvSpPr>
              <p:spPr>
                <a:xfrm>
                  <a:off x="4356269" y="4210872"/>
                  <a:ext cx="298629" cy="225145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02</a:t>
                  </a: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19C30ED2-1CE5-4501-B585-495C03C88B20}"/>
                  </a:ext>
                </a:extLst>
              </p:cNvPr>
              <p:cNvGrpSpPr/>
              <p:nvPr/>
            </p:nvGrpSpPr>
            <p:grpSpPr>
              <a:xfrm>
                <a:off x="2342652" y="2407901"/>
                <a:ext cx="2072418" cy="3246780"/>
                <a:chOff x="2342652" y="2431283"/>
                <a:chExt cx="2072418" cy="3246780"/>
              </a:xfrm>
            </p:grpSpPr>
            <p:cxnSp>
              <p:nvCxnSpPr>
                <p:cNvPr id="128" name="Straight Connector 127">
                  <a:extLst>
                    <a:ext uri="{FF2B5EF4-FFF2-40B4-BE49-F238E27FC236}">
                      <a16:creationId xmlns:a16="http://schemas.microsoft.com/office/drawing/2014/main" id="{F4AD5FBC-C29B-4005-B151-147CD54F8FA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378861" y="3734063"/>
                  <a:ext cx="0" cy="1944000"/>
                </a:xfrm>
                <a:prstGeom prst="line">
                  <a:avLst/>
                </a:prstGeom>
                <a:ln w="12700">
                  <a:solidFill>
                    <a:schemeClr val="bg2">
                      <a:lumMod val="75000"/>
                    </a:schemeClr>
                  </a:solidFill>
                  <a:headEnd type="triangl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72" name="Group 171">
                  <a:extLst>
                    <a:ext uri="{FF2B5EF4-FFF2-40B4-BE49-F238E27FC236}">
                      <a16:creationId xmlns:a16="http://schemas.microsoft.com/office/drawing/2014/main" id="{1A7CD177-ED77-4399-B9CD-65C5792D68FF}"/>
                    </a:ext>
                  </a:extLst>
                </p:cNvPr>
                <p:cNvGrpSpPr/>
                <p:nvPr/>
              </p:nvGrpSpPr>
              <p:grpSpPr>
                <a:xfrm>
                  <a:off x="2342652" y="2431283"/>
                  <a:ext cx="2072418" cy="1194546"/>
                  <a:chOff x="147382" y="2779933"/>
                  <a:chExt cx="1684465" cy="970921"/>
                </a:xfrm>
              </p:grpSpPr>
              <p:sp>
                <p:nvSpPr>
                  <p:cNvPr id="173" name="Rectangle 172">
                    <a:extLst>
                      <a:ext uri="{FF2B5EF4-FFF2-40B4-BE49-F238E27FC236}">
                        <a16:creationId xmlns:a16="http://schemas.microsoft.com/office/drawing/2014/main" id="{B491505C-2A77-4AD8-A1CB-35800E7F5C4D}"/>
                      </a:ext>
                    </a:extLst>
                  </p:cNvPr>
                  <p:cNvSpPr/>
                  <p:nvPr/>
                </p:nvSpPr>
                <p:spPr>
                  <a:xfrm>
                    <a:off x="147382" y="3019138"/>
                    <a:ext cx="1684465" cy="731716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174" name="Rectangle 173">
                    <a:extLst>
                      <a:ext uri="{FF2B5EF4-FFF2-40B4-BE49-F238E27FC236}">
                        <a16:creationId xmlns:a16="http://schemas.microsoft.com/office/drawing/2014/main" id="{B322E227-22B9-4E20-AB1F-0894FBC115CA}"/>
                      </a:ext>
                    </a:extLst>
                  </p:cNvPr>
                  <p:cNvSpPr/>
                  <p:nvPr/>
                </p:nvSpPr>
                <p:spPr>
                  <a:xfrm>
                    <a:off x="353940" y="2779933"/>
                    <a:ext cx="1271352" cy="275175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1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</p:grp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020BFF3E-306B-4926-AACF-2D9D5116C164}"/>
                </a:ext>
              </a:extLst>
            </p:cNvPr>
            <p:cNvGrpSpPr/>
            <p:nvPr/>
          </p:nvGrpSpPr>
          <p:grpSpPr>
            <a:xfrm>
              <a:off x="5965496" y="2407893"/>
              <a:ext cx="2072418" cy="3639999"/>
              <a:chOff x="5965496" y="2407893"/>
              <a:chExt cx="2072418" cy="3639999"/>
            </a:xfrm>
          </p:grpSpPr>
          <p:grpSp>
            <p:nvGrpSpPr>
              <p:cNvPr id="187" name="Group 186">
                <a:extLst>
                  <a:ext uri="{FF2B5EF4-FFF2-40B4-BE49-F238E27FC236}">
                    <a16:creationId xmlns:a16="http://schemas.microsoft.com/office/drawing/2014/main" id="{F1E882B1-8331-4948-B16B-33CEA8D9DBFD}"/>
                  </a:ext>
                </a:extLst>
              </p:cNvPr>
              <p:cNvGrpSpPr/>
              <p:nvPr/>
            </p:nvGrpSpPr>
            <p:grpSpPr>
              <a:xfrm>
                <a:off x="6089486" y="5659699"/>
                <a:ext cx="1824446" cy="388193"/>
                <a:chOff x="3764127" y="4165681"/>
                <a:chExt cx="1482911" cy="315524"/>
              </a:xfrm>
            </p:grpSpPr>
            <p:sp>
              <p:nvSpPr>
                <p:cNvPr id="191" name="Rectangle 190">
                  <a:extLst>
                    <a:ext uri="{FF2B5EF4-FFF2-40B4-BE49-F238E27FC236}">
                      <a16:creationId xmlns:a16="http://schemas.microsoft.com/office/drawing/2014/main" id="{579F0F20-9C2C-4F9F-909C-66F771CD3157}"/>
                    </a:ext>
                  </a:extLst>
                </p:cNvPr>
                <p:cNvSpPr/>
                <p:nvPr/>
              </p:nvSpPr>
              <p:spPr>
                <a:xfrm>
                  <a:off x="3764127" y="4165681"/>
                  <a:ext cx="1482911" cy="315524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92" name="Rectangle 191">
                  <a:extLst>
                    <a:ext uri="{FF2B5EF4-FFF2-40B4-BE49-F238E27FC236}">
                      <a16:creationId xmlns:a16="http://schemas.microsoft.com/office/drawing/2014/main" id="{18E05223-32F3-48BC-AE0C-1BCE82B323A9}"/>
                    </a:ext>
                  </a:extLst>
                </p:cNvPr>
                <p:cNvSpPr/>
                <p:nvPr/>
              </p:nvSpPr>
              <p:spPr>
                <a:xfrm>
                  <a:off x="4356269" y="4210872"/>
                  <a:ext cx="298629" cy="225145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04</a:t>
                  </a: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CD4AA413-D04D-4DAF-816B-D1E2BC3CA49C}"/>
                  </a:ext>
                </a:extLst>
              </p:cNvPr>
              <p:cNvGrpSpPr/>
              <p:nvPr/>
            </p:nvGrpSpPr>
            <p:grpSpPr>
              <a:xfrm>
                <a:off x="5965496" y="2407893"/>
                <a:ext cx="2072418" cy="3246788"/>
                <a:chOff x="5965496" y="2431275"/>
                <a:chExt cx="2072418" cy="3246788"/>
              </a:xfrm>
            </p:grpSpPr>
            <p:cxnSp>
              <p:nvCxnSpPr>
                <p:cNvPr id="193" name="Straight Connector 192">
                  <a:extLst>
                    <a:ext uri="{FF2B5EF4-FFF2-40B4-BE49-F238E27FC236}">
                      <a16:creationId xmlns:a16="http://schemas.microsoft.com/office/drawing/2014/main" id="{3E785F7A-3EC1-4D27-9546-7802D8C360D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001705" y="3734063"/>
                  <a:ext cx="0" cy="1944000"/>
                </a:xfrm>
                <a:prstGeom prst="line">
                  <a:avLst/>
                </a:prstGeom>
                <a:ln w="12700">
                  <a:solidFill>
                    <a:schemeClr val="bg2">
                      <a:lumMod val="75000"/>
                    </a:schemeClr>
                  </a:solidFill>
                  <a:headEnd type="triangl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88" name="Group 187">
                  <a:extLst>
                    <a:ext uri="{FF2B5EF4-FFF2-40B4-BE49-F238E27FC236}">
                      <a16:creationId xmlns:a16="http://schemas.microsoft.com/office/drawing/2014/main" id="{57E921C8-1E69-4970-94F2-01AE67C27EF0}"/>
                    </a:ext>
                  </a:extLst>
                </p:cNvPr>
                <p:cNvGrpSpPr/>
                <p:nvPr/>
              </p:nvGrpSpPr>
              <p:grpSpPr>
                <a:xfrm>
                  <a:off x="5965496" y="2431275"/>
                  <a:ext cx="2072418" cy="1194536"/>
                  <a:chOff x="147382" y="2779940"/>
                  <a:chExt cx="1684465" cy="970918"/>
                </a:xfrm>
              </p:grpSpPr>
              <p:sp>
                <p:nvSpPr>
                  <p:cNvPr id="189" name="Rectangle 188">
                    <a:extLst>
                      <a:ext uri="{FF2B5EF4-FFF2-40B4-BE49-F238E27FC236}">
                        <a16:creationId xmlns:a16="http://schemas.microsoft.com/office/drawing/2014/main" id="{3415F3B0-FB9D-4D33-AA5E-B1E9D72830DB}"/>
                      </a:ext>
                    </a:extLst>
                  </p:cNvPr>
                  <p:cNvSpPr/>
                  <p:nvPr/>
                </p:nvSpPr>
                <p:spPr>
                  <a:xfrm>
                    <a:off x="147382" y="3019139"/>
                    <a:ext cx="1684465" cy="731719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190" name="Rectangle 189">
                    <a:extLst>
                      <a:ext uri="{FF2B5EF4-FFF2-40B4-BE49-F238E27FC236}">
                        <a16:creationId xmlns:a16="http://schemas.microsoft.com/office/drawing/2014/main" id="{83FFA3F6-AA4C-4135-9966-4AB26035C6C1}"/>
                      </a:ext>
                    </a:extLst>
                  </p:cNvPr>
                  <p:cNvSpPr/>
                  <p:nvPr/>
                </p:nvSpPr>
                <p:spPr>
                  <a:xfrm>
                    <a:off x="353940" y="2779940"/>
                    <a:ext cx="1271352" cy="275177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1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</p:grp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AA45707E-DB86-4CAC-8660-5EA04F033F81}"/>
                </a:ext>
              </a:extLst>
            </p:cNvPr>
            <p:cNvGrpSpPr/>
            <p:nvPr/>
          </p:nvGrpSpPr>
          <p:grpSpPr>
            <a:xfrm>
              <a:off x="4154076" y="1402327"/>
              <a:ext cx="2072418" cy="4645565"/>
              <a:chOff x="4154076" y="1402327"/>
              <a:chExt cx="2072418" cy="4645565"/>
            </a:xfrm>
          </p:grpSpPr>
          <p:grpSp>
            <p:nvGrpSpPr>
              <p:cNvPr id="177" name="Group 176">
                <a:extLst>
                  <a:ext uri="{FF2B5EF4-FFF2-40B4-BE49-F238E27FC236}">
                    <a16:creationId xmlns:a16="http://schemas.microsoft.com/office/drawing/2014/main" id="{39DE9A66-5720-4D27-86FF-6CC6B0A70561}"/>
                  </a:ext>
                </a:extLst>
              </p:cNvPr>
              <p:cNvGrpSpPr/>
              <p:nvPr/>
            </p:nvGrpSpPr>
            <p:grpSpPr>
              <a:xfrm>
                <a:off x="4278064" y="5659699"/>
                <a:ext cx="1824446" cy="388193"/>
                <a:chOff x="3764127" y="4165681"/>
                <a:chExt cx="1482911" cy="315524"/>
              </a:xfrm>
            </p:grpSpPr>
            <p:sp>
              <p:nvSpPr>
                <p:cNvPr id="181" name="Rectangle 180">
                  <a:extLst>
                    <a:ext uri="{FF2B5EF4-FFF2-40B4-BE49-F238E27FC236}">
                      <a16:creationId xmlns:a16="http://schemas.microsoft.com/office/drawing/2014/main" id="{6AEF703F-1C99-4120-986E-8DD0AEAEE03C}"/>
                    </a:ext>
                  </a:extLst>
                </p:cNvPr>
                <p:cNvSpPr/>
                <p:nvPr/>
              </p:nvSpPr>
              <p:spPr>
                <a:xfrm>
                  <a:off x="3764127" y="4165681"/>
                  <a:ext cx="1482911" cy="315524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82" name="Rectangle 181">
                  <a:extLst>
                    <a:ext uri="{FF2B5EF4-FFF2-40B4-BE49-F238E27FC236}">
                      <a16:creationId xmlns:a16="http://schemas.microsoft.com/office/drawing/2014/main" id="{B08C1845-8BCB-4E7D-AD58-F63DC8F771A6}"/>
                    </a:ext>
                  </a:extLst>
                </p:cNvPr>
                <p:cNvSpPr/>
                <p:nvPr/>
              </p:nvSpPr>
              <p:spPr>
                <a:xfrm>
                  <a:off x="4356269" y="4210870"/>
                  <a:ext cx="298629" cy="225145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03</a:t>
                  </a:r>
                </a:p>
              </p:txBody>
            </p:sp>
          </p:grpSp>
          <p:grpSp>
            <p:nvGrpSpPr>
              <p:cNvPr id="225" name="Group 224">
                <a:extLst>
                  <a:ext uri="{FF2B5EF4-FFF2-40B4-BE49-F238E27FC236}">
                    <a16:creationId xmlns:a16="http://schemas.microsoft.com/office/drawing/2014/main" id="{C05819EA-634F-46C4-8C8F-30268B1846CD}"/>
                  </a:ext>
                </a:extLst>
              </p:cNvPr>
              <p:cNvGrpSpPr/>
              <p:nvPr/>
            </p:nvGrpSpPr>
            <p:grpSpPr>
              <a:xfrm>
                <a:off x="4154076" y="1402327"/>
                <a:ext cx="2072418" cy="4252354"/>
                <a:chOff x="530856" y="1412880"/>
                <a:chExt cx="2072418" cy="4252354"/>
              </a:xfrm>
            </p:grpSpPr>
            <p:grpSp>
              <p:nvGrpSpPr>
                <p:cNvPr id="226" name="Group 225">
                  <a:extLst>
                    <a:ext uri="{FF2B5EF4-FFF2-40B4-BE49-F238E27FC236}">
                      <a16:creationId xmlns:a16="http://schemas.microsoft.com/office/drawing/2014/main" id="{49DE5AAB-8334-41B7-A0AC-6B1E5408C265}"/>
                    </a:ext>
                  </a:extLst>
                </p:cNvPr>
                <p:cNvGrpSpPr/>
                <p:nvPr/>
              </p:nvGrpSpPr>
              <p:grpSpPr>
                <a:xfrm>
                  <a:off x="530856" y="1412880"/>
                  <a:ext cx="2072418" cy="1194520"/>
                  <a:chOff x="147382" y="2427491"/>
                  <a:chExt cx="1684465" cy="970905"/>
                </a:xfrm>
              </p:grpSpPr>
              <p:sp>
                <p:nvSpPr>
                  <p:cNvPr id="230" name="Rectangle 229">
                    <a:extLst>
                      <a:ext uri="{FF2B5EF4-FFF2-40B4-BE49-F238E27FC236}">
                        <a16:creationId xmlns:a16="http://schemas.microsoft.com/office/drawing/2014/main" id="{308958EE-0695-489E-8648-2F740913BCF0}"/>
                      </a:ext>
                    </a:extLst>
                  </p:cNvPr>
                  <p:cNvSpPr/>
                  <p:nvPr/>
                </p:nvSpPr>
                <p:spPr>
                  <a:xfrm>
                    <a:off x="147382" y="2666677"/>
                    <a:ext cx="1684465" cy="731719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231" name="Rectangle 230">
                    <a:extLst>
                      <a:ext uri="{FF2B5EF4-FFF2-40B4-BE49-F238E27FC236}">
                        <a16:creationId xmlns:a16="http://schemas.microsoft.com/office/drawing/2014/main" id="{21D84491-E850-4A6F-923C-CACDFF918394}"/>
                      </a:ext>
                    </a:extLst>
                  </p:cNvPr>
                  <p:cNvSpPr/>
                  <p:nvPr/>
                </p:nvSpPr>
                <p:spPr>
                  <a:xfrm>
                    <a:off x="353940" y="2427491"/>
                    <a:ext cx="1271352" cy="275177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2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  <p:cxnSp>
              <p:nvCxnSpPr>
                <p:cNvPr id="228" name="Straight Connector 227">
                  <a:extLst>
                    <a:ext uri="{FF2B5EF4-FFF2-40B4-BE49-F238E27FC236}">
                      <a16:creationId xmlns:a16="http://schemas.microsoft.com/office/drawing/2014/main" id="{B0F16547-2D18-42EB-A5C0-D0ACC2F331A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67065" y="2713234"/>
                  <a:ext cx="0" cy="2952000"/>
                </a:xfrm>
                <a:prstGeom prst="line">
                  <a:avLst/>
                </a:prstGeom>
                <a:ln w="12700">
                  <a:solidFill>
                    <a:schemeClr val="bg2">
                      <a:lumMod val="75000"/>
                    </a:schemeClr>
                  </a:solidFill>
                  <a:headEnd type="triangl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DD102123-BACD-4A61-91A7-B4833636808B}"/>
                </a:ext>
              </a:extLst>
            </p:cNvPr>
            <p:cNvGrpSpPr/>
            <p:nvPr/>
          </p:nvGrpSpPr>
          <p:grpSpPr>
            <a:xfrm>
              <a:off x="7776920" y="1402327"/>
              <a:ext cx="2072418" cy="4645565"/>
              <a:chOff x="7776920" y="1402327"/>
              <a:chExt cx="2072418" cy="4645565"/>
            </a:xfrm>
          </p:grpSpPr>
          <p:grpSp>
            <p:nvGrpSpPr>
              <p:cNvPr id="217" name="Group 216">
                <a:extLst>
                  <a:ext uri="{FF2B5EF4-FFF2-40B4-BE49-F238E27FC236}">
                    <a16:creationId xmlns:a16="http://schemas.microsoft.com/office/drawing/2014/main" id="{EC499C9E-DEF9-469C-8C65-16E4D7CF52B7}"/>
                  </a:ext>
                </a:extLst>
              </p:cNvPr>
              <p:cNvGrpSpPr/>
              <p:nvPr/>
            </p:nvGrpSpPr>
            <p:grpSpPr>
              <a:xfrm>
                <a:off x="7900908" y="5659699"/>
                <a:ext cx="1824446" cy="388193"/>
                <a:chOff x="3764127" y="4165681"/>
                <a:chExt cx="1482911" cy="315524"/>
              </a:xfrm>
            </p:grpSpPr>
            <p:sp>
              <p:nvSpPr>
                <p:cNvPr id="221" name="Rectangle 220">
                  <a:extLst>
                    <a:ext uri="{FF2B5EF4-FFF2-40B4-BE49-F238E27FC236}">
                      <a16:creationId xmlns:a16="http://schemas.microsoft.com/office/drawing/2014/main" id="{9BB40493-CA98-4796-927A-39D0CE540C10}"/>
                    </a:ext>
                  </a:extLst>
                </p:cNvPr>
                <p:cNvSpPr/>
                <p:nvPr/>
              </p:nvSpPr>
              <p:spPr>
                <a:xfrm>
                  <a:off x="3764127" y="4165681"/>
                  <a:ext cx="1482911" cy="315524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22" name="Rectangle 221">
                  <a:extLst>
                    <a:ext uri="{FF2B5EF4-FFF2-40B4-BE49-F238E27FC236}">
                      <a16:creationId xmlns:a16="http://schemas.microsoft.com/office/drawing/2014/main" id="{C303002C-A9F8-43FA-921F-C486E8680396}"/>
                    </a:ext>
                  </a:extLst>
                </p:cNvPr>
                <p:cNvSpPr/>
                <p:nvPr/>
              </p:nvSpPr>
              <p:spPr>
                <a:xfrm>
                  <a:off x="4356269" y="4210872"/>
                  <a:ext cx="298629" cy="225145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05</a:t>
                  </a:r>
                </a:p>
              </p:txBody>
            </p:sp>
          </p:grpSp>
          <p:grpSp>
            <p:nvGrpSpPr>
              <p:cNvPr id="232" name="Group 231">
                <a:extLst>
                  <a:ext uri="{FF2B5EF4-FFF2-40B4-BE49-F238E27FC236}">
                    <a16:creationId xmlns:a16="http://schemas.microsoft.com/office/drawing/2014/main" id="{3F826EDA-9ED2-48A5-901C-754B6A952CD6}"/>
                  </a:ext>
                </a:extLst>
              </p:cNvPr>
              <p:cNvGrpSpPr/>
              <p:nvPr/>
            </p:nvGrpSpPr>
            <p:grpSpPr>
              <a:xfrm>
                <a:off x="7776920" y="1402327"/>
                <a:ext cx="2072418" cy="4252354"/>
                <a:chOff x="530856" y="1412880"/>
                <a:chExt cx="2072418" cy="4252354"/>
              </a:xfrm>
            </p:grpSpPr>
            <p:grpSp>
              <p:nvGrpSpPr>
                <p:cNvPr id="233" name="Group 232">
                  <a:extLst>
                    <a:ext uri="{FF2B5EF4-FFF2-40B4-BE49-F238E27FC236}">
                      <a16:creationId xmlns:a16="http://schemas.microsoft.com/office/drawing/2014/main" id="{B7E4A06D-282B-4E48-A66B-2955F1959EE5}"/>
                    </a:ext>
                  </a:extLst>
                </p:cNvPr>
                <p:cNvGrpSpPr/>
                <p:nvPr/>
              </p:nvGrpSpPr>
              <p:grpSpPr>
                <a:xfrm>
                  <a:off x="530856" y="1412880"/>
                  <a:ext cx="2072418" cy="1194520"/>
                  <a:chOff x="147382" y="2427491"/>
                  <a:chExt cx="1684465" cy="970905"/>
                </a:xfrm>
              </p:grpSpPr>
              <p:sp>
                <p:nvSpPr>
                  <p:cNvPr id="237" name="Rectangle 236">
                    <a:extLst>
                      <a:ext uri="{FF2B5EF4-FFF2-40B4-BE49-F238E27FC236}">
                        <a16:creationId xmlns:a16="http://schemas.microsoft.com/office/drawing/2014/main" id="{3FF5A483-BB79-4166-8DEA-199F046BC1BD}"/>
                      </a:ext>
                    </a:extLst>
                  </p:cNvPr>
                  <p:cNvSpPr/>
                  <p:nvPr/>
                </p:nvSpPr>
                <p:spPr>
                  <a:xfrm>
                    <a:off x="147382" y="2666677"/>
                    <a:ext cx="1684465" cy="731719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238" name="Rectangle 237">
                    <a:extLst>
                      <a:ext uri="{FF2B5EF4-FFF2-40B4-BE49-F238E27FC236}">
                        <a16:creationId xmlns:a16="http://schemas.microsoft.com/office/drawing/2014/main" id="{34677A5D-83AE-422B-ADA4-807266BDA11D}"/>
                      </a:ext>
                    </a:extLst>
                  </p:cNvPr>
                  <p:cNvSpPr/>
                  <p:nvPr/>
                </p:nvSpPr>
                <p:spPr>
                  <a:xfrm>
                    <a:off x="353940" y="2427491"/>
                    <a:ext cx="1271352" cy="275177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2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  <p:cxnSp>
              <p:nvCxnSpPr>
                <p:cNvPr id="235" name="Straight Connector 234">
                  <a:extLst>
                    <a:ext uri="{FF2B5EF4-FFF2-40B4-BE49-F238E27FC236}">
                      <a16:creationId xmlns:a16="http://schemas.microsoft.com/office/drawing/2014/main" id="{E45785FB-284D-4651-B75B-3618CD6E97C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67065" y="2713234"/>
                  <a:ext cx="0" cy="2952000"/>
                </a:xfrm>
                <a:prstGeom prst="line">
                  <a:avLst/>
                </a:prstGeom>
                <a:ln w="12700">
                  <a:solidFill>
                    <a:schemeClr val="bg2">
                      <a:lumMod val="75000"/>
                    </a:schemeClr>
                  </a:solidFill>
                  <a:headEnd type="triangl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DC01F31-FC50-4EA6-B6E4-382908A49637}"/>
                </a:ext>
              </a:extLst>
            </p:cNvPr>
            <p:cNvGrpSpPr/>
            <p:nvPr/>
          </p:nvGrpSpPr>
          <p:grpSpPr>
            <a:xfrm>
              <a:off x="9588722" y="2407893"/>
              <a:ext cx="2072418" cy="3639999"/>
              <a:chOff x="9588722" y="2407893"/>
              <a:chExt cx="2072418" cy="3639999"/>
            </a:xfrm>
          </p:grpSpPr>
          <p:grpSp>
            <p:nvGrpSpPr>
              <p:cNvPr id="208" name="Group 207">
                <a:extLst>
                  <a:ext uri="{FF2B5EF4-FFF2-40B4-BE49-F238E27FC236}">
                    <a16:creationId xmlns:a16="http://schemas.microsoft.com/office/drawing/2014/main" id="{002FB848-8EAE-4314-A656-ABE848F07178}"/>
                  </a:ext>
                </a:extLst>
              </p:cNvPr>
              <p:cNvGrpSpPr/>
              <p:nvPr/>
            </p:nvGrpSpPr>
            <p:grpSpPr>
              <a:xfrm flipH="1">
                <a:off x="9712333" y="5659092"/>
                <a:ext cx="1825200" cy="388800"/>
                <a:chOff x="1099383" y="5635043"/>
                <a:chExt cx="1825200" cy="388800"/>
              </a:xfrm>
            </p:grpSpPr>
            <p:sp>
              <p:nvSpPr>
                <p:cNvPr id="209" name="Rectangle: Top Corners Rounded 208">
                  <a:extLst>
                    <a:ext uri="{FF2B5EF4-FFF2-40B4-BE49-F238E27FC236}">
                      <a16:creationId xmlns:a16="http://schemas.microsoft.com/office/drawing/2014/main" id="{69D0941E-A524-4E5F-A374-E974DC8E8D96}"/>
                    </a:ext>
                  </a:extLst>
                </p:cNvPr>
                <p:cNvSpPr/>
                <p:nvPr/>
              </p:nvSpPr>
              <p:spPr>
                <a:xfrm rot="16200000">
                  <a:off x="1817583" y="4916843"/>
                  <a:ext cx="388800" cy="18252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10" name="Rectangle 209">
                  <a:extLst>
                    <a:ext uri="{FF2B5EF4-FFF2-40B4-BE49-F238E27FC236}">
                      <a16:creationId xmlns:a16="http://schemas.microsoft.com/office/drawing/2014/main" id="{D1FBAE1A-CD8C-4CE2-AE0E-E7412430304E}"/>
                    </a:ext>
                  </a:extLst>
                </p:cNvPr>
                <p:cNvSpPr/>
                <p:nvPr/>
              </p:nvSpPr>
              <p:spPr>
                <a:xfrm>
                  <a:off x="1828278" y="5701638"/>
                  <a:ext cx="367408" cy="276999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06</a:t>
                  </a:r>
                </a:p>
              </p:txBody>
            </p:sp>
          </p:grpSp>
          <p:grpSp>
            <p:nvGrpSpPr>
              <p:cNvPr id="239" name="Group 238">
                <a:extLst>
                  <a:ext uri="{FF2B5EF4-FFF2-40B4-BE49-F238E27FC236}">
                    <a16:creationId xmlns:a16="http://schemas.microsoft.com/office/drawing/2014/main" id="{8E04C298-A86A-458F-8160-5E8AEEF6F7E2}"/>
                  </a:ext>
                </a:extLst>
              </p:cNvPr>
              <p:cNvGrpSpPr/>
              <p:nvPr/>
            </p:nvGrpSpPr>
            <p:grpSpPr>
              <a:xfrm>
                <a:off x="9588722" y="2407893"/>
                <a:ext cx="2072418" cy="3246788"/>
                <a:chOff x="5965496" y="2431275"/>
                <a:chExt cx="2072418" cy="3246788"/>
              </a:xfrm>
            </p:grpSpPr>
            <p:cxnSp>
              <p:nvCxnSpPr>
                <p:cNvPr id="244" name="Straight Connector 243">
                  <a:extLst>
                    <a:ext uri="{FF2B5EF4-FFF2-40B4-BE49-F238E27FC236}">
                      <a16:creationId xmlns:a16="http://schemas.microsoft.com/office/drawing/2014/main" id="{25231C4F-A6AC-4D67-8CBC-8C6D06E294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001705" y="3734063"/>
                  <a:ext cx="0" cy="1944000"/>
                </a:xfrm>
                <a:prstGeom prst="line">
                  <a:avLst/>
                </a:prstGeom>
                <a:ln w="12700">
                  <a:solidFill>
                    <a:schemeClr val="bg2">
                      <a:lumMod val="75000"/>
                    </a:schemeClr>
                  </a:solidFill>
                  <a:headEnd type="triangl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41" name="Group 240">
                  <a:extLst>
                    <a:ext uri="{FF2B5EF4-FFF2-40B4-BE49-F238E27FC236}">
                      <a16:creationId xmlns:a16="http://schemas.microsoft.com/office/drawing/2014/main" id="{C27AAF1B-E5F2-4B3E-A727-180B71EEB866}"/>
                    </a:ext>
                  </a:extLst>
                </p:cNvPr>
                <p:cNvGrpSpPr/>
                <p:nvPr/>
              </p:nvGrpSpPr>
              <p:grpSpPr>
                <a:xfrm>
                  <a:off x="5965496" y="2431275"/>
                  <a:ext cx="2072418" cy="1194536"/>
                  <a:chOff x="147382" y="2779940"/>
                  <a:chExt cx="1684465" cy="970918"/>
                </a:xfrm>
              </p:grpSpPr>
              <p:sp>
                <p:nvSpPr>
                  <p:cNvPr id="242" name="Rectangle 241">
                    <a:extLst>
                      <a:ext uri="{FF2B5EF4-FFF2-40B4-BE49-F238E27FC236}">
                        <a16:creationId xmlns:a16="http://schemas.microsoft.com/office/drawing/2014/main" id="{BECE47B2-FC1C-4F76-AAD8-51A40A51D1A2}"/>
                      </a:ext>
                    </a:extLst>
                  </p:cNvPr>
                  <p:cNvSpPr/>
                  <p:nvPr/>
                </p:nvSpPr>
                <p:spPr>
                  <a:xfrm>
                    <a:off x="147382" y="3019139"/>
                    <a:ext cx="1684465" cy="731719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bg2"/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bg2"/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243" name="Rectangle 242">
                    <a:extLst>
                      <a:ext uri="{FF2B5EF4-FFF2-40B4-BE49-F238E27FC236}">
                        <a16:creationId xmlns:a16="http://schemas.microsoft.com/office/drawing/2014/main" id="{E8633F7D-89F0-487A-9184-515DDE3C468A}"/>
                      </a:ext>
                    </a:extLst>
                  </p:cNvPr>
                  <p:cNvSpPr/>
                  <p:nvPr/>
                </p:nvSpPr>
                <p:spPr>
                  <a:xfrm>
                    <a:off x="353940" y="2779940"/>
                    <a:ext cx="1271352" cy="275177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1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</p:grpSp>
        </p:grp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98836F0C-C707-4519-B363-116FFB8B6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>
                <a:cs typeface="Poppins Light" panose="00000400000000000000" pitchFamily="2" charset="0"/>
              </a:rPr>
              <a:t>Lorem ipsum dolor sit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215416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A6D658-DABA-5CFC-BDDB-F334081F7A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A98C2F-C0AF-D2FB-C719-5A76831AC1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EA06D299-CB98-9C5F-ACD6-DD8C91DE2E63}"/>
              </a:ext>
            </a:extLst>
          </p:cNvPr>
          <p:cNvGrpSpPr/>
          <p:nvPr/>
        </p:nvGrpSpPr>
        <p:grpSpPr>
          <a:xfrm>
            <a:off x="1620132" y="1481561"/>
            <a:ext cx="8951736" cy="3449554"/>
            <a:chOff x="424311" y="2160202"/>
            <a:chExt cx="7171107" cy="3088959"/>
          </a:xfrm>
          <a:solidFill>
            <a:schemeClr val="accent4">
              <a:lumMod val="90000"/>
              <a:lumOff val="10000"/>
            </a:schemeClr>
          </a:solidFill>
        </p:grpSpPr>
        <p:grpSp>
          <p:nvGrpSpPr>
            <p:cNvPr id="194" name="Oceania">
              <a:extLst>
                <a:ext uri="{FF2B5EF4-FFF2-40B4-BE49-F238E27FC236}">
                  <a16:creationId xmlns:a16="http://schemas.microsoft.com/office/drawing/2014/main" id="{33F4B71C-19D8-CD92-E637-FBF1599A7E79}"/>
                </a:ext>
              </a:extLst>
            </p:cNvPr>
            <p:cNvGrpSpPr/>
            <p:nvPr/>
          </p:nvGrpSpPr>
          <p:grpSpPr>
            <a:xfrm>
              <a:off x="424311" y="3981546"/>
              <a:ext cx="7171107" cy="1068391"/>
              <a:chOff x="273050" y="4502151"/>
              <a:chExt cx="11657012" cy="1736725"/>
            </a:xfrm>
            <a:grpFill/>
          </p:grpSpPr>
          <p:sp>
            <p:nvSpPr>
              <p:cNvPr id="404" name="Pitcaim Islands" descr="{&quot;Key&quot;:&quot;pitcaim islands&quot;,&quot;Name&quot;:&quot;Pitcaim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B55EB38-1D2F-4D0B-BE99-739FCA1D75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3562" y="5400676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1 h 2"/>
                  <a:gd name="T4" fmla="*/ 1 w 2"/>
                  <a:gd name="T5" fmla="*/ 0 h 2"/>
                  <a:gd name="T6" fmla="*/ 1 w 2"/>
                  <a:gd name="T7" fmla="*/ 0 h 2"/>
                  <a:gd name="T8" fmla="*/ 0 w 2"/>
                  <a:gd name="T9" fmla="*/ 0 h 2"/>
                  <a:gd name="T10" fmla="*/ 1 w 2"/>
                  <a:gd name="T11" fmla="*/ 1 h 2"/>
                  <a:gd name="T12" fmla="*/ 1 w 2"/>
                  <a:gd name="T13" fmla="*/ 2 h 2"/>
                  <a:gd name="T14" fmla="*/ 2 w 2"/>
                  <a:gd name="T15" fmla="*/ 2 h 2"/>
                  <a:gd name="T16" fmla="*/ 2 w 2"/>
                  <a:gd name="T1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5" name="Australia" descr="{&quot;Key&quot;:&quot;australia&quot;,&quot;Name&quot;:&quot;Austral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F080F90-AF80-F4BF-1B6B-3AEDE59F5BD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625012" y="4884738"/>
                <a:ext cx="1328737" cy="1243013"/>
              </a:xfrm>
              <a:custGeom>
                <a:avLst/>
                <a:gdLst>
                  <a:gd name="T0" fmla="*/ 498 w 837"/>
                  <a:gd name="T1" fmla="*/ 746 h 783"/>
                  <a:gd name="T2" fmla="*/ 503 w 837"/>
                  <a:gd name="T3" fmla="*/ 783 h 783"/>
                  <a:gd name="T4" fmla="*/ 556 w 837"/>
                  <a:gd name="T5" fmla="*/ 747 h 783"/>
                  <a:gd name="T6" fmla="*/ 531 w 837"/>
                  <a:gd name="T7" fmla="*/ 726 h 783"/>
                  <a:gd name="T8" fmla="*/ 707 w 837"/>
                  <a:gd name="T9" fmla="*/ 66 h 783"/>
                  <a:gd name="T10" fmla="*/ 697 w 837"/>
                  <a:gd name="T11" fmla="*/ 26 h 783"/>
                  <a:gd name="T12" fmla="*/ 683 w 837"/>
                  <a:gd name="T13" fmla="*/ 16 h 783"/>
                  <a:gd name="T14" fmla="*/ 669 w 837"/>
                  <a:gd name="T15" fmla="*/ 54 h 783"/>
                  <a:gd name="T16" fmla="*/ 661 w 837"/>
                  <a:gd name="T17" fmla="*/ 105 h 783"/>
                  <a:gd name="T18" fmla="*/ 634 w 837"/>
                  <a:gd name="T19" fmla="*/ 160 h 783"/>
                  <a:gd name="T20" fmla="*/ 589 w 837"/>
                  <a:gd name="T21" fmla="*/ 146 h 783"/>
                  <a:gd name="T22" fmla="*/ 547 w 837"/>
                  <a:gd name="T23" fmla="*/ 116 h 783"/>
                  <a:gd name="T24" fmla="*/ 549 w 837"/>
                  <a:gd name="T25" fmla="*/ 73 h 783"/>
                  <a:gd name="T26" fmla="*/ 573 w 837"/>
                  <a:gd name="T27" fmla="*/ 40 h 783"/>
                  <a:gd name="T28" fmla="*/ 538 w 837"/>
                  <a:gd name="T29" fmla="*/ 38 h 783"/>
                  <a:gd name="T30" fmla="*/ 493 w 837"/>
                  <a:gd name="T31" fmla="*/ 17 h 783"/>
                  <a:gd name="T32" fmla="*/ 482 w 837"/>
                  <a:gd name="T33" fmla="*/ 35 h 783"/>
                  <a:gd name="T34" fmla="*/ 429 w 837"/>
                  <a:gd name="T35" fmla="*/ 58 h 783"/>
                  <a:gd name="T36" fmla="*/ 411 w 837"/>
                  <a:gd name="T37" fmla="*/ 103 h 783"/>
                  <a:gd name="T38" fmla="*/ 362 w 837"/>
                  <a:gd name="T39" fmla="*/ 75 h 783"/>
                  <a:gd name="T40" fmla="*/ 332 w 837"/>
                  <a:gd name="T41" fmla="*/ 85 h 783"/>
                  <a:gd name="T42" fmla="*/ 300 w 837"/>
                  <a:gd name="T43" fmla="*/ 117 h 783"/>
                  <a:gd name="T44" fmla="*/ 283 w 837"/>
                  <a:gd name="T45" fmla="*/ 153 h 783"/>
                  <a:gd name="T46" fmla="*/ 248 w 837"/>
                  <a:gd name="T47" fmla="*/ 170 h 783"/>
                  <a:gd name="T48" fmla="*/ 210 w 837"/>
                  <a:gd name="T49" fmla="*/ 215 h 783"/>
                  <a:gd name="T50" fmla="*/ 166 w 837"/>
                  <a:gd name="T51" fmla="*/ 228 h 783"/>
                  <a:gd name="T52" fmla="*/ 121 w 837"/>
                  <a:gd name="T53" fmla="*/ 239 h 783"/>
                  <a:gd name="T54" fmla="*/ 62 w 837"/>
                  <a:gd name="T55" fmla="*/ 282 h 783"/>
                  <a:gd name="T56" fmla="*/ 47 w 837"/>
                  <a:gd name="T57" fmla="*/ 307 h 783"/>
                  <a:gd name="T58" fmla="*/ 39 w 837"/>
                  <a:gd name="T59" fmla="*/ 341 h 783"/>
                  <a:gd name="T60" fmla="*/ 31 w 837"/>
                  <a:gd name="T61" fmla="*/ 356 h 783"/>
                  <a:gd name="T62" fmla="*/ 33 w 837"/>
                  <a:gd name="T63" fmla="*/ 396 h 783"/>
                  <a:gd name="T64" fmla="*/ 39 w 837"/>
                  <a:gd name="T65" fmla="*/ 447 h 783"/>
                  <a:gd name="T66" fmla="*/ 33 w 837"/>
                  <a:gd name="T67" fmla="*/ 512 h 783"/>
                  <a:gd name="T68" fmla="*/ 6 w 837"/>
                  <a:gd name="T69" fmla="*/ 546 h 783"/>
                  <a:gd name="T70" fmla="*/ 38 w 837"/>
                  <a:gd name="T71" fmla="*/ 579 h 783"/>
                  <a:gd name="T72" fmla="*/ 82 w 837"/>
                  <a:gd name="T73" fmla="*/ 567 h 783"/>
                  <a:gd name="T74" fmla="*/ 144 w 837"/>
                  <a:gd name="T75" fmla="*/ 555 h 783"/>
                  <a:gd name="T76" fmla="*/ 194 w 837"/>
                  <a:gd name="T77" fmla="*/ 530 h 783"/>
                  <a:gd name="T78" fmla="*/ 284 w 837"/>
                  <a:gd name="T79" fmla="*/ 506 h 783"/>
                  <a:gd name="T80" fmla="*/ 379 w 837"/>
                  <a:gd name="T81" fmla="*/ 507 h 783"/>
                  <a:gd name="T82" fmla="*/ 405 w 837"/>
                  <a:gd name="T83" fmla="*/ 553 h 783"/>
                  <a:gd name="T84" fmla="*/ 441 w 837"/>
                  <a:gd name="T85" fmla="*/ 549 h 783"/>
                  <a:gd name="T86" fmla="*/ 438 w 837"/>
                  <a:gd name="T87" fmla="*/ 572 h 783"/>
                  <a:gd name="T88" fmla="*/ 456 w 837"/>
                  <a:gd name="T89" fmla="*/ 582 h 783"/>
                  <a:gd name="T90" fmla="*/ 464 w 837"/>
                  <a:gd name="T91" fmla="*/ 618 h 783"/>
                  <a:gd name="T92" fmla="*/ 489 w 837"/>
                  <a:gd name="T93" fmla="*/ 660 h 783"/>
                  <a:gd name="T94" fmla="*/ 551 w 837"/>
                  <a:gd name="T95" fmla="*/ 648 h 783"/>
                  <a:gd name="T96" fmla="*/ 579 w 837"/>
                  <a:gd name="T97" fmla="*/ 666 h 783"/>
                  <a:gd name="T98" fmla="*/ 655 w 837"/>
                  <a:gd name="T99" fmla="*/ 637 h 783"/>
                  <a:gd name="T100" fmla="*/ 697 w 837"/>
                  <a:gd name="T101" fmla="*/ 583 h 783"/>
                  <a:gd name="T102" fmla="*/ 762 w 837"/>
                  <a:gd name="T103" fmla="*/ 520 h 783"/>
                  <a:gd name="T104" fmla="*/ 813 w 837"/>
                  <a:gd name="T105" fmla="*/ 447 h 783"/>
                  <a:gd name="T106" fmla="*/ 833 w 837"/>
                  <a:gd name="T107" fmla="*/ 380 h 783"/>
                  <a:gd name="T108" fmla="*/ 820 w 837"/>
                  <a:gd name="T109" fmla="*/ 319 h 783"/>
                  <a:gd name="T110" fmla="*/ 799 w 837"/>
                  <a:gd name="T111" fmla="*/ 273 h 783"/>
                  <a:gd name="T112" fmla="*/ 784 w 837"/>
                  <a:gd name="T113" fmla="*/ 232 h 783"/>
                  <a:gd name="T114" fmla="*/ 737 w 837"/>
                  <a:gd name="T115" fmla="*/ 181 h 783"/>
                  <a:gd name="T116" fmla="*/ 735 w 837"/>
                  <a:gd name="T117" fmla="*/ 134 h 783"/>
                  <a:gd name="T118" fmla="*/ 725 w 837"/>
                  <a:gd name="T119" fmla="*/ 83 h 7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37" h="783">
                    <a:moveTo>
                      <a:pt x="518" y="717"/>
                    </a:moveTo>
                    <a:lnTo>
                      <a:pt x="507" y="716"/>
                    </a:lnTo>
                    <a:lnTo>
                      <a:pt x="500" y="727"/>
                    </a:lnTo>
                    <a:lnTo>
                      <a:pt x="498" y="746"/>
                    </a:lnTo>
                    <a:lnTo>
                      <a:pt x="489" y="761"/>
                    </a:lnTo>
                    <a:lnTo>
                      <a:pt x="488" y="781"/>
                    </a:lnTo>
                    <a:lnTo>
                      <a:pt x="499" y="782"/>
                    </a:lnTo>
                    <a:lnTo>
                      <a:pt x="503" y="783"/>
                    </a:lnTo>
                    <a:lnTo>
                      <a:pt x="527" y="767"/>
                    </a:lnTo>
                    <a:lnTo>
                      <a:pt x="529" y="773"/>
                    </a:lnTo>
                    <a:lnTo>
                      <a:pt x="544" y="755"/>
                    </a:lnTo>
                    <a:lnTo>
                      <a:pt x="556" y="747"/>
                    </a:lnTo>
                    <a:lnTo>
                      <a:pt x="573" y="719"/>
                    </a:lnTo>
                    <a:lnTo>
                      <a:pt x="562" y="717"/>
                    </a:lnTo>
                    <a:lnTo>
                      <a:pt x="545" y="722"/>
                    </a:lnTo>
                    <a:lnTo>
                      <a:pt x="531" y="726"/>
                    </a:lnTo>
                    <a:lnTo>
                      <a:pt x="518" y="717"/>
                    </a:lnTo>
                    <a:lnTo>
                      <a:pt x="518" y="717"/>
                    </a:lnTo>
                    <a:close/>
                    <a:moveTo>
                      <a:pt x="705" y="74"/>
                    </a:moveTo>
                    <a:lnTo>
                      <a:pt x="707" y="66"/>
                    </a:lnTo>
                    <a:lnTo>
                      <a:pt x="708" y="52"/>
                    </a:lnTo>
                    <a:lnTo>
                      <a:pt x="701" y="40"/>
                    </a:lnTo>
                    <a:lnTo>
                      <a:pt x="702" y="30"/>
                    </a:lnTo>
                    <a:lnTo>
                      <a:pt x="697" y="26"/>
                    </a:lnTo>
                    <a:lnTo>
                      <a:pt x="698" y="12"/>
                    </a:lnTo>
                    <a:lnTo>
                      <a:pt x="693" y="0"/>
                    </a:lnTo>
                    <a:lnTo>
                      <a:pt x="685" y="10"/>
                    </a:lnTo>
                    <a:lnTo>
                      <a:pt x="683" y="16"/>
                    </a:lnTo>
                    <a:lnTo>
                      <a:pt x="677" y="29"/>
                    </a:lnTo>
                    <a:lnTo>
                      <a:pt x="671" y="41"/>
                    </a:lnTo>
                    <a:lnTo>
                      <a:pt x="672" y="50"/>
                    </a:lnTo>
                    <a:lnTo>
                      <a:pt x="669" y="54"/>
                    </a:lnTo>
                    <a:lnTo>
                      <a:pt x="663" y="72"/>
                    </a:lnTo>
                    <a:lnTo>
                      <a:pt x="663" y="86"/>
                    </a:lnTo>
                    <a:lnTo>
                      <a:pt x="660" y="93"/>
                    </a:lnTo>
                    <a:lnTo>
                      <a:pt x="661" y="105"/>
                    </a:lnTo>
                    <a:lnTo>
                      <a:pt x="652" y="124"/>
                    </a:lnTo>
                    <a:lnTo>
                      <a:pt x="647" y="137"/>
                    </a:lnTo>
                    <a:lnTo>
                      <a:pt x="641" y="147"/>
                    </a:lnTo>
                    <a:lnTo>
                      <a:pt x="634" y="160"/>
                    </a:lnTo>
                    <a:lnTo>
                      <a:pt x="619" y="167"/>
                    </a:lnTo>
                    <a:lnTo>
                      <a:pt x="601" y="160"/>
                    </a:lnTo>
                    <a:lnTo>
                      <a:pt x="599" y="153"/>
                    </a:lnTo>
                    <a:lnTo>
                      <a:pt x="589" y="146"/>
                    </a:lnTo>
                    <a:lnTo>
                      <a:pt x="584" y="146"/>
                    </a:lnTo>
                    <a:lnTo>
                      <a:pt x="572" y="132"/>
                    </a:lnTo>
                    <a:lnTo>
                      <a:pt x="562" y="124"/>
                    </a:lnTo>
                    <a:lnTo>
                      <a:pt x="547" y="116"/>
                    </a:lnTo>
                    <a:lnTo>
                      <a:pt x="532" y="103"/>
                    </a:lnTo>
                    <a:lnTo>
                      <a:pt x="532" y="96"/>
                    </a:lnTo>
                    <a:lnTo>
                      <a:pt x="542" y="85"/>
                    </a:lnTo>
                    <a:lnTo>
                      <a:pt x="549" y="73"/>
                    </a:lnTo>
                    <a:lnTo>
                      <a:pt x="548" y="64"/>
                    </a:lnTo>
                    <a:lnTo>
                      <a:pt x="556" y="63"/>
                    </a:lnTo>
                    <a:lnTo>
                      <a:pt x="565" y="54"/>
                    </a:lnTo>
                    <a:lnTo>
                      <a:pt x="573" y="40"/>
                    </a:lnTo>
                    <a:lnTo>
                      <a:pt x="564" y="28"/>
                    </a:lnTo>
                    <a:lnTo>
                      <a:pt x="559" y="33"/>
                    </a:lnTo>
                    <a:lnTo>
                      <a:pt x="551" y="31"/>
                    </a:lnTo>
                    <a:lnTo>
                      <a:pt x="538" y="38"/>
                    </a:lnTo>
                    <a:lnTo>
                      <a:pt x="526" y="30"/>
                    </a:lnTo>
                    <a:lnTo>
                      <a:pt x="519" y="33"/>
                    </a:lnTo>
                    <a:lnTo>
                      <a:pt x="503" y="27"/>
                    </a:lnTo>
                    <a:lnTo>
                      <a:pt x="493" y="17"/>
                    </a:lnTo>
                    <a:lnTo>
                      <a:pt x="480" y="12"/>
                    </a:lnTo>
                    <a:lnTo>
                      <a:pt x="468" y="15"/>
                    </a:lnTo>
                    <a:lnTo>
                      <a:pt x="483" y="23"/>
                    </a:lnTo>
                    <a:lnTo>
                      <a:pt x="482" y="35"/>
                    </a:lnTo>
                    <a:lnTo>
                      <a:pt x="463" y="40"/>
                    </a:lnTo>
                    <a:lnTo>
                      <a:pt x="453" y="37"/>
                    </a:lnTo>
                    <a:lnTo>
                      <a:pt x="440" y="45"/>
                    </a:lnTo>
                    <a:lnTo>
                      <a:pt x="429" y="58"/>
                    </a:lnTo>
                    <a:lnTo>
                      <a:pt x="432" y="64"/>
                    </a:lnTo>
                    <a:lnTo>
                      <a:pt x="421" y="70"/>
                    </a:lnTo>
                    <a:lnTo>
                      <a:pt x="408" y="90"/>
                    </a:lnTo>
                    <a:lnTo>
                      <a:pt x="411" y="103"/>
                    </a:lnTo>
                    <a:lnTo>
                      <a:pt x="398" y="100"/>
                    </a:lnTo>
                    <a:lnTo>
                      <a:pt x="385" y="100"/>
                    </a:lnTo>
                    <a:lnTo>
                      <a:pt x="376" y="86"/>
                    </a:lnTo>
                    <a:lnTo>
                      <a:pt x="362" y="75"/>
                    </a:lnTo>
                    <a:lnTo>
                      <a:pt x="351" y="79"/>
                    </a:lnTo>
                    <a:lnTo>
                      <a:pt x="342" y="82"/>
                    </a:lnTo>
                    <a:lnTo>
                      <a:pt x="340" y="88"/>
                    </a:lnTo>
                    <a:lnTo>
                      <a:pt x="332" y="85"/>
                    </a:lnTo>
                    <a:lnTo>
                      <a:pt x="331" y="92"/>
                    </a:lnTo>
                    <a:lnTo>
                      <a:pt x="320" y="96"/>
                    </a:lnTo>
                    <a:lnTo>
                      <a:pt x="313" y="105"/>
                    </a:lnTo>
                    <a:lnTo>
                      <a:pt x="300" y="117"/>
                    </a:lnTo>
                    <a:lnTo>
                      <a:pt x="294" y="135"/>
                    </a:lnTo>
                    <a:lnTo>
                      <a:pt x="286" y="130"/>
                    </a:lnTo>
                    <a:lnTo>
                      <a:pt x="278" y="141"/>
                    </a:lnTo>
                    <a:lnTo>
                      <a:pt x="283" y="153"/>
                    </a:lnTo>
                    <a:lnTo>
                      <a:pt x="274" y="157"/>
                    </a:lnTo>
                    <a:lnTo>
                      <a:pt x="268" y="137"/>
                    </a:lnTo>
                    <a:lnTo>
                      <a:pt x="250" y="157"/>
                    </a:lnTo>
                    <a:lnTo>
                      <a:pt x="248" y="170"/>
                    </a:lnTo>
                    <a:lnTo>
                      <a:pt x="245" y="180"/>
                    </a:lnTo>
                    <a:lnTo>
                      <a:pt x="231" y="192"/>
                    </a:lnTo>
                    <a:lnTo>
                      <a:pt x="223" y="204"/>
                    </a:lnTo>
                    <a:lnTo>
                      <a:pt x="210" y="215"/>
                    </a:lnTo>
                    <a:lnTo>
                      <a:pt x="187" y="222"/>
                    </a:lnTo>
                    <a:lnTo>
                      <a:pt x="176" y="221"/>
                    </a:lnTo>
                    <a:lnTo>
                      <a:pt x="170" y="223"/>
                    </a:lnTo>
                    <a:lnTo>
                      <a:pt x="166" y="228"/>
                    </a:lnTo>
                    <a:lnTo>
                      <a:pt x="153" y="231"/>
                    </a:lnTo>
                    <a:lnTo>
                      <a:pt x="136" y="240"/>
                    </a:lnTo>
                    <a:lnTo>
                      <a:pt x="130" y="237"/>
                    </a:lnTo>
                    <a:lnTo>
                      <a:pt x="121" y="239"/>
                    </a:lnTo>
                    <a:lnTo>
                      <a:pt x="103" y="248"/>
                    </a:lnTo>
                    <a:lnTo>
                      <a:pt x="92" y="258"/>
                    </a:lnTo>
                    <a:lnTo>
                      <a:pt x="73" y="265"/>
                    </a:lnTo>
                    <a:lnTo>
                      <a:pt x="62" y="282"/>
                    </a:lnTo>
                    <a:lnTo>
                      <a:pt x="64" y="264"/>
                    </a:lnTo>
                    <a:lnTo>
                      <a:pt x="52" y="281"/>
                    </a:lnTo>
                    <a:lnTo>
                      <a:pt x="52" y="295"/>
                    </a:lnTo>
                    <a:lnTo>
                      <a:pt x="47" y="307"/>
                    </a:lnTo>
                    <a:lnTo>
                      <a:pt x="41" y="312"/>
                    </a:lnTo>
                    <a:lnTo>
                      <a:pt x="36" y="326"/>
                    </a:lnTo>
                    <a:lnTo>
                      <a:pt x="39" y="334"/>
                    </a:lnTo>
                    <a:lnTo>
                      <a:pt x="39" y="341"/>
                    </a:lnTo>
                    <a:lnTo>
                      <a:pt x="46" y="360"/>
                    </a:lnTo>
                    <a:lnTo>
                      <a:pt x="43" y="372"/>
                    </a:lnTo>
                    <a:lnTo>
                      <a:pt x="39" y="363"/>
                    </a:lnTo>
                    <a:lnTo>
                      <a:pt x="31" y="356"/>
                    </a:lnTo>
                    <a:lnTo>
                      <a:pt x="32" y="378"/>
                    </a:lnTo>
                    <a:lnTo>
                      <a:pt x="26" y="367"/>
                    </a:lnTo>
                    <a:lnTo>
                      <a:pt x="26" y="378"/>
                    </a:lnTo>
                    <a:lnTo>
                      <a:pt x="33" y="396"/>
                    </a:lnTo>
                    <a:lnTo>
                      <a:pt x="31" y="415"/>
                    </a:lnTo>
                    <a:lnTo>
                      <a:pt x="38" y="424"/>
                    </a:lnTo>
                    <a:lnTo>
                      <a:pt x="36" y="432"/>
                    </a:lnTo>
                    <a:lnTo>
                      <a:pt x="39" y="447"/>
                    </a:lnTo>
                    <a:lnTo>
                      <a:pt x="34" y="461"/>
                    </a:lnTo>
                    <a:lnTo>
                      <a:pt x="33" y="474"/>
                    </a:lnTo>
                    <a:lnTo>
                      <a:pt x="36" y="498"/>
                    </a:lnTo>
                    <a:lnTo>
                      <a:pt x="33" y="512"/>
                    </a:lnTo>
                    <a:lnTo>
                      <a:pt x="25" y="529"/>
                    </a:lnTo>
                    <a:lnTo>
                      <a:pt x="23" y="537"/>
                    </a:lnTo>
                    <a:lnTo>
                      <a:pt x="17" y="543"/>
                    </a:lnTo>
                    <a:lnTo>
                      <a:pt x="6" y="546"/>
                    </a:lnTo>
                    <a:lnTo>
                      <a:pt x="0" y="560"/>
                    </a:lnTo>
                    <a:lnTo>
                      <a:pt x="10" y="564"/>
                    </a:lnTo>
                    <a:lnTo>
                      <a:pt x="25" y="579"/>
                    </a:lnTo>
                    <a:lnTo>
                      <a:pt x="38" y="579"/>
                    </a:lnTo>
                    <a:lnTo>
                      <a:pt x="53" y="580"/>
                    </a:lnTo>
                    <a:lnTo>
                      <a:pt x="65" y="573"/>
                    </a:lnTo>
                    <a:lnTo>
                      <a:pt x="77" y="566"/>
                    </a:lnTo>
                    <a:lnTo>
                      <a:pt x="82" y="567"/>
                    </a:lnTo>
                    <a:lnTo>
                      <a:pt x="99" y="554"/>
                    </a:lnTo>
                    <a:lnTo>
                      <a:pt x="113" y="553"/>
                    </a:lnTo>
                    <a:lnTo>
                      <a:pt x="129" y="550"/>
                    </a:lnTo>
                    <a:lnTo>
                      <a:pt x="144" y="555"/>
                    </a:lnTo>
                    <a:lnTo>
                      <a:pt x="158" y="553"/>
                    </a:lnTo>
                    <a:lnTo>
                      <a:pt x="175" y="552"/>
                    </a:lnTo>
                    <a:lnTo>
                      <a:pt x="186" y="542"/>
                    </a:lnTo>
                    <a:lnTo>
                      <a:pt x="194" y="530"/>
                    </a:lnTo>
                    <a:lnTo>
                      <a:pt x="214" y="524"/>
                    </a:lnTo>
                    <a:lnTo>
                      <a:pt x="240" y="512"/>
                    </a:lnTo>
                    <a:lnTo>
                      <a:pt x="259" y="514"/>
                    </a:lnTo>
                    <a:lnTo>
                      <a:pt x="284" y="506"/>
                    </a:lnTo>
                    <a:lnTo>
                      <a:pt x="314" y="497"/>
                    </a:lnTo>
                    <a:lnTo>
                      <a:pt x="350" y="495"/>
                    </a:lnTo>
                    <a:lnTo>
                      <a:pt x="365" y="506"/>
                    </a:lnTo>
                    <a:lnTo>
                      <a:pt x="379" y="507"/>
                    </a:lnTo>
                    <a:lnTo>
                      <a:pt x="399" y="521"/>
                    </a:lnTo>
                    <a:lnTo>
                      <a:pt x="392" y="527"/>
                    </a:lnTo>
                    <a:lnTo>
                      <a:pt x="400" y="536"/>
                    </a:lnTo>
                    <a:lnTo>
                      <a:pt x="405" y="553"/>
                    </a:lnTo>
                    <a:lnTo>
                      <a:pt x="398" y="566"/>
                    </a:lnTo>
                    <a:lnTo>
                      <a:pt x="409" y="575"/>
                    </a:lnTo>
                    <a:lnTo>
                      <a:pt x="425" y="557"/>
                    </a:lnTo>
                    <a:lnTo>
                      <a:pt x="441" y="549"/>
                    </a:lnTo>
                    <a:lnTo>
                      <a:pt x="466" y="529"/>
                    </a:lnTo>
                    <a:lnTo>
                      <a:pt x="461" y="546"/>
                    </a:lnTo>
                    <a:lnTo>
                      <a:pt x="447" y="558"/>
                    </a:lnTo>
                    <a:lnTo>
                      <a:pt x="438" y="572"/>
                    </a:lnTo>
                    <a:lnTo>
                      <a:pt x="422" y="585"/>
                    </a:lnTo>
                    <a:lnTo>
                      <a:pt x="441" y="580"/>
                    </a:lnTo>
                    <a:lnTo>
                      <a:pt x="459" y="564"/>
                    </a:lnTo>
                    <a:lnTo>
                      <a:pt x="456" y="582"/>
                    </a:lnTo>
                    <a:lnTo>
                      <a:pt x="444" y="593"/>
                    </a:lnTo>
                    <a:lnTo>
                      <a:pt x="461" y="596"/>
                    </a:lnTo>
                    <a:lnTo>
                      <a:pt x="466" y="606"/>
                    </a:lnTo>
                    <a:lnTo>
                      <a:pt x="464" y="618"/>
                    </a:lnTo>
                    <a:lnTo>
                      <a:pt x="459" y="637"/>
                    </a:lnTo>
                    <a:lnTo>
                      <a:pt x="464" y="652"/>
                    </a:lnTo>
                    <a:lnTo>
                      <a:pt x="479" y="659"/>
                    </a:lnTo>
                    <a:lnTo>
                      <a:pt x="489" y="660"/>
                    </a:lnTo>
                    <a:lnTo>
                      <a:pt x="499" y="664"/>
                    </a:lnTo>
                    <a:lnTo>
                      <a:pt x="512" y="671"/>
                    </a:lnTo>
                    <a:lnTo>
                      <a:pt x="538" y="653"/>
                    </a:lnTo>
                    <a:lnTo>
                      <a:pt x="551" y="648"/>
                    </a:lnTo>
                    <a:lnTo>
                      <a:pt x="542" y="661"/>
                    </a:lnTo>
                    <a:lnTo>
                      <a:pt x="551" y="665"/>
                    </a:lnTo>
                    <a:lnTo>
                      <a:pt x="561" y="676"/>
                    </a:lnTo>
                    <a:lnTo>
                      <a:pt x="579" y="666"/>
                    </a:lnTo>
                    <a:lnTo>
                      <a:pt x="593" y="657"/>
                    </a:lnTo>
                    <a:lnTo>
                      <a:pt x="616" y="646"/>
                    </a:lnTo>
                    <a:lnTo>
                      <a:pt x="639" y="646"/>
                    </a:lnTo>
                    <a:lnTo>
                      <a:pt x="655" y="637"/>
                    </a:lnTo>
                    <a:lnTo>
                      <a:pt x="658" y="630"/>
                    </a:lnTo>
                    <a:lnTo>
                      <a:pt x="669" y="613"/>
                    </a:lnTo>
                    <a:lnTo>
                      <a:pt x="684" y="595"/>
                    </a:lnTo>
                    <a:lnTo>
                      <a:pt x="697" y="583"/>
                    </a:lnTo>
                    <a:lnTo>
                      <a:pt x="714" y="562"/>
                    </a:lnTo>
                    <a:lnTo>
                      <a:pt x="726" y="550"/>
                    </a:lnTo>
                    <a:lnTo>
                      <a:pt x="742" y="532"/>
                    </a:lnTo>
                    <a:lnTo>
                      <a:pt x="762" y="520"/>
                    </a:lnTo>
                    <a:lnTo>
                      <a:pt x="781" y="499"/>
                    </a:lnTo>
                    <a:lnTo>
                      <a:pt x="793" y="482"/>
                    </a:lnTo>
                    <a:lnTo>
                      <a:pt x="798" y="468"/>
                    </a:lnTo>
                    <a:lnTo>
                      <a:pt x="813" y="447"/>
                    </a:lnTo>
                    <a:lnTo>
                      <a:pt x="820" y="436"/>
                    </a:lnTo>
                    <a:lnTo>
                      <a:pt x="829" y="415"/>
                    </a:lnTo>
                    <a:lnTo>
                      <a:pt x="827" y="394"/>
                    </a:lnTo>
                    <a:lnTo>
                      <a:pt x="833" y="380"/>
                    </a:lnTo>
                    <a:lnTo>
                      <a:pt x="837" y="366"/>
                    </a:lnTo>
                    <a:lnTo>
                      <a:pt x="837" y="348"/>
                    </a:lnTo>
                    <a:lnTo>
                      <a:pt x="827" y="328"/>
                    </a:lnTo>
                    <a:lnTo>
                      <a:pt x="820" y="319"/>
                    </a:lnTo>
                    <a:lnTo>
                      <a:pt x="809" y="305"/>
                    </a:lnTo>
                    <a:lnTo>
                      <a:pt x="812" y="279"/>
                    </a:lnTo>
                    <a:lnTo>
                      <a:pt x="806" y="283"/>
                    </a:lnTo>
                    <a:lnTo>
                      <a:pt x="799" y="273"/>
                    </a:lnTo>
                    <a:lnTo>
                      <a:pt x="790" y="278"/>
                    </a:lnTo>
                    <a:lnTo>
                      <a:pt x="788" y="252"/>
                    </a:lnTo>
                    <a:lnTo>
                      <a:pt x="780" y="237"/>
                    </a:lnTo>
                    <a:lnTo>
                      <a:pt x="784" y="232"/>
                    </a:lnTo>
                    <a:lnTo>
                      <a:pt x="772" y="221"/>
                    </a:lnTo>
                    <a:lnTo>
                      <a:pt x="760" y="209"/>
                    </a:lnTo>
                    <a:lnTo>
                      <a:pt x="741" y="197"/>
                    </a:lnTo>
                    <a:lnTo>
                      <a:pt x="737" y="181"/>
                    </a:lnTo>
                    <a:lnTo>
                      <a:pt x="742" y="169"/>
                    </a:lnTo>
                    <a:lnTo>
                      <a:pt x="741" y="149"/>
                    </a:lnTo>
                    <a:lnTo>
                      <a:pt x="736" y="146"/>
                    </a:lnTo>
                    <a:lnTo>
                      <a:pt x="735" y="134"/>
                    </a:lnTo>
                    <a:lnTo>
                      <a:pt x="734" y="113"/>
                    </a:lnTo>
                    <a:lnTo>
                      <a:pt x="738" y="103"/>
                    </a:lnTo>
                    <a:lnTo>
                      <a:pt x="729" y="94"/>
                    </a:lnTo>
                    <a:lnTo>
                      <a:pt x="725" y="83"/>
                    </a:lnTo>
                    <a:lnTo>
                      <a:pt x="710" y="93"/>
                    </a:lnTo>
                    <a:lnTo>
                      <a:pt x="705" y="74"/>
                    </a:lnTo>
                    <a:lnTo>
                      <a:pt x="705" y="7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6" name="Fiji" descr="{&quot;Key&quot;:&quot;fiji&quot;,&quot;Name&quot;:&quot;Fiji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02A8943-5256-2770-63F7-B1FE2C4F8E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825287" y="5089526"/>
                <a:ext cx="104775" cy="82550"/>
              </a:xfrm>
              <a:custGeom>
                <a:avLst/>
                <a:gdLst>
                  <a:gd name="T0" fmla="*/ 66 w 66"/>
                  <a:gd name="T1" fmla="*/ 0 h 52"/>
                  <a:gd name="T2" fmla="*/ 52 w 66"/>
                  <a:gd name="T3" fmla="*/ 8 h 52"/>
                  <a:gd name="T4" fmla="*/ 45 w 66"/>
                  <a:gd name="T5" fmla="*/ 9 h 52"/>
                  <a:gd name="T6" fmla="*/ 33 w 66"/>
                  <a:gd name="T7" fmla="*/ 13 h 52"/>
                  <a:gd name="T8" fmla="*/ 34 w 66"/>
                  <a:gd name="T9" fmla="*/ 23 h 52"/>
                  <a:gd name="T10" fmla="*/ 48 w 66"/>
                  <a:gd name="T11" fmla="*/ 17 h 52"/>
                  <a:gd name="T12" fmla="*/ 63 w 66"/>
                  <a:gd name="T13" fmla="*/ 11 h 52"/>
                  <a:gd name="T14" fmla="*/ 66 w 66"/>
                  <a:gd name="T15" fmla="*/ 0 h 52"/>
                  <a:gd name="T16" fmla="*/ 66 w 66"/>
                  <a:gd name="T17" fmla="*/ 0 h 52"/>
                  <a:gd name="T18" fmla="*/ 25 w 66"/>
                  <a:gd name="T19" fmla="*/ 30 h 52"/>
                  <a:gd name="T20" fmla="*/ 18 w 66"/>
                  <a:gd name="T21" fmla="*/ 34 h 52"/>
                  <a:gd name="T22" fmla="*/ 10 w 66"/>
                  <a:gd name="T23" fmla="*/ 31 h 52"/>
                  <a:gd name="T24" fmla="*/ 0 w 66"/>
                  <a:gd name="T25" fmla="*/ 39 h 52"/>
                  <a:gd name="T26" fmla="*/ 0 w 66"/>
                  <a:gd name="T27" fmla="*/ 50 h 52"/>
                  <a:gd name="T28" fmla="*/ 10 w 66"/>
                  <a:gd name="T29" fmla="*/ 52 h 52"/>
                  <a:gd name="T30" fmla="*/ 24 w 66"/>
                  <a:gd name="T31" fmla="*/ 49 h 52"/>
                  <a:gd name="T32" fmla="*/ 31 w 66"/>
                  <a:gd name="T33" fmla="*/ 37 h 52"/>
                  <a:gd name="T34" fmla="*/ 25 w 66"/>
                  <a:gd name="T35" fmla="*/ 30 h 52"/>
                  <a:gd name="T36" fmla="*/ 25 w 66"/>
                  <a:gd name="T37" fmla="*/ 3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6" h="52">
                    <a:moveTo>
                      <a:pt x="66" y="0"/>
                    </a:moveTo>
                    <a:lnTo>
                      <a:pt x="52" y="8"/>
                    </a:lnTo>
                    <a:lnTo>
                      <a:pt x="45" y="9"/>
                    </a:lnTo>
                    <a:lnTo>
                      <a:pt x="33" y="13"/>
                    </a:lnTo>
                    <a:lnTo>
                      <a:pt x="34" y="23"/>
                    </a:lnTo>
                    <a:lnTo>
                      <a:pt x="48" y="17"/>
                    </a:lnTo>
                    <a:lnTo>
                      <a:pt x="63" y="11"/>
                    </a:lnTo>
                    <a:lnTo>
                      <a:pt x="66" y="0"/>
                    </a:lnTo>
                    <a:lnTo>
                      <a:pt x="66" y="0"/>
                    </a:lnTo>
                    <a:close/>
                    <a:moveTo>
                      <a:pt x="25" y="30"/>
                    </a:moveTo>
                    <a:lnTo>
                      <a:pt x="18" y="34"/>
                    </a:lnTo>
                    <a:lnTo>
                      <a:pt x="10" y="31"/>
                    </a:lnTo>
                    <a:lnTo>
                      <a:pt x="0" y="39"/>
                    </a:lnTo>
                    <a:lnTo>
                      <a:pt x="0" y="50"/>
                    </a:lnTo>
                    <a:lnTo>
                      <a:pt x="10" y="52"/>
                    </a:lnTo>
                    <a:lnTo>
                      <a:pt x="24" y="49"/>
                    </a:lnTo>
                    <a:lnTo>
                      <a:pt x="31" y="37"/>
                    </a:lnTo>
                    <a:lnTo>
                      <a:pt x="25" y="30"/>
                    </a:lnTo>
                    <a:lnTo>
                      <a:pt x="25" y="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7" name="New Zealand" descr="{&quot;Key&quot;:&quot;new zealand&quot;,&quot;Name&quot;:&quot;New Zealand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A3F093-CF5B-242D-375B-63F2D5923D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941050" y="5781676"/>
                <a:ext cx="601662" cy="457200"/>
              </a:xfrm>
              <a:custGeom>
                <a:avLst/>
                <a:gdLst>
                  <a:gd name="T0" fmla="*/ 223 w 379"/>
                  <a:gd name="T1" fmla="*/ 146 h 288"/>
                  <a:gd name="T2" fmla="*/ 188 w 379"/>
                  <a:gd name="T3" fmla="*/ 169 h 288"/>
                  <a:gd name="T4" fmla="*/ 154 w 379"/>
                  <a:gd name="T5" fmla="*/ 193 h 288"/>
                  <a:gd name="T6" fmla="*/ 107 w 379"/>
                  <a:gd name="T7" fmla="*/ 216 h 288"/>
                  <a:gd name="T8" fmla="*/ 70 w 379"/>
                  <a:gd name="T9" fmla="*/ 229 h 288"/>
                  <a:gd name="T10" fmla="*/ 4 w 379"/>
                  <a:gd name="T11" fmla="*/ 269 h 288"/>
                  <a:gd name="T12" fmla="*/ 19 w 379"/>
                  <a:gd name="T13" fmla="*/ 279 h 288"/>
                  <a:gd name="T14" fmla="*/ 41 w 379"/>
                  <a:gd name="T15" fmla="*/ 288 h 288"/>
                  <a:gd name="T16" fmla="*/ 81 w 379"/>
                  <a:gd name="T17" fmla="*/ 270 h 288"/>
                  <a:gd name="T18" fmla="*/ 128 w 379"/>
                  <a:gd name="T19" fmla="*/ 232 h 288"/>
                  <a:gd name="T20" fmla="*/ 167 w 379"/>
                  <a:gd name="T21" fmla="*/ 223 h 288"/>
                  <a:gd name="T22" fmla="*/ 185 w 379"/>
                  <a:gd name="T23" fmla="*/ 203 h 288"/>
                  <a:gd name="T24" fmla="*/ 227 w 379"/>
                  <a:gd name="T25" fmla="*/ 175 h 288"/>
                  <a:gd name="T26" fmla="*/ 237 w 379"/>
                  <a:gd name="T27" fmla="*/ 156 h 288"/>
                  <a:gd name="T28" fmla="*/ 219 w 379"/>
                  <a:gd name="T29" fmla="*/ 155 h 288"/>
                  <a:gd name="T30" fmla="*/ 327 w 379"/>
                  <a:gd name="T31" fmla="*/ 41 h 288"/>
                  <a:gd name="T32" fmla="*/ 322 w 379"/>
                  <a:gd name="T33" fmla="*/ 14 h 288"/>
                  <a:gd name="T34" fmla="*/ 310 w 379"/>
                  <a:gd name="T35" fmla="*/ 2 h 288"/>
                  <a:gd name="T36" fmla="*/ 312 w 379"/>
                  <a:gd name="T37" fmla="*/ 40 h 288"/>
                  <a:gd name="T38" fmla="*/ 312 w 379"/>
                  <a:gd name="T39" fmla="*/ 55 h 288"/>
                  <a:gd name="T40" fmla="*/ 301 w 379"/>
                  <a:gd name="T41" fmla="*/ 87 h 288"/>
                  <a:gd name="T42" fmla="*/ 265 w 379"/>
                  <a:gd name="T43" fmla="*/ 113 h 288"/>
                  <a:gd name="T44" fmla="*/ 273 w 379"/>
                  <a:gd name="T45" fmla="*/ 132 h 288"/>
                  <a:gd name="T46" fmla="*/ 244 w 379"/>
                  <a:gd name="T47" fmla="*/ 164 h 288"/>
                  <a:gd name="T48" fmla="*/ 248 w 379"/>
                  <a:gd name="T49" fmla="*/ 173 h 288"/>
                  <a:gd name="T50" fmla="*/ 292 w 379"/>
                  <a:gd name="T51" fmla="*/ 149 h 288"/>
                  <a:gd name="T52" fmla="*/ 315 w 379"/>
                  <a:gd name="T53" fmla="*/ 131 h 288"/>
                  <a:gd name="T54" fmla="*/ 331 w 379"/>
                  <a:gd name="T55" fmla="*/ 113 h 288"/>
                  <a:gd name="T56" fmla="*/ 361 w 379"/>
                  <a:gd name="T57" fmla="*/ 100 h 288"/>
                  <a:gd name="T58" fmla="*/ 372 w 379"/>
                  <a:gd name="T59" fmla="*/ 76 h 288"/>
                  <a:gd name="T60" fmla="*/ 343 w 379"/>
                  <a:gd name="T61" fmla="*/ 83 h 288"/>
                  <a:gd name="T62" fmla="*/ 340 w 379"/>
                  <a:gd name="T63" fmla="*/ 57 h 288"/>
                  <a:gd name="T64" fmla="*/ 325 w 379"/>
                  <a:gd name="T65" fmla="*/ 66 h 288"/>
                  <a:gd name="T66" fmla="*/ 327 w 379"/>
                  <a:gd name="T67" fmla="*/ 4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79" h="288">
                    <a:moveTo>
                      <a:pt x="219" y="155"/>
                    </a:moveTo>
                    <a:lnTo>
                      <a:pt x="223" y="146"/>
                    </a:lnTo>
                    <a:lnTo>
                      <a:pt x="201" y="156"/>
                    </a:lnTo>
                    <a:lnTo>
                      <a:pt x="188" y="169"/>
                    </a:lnTo>
                    <a:lnTo>
                      <a:pt x="176" y="175"/>
                    </a:lnTo>
                    <a:lnTo>
                      <a:pt x="154" y="193"/>
                    </a:lnTo>
                    <a:lnTo>
                      <a:pt x="133" y="205"/>
                    </a:lnTo>
                    <a:lnTo>
                      <a:pt x="107" y="216"/>
                    </a:lnTo>
                    <a:lnTo>
                      <a:pt x="86" y="225"/>
                    </a:lnTo>
                    <a:lnTo>
                      <a:pt x="70" y="229"/>
                    </a:lnTo>
                    <a:lnTo>
                      <a:pt x="28" y="252"/>
                    </a:lnTo>
                    <a:lnTo>
                      <a:pt x="4" y="269"/>
                    </a:lnTo>
                    <a:lnTo>
                      <a:pt x="0" y="278"/>
                    </a:lnTo>
                    <a:lnTo>
                      <a:pt x="19" y="279"/>
                    </a:lnTo>
                    <a:lnTo>
                      <a:pt x="25" y="287"/>
                    </a:lnTo>
                    <a:lnTo>
                      <a:pt x="41" y="288"/>
                    </a:lnTo>
                    <a:lnTo>
                      <a:pt x="56" y="281"/>
                    </a:lnTo>
                    <a:lnTo>
                      <a:pt x="81" y="270"/>
                    </a:lnTo>
                    <a:lnTo>
                      <a:pt x="111" y="248"/>
                    </a:lnTo>
                    <a:lnTo>
                      <a:pt x="128" y="232"/>
                    </a:lnTo>
                    <a:lnTo>
                      <a:pt x="152" y="223"/>
                    </a:lnTo>
                    <a:lnTo>
                      <a:pt x="167" y="223"/>
                    </a:lnTo>
                    <a:lnTo>
                      <a:pt x="168" y="212"/>
                    </a:lnTo>
                    <a:lnTo>
                      <a:pt x="185" y="203"/>
                    </a:lnTo>
                    <a:lnTo>
                      <a:pt x="211" y="186"/>
                    </a:lnTo>
                    <a:lnTo>
                      <a:pt x="227" y="175"/>
                    </a:lnTo>
                    <a:lnTo>
                      <a:pt x="236" y="165"/>
                    </a:lnTo>
                    <a:lnTo>
                      <a:pt x="237" y="156"/>
                    </a:lnTo>
                    <a:lnTo>
                      <a:pt x="216" y="165"/>
                    </a:lnTo>
                    <a:lnTo>
                      <a:pt x="219" y="155"/>
                    </a:lnTo>
                    <a:lnTo>
                      <a:pt x="219" y="155"/>
                    </a:lnTo>
                    <a:close/>
                    <a:moveTo>
                      <a:pt x="327" y="41"/>
                    </a:moveTo>
                    <a:lnTo>
                      <a:pt x="334" y="20"/>
                    </a:lnTo>
                    <a:lnTo>
                      <a:pt x="322" y="14"/>
                    </a:lnTo>
                    <a:lnTo>
                      <a:pt x="320" y="0"/>
                    </a:lnTo>
                    <a:lnTo>
                      <a:pt x="310" y="2"/>
                    </a:lnTo>
                    <a:lnTo>
                      <a:pt x="309" y="20"/>
                    </a:lnTo>
                    <a:lnTo>
                      <a:pt x="312" y="40"/>
                    </a:lnTo>
                    <a:lnTo>
                      <a:pt x="316" y="51"/>
                    </a:lnTo>
                    <a:lnTo>
                      <a:pt x="312" y="55"/>
                    </a:lnTo>
                    <a:lnTo>
                      <a:pt x="310" y="71"/>
                    </a:lnTo>
                    <a:lnTo>
                      <a:pt x="301" y="87"/>
                    </a:lnTo>
                    <a:lnTo>
                      <a:pt x="285" y="106"/>
                    </a:lnTo>
                    <a:lnTo>
                      <a:pt x="265" y="113"/>
                    </a:lnTo>
                    <a:lnTo>
                      <a:pt x="259" y="123"/>
                    </a:lnTo>
                    <a:lnTo>
                      <a:pt x="273" y="132"/>
                    </a:lnTo>
                    <a:lnTo>
                      <a:pt x="270" y="145"/>
                    </a:lnTo>
                    <a:lnTo>
                      <a:pt x="244" y="164"/>
                    </a:lnTo>
                    <a:lnTo>
                      <a:pt x="250" y="167"/>
                    </a:lnTo>
                    <a:lnTo>
                      <a:pt x="248" y="173"/>
                    </a:lnTo>
                    <a:lnTo>
                      <a:pt x="270" y="164"/>
                    </a:lnTo>
                    <a:lnTo>
                      <a:pt x="292" y="149"/>
                    </a:lnTo>
                    <a:lnTo>
                      <a:pt x="308" y="136"/>
                    </a:lnTo>
                    <a:lnTo>
                      <a:pt x="315" y="131"/>
                    </a:lnTo>
                    <a:lnTo>
                      <a:pt x="321" y="121"/>
                    </a:lnTo>
                    <a:lnTo>
                      <a:pt x="331" y="113"/>
                    </a:lnTo>
                    <a:lnTo>
                      <a:pt x="345" y="114"/>
                    </a:lnTo>
                    <a:lnTo>
                      <a:pt x="361" y="100"/>
                    </a:lnTo>
                    <a:lnTo>
                      <a:pt x="379" y="79"/>
                    </a:lnTo>
                    <a:lnTo>
                      <a:pt x="372" y="76"/>
                    </a:lnTo>
                    <a:lnTo>
                      <a:pt x="355" y="85"/>
                    </a:lnTo>
                    <a:lnTo>
                      <a:pt x="343" y="83"/>
                    </a:lnTo>
                    <a:lnTo>
                      <a:pt x="332" y="76"/>
                    </a:lnTo>
                    <a:lnTo>
                      <a:pt x="340" y="57"/>
                    </a:lnTo>
                    <a:lnTo>
                      <a:pt x="336" y="51"/>
                    </a:lnTo>
                    <a:lnTo>
                      <a:pt x="325" y="66"/>
                    </a:lnTo>
                    <a:lnTo>
                      <a:pt x="327" y="41"/>
                    </a:lnTo>
                    <a:lnTo>
                      <a:pt x="327" y="4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8" name="Papua New Guinea" descr="{&quot;Key&quot;:&quot;papua new guinea&quot;,&quot;Name&quot;:&quot;Papua New Guine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2CF5C37-AF54-C05B-6FCF-A0103F3A443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682287" y="4576763"/>
                <a:ext cx="504825" cy="307975"/>
              </a:xfrm>
              <a:custGeom>
                <a:avLst/>
                <a:gdLst>
                  <a:gd name="T0" fmla="*/ 318 w 318"/>
                  <a:gd name="T1" fmla="*/ 96 h 194"/>
                  <a:gd name="T2" fmla="*/ 301 w 318"/>
                  <a:gd name="T3" fmla="*/ 73 h 194"/>
                  <a:gd name="T4" fmla="*/ 292 w 318"/>
                  <a:gd name="T5" fmla="*/ 61 h 194"/>
                  <a:gd name="T6" fmla="*/ 293 w 318"/>
                  <a:gd name="T7" fmla="*/ 81 h 194"/>
                  <a:gd name="T8" fmla="*/ 309 w 318"/>
                  <a:gd name="T9" fmla="*/ 106 h 194"/>
                  <a:gd name="T10" fmla="*/ 316 w 318"/>
                  <a:gd name="T11" fmla="*/ 103 h 194"/>
                  <a:gd name="T12" fmla="*/ 244 w 318"/>
                  <a:gd name="T13" fmla="*/ 56 h 194"/>
                  <a:gd name="T14" fmla="*/ 242 w 318"/>
                  <a:gd name="T15" fmla="*/ 39 h 194"/>
                  <a:gd name="T16" fmla="*/ 231 w 318"/>
                  <a:gd name="T17" fmla="*/ 54 h 194"/>
                  <a:gd name="T18" fmla="*/ 212 w 318"/>
                  <a:gd name="T19" fmla="*/ 71 h 194"/>
                  <a:gd name="T20" fmla="*/ 198 w 318"/>
                  <a:gd name="T21" fmla="*/ 60 h 194"/>
                  <a:gd name="T22" fmla="*/ 191 w 318"/>
                  <a:gd name="T23" fmla="*/ 72 h 194"/>
                  <a:gd name="T24" fmla="*/ 161 w 318"/>
                  <a:gd name="T25" fmla="*/ 70 h 194"/>
                  <a:gd name="T26" fmla="*/ 171 w 318"/>
                  <a:gd name="T27" fmla="*/ 84 h 194"/>
                  <a:gd name="T28" fmla="*/ 198 w 318"/>
                  <a:gd name="T29" fmla="*/ 92 h 194"/>
                  <a:gd name="T30" fmla="*/ 221 w 318"/>
                  <a:gd name="T31" fmla="*/ 79 h 194"/>
                  <a:gd name="T32" fmla="*/ 236 w 318"/>
                  <a:gd name="T33" fmla="*/ 71 h 194"/>
                  <a:gd name="T34" fmla="*/ 133 w 318"/>
                  <a:gd name="T35" fmla="*/ 117 h 194"/>
                  <a:gd name="T36" fmla="*/ 148 w 318"/>
                  <a:gd name="T37" fmla="*/ 98 h 194"/>
                  <a:gd name="T38" fmla="*/ 110 w 318"/>
                  <a:gd name="T39" fmla="*/ 71 h 194"/>
                  <a:gd name="T40" fmla="*/ 97 w 318"/>
                  <a:gd name="T41" fmla="*/ 45 h 194"/>
                  <a:gd name="T42" fmla="*/ 46 w 318"/>
                  <a:gd name="T43" fmla="*/ 19 h 194"/>
                  <a:gd name="T44" fmla="*/ 6 w 318"/>
                  <a:gd name="T45" fmla="*/ 80 h 194"/>
                  <a:gd name="T46" fmla="*/ 21 w 318"/>
                  <a:gd name="T47" fmla="*/ 159 h 194"/>
                  <a:gd name="T48" fmla="*/ 50 w 318"/>
                  <a:gd name="T49" fmla="*/ 154 h 194"/>
                  <a:gd name="T50" fmla="*/ 62 w 318"/>
                  <a:gd name="T51" fmla="*/ 129 h 194"/>
                  <a:gd name="T52" fmla="*/ 107 w 318"/>
                  <a:gd name="T53" fmla="*/ 133 h 194"/>
                  <a:gd name="T54" fmla="*/ 127 w 318"/>
                  <a:gd name="T55" fmla="*/ 166 h 194"/>
                  <a:gd name="T56" fmla="*/ 161 w 318"/>
                  <a:gd name="T57" fmla="*/ 185 h 194"/>
                  <a:gd name="T58" fmla="*/ 184 w 318"/>
                  <a:gd name="T59" fmla="*/ 194 h 194"/>
                  <a:gd name="T60" fmla="*/ 201 w 318"/>
                  <a:gd name="T61" fmla="*/ 186 h 194"/>
                  <a:gd name="T62" fmla="*/ 187 w 318"/>
                  <a:gd name="T63" fmla="*/ 171 h 194"/>
                  <a:gd name="T64" fmla="*/ 173 w 318"/>
                  <a:gd name="T65" fmla="*/ 157 h 194"/>
                  <a:gd name="T66" fmla="*/ 150 w 318"/>
                  <a:gd name="T67" fmla="*/ 132 h 194"/>
                  <a:gd name="T68" fmla="*/ 133 w 318"/>
                  <a:gd name="T69" fmla="*/ 117 h 194"/>
                  <a:gd name="T70" fmla="*/ 260 w 318"/>
                  <a:gd name="T71" fmla="*/ 36 h 194"/>
                  <a:gd name="T72" fmla="*/ 245 w 318"/>
                  <a:gd name="T73" fmla="*/ 18 h 194"/>
                  <a:gd name="T74" fmla="*/ 229 w 318"/>
                  <a:gd name="T75" fmla="*/ 8 h 194"/>
                  <a:gd name="T76" fmla="*/ 212 w 318"/>
                  <a:gd name="T77" fmla="*/ 6 h 194"/>
                  <a:gd name="T78" fmla="*/ 238 w 318"/>
                  <a:gd name="T79" fmla="*/ 23 h 194"/>
                  <a:gd name="T80" fmla="*/ 252 w 318"/>
                  <a:gd name="T81" fmla="*/ 40 h 194"/>
                  <a:gd name="T82" fmla="*/ 262 w 318"/>
                  <a:gd name="T83" fmla="*/ 4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18" h="194">
                    <a:moveTo>
                      <a:pt x="316" y="103"/>
                    </a:moveTo>
                    <a:lnTo>
                      <a:pt x="318" y="96"/>
                    </a:lnTo>
                    <a:lnTo>
                      <a:pt x="310" y="88"/>
                    </a:lnTo>
                    <a:lnTo>
                      <a:pt x="301" y="73"/>
                    </a:lnTo>
                    <a:lnTo>
                      <a:pt x="294" y="67"/>
                    </a:lnTo>
                    <a:lnTo>
                      <a:pt x="292" y="61"/>
                    </a:lnTo>
                    <a:lnTo>
                      <a:pt x="289" y="64"/>
                    </a:lnTo>
                    <a:lnTo>
                      <a:pt x="293" y="81"/>
                    </a:lnTo>
                    <a:lnTo>
                      <a:pt x="302" y="96"/>
                    </a:lnTo>
                    <a:lnTo>
                      <a:pt x="309" y="106"/>
                    </a:lnTo>
                    <a:lnTo>
                      <a:pt x="316" y="103"/>
                    </a:lnTo>
                    <a:lnTo>
                      <a:pt x="316" y="103"/>
                    </a:lnTo>
                    <a:close/>
                    <a:moveTo>
                      <a:pt x="236" y="71"/>
                    </a:moveTo>
                    <a:lnTo>
                      <a:pt x="244" y="56"/>
                    </a:lnTo>
                    <a:lnTo>
                      <a:pt x="245" y="43"/>
                    </a:lnTo>
                    <a:lnTo>
                      <a:pt x="242" y="39"/>
                    </a:lnTo>
                    <a:lnTo>
                      <a:pt x="229" y="40"/>
                    </a:lnTo>
                    <a:lnTo>
                      <a:pt x="231" y="54"/>
                    </a:lnTo>
                    <a:lnTo>
                      <a:pt x="217" y="63"/>
                    </a:lnTo>
                    <a:lnTo>
                      <a:pt x="212" y="71"/>
                    </a:lnTo>
                    <a:lnTo>
                      <a:pt x="200" y="73"/>
                    </a:lnTo>
                    <a:lnTo>
                      <a:pt x="198" y="60"/>
                    </a:lnTo>
                    <a:lnTo>
                      <a:pt x="195" y="60"/>
                    </a:lnTo>
                    <a:lnTo>
                      <a:pt x="191" y="72"/>
                    </a:lnTo>
                    <a:lnTo>
                      <a:pt x="180" y="74"/>
                    </a:lnTo>
                    <a:lnTo>
                      <a:pt x="161" y="70"/>
                    </a:lnTo>
                    <a:lnTo>
                      <a:pt x="159" y="78"/>
                    </a:lnTo>
                    <a:lnTo>
                      <a:pt x="171" y="84"/>
                    </a:lnTo>
                    <a:lnTo>
                      <a:pt x="188" y="92"/>
                    </a:lnTo>
                    <a:lnTo>
                      <a:pt x="198" y="92"/>
                    </a:lnTo>
                    <a:lnTo>
                      <a:pt x="209" y="86"/>
                    </a:lnTo>
                    <a:lnTo>
                      <a:pt x="221" y="79"/>
                    </a:lnTo>
                    <a:lnTo>
                      <a:pt x="225" y="73"/>
                    </a:lnTo>
                    <a:lnTo>
                      <a:pt x="236" y="71"/>
                    </a:lnTo>
                    <a:lnTo>
                      <a:pt x="236" y="71"/>
                    </a:lnTo>
                    <a:close/>
                    <a:moveTo>
                      <a:pt x="133" y="117"/>
                    </a:moveTo>
                    <a:lnTo>
                      <a:pt x="129" y="101"/>
                    </a:lnTo>
                    <a:lnTo>
                      <a:pt x="148" y="98"/>
                    </a:lnTo>
                    <a:lnTo>
                      <a:pt x="145" y="86"/>
                    </a:lnTo>
                    <a:lnTo>
                      <a:pt x="110" y="71"/>
                    </a:lnTo>
                    <a:lnTo>
                      <a:pt x="108" y="57"/>
                    </a:lnTo>
                    <a:lnTo>
                      <a:pt x="97" y="45"/>
                    </a:lnTo>
                    <a:lnTo>
                      <a:pt x="83" y="33"/>
                    </a:lnTo>
                    <a:lnTo>
                      <a:pt x="46" y="19"/>
                    </a:lnTo>
                    <a:lnTo>
                      <a:pt x="9" y="3"/>
                    </a:lnTo>
                    <a:lnTo>
                      <a:pt x="6" y="80"/>
                    </a:lnTo>
                    <a:lnTo>
                      <a:pt x="0" y="158"/>
                    </a:lnTo>
                    <a:lnTo>
                      <a:pt x="21" y="159"/>
                    </a:lnTo>
                    <a:lnTo>
                      <a:pt x="33" y="163"/>
                    </a:lnTo>
                    <a:lnTo>
                      <a:pt x="50" y="154"/>
                    </a:lnTo>
                    <a:lnTo>
                      <a:pt x="49" y="136"/>
                    </a:lnTo>
                    <a:lnTo>
                      <a:pt x="62" y="129"/>
                    </a:lnTo>
                    <a:lnTo>
                      <a:pt x="81" y="122"/>
                    </a:lnTo>
                    <a:lnTo>
                      <a:pt x="107" y="133"/>
                    </a:lnTo>
                    <a:lnTo>
                      <a:pt x="116" y="153"/>
                    </a:lnTo>
                    <a:lnTo>
                      <a:pt x="127" y="166"/>
                    </a:lnTo>
                    <a:lnTo>
                      <a:pt x="141" y="181"/>
                    </a:lnTo>
                    <a:lnTo>
                      <a:pt x="161" y="185"/>
                    </a:lnTo>
                    <a:lnTo>
                      <a:pt x="180" y="188"/>
                    </a:lnTo>
                    <a:lnTo>
                      <a:pt x="184" y="194"/>
                    </a:lnTo>
                    <a:lnTo>
                      <a:pt x="198" y="192"/>
                    </a:lnTo>
                    <a:lnTo>
                      <a:pt x="201" y="186"/>
                    </a:lnTo>
                    <a:lnTo>
                      <a:pt x="180" y="176"/>
                    </a:lnTo>
                    <a:lnTo>
                      <a:pt x="187" y="171"/>
                    </a:lnTo>
                    <a:lnTo>
                      <a:pt x="171" y="167"/>
                    </a:lnTo>
                    <a:lnTo>
                      <a:pt x="173" y="157"/>
                    </a:lnTo>
                    <a:lnTo>
                      <a:pt x="161" y="157"/>
                    </a:lnTo>
                    <a:lnTo>
                      <a:pt x="150" y="132"/>
                    </a:lnTo>
                    <a:lnTo>
                      <a:pt x="133" y="117"/>
                    </a:lnTo>
                    <a:lnTo>
                      <a:pt x="133" y="117"/>
                    </a:lnTo>
                    <a:close/>
                    <a:moveTo>
                      <a:pt x="262" y="48"/>
                    </a:moveTo>
                    <a:lnTo>
                      <a:pt x="260" y="36"/>
                    </a:lnTo>
                    <a:lnTo>
                      <a:pt x="253" y="28"/>
                    </a:lnTo>
                    <a:lnTo>
                      <a:pt x="245" y="18"/>
                    </a:lnTo>
                    <a:lnTo>
                      <a:pt x="236" y="12"/>
                    </a:lnTo>
                    <a:lnTo>
                      <a:pt x="229" y="8"/>
                    </a:lnTo>
                    <a:lnTo>
                      <a:pt x="218" y="0"/>
                    </a:lnTo>
                    <a:lnTo>
                      <a:pt x="212" y="6"/>
                    </a:lnTo>
                    <a:lnTo>
                      <a:pt x="227" y="13"/>
                    </a:lnTo>
                    <a:lnTo>
                      <a:pt x="238" y="23"/>
                    </a:lnTo>
                    <a:lnTo>
                      <a:pt x="247" y="31"/>
                    </a:lnTo>
                    <a:lnTo>
                      <a:pt x="252" y="40"/>
                    </a:lnTo>
                    <a:lnTo>
                      <a:pt x="255" y="54"/>
                    </a:lnTo>
                    <a:lnTo>
                      <a:pt x="262" y="48"/>
                    </a:lnTo>
                    <a:lnTo>
                      <a:pt x="262" y="4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9" name="Vanuatu" descr="{&quot;Key&quot;:&quot;vanuatu&quot;,&quot;Name&quot;:&quot;Vanuatu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6E796DC-02E9-6AF2-FB98-2B74000F061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96675" y="5035551"/>
                <a:ext cx="28575" cy="73025"/>
              </a:xfrm>
              <a:custGeom>
                <a:avLst/>
                <a:gdLst>
                  <a:gd name="T0" fmla="*/ 18 w 18"/>
                  <a:gd name="T1" fmla="*/ 44 h 46"/>
                  <a:gd name="T2" fmla="*/ 9 w 18"/>
                  <a:gd name="T3" fmla="*/ 30 h 46"/>
                  <a:gd name="T4" fmla="*/ 6 w 18"/>
                  <a:gd name="T5" fmla="*/ 36 h 46"/>
                  <a:gd name="T6" fmla="*/ 11 w 18"/>
                  <a:gd name="T7" fmla="*/ 46 h 46"/>
                  <a:gd name="T8" fmla="*/ 18 w 18"/>
                  <a:gd name="T9" fmla="*/ 44 h 46"/>
                  <a:gd name="T10" fmla="*/ 18 w 18"/>
                  <a:gd name="T11" fmla="*/ 44 h 46"/>
                  <a:gd name="T12" fmla="*/ 11 w 18"/>
                  <a:gd name="T13" fmla="*/ 7 h 46"/>
                  <a:gd name="T14" fmla="*/ 2 w 18"/>
                  <a:gd name="T15" fmla="*/ 0 h 46"/>
                  <a:gd name="T16" fmla="*/ 0 w 18"/>
                  <a:gd name="T17" fmla="*/ 17 h 46"/>
                  <a:gd name="T18" fmla="*/ 1 w 18"/>
                  <a:gd name="T19" fmla="*/ 25 h 46"/>
                  <a:gd name="T20" fmla="*/ 5 w 18"/>
                  <a:gd name="T21" fmla="*/ 23 h 46"/>
                  <a:gd name="T22" fmla="*/ 11 w 18"/>
                  <a:gd name="T23" fmla="*/ 26 h 46"/>
                  <a:gd name="T24" fmla="*/ 11 w 18"/>
                  <a:gd name="T25" fmla="*/ 7 h 46"/>
                  <a:gd name="T26" fmla="*/ 11 w 18"/>
                  <a:gd name="T27" fmla="*/ 7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" h="46">
                    <a:moveTo>
                      <a:pt x="18" y="44"/>
                    </a:moveTo>
                    <a:lnTo>
                      <a:pt x="9" y="30"/>
                    </a:lnTo>
                    <a:lnTo>
                      <a:pt x="6" y="36"/>
                    </a:lnTo>
                    <a:lnTo>
                      <a:pt x="11" y="46"/>
                    </a:lnTo>
                    <a:lnTo>
                      <a:pt x="18" y="44"/>
                    </a:lnTo>
                    <a:lnTo>
                      <a:pt x="18" y="44"/>
                    </a:lnTo>
                    <a:close/>
                    <a:moveTo>
                      <a:pt x="11" y="7"/>
                    </a:moveTo>
                    <a:lnTo>
                      <a:pt x="2" y="0"/>
                    </a:lnTo>
                    <a:lnTo>
                      <a:pt x="0" y="17"/>
                    </a:lnTo>
                    <a:lnTo>
                      <a:pt x="1" y="25"/>
                    </a:lnTo>
                    <a:lnTo>
                      <a:pt x="5" y="23"/>
                    </a:lnTo>
                    <a:lnTo>
                      <a:pt x="11" y="26"/>
                    </a:lnTo>
                    <a:lnTo>
                      <a:pt x="11" y="7"/>
                    </a:lnTo>
                    <a:lnTo>
                      <a:pt x="11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0" name="New Caledonia" descr="{&quot;Key&quot;:&quot;new caledonia&quot;,&quot;Name&quot;:&quot;New Caledon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7F2A8E-C133-C91B-B437-7225BB216F3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241087" y="5203826"/>
                <a:ext cx="249237" cy="133350"/>
              </a:xfrm>
              <a:custGeom>
                <a:avLst/>
                <a:gdLst>
                  <a:gd name="T0" fmla="*/ 136 w 157"/>
                  <a:gd name="T1" fmla="*/ 81 h 84"/>
                  <a:gd name="T2" fmla="*/ 136 w 157"/>
                  <a:gd name="T3" fmla="*/ 84 h 84"/>
                  <a:gd name="T4" fmla="*/ 137 w 157"/>
                  <a:gd name="T5" fmla="*/ 83 h 84"/>
                  <a:gd name="T6" fmla="*/ 154 w 157"/>
                  <a:gd name="T7" fmla="*/ 53 h 84"/>
                  <a:gd name="T8" fmla="*/ 151 w 157"/>
                  <a:gd name="T9" fmla="*/ 54 h 84"/>
                  <a:gd name="T10" fmla="*/ 152 w 157"/>
                  <a:gd name="T11" fmla="*/ 59 h 84"/>
                  <a:gd name="T12" fmla="*/ 156 w 157"/>
                  <a:gd name="T13" fmla="*/ 60 h 84"/>
                  <a:gd name="T14" fmla="*/ 155 w 157"/>
                  <a:gd name="T15" fmla="*/ 55 h 84"/>
                  <a:gd name="T16" fmla="*/ 145 w 157"/>
                  <a:gd name="T17" fmla="*/ 47 h 84"/>
                  <a:gd name="T18" fmla="*/ 143 w 157"/>
                  <a:gd name="T19" fmla="*/ 42 h 84"/>
                  <a:gd name="T20" fmla="*/ 142 w 157"/>
                  <a:gd name="T21" fmla="*/ 37 h 84"/>
                  <a:gd name="T22" fmla="*/ 140 w 157"/>
                  <a:gd name="T23" fmla="*/ 39 h 84"/>
                  <a:gd name="T24" fmla="*/ 137 w 157"/>
                  <a:gd name="T25" fmla="*/ 43 h 84"/>
                  <a:gd name="T26" fmla="*/ 141 w 157"/>
                  <a:gd name="T27" fmla="*/ 48 h 84"/>
                  <a:gd name="T28" fmla="*/ 129 w 157"/>
                  <a:gd name="T29" fmla="*/ 38 h 84"/>
                  <a:gd name="T30" fmla="*/ 131 w 157"/>
                  <a:gd name="T31" fmla="*/ 35 h 84"/>
                  <a:gd name="T32" fmla="*/ 133 w 157"/>
                  <a:gd name="T33" fmla="*/ 32 h 84"/>
                  <a:gd name="T34" fmla="*/ 131 w 157"/>
                  <a:gd name="T35" fmla="*/ 32 h 84"/>
                  <a:gd name="T36" fmla="*/ 128 w 157"/>
                  <a:gd name="T37" fmla="*/ 38 h 84"/>
                  <a:gd name="T38" fmla="*/ 83 w 157"/>
                  <a:gd name="T39" fmla="*/ 27 h 84"/>
                  <a:gd name="T40" fmla="*/ 80 w 157"/>
                  <a:gd name="T41" fmla="*/ 27 h 84"/>
                  <a:gd name="T42" fmla="*/ 81 w 157"/>
                  <a:gd name="T43" fmla="*/ 29 h 84"/>
                  <a:gd name="T44" fmla="*/ 83 w 157"/>
                  <a:gd name="T45" fmla="*/ 36 h 84"/>
                  <a:gd name="T46" fmla="*/ 87 w 157"/>
                  <a:gd name="T47" fmla="*/ 43 h 84"/>
                  <a:gd name="T48" fmla="*/ 91 w 157"/>
                  <a:gd name="T49" fmla="*/ 51 h 84"/>
                  <a:gd name="T50" fmla="*/ 99 w 157"/>
                  <a:gd name="T51" fmla="*/ 59 h 84"/>
                  <a:gd name="T52" fmla="*/ 105 w 157"/>
                  <a:gd name="T53" fmla="*/ 64 h 84"/>
                  <a:gd name="T54" fmla="*/ 112 w 157"/>
                  <a:gd name="T55" fmla="*/ 68 h 84"/>
                  <a:gd name="T56" fmla="*/ 113 w 157"/>
                  <a:gd name="T57" fmla="*/ 71 h 84"/>
                  <a:gd name="T58" fmla="*/ 118 w 157"/>
                  <a:gd name="T59" fmla="*/ 74 h 84"/>
                  <a:gd name="T60" fmla="*/ 119 w 157"/>
                  <a:gd name="T61" fmla="*/ 75 h 84"/>
                  <a:gd name="T62" fmla="*/ 126 w 157"/>
                  <a:gd name="T63" fmla="*/ 78 h 84"/>
                  <a:gd name="T64" fmla="*/ 129 w 157"/>
                  <a:gd name="T65" fmla="*/ 71 h 84"/>
                  <a:gd name="T66" fmla="*/ 122 w 157"/>
                  <a:gd name="T67" fmla="*/ 65 h 84"/>
                  <a:gd name="T68" fmla="*/ 114 w 157"/>
                  <a:gd name="T69" fmla="*/ 56 h 84"/>
                  <a:gd name="T70" fmla="*/ 110 w 157"/>
                  <a:gd name="T71" fmla="*/ 53 h 84"/>
                  <a:gd name="T72" fmla="*/ 106 w 157"/>
                  <a:gd name="T73" fmla="*/ 50 h 84"/>
                  <a:gd name="T74" fmla="*/ 104 w 157"/>
                  <a:gd name="T75" fmla="*/ 45 h 84"/>
                  <a:gd name="T76" fmla="*/ 101 w 157"/>
                  <a:gd name="T77" fmla="*/ 40 h 84"/>
                  <a:gd name="T78" fmla="*/ 96 w 157"/>
                  <a:gd name="T79" fmla="*/ 37 h 84"/>
                  <a:gd name="T80" fmla="*/ 85 w 157"/>
                  <a:gd name="T81" fmla="*/ 29 h 84"/>
                  <a:gd name="T82" fmla="*/ 1 w 157"/>
                  <a:gd name="T83" fmla="*/ 5 h 84"/>
                  <a:gd name="T84" fmla="*/ 1 w 157"/>
                  <a:gd name="T85" fmla="*/ 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57" h="84">
                    <a:moveTo>
                      <a:pt x="137" y="83"/>
                    </a:moveTo>
                    <a:lnTo>
                      <a:pt x="137" y="82"/>
                    </a:lnTo>
                    <a:lnTo>
                      <a:pt x="136" y="81"/>
                    </a:lnTo>
                    <a:lnTo>
                      <a:pt x="135" y="83"/>
                    </a:lnTo>
                    <a:lnTo>
                      <a:pt x="135" y="84"/>
                    </a:lnTo>
                    <a:lnTo>
                      <a:pt x="136" y="84"/>
                    </a:lnTo>
                    <a:lnTo>
                      <a:pt x="136" y="84"/>
                    </a:lnTo>
                    <a:lnTo>
                      <a:pt x="137" y="83"/>
                    </a:lnTo>
                    <a:lnTo>
                      <a:pt x="137" y="83"/>
                    </a:lnTo>
                    <a:close/>
                    <a:moveTo>
                      <a:pt x="155" y="55"/>
                    </a:moveTo>
                    <a:lnTo>
                      <a:pt x="154" y="55"/>
                    </a:lnTo>
                    <a:lnTo>
                      <a:pt x="154" y="53"/>
                    </a:lnTo>
                    <a:lnTo>
                      <a:pt x="155" y="53"/>
                    </a:lnTo>
                    <a:lnTo>
                      <a:pt x="153" y="53"/>
                    </a:lnTo>
                    <a:lnTo>
                      <a:pt x="151" y="54"/>
                    </a:lnTo>
                    <a:lnTo>
                      <a:pt x="151" y="57"/>
                    </a:lnTo>
                    <a:lnTo>
                      <a:pt x="151" y="59"/>
                    </a:lnTo>
                    <a:lnTo>
                      <a:pt x="152" y="59"/>
                    </a:lnTo>
                    <a:lnTo>
                      <a:pt x="152" y="61"/>
                    </a:lnTo>
                    <a:lnTo>
                      <a:pt x="153" y="61"/>
                    </a:lnTo>
                    <a:lnTo>
                      <a:pt x="156" y="60"/>
                    </a:lnTo>
                    <a:lnTo>
                      <a:pt x="157" y="55"/>
                    </a:lnTo>
                    <a:lnTo>
                      <a:pt x="155" y="55"/>
                    </a:lnTo>
                    <a:lnTo>
                      <a:pt x="155" y="55"/>
                    </a:lnTo>
                    <a:lnTo>
                      <a:pt x="155" y="55"/>
                    </a:lnTo>
                    <a:close/>
                    <a:moveTo>
                      <a:pt x="144" y="49"/>
                    </a:moveTo>
                    <a:lnTo>
                      <a:pt x="145" y="47"/>
                    </a:lnTo>
                    <a:lnTo>
                      <a:pt x="145" y="46"/>
                    </a:lnTo>
                    <a:lnTo>
                      <a:pt x="144" y="44"/>
                    </a:lnTo>
                    <a:lnTo>
                      <a:pt x="143" y="42"/>
                    </a:lnTo>
                    <a:lnTo>
                      <a:pt x="144" y="38"/>
                    </a:lnTo>
                    <a:lnTo>
                      <a:pt x="144" y="38"/>
                    </a:lnTo>
                    <a:lnTo>
                      <a:pt x="142" y="37"/>
                    </a:lnTo>
                    <a:lnTo>
                      <a:pt x="139" y="38"/>
                    </a:lnTo>
                    <a:lnTo>
                      <a:pt x="138" y="39"/>
                    </a:lnTo>
                    <a:lnTo>
                      <a:pt x="140" y="39"/>
                    </a:lnTo>
                    <a:lnTo>
                      <a:pt x="141" y="40"/>
                    </a:lnTo>
                    <a:lnTo>
                      <a:pt x="139" y="43"/>
                    </a:lnTo>
                    <a:lnTo>
                      <a:pt x="137" y="43"/>
                    </a:lnTo>
                    <a:lnTo>
                      <a:pt x="138" y="45"/>
                    </a:lnTo>
                    <a:lnTo>
                      <a:pt x="138" y="47"/>
                    </a:lnTo>
                    <a:lnTo>
                      <a:pt x="141" y="48"/>
                    </a:lnTo>
                    <a:lnTo>
                      <a:pt x="142" y="49"/>
                    </a:lnTo>
                    <a:lnTo>
                      <a:pt x="144" y="49"/>
                    </a:lnTo>
                    <a:close/>
                    <a:moveTo>
                      <a:pt x="129" y="38"/>
                    </a:moveTo>
                    <a:lnTo>
                      <a:pt x="130" y="36"/>
                    </a:lnTo>
                    <a:lnTo>
                      <a:pt x="131" y="36"/>
                    </a:lnTo>
                    <a:lnTo>
                      <a:pt x="131" y="35"/>
                    </a:lnTo>
                    <a:lnTo>
                      <a:pt x="131" y="34"/>
                    </a:lnTo>
                    <a:lnTo>
                      <a:pt x="132" y="33"/>
                    </a:lnTo>
                    <a:lnTo>
                      <a:pt x="133" y="32"/>
                    </a:lnTo>
                    <a:lnTo>
                      <a:pt x="132" y="31"/>
                    </a:lnTo>
                    <a:lnTo>
                      <a:pt x="131" y="31"/>
                    </a:lnTo>
                    <a:lnTo>
                      <a:pt x="131" y="32"/>
                    </a:lnTo>
                    <a:lnTo>
                      <a:pt x="130" y="35"/>
                    </a:lnTo>
                    <a:lnTo>
                      <a:pt x="130" y="36"/>
                    </a:lnTo>
                    <a:lnTo>
                      <a:pt x="128" y="38"/>
                    </a:lnTo>
                    <a:lnTo>
                      <a:pt x="129" y="38"/>
                    </a:lnTo>
                    <a:lnTo>
                      <a:pt x="129" y="38"/>
                    </a:lnTo>
                    <a:close/>
                    <a:moveTo>
                      <a:pt x="83" y="27"/>
                    </a:moveTo>
                    <a:lnTo>
                      <a:pt x="80" y="24"/>
                    </a:lnTo>
                    <a:lnTo>
                      <a:pt x="80" y="25"/>
                    </a:lnTo>
                    <a:lnTo>
                      <a:pt x="80" y="27"/>
                    </a:lnTo>
                    <a:lnTo>
                      <a:pt x="80" y="28"/>
                    </a:lnTo>
                    <a:lnTo>
                      <a:pt x="81" y="29"/>
                    </a:lnTo>
                    <a:lnTo>
                      <a:pt x="81" y="29"/>
                    </a:lnTo>
                    <a:lnTo>
                      <a:pt x="81" y="31"/>
                    </a:lnTo>
                    <a:lnTo>
                      <a:pt x="81" y="33"/>
                    </a:lnTo>
                    <a:lnTo>
                      <a:pt x="83" y="36"/>
                    </a:lnTo>
                    <a:lnTo>
                      <a:pt x="84" y="38"/>
                    </a:lnTo>
                    <a:lnTo>
                      <a:pt x="85" y="41"/>
                    </a:lnTo>
                    <a:lnTo>
                      <a:pt x="87" y="43"/>
                    </a:lnTo>
                    <a:lnTo>
                      <a:pt x="88" y="45"/>
                    </a:lnTo>
                    <a:lnTo>
                      <a:pt x="91" y="50"/>
                    </a:lnTo>
                    <a:lnTo>
                      <a:pt x="91" y="51"/>
                    </a:lnTo>
                    <a:lnTo>
                      <a:pt x="93" y="53"/>
                    </a:lnTo>
                    <a:lnTo>
                      <a:pt x="97" y="57"/>
                    </a:lnTo>
                    <a:lnTo>
                      <a:pt x="99" y="59"/>
                    </a:lnTo>
                    <a:lnTo>
                      <a:pt x="100" y="60"/>
                    </a:lnTo>
                    <a:lnTo>
                      <a:pt x="104" y="63"/>
                    </a:lnTo>
                    <a:lnTo>
                      <a:pt x="105" y="64"/>
                    </a:lnTo>
                    <a:lnTo>
                      <a:pt x="106" y="65"/>
                    </a:lnTo>
                    <a:lnTo>
                      <a:pt x="109" y="66"/>
                    </a:lnTo>
                    <a:lnTo>
                      <a:pt x="112" y="68"/>
                    </a:lnTo>
                    <a:lnTo>
                      <a:pt x="112" y="68"/>
                    </a:lnTo>
                    <a:lnTo>
                      <a:pt x="112" y="70"/>
                    </a:lnTo>
                    <a:lnTo>
                      <a:pt x="113" y="71"/>
                    </a:lnTo>
                    <a:lnTo>
                      <a:pt x="115" y="72"/>
                    </a:lnTo>
                    <a:lnTo>
                      <a:pt x="117" y="74"/>
                    </a:lnTo>
                    <a:lnTo>
                      <a:pt x="118" y="74"/>
                    </a:lnTo>
                    <a:lnTo>
                      <a:pt x="118" y="75"/>
                    </a:lnTo>
                    <a:lnTo>
                      <a:pt x="119" y="75"/>
                    </a:lnTo>
                    <a:lnTo>
                      <a:pt x="119" y="75"/>
                    </a:lnTo>
                    <a:lnTo>
                      <a:pt x="123" y="78"/>
                    </a:lnTo>
                    <a:lnTo>
                      <a:pt x="125" y="78"/>
                    </a:lnTo>
                    <a:lnTo>
                      <a:pt x="126" y="78"/>
                    </a:lnTo>
                    <a:lnTo>
                      <a:pt x="128" y="77"/>
                    </a:lnTo>
                    <a:lnTo>
                      <a:pt x="129" y="75"/>
                    </a:lnTo>
                    <a:lnTo>
                      <a:pt x="129" y="71"/>
                    </a:lnTo>
                    <a:lnTo>
                      <a:pt x="127" y="69"/>
                    </a:lnTo>
                    <a:lnTo>
                      <a:pt x="124" y="67"/>
                    </a:lnTo>
                    <a:lnTo>
                      <a:pt x="122" y="65"/>
                    </a:lnTo>
                    <a:lnTo>
                      <a:pt x="121" y="64"/>
                    </a:lnTo>
                    <a:lnTo>
                      <a:pt x="118" y="60"/>
                    </a:lnTo>
                    <a:lnTo>
                      <a:pt x="114" y="56"/>
                    </a:lnTo>
                    <a:lnTo>
                      <a:pt x="112" y="55"/>
                    </a:lnTo>
                    <a:lnTo>
                      <a:pt x="111" y="54"/>
                    </a:lnTo>
                    <a:lnTo>
                      <a:pt x="110" y="53"/>
                    </a:lnTo>
                    <a:lnTo>
                      <a:pt x="109" y="52"/>
                    </a:lnTo>
                    <a:lnTo>
                      <a:pt x="107" y="51"/>
                    </a:lnTo>
                    <a:lnTo>
                      <a:pt x="106" y="50"/>
                    </a:lnTo>
                    <a:lnTo>
                      <a:pt x="104" y="47"/>
                    </a:lnTo>
                    <a:lnTo>
                      <a:pt x="104" y="46"/>
                    </a:lnTo>
                    <a:lnTo>
                      <a:pt x="104" y="45"/>
                    </a:lnTo>
                    <a:lnTo>
                      <a:pt x="104" y="44"/>
                    </a:lnTo>
                    <a:lnTo>
                      <a:pt x="102" y="42"/>
                    </a:lnTo>
                    <a:lnTo>
                      <a:pt x="101" y="40"/>
                    </a:lnTo>
                    <a:lnTo>
                      <a:pt x="101" y="39"/>
                    </a:lnTo>
                    <a:lnTo>
                      <a:pt x="99" y="38"/>
                    </a:lnTo>
                    <a:lnTo>
                      <a:pt x="96" y="37"/>
                    </a:lnTo>
                    <a:lnTo>
                      <a:pt x="90" y="30"/>
                    </a:lnTo>
                    <a:lnTo>
                      <a:pt x="88" y="28"/>
                    </a:lnTo>
                    <a:lnTo>
                      <a:pt x="85" y="29"/>
                    </a:lnTo>
                    <a:lnTo>
                      <a:pt x="83" y="27"/>
                    </a:lnTo>
                    <a:lnTo>
                      <a:pt x="83" y="27"/>
                    </a:lnTo>
                    <a:close/>
                    <a:moveTo>
                      <a:pt x="1" y="5"/>
                    </a:moveTo>
                    <a:lnTo>
                      <a:pt x="2" y="3"/>
                    </a:lnTo>
                    <a:lnTo>
                      <a:pt x="2" y="0"/>
                    </a:lnTo>
                    <a:lnTo>
                      <a:pt x="1" y="2"/>
                    </a:lnTo>
                    <a:lnTo>
                      <a:pt x="0" y="6"/>
                    </a:lnTo>
                    <a:lnTo>
                      <a:pt x="1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1" name="Marshall Islands" descr="{&quot;Key&quot;:&quot;marshall islands&quot;,&quot;Name&quot;:&quot;Marshall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72070AC-89D5-D5E8-0AC8-9014C1C5B4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63350" y="4502151"/>
                <a:ext cx="0" cy="1588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h 1"/>
                  <a:gd name="T4" fmla="*/ 0 h 1"/>
                  <a:gd name="T5" fmla="*/ 0 h 1"/>
                  <a:gd name="T6" fmla="*/ 1 h 1"/>
                  <a:gd name="T7" fmla="*/ 0 h 1"/>
                  <a:gd name="T8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2" name="Solomon Islands" descr="{&quot;Key&quot;:&quot;solomon islands&quot;,&quot;Name&quot;:&quot;Solomon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D102F17-E595-BD16-BA29-1066A81A435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176000" y="4732338"/>
                <a:ext cx="352425" cy="196850"/>
              </a:xfrm>
              <a:custGeom>
                <a:avLst/>
                <a:gdLst>
                  <a:gd name="T0" fmla="*/ 220 w 222"/>
                  <a:gd name="T1" fmla="*/ 121 h 124"/>
                  <a:gd name="T2" fmla="*/ 88 w 222"/>
                  <a:gd name="T3" fmla="*/ 121 h 124"/>
                  <a:gd name="T4" fmla="*/ 80 w 222"/>
                  <a:gd name="T5" fmla="*/ 119 h 124"/>
                  <a:gd name="T6" fmla="*/ 87 w 222"/>
                  <a:gd name="T7" fmla="*/ 123 h 124"/>
                  <a:gd name="T8" fmla="*/ 210 w 222"/>
                  <a:gd name="T9" fmla="*/ 97 h 124"/>
                  <a:gd name="T10" fmla="*/ 202 w 222"/>
                  <a:gd name="T11" fmla="*/ 98 h 124"/>
                  <a:gd name="T12" fmla="*/ 207 w 222"/>
                  <a:gd name="T13" fmla="*/ 99 h 124"/>
                  <a:gd name="T14" fmla="*/ 117 w 222"/>
                  <a:gd name="T15" fmla="*/ 89 h 124"/>
                  <a:gd name="T16" fmla="*/ 112 w 222"/>
                  <a:gd name="T17" fmla="*/ 89 h 124"/>
                  <a:gd name="T18" fmla="*/ 121 w 222"/>
                  <a:gd name="T19" fmla="*/ 99 h 124"/>
                  <a:gd name="T20" fmla="*/ 129 w 222"/>
                  <a:gd name="T21" fmla="*/ 99 h 124"/>
                  <a:gd name="T22" fmla="*/ 120 w 222"/>
                  <a:gd name="T23" fmla="*/ 91 h 124"/>
                  <a:gd name="T24" fmla="*/ 114 w 222"/>
                  <a:gd name="T25" fmla="*/ 67 h 124"/>
                  <a:gd name="T26" fmla="*/ 117 w 222"/>
                  <a:gd name="T27" fmla="*/ 75 h 124"/>
                  <a:gd name="T28" fmla="*/ 76 w 222"/>
                  <a:gd name="T29" fmla="*/ 66 h 124"/>
                  <a:gd name="T30" fmla="*/ 80 w 222"/>
                  <a:gd name="T31" fmla="*/ 76 h 124"/>
                  <a:gd name="T32" fmla="*/ 101 w 222"/>
                  <a:gd name="T33" fmla="*/ 78 h 124"/>
                  <a:gd name="T34" fmla="*/ 95 w 222"/>
                  <a:gd name="T35" fmla="*/ 69 h 124"/>
                  <a:gd name="T36" fmla="*/ 89 w 222"/>
                  <a:gd name="T37" fmla="*/ 57 h 124"/>
                  <a:gd name="T38" fmla="*/ 91 w 222"/>
                  <a:gd name="T39" fmla="*/ 61 h 124"/>
                  <a:gd name="T40" fmla="*/ 90 w 222"/>
                  <a:gd name="T41" fmla="*/ 57 h 124"/>
                  <a:gd name="T42" fmla="*/ 69 w 222"/>
                  <a:gd name="T43" fmla="*/ 57 h 124"/>
                  <a:gd name="T44" fmla="*/ 67 w 222"/>
                  <a:gd name="T45" fmla="*/ 59 h 124"/>
                  <a:gd name="T46" fmla="*/ 35 w 222"/>
                  <a:gd name="T47" fmla="*/ 50 h 124"/>
                  <a:gd name="T48" fmla="*/ 37 w 222"/>
                  <a:gd name="T49" fmla="*/ 52 h 124"/>
                  <a:gd name="T50" fmla="*/ 47 w 222"/>
                  <a:gd name="T51" fmla="*/ 52 h 124"/>
                  <a:gd name="T52" fmla="*/ 47 w 222"/>
                  <a:gd name="T53" fmla="*/ 48 h 124"/>
                  <a:gd name="T54" fmla="*/ 43 w 222"/>
                  <a:gd name="T55" fmla="*/ 47 h 124"/>
                  <a:gd name="T56" fmla="*/ 47 w 222"/>
                  <a:gd name="T57" fmla="*/ 50 h 124"/>
                  <a:gd name="T58" fmla="*/ 33 w 222"/>
                  <a:gd name="T59" fmla="*/ 43 h 124"/>
                  <a:gd name="T60" fmla="*/ 32 w 222"/>
                  <a:gd name="T61" fmla="*/ 50 h 124"/>
                  <a:gd name="T62" fmla="*/ 78 w 222"/>
                  <a:gd name="T63" fmla="*/ 42 h 124"/>
                  <a:gd name="T64" fmla="*/ 103 w 222"/>
                  <a:gd name="T65" fmla="*/ 40 h 124"/>
                  <a:gd name="T66" fmla="*/ 102 w 222"/>
                  <a:gd name="T67" fmla="*/ 46 h 124"/>
                  <a:gd name="T68" fmla="*/ 110 w 222"/>
                  <a:gd name="T69" fmla="*/ 66 h 124"/>
                  <a:gd name="T70" fmla="*/ 112 w 222"/>
                  <a:gd name="T71" fmla="*/ 61 h 124"/>
                  <a:gd name="T72" fmla="*/ 106 w 222"/>
                  <a:gd name="T73" fmla="*/ 52 h 124"/>
                  <a:gd name="T74" fmla="*/ 41 w 222"/>
                  <a:gd name="T75" fmla="*/ 38 h 124"/>
                  <a:gd name="T76" fmla="*/ 33 w 222"/>
                  <a:gd name="T77" fmla="*/ 36 h 124"/>
                  <a:gd name="T78" fmla="*/ 32 w 222"/>
                  <a:gd name="T79" fmla="*/ 39 h 124"/>
                  <a:gd name="T80" fmla="*/ 40 w 222"/>
                  <a:gd name="T81" fmla="*/ 46 h 124"/>
                  <a:gd name="T82" fmla="*/ 41 w 222"/>
                  <a:gd name="T83" fmla="*/ 38 h 124"/>
                  <a:gd name="T84" fmla="*/ 16 w 222"/>
                  <a:gd name="T85" fmla="*/ 33 h 124"/>
                  <a:gd name="T86" fmla="*/ 30 w 222"/>
                  <a:gd name="T87" fmla="*/ 34 h 124"/>
                  <a:gd name="T88" fmla="*/ 24 w 222"/>
                  <a:gd name="T89" fmla="*/ 34 h 124"/>
                  <a:gd name="T90" fmla="*/ 19 w 222"/>
                  <a:gd name="T91" fmla="*/ 30 h 124"/>
                  <a:gd name="T92" fmla="*/ 16 w 222"/>
                  <a:gd name="T93" fmla="*/ 24 h 124"/>
                  <a:gd name="T94" fmla="*/ 19 w 222"/>
                  <a:gd name="T95" fmla="*/ 31 h 124"/>
                  <a:gd name="T96" fmla="*/ 76 w 222"/>
                  <a:gd name="T97" fmla="*/ 34 h 124"/>
                  <a:gd name="T98" fmla="*/ 67 w 222"/>
                  <a:gd name="T99" fmla="*/ 28 h 124"/>
                  <a:gd name="T100" fmla="*/ 60 w 222"/>
                  <a:gd name="T101" fmla="*/ 27 h 124"/>
                  <a:gd name="T102" fmla="*/ 69 w 222"/>
                  <a:gd name="T103" fmla="*/ 36 h 124"/>
                  <a:gd name="T104" fmla="*/ 84 w 222"/>
                  <a:gd name="T105" fmla="*/ 46 h 124"/>
                  <a:gd name="T106" fmla="*/ 0 w 222"/>
                  <a:gd name="T107" fmla="*/ 9 h 124"/>
                  <a:gd name="T108" fmla="*/ 36 w 222"/>
                  <a:gd name="T109" fmla="*/ 17 h 124"/>
                  <a:gd name="T110" fmla="*/ 28 w 222"/>
                  <a:gd name="T111" fmla="*/ 7 h 124"/>
                  <a:gd name="T112" fmla="*/ 18 w 222"/>
                  <a:gd name="T113" fmla="*/ 4 h 124"/>
                  <a:gd name="T114" fmla="*/ 33 w 222"/>
                  <a:gd name="T115" fmla="*/ 18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22" h="124">
                    <a:moveTo>
                      <a:pt x="222" y="121"/>
                    </a:moveTo>
                    <a:lnTo>
                      <a:pt x="222" y="120"/>
                    </a:lnTo>
                    <a:lnTo>
                      <a:pt x="221" y="118"/>
                    </a:lnTo>
                    <a:lnTo>
                      <a:pt x="220" y="118"/>
                    </a:lnTo>
                    <a:lnTo>
                      <a:pt x="219" y="119"/>
                    </a:lnTo>
                    <a:lnTo>
                      <a:pt x="220" y="121"/>
                    </a:lnTo>
                    <a:lnTo>
                      <a:pt x="220" y="121"/>
                    </a:lnTo>
                    <a:lnTo>
                      <a:pt x="222" y="121"/>
                    </a:lnTo>
                    <a:lnTo>
                      <a:pt x="222" y="121"/>
                    </a:lnTo>
                    <a:close/>
                    <a:moveTo>
                      <a:pt x="89" y="123"/>
                    </a:moveTo>
                    <a:lnTo>
                      <a:pt x="89" y="122"/>
                    </a:lnTo>
                    <a:lnTo>
                      <a:pt x="88" y="121"/>
                    </a:lnTo>
                    <a:lnTo>
                      <a:pt x="80" y="116"/>
                    </a:lnTo>
                    <a:lnTo>
                      <a:pt x="78" y="116"/>
                    </a:lnTo>
                    <a:lnTo>
                      <a:pt x="78" y="116"/>
                    </a:lnTo>
                    <a:lnTo>
                      <a:pt x="78" y="117"/>
                    </a:lnTo>
                    <a:lnTo>
                      <a:pt x="78" y="118"/>
                    </a:lnTo>
                    <a:lnTo>
                      <a:pt x="80" y="119"/>
                    </a:lnTo>
                    <a:lnTo>
                      <a:pt x="80" y="119"/>
                    </a:lnTo>
                    <a:lnTo>
                      <a:pt x="81" y="120"/>
                    </a:lnTo>
                    <a:lnTo>
                      <a:pt x="84" y="121"/>
                    </a:lnTo>
                    <a:lnTo>
                      <a:pt x="86" y="122"/>
                    </a:lnTo>
                    <a:lnTo>
                      <a:pt x="86" y="123"/>
                    </a:lnTo>
                    <a:lnTo>
                      <a:pt x="87" y="123"/>
                    </a:lnTo>
                    <a:lnTo>
                      <a:pt x="88" y="124"/>
                    </a:lnTo>
                    <a:lnTo>
                      <a:pt x="89" y="123"/>
                    </a:lnTo>
                    <a:lnTo>
                      <a:pt x="89" y="123"/>
                    </a:lnTo>
                    <a:close/>
                    <a:moveTo>
                      <a:pt x="209" y="98"/>
                    </a:moveTo>
                    <a:lnTo>
                      <a:pt x="209" y="98"/>
                    </a:lnTo>
                    <a:lnTo>
                      <a:pt x="210" y="97"/>
                    </a:lnTo>
                    <a:lnTo>
                      <a:pt x="209" y="96"/>
                    </a:lnTo>
                    <a:lnTo>
                      <a:pt x="207" y="96"/>
                    </a:lnTo>
                    <a:lnTo>
                      <a:pt x="204" y="96"/>
                    </a:lnTo>
                    <a:lnTo>
                      <a:pt x="203" y="97"/>
                    </a:lnTo>
                    <a:lnTo>
                      <a:pt x="202" y="98"/>
                    </a:lnTo>
                    <a:lnTo>
                      <a:pt x="202" y="98"/>
                    </a:lnTo>
                    <a:lnTo>
                      <a:pt x="202" y="99"/>
                    </a:lnTo>
                    <a:lnTo>
                      <a:pt x="202" y="101"/>
                    </a:lnTo>
                    <a:lnTo>
                      <a:pt x="203" y="100"/>
                    </a:lnTo>
                    <a:lnTo>
                      <a:pt x="203" y="101"/>
                    </a:lnTo>
                    <a:lnTo>
                      <a:pt x="205" y="99"/>
                    </a:lnTo>
                    <a:lnTo>
                      <a:pt x="207" y="99"/>
                    </a:lnTo>
                    <a:lnTo>
                      <a:pt x="207" y="99"/>
                    </a:lnTo>
                    <a:lnTo>
                      <a:pt x="209" y="98"/>
                    </a:lnTo>
                    <a:lnTo>
                      <a:pt x="209" y="98"/>
                    </a:lnTo>
                    <a:close/>
                    <a:moveTo>
                      <a:pt x="117" y="90"/>
                    </a:moveTo>
                    <a:lnTo>
                      <a:pt x="117" y="89"/>
                    </a:lnTo>
                    <a:lnTo>
                      <a:pt x="117" y="89"/>
                    </a:lnTo>
                    <a:lnTo>
                      <a:pt x="114" y="86"/>
                    </a:lnTo>
                    <a:lnTo>
                      <a:pt x="112" y="85"/>
                    </a:lnTo>
                    <a:lnTo>
                      <a:pt x="110" y="85"/>
                    </a:lnTo>
                    <a:lnTo>
                      <a:pt x="109" y="87"/>
                    </a:lnTo>
                    <a:lnTo>
                      <a:pt x="109" y="89"/>
                    </a:lnTo>
                    <a:lnTo>
                      <a:pt x="112" y="89"/>
                    </a:lnTo>
                    <a:lnTo>
                      <a:pt x="113" y="89"/>
                    </a:lnTo>
                    <a:lnTo>
                      <a:pt x="113" y="92"/>
                    </a:lnTo>
                    <a:lnTo>
                      <a:pt x="114" y="93"/>
                    </a:lnTo>
                    <a:lnTo>
                      <a:pt x="114" y="94"/>
                    </a:lnTo>
                    <a:lnTo>
                      <a:pt x="118" y="97"/>
                    </a:lnTo>
                    <a:lnTo>
                      <a:pt x="121" y="99"/>
                    </a:lnTo>
                    <a:lnTo>
                      <a:pt x="123" y="99"/>
                    </a:lnTo>
                    <a:lnTo>
                      <a:pt x="125" y="100"/>
                    </a:lnTo>
                    <a:lnTo>
                      <a:pt x="127" y="100"/>
                    </a:lnTo>
                    <a:lnTo>
                      <a:pt x="129" y="100"/>
                    </a:lnTo>
                    <a:lnTo>
                      <a:pt x="131" y="100"/>
                    </a:lnTo>
                    <a:lnTo>
                      <a:pt x="129" y="99"/>
                    </a:lnTo>
                    <a:lnTo>
                      <a:pt x="129" y="97"/>
                    </a:lnTo>
                    <a:lnTo>
                      <a:pt x="127" y="93"/>
                    </a:lnTo>
                    <a:lnTo>
                      <a:pt x="126" y="92"/>
                    </a:lnTo>
                    <a:lnTo>
                      <a:pt x="124" y="92"/>
                    </a:lnTo>
                    <a:lnTo>
                      <a:pt x="122" y="91"/>
                    </a:lnTo>
                    <a:lnTo>
                      <a:pt x="120" y="91"/>
                    </a:lnTo>
                    <a:lnTo>
                      <a:pt x="117" y="90"/>
                    </a:lnTo>
                    <a:lnTo>
                      <a:pt x="117" y="90"/>
                    </a:lnTo>
                    <a:close/>
                    <a:moveTo>
                      <a:pt x="117" y="72"/>
                    </a:moveTo>
                    <a:lnTo>
                      <a:pt x="114" y="66"/>
                    </a:lnTo>
                    <a:lnTo>
                      <a:pt x="114" y="66"/>
                    </a:lnTo>
                    <a:lnTo>
                      <a:pt x="114" y="67"/>
                    </a:lnTo>
                    <a:lnTo>
                      <a:pt x="114" y="69"/>
                    </a:lnTo>
                    <a:lnTo>
                      <a:pt x="114" y="71"/>
                    </a:lnTo>
                    <a:lnTo>
                      <a:pt x="114" y="73"/>
                    </a:lnTo>
                    <a:lnTo>
                      <a:pt x="114" y="74"/>
                    </a:lnTo>
                    <a:lnTo>
                      <a:pt x="115" y="73"/>
                    </a:lnTo>
                    <a:lnTo>
                      <a:pt x="117" y="75"/>
                    </a:lnTo>
                    <a:lnTo>
                      <a:pt x="117" y="74"/>
                    </a:lnTo>
                    <a:lnTo>
                      <a:pt x="117" y="72"/>
                    </a:lnTo>
                    <a:close/>
                    <a:moveTo>
                      <a:pt x="80" y="64"/>
                    </a:moveTo>
                    <a:lnTo>
                      <a:pt x="78" y="63"/>
                    </a:lnTo>
                    <a:lnTo>
                      <a:pt x="77" y="65"/>
                    </a:lnTo>
                    <a:lnTo>
                      <a:pt x="76" y="66"/>
                    </a:lnTo>
                    <a:lnTo>
                      <a:pt x="76" y="68"/>
                    </a:lnTo>
                    <a:lnTo>
                      <a:pt x="76" y="69"/>
                    </a:lnTo>
                    <a:lnTo>
                      <a:pt x="77" y="72"/>
                    </a:lnTo>
                    <a:lnTo>
                      <a:pt x="78" y="74"/>
                    </a:lnTo>
                    <a:lnTo>
                      <a:pt x="80" y="75"/>
                    </a:lnTo>
                    <a:lnTo>
                      <a:pt x="80" y="76"/>
                    </a:lnTo>
                    <a:lnTo>
                      <a:pt x="84" y="76"/>
                    </a:lnTo>
                    <a:lnTo>
                      <a:pt x="90" y="77"/>
                    </a:lnTo>
                    <a:lnTo>
                      <a:pt x="93" y="78"/>
                    </a:lnTo>
                    <a:lnTo>
                      <a:pt x="97" y="79"/>
                    </a:lnTo>
                    <a:lnTo>
                      <a:pt x="99" y="79"/>
                    </a:lnTo>
                    <a:lnTo>
                      <a:pt x="101" y="78"/>
                    </a:lnTo>
                    <a:lnTo>
                      <a:pt x="101" y="78"/>
                    </a:lnTo>
                    <a:lnTo>
                      <a:pt x="101" y="75"/>
                    </a:lnTo>
                    <a:lnTo>
                      <a:pt x="100" y="74"/>
                    </a:lnTo>
                    <a:lnTo>
                      <a:pt x="98" y="73"/>
                    </a:lnTo>
                    <a:lnTo>
                      <a:pt x="97" y="71"/>
                    </a:lnTo>
                    <a:lnTo>
                      <a:pt x="95" y="69"/>
                    </a:lnTo>
                    <a:lnTo>
                      <a:pt x="92" y="66"/>
                    </a:lnTo>
                    <a:lnTo>
                      <a:pt x="86" y="66"/>
                    </a:lnTo>
                    <a:lnTo>
                      <a:pt x="84" y="67"/>
                    </a:lnTo>
                    <a:lnTo>
                      <a:pt x="80" y="64"/>
                    </a:lnTo>
                    <a:lnTo>
                      <a:pt x="80" y="64"/>
                    </a:lnTo>
                    <a:close/>
                    <a:moveTo>
                      <a:pt x="89" y="57"/>
                    </a:moveTo>
                    <a:lnTo>
                      <a:pt x="88" y="57"/>
                    </a:lnTo>
                    <a:lnTo>
                      <a:pt x="88" y="59"/>
                    </a:lnTo>
                    <a:lnTo>
                      <a:pt x="89" y="59"/>
                    </a:lnTo>
                    <a:lnTo>
                      <a:pt x="90" y="60"/>
                    </a:lnTo>
                    <a:lnTo>
                      <a:pt x="91" y="61"/>
                    </a:lnTo>
                    <a:lnTo>
                      <a:pt x="91" y="61"/>
                    </a:lnTo>
                    <a:lnTo>
                      <a:pt x="91" y="61"/>
                    </a:lnTo>
                    <a:lnTo>
                      <a:pt x="93" y="61"/>
                    </a:lnTo>
                    <a:lnTo>
                      <a:pt x="94" y="60"/>
                    </a:lnTo>
                    <a:lnTo>
                      <a:pt x="92" y="58"/>
                    </a:lnTo>
                    <a:lnTo>
                      <a:pt x="91" y="57"/>
                    </a:lnTo>
                    <a:lnTo>
                      <a:pt x="90" y="57"/>
                    </a:lnTo>
                    <a:lnTo>
                      <a:pt x="89" y="57"/>
                    </a:lnTo>
                    <a:lnTo>
                      <a:pt x="89" y="57"/>
                    </a:lnTo>
                    <a:close/>
                    <a:moveTo>
                      <a:pt x="69" y="60"/>
                    </a:moveTo>
                    <a:lnTo>
                      <a:pt x="70" y="59"/>
                    </a:lnTo>
                    <a:lnTo>
                      <a:pt x="70" y="57"/>
                    </a:lnTo>
                    <a:lnTo>
                      <a:pt x="69" y="57"/>
                    </a:lnTo>
                    <a:lnTo>
                      <a:pt x="68" y="57"/>
                    </a:lnTo>
                    <a:lnTo>
                      <a:pt x="67" y="57"/>
                    </a:lnTo>
                    <a:lnTo>
                      <a:pt x="66" y="57"/>
                    </a:lnTo>
                    <a:lnTo>
                      <a:pt x="65" y="59"/>
                    </a:lnTo>
                    <a:lnTo>
                      <a:pt x="66" y="59"/>
                    </a:lnTo>
                    <a:lnTo>
                      <a:pt x="67" y="59"/>
                    </a:lnTo>
                    <a:lnTo>
                      <a:pt x="68" y="60"/>
                    </a:lnTo>
                    <a:lnTo>
                      <a:pt x="69" y="60"/>
                    </a:lnTo>
                    <a:lnTo>
                      <a:pt x="69" y="60"/>
                    </a:lnTo>
                    <a:close/>
                    <a:moveTo>
                      <a:pt x="37" y="52"/>
                    </a:moveTo>
                    <a:lnTo>
                      <a:pt x="37" y="51"/>
                    </a:lnTo>
                    <a:lnTo>
                      <a:pt x="35" y="50"/>
                    </a:lnTo>
                    <a:lnTo>
                      <a:pt x="35" y="50"/>
                    </a:lnTo>
                    <a:lnTo>
                      <a:pt x="33" y="50"/>
                    </a:lnTo>
                    <a:lnTo>
                      <a:pt x="33" y="51"/>
                    </a:lnTo>
                    <a:lnTo>
                      <a:pt x="35" y="52"/>
                    </a:lnTo>
                    <a:lnTo>
                      <a:pt x="37" y="52"/>
                    </a:lnTo>
                    <a:lnTo>
                      <a:pt x="37" y="52"/>
                    </a:lnTo>
                    <a:lnTo>
                      <a:pt x="37" y="52"/>
                    </a:lnTo>
                    <a:close/>
                    <a:moveTo>
                      <a:pt x="48" y="52"/>
                    </a:moveTo>
                    <a:lnTo>
                      <a:pt x="50" y="52"/>
                    </a:lnTo>
                    <a:lnTo>
                      <a:pt x="49" y="52"/>
                    </a:lnTo>
                    <a:lnTo>
                      <a:pt x="49" y="50"/>
                    </a:lnTo>
                    <a:lnTo>
                      <a:pt x="47" y="52"/>
                    </a:lnTo>
                    <a:lnTo>
                      <a:pt x="48" y="52"/>
                    </a:lnTo>
                    <a:lnTo>
                      <a:pt x="48" y="52"/>
                    </a:lnTo>
                    <a:close/>
                    <a:moveTo>
                      <a:pt x="47" y="50"/>
                    </a:moveTo>
                    <a:lnTo>
                      <a:pt x="47" y="49"/>
                    </a:lnTo>
                    <a:lnTo>
                      <a:pt x="47" y="48"/>
                    </a:lnTo>
                    <a:lnTo>
                      <a:pt x="47" y="48"/>
                    </a:lnTo>
                    <a:lnTo>
                      <a:pt x="47" y="46"/>
                    </a:lnTo>
                    <a:lnTo>
                      <a:pt x="47" y="46"/>
                    </a:lnTo>
                    <a:lnTo>
                      <a:pt x="45" y="45"/>
                    </a:lnTo>
                    <a:lnTo>
                      <a:pt x="45" y="46"/>
                    </a:lnTo>
                    <a:lnTo>
                      <a:pt x="44" y="46"/>
                    </a:lnTo>
                    <a:lnTo>
                      <a:pt x="43" y="47"/>
                    </a:lnTo>
                    <a:lnTo>
                      <a:pt x="43" y="47"/>
                    </a:lnTo>
                    <a:lnTo>
                      <a:pt x="43" y="49"/>
                    </a:lnTo>
                    <a:lnTo>
                      <a:pt x="43" y="51"/>
                    </a:lnTo>
                    <a:lnTo>
                      <a:pt x="45" y="52"/>
                    </a:lnTo>
                    <a:lnTo>
                      <a:pt x="47" y="50"/>
                    </a:lnTo>
                    <a:lnTo>
                      <a:pt x="47" y="50"/>
                    </a:lnTo>
                    <a:close/>
                    <a:moveTo>
                      <a:pt x="32" y="50"/>
                    </a:moveTo>
                    <a:lnTo>
                      <a:pt x="31" y="49"/>
                    </a:lnTo>
                    <a:lnTo>
                      <a:pt x="32" y="47"/>
                    </a:lnTo>
                    <a:lnTo>
                      <a:pt x="32" y="46"/>
                    </a:lnTo>
                    <a:lnTo>
                      <a:pt x="33" y="44"/>
                    </a:lnTo>
                    <a:lnTo>
                      <a:pt x="33" y="43"/>
                    </a:lnTo>
                    <a:lnTo>
                      <a:pt x="32" y="43"/>
                    </a:lnTo>
                    <a:lnTo>
                      <a:pt x="29" y="46"/>
                    </a:lnTo>
                    <a:lnTo>
                      <a:pt x="29" y="47"/>
                    </a:lnTo>
                    <a:lnTo>
                      <a:pt x="31" y="50"/>
                    </a:lnTo>
                    <a:lnTo>
                      <a:pt x="32" y="51"/>
                    </a:lnTo>
                    <a:lnTo>
                      <a:pt x="32" y="50"/>
                    </a:lnTo>
                    <a:lnTo>
                      <a:pt x="32" y="50"/>
                    </a:lnTo>
                    <a:close/>
                    <a:moveTo>
                      <a:pt x="80" y="45"/>
                    </a:moveTo>
                    <a:lnTo>
                      <a:pt x="80" y="44"/>
                    </a:lnTo>
                    <a:lnTo>
                      <a:pt x="80" y="43"/>
                    </a:lnTo>
                    <a:lnTo>
                      <a:pt x="78" y="42"/>
                    </a:lnTo>
                    <a:lnTo>
                      <a:pt x="78" y="42"/>
                    </a:lnTo>
                    <a:lnTo>
                      <a:pt x="77" y="44"/>
                    </a:lnTo>
                    <a:lnTo>
                      <a:pt x="78" y="44"/>
                    </a:lnTo>
                    <a:lnTo>
                      <a:pt x="79" y="46"/>
                    </a:lnTo>
                    <a:lnTo>
                      <a:pt x="80" y="45"/>
                    </a:lnTo>
                    <a:lnTo>
                      <a:pt x="80" y="45"/>
                    </a:lnTo>
                    <a:close/>
                    <a:moveTo>
                      <a:pt x="103" y="40"/>
                    </a:moveTo>
                    <a:lnTo>
                      <a:pt x="103" y="40"/>
                    </a:lnTo>
                    <a:lnTo>
                      <a:pt x="102" y="41"/>
                    </a:lnTo>
                    <a:lnTo>
                      <a:pt x="101" y="41"/>
                    </a:lnTo>
                    <a:lnTo>
                      <a:pt x="100" y="41"/>
                    </a:lnTo>
                    <a:lnTo>
                      <a:pt x="100" y="42"/>
                    </a:lnTo>
                    <a:lnTo>
                      <a:pt x="102" y="46"/>
                    </a:lnTo>
                    <a:lnTo>
                      <a:pt x="101" y="48"/>
                    </a:lnTo>
                    <a:lnTo>
                      <a:pt x="103" y="56"/>
                    </a:lnTo>
                    <a:lnTo>
                      <a:pt x="103" y="61"/>
                    </a:lnTo>
                    <a:lnTo>
                      <a:pt x="106" y="64"/>
                    </a:lnTo>
                    <a:lnTo>
                      <a:pt x="106" y="65"/>
                    </a:lnTo>
                    <a:lnTo>
                      <a:pt x="110" y="66"/>
                    </a:lnTo>
                    <a:lnTo>
                      <a:pt x="112" y="71"/>
                    </a:lnTo>
                    <a:lnTo>
                      <a:pt x="113" y="71"/>
                    </a:lnTo>
                    <a:lnTo>
                      <a:pt x="113" y="70"/>
                    </a:lnTo>
                    <a:lnTo>
                      <a:pt x="113" y="68"/>
                    </a:lnTo>
                    <a:lnTo>
                      <a:pt x="111" y="65"/>
                    </a:lnTo>
                    <a:lnTo>
                      <a:pt x="112" y="61"/>
                    </a:lnTo>
                    <a:lnTo>
                      <a:pt x="111" y="60"/>
                    </a:lnTo>
                    <a:lnTo>
                      <a:pt x="111" y="59"/>
                    </a:lnTo>
                    <a:lnTo>
                      <a:pt x="110" y="56"/>
                    </a:lnTo>
                    <a:lnTo>
                      <a:pt x="108" y="53"/>
                    </a:lnTo>
                    <a:lnTo>
                      <a:pt x="106" y="53"/>
                    </a:lnTo>
                    <a:lnTo>
                      <a:pt x="106" y="52"/>
                    </a:lnTo>
                    <a:lnTo>
                      <a:pt x="106" y="50"/>
                    </a:lnTo>
                    <a:lnTo>
                      <a:pt x="107" y="49"/>
                    </a:lnTo>
                    <a:lnTo>
                      <a:pt x="108" y="48"/>
                    </a:lnTo>
                    <a:lnTo>
                      <a:pt x="103" y="40"/>
                    </a:lnTo>
                    <a:lnTo>
                      <a:pt x="103" y="40"/>
                    </a:lnTo>
                    <a:close/>
                    <a:moveTo>
                      <a:pt x="41" y="38"/>
                    </a:moveTo>
                    <a:lnTo>
                      <a:pt x="39" y="38"/>
                    </a:lnTo>
                    <a:lnTo>
                      <a:pt x="38" y="37"/>
                    </a:lnTo>
                    <a:lnTo>
                      <a:pt x="38" y="33"/>
                    </a:lnTo>
                    <a:lnTo>
                      <a:pt x="35" y="32"/>
                    </a:lnTo>
                    <a:lnTo>
                      <a:pt x="34" y="33"/>
                    </a:lnTo>
                    <a:lnTo>
                      <a:pt x="33" y="36"/>
                    </a:lnTo>
                    <a:lnTo>
                      <a:pt x="32" y="37"/>
                    </a:lnTo>
                    <a:lnTo>
                      <a:pt x="30" y="38"/>
                    </a:lnTo>
                    <a:lnTo>
                      <a:pt x="30" y="39"/>
                    </a:lnTo>
                    <a:lnTo>
                      <a:pt x="30" y="40"/>
                    </a:lnTo>
                    <a:lnTo>
                      <a:pt x="31" y="41"/>
                    </a:lnTo>
                    <a:lnTo>
                      <a:pt x="32" y="39"/>
                    </a:lnTo>
                    <a:lnTo>
                      <a:pt x="35" y="39"/>
                    </a:lnTo>
                    <a:lnTo>
                      <a:pt x="36" y="39"/>
                    </a:lnTo>
                    <a:lnTo>
                      <a:pt x="36" y="41"/>
                    </a:lnTo>
                    <a:lnTo>
                      <a:pt x="37" y="44"/>
                    </a:lnTo>
                    <a:lnTo>
                      <a:pt x="38" y="45"/>
                    </a:lnTo>
                    <a:lnTo>
                      <a:pt x="40" y="46"/>
                    </a:lnTo>
                    <a:lnTo>
                      <a:pt x="41" y="48"/>
                    </a:lnTo>
                    <a:lnTo>
                      <a:pt x="42" y="47"/>
                    </a:lnTo>
                    <a:lnTo>
                      <a:pt x="43" y="47"/>
                    </a:lnTo>
                    <a:lnTo>
                      <a:pt x="43" y="45"/>
                    </a:lnTo>
                    <a:lnTo>
                      <a:pt x="42" y="40"/>
                    </a:lnTo>
                    <a:lnTo>
                      <a:pt x="41" y="38"/>
                    </a:lnTo>
                    <a:lnTo>
                      <a:pt x="41" y="38"/>
                    </a:lnTo>
                    <a:close/>
                    <a:moveTo>
                      <a:pt x="17" y="38"/>
                    </a:moveTo>
                    <a:lnTo>
                      <a:pt x="17" y="36"/>
                    </a:lnTo>
                    <a:lnTo>
                      <a:pt x="17" y="32"/>
                    </a:lnTo>
                    <a:lnTo>
                      <a:pt x="16" y="33"/>
                    </a:lnTo>
                    <a:lnTo>
                      <a:pt x="16" y="33"/>
                    </a:lnTo>
                    <a:lnTo>
                      <a:pt x="16" y="35"/>
                    </a:lnTo>
                    <a:lnTo>
                      <a:pt x="17" y="38"/>
                    </a:lnTo>
                    <a:lnTo>
                      <a:pt x="17" y="38"/>
                    </a:lnTo>
                    <a:close/>
                    <a:moveTo>
                      <a:pt x="29" y="36"/>
                    </a:moveTo>
                    <a:lnTo>
                      <a:pt x="30" y="35"/>
                    </a:lnTo>
                    <a:lnTo>
                      <a:pt x="30" y="34"/>
                    </a:lnTo>
                    <a:lnTo>
                      <a:pt x="30" y="32"/>
                    </a:lnTo>
                    <a:lnTo>
                      <a:pt x="29" y="30"/>
                    </a:lnTo>
                    <a:lnTo>
                      <a:pt x="28" y="29"/>
                    </a:lnTo>
                    <a:lnTo>
                      <a:pt x="26" y="30"/>
                    </a:lnTo>
                    <a:lnTo>
                      <a:pt x="24" y="32"/>
                    </a:lnTo>
                    <a:lnTo>
                      <a:pt x="24" y="34"/>
                    </a:lnTo>
                    <a:lnTo>
                      <a:pt x="26" y="36"/>
                    </a:lnTo>
                    <a:lnTo>
                      <a:pt x="28" y="36"/>
                    </a:lnTo>
                    <a:lnTo>
                      <a:pt x="29" y="36"/>
                    </a:lnTo>
                    <a:lnTo>
                      <a:pt x="29" y="36"/>
                    </a:lnTo>
                    <a:close/>
                    <a:moveTo>
                      <a:pt x="19" y="31"/>
                    </a:moveTo>
                    <a:lnTo>
                      <a:pt x="19" y="30"/>
                    </a:lnTo>
                    <a:lnTo>
                      <a:pt x="21" y="27"/>
                    </a:lnTo>
                    <a:lnTo>
                      <a:pt x="22" y="26"/>
                    </a:lnTo>
                    <a:lnTo>
                      <a:pt x="20" y="25"/>
                    </a:lnTo>
                    <a:lnTo>
                      <a:pt x="19" y="24"/>
                    </a:lnTo>
                    <a:lnTo>
                      <a:pt x="17" y="24"/>
                    </a:lnTo>
                    <a:lnTo>
                      <a:pt x="16" y="24"/>
                    </a:lnTo>
                    <a:lnTo>
                      <a:pt x="16" y="26"/>
                    </a:lnTo>
                    <a:lnTo>
                      <a:pt x="18" y="28"/>
                    </a:lnTo>
                    <a:lnTo>
                      <a:pt x="18" y="30"/>
                    </a:lnTo>
                    <a:lnTo>
                      <a:pt x="19" y="30"/>
                    </a:lnTo>
                    <a:lnTo>
                      <a:pt x="19" y="32"/>
                    </a:lnTo>
                    <a:lnTo>
                      <a:pt x="19" y="31"/>
                    </a:lnTo>
                    <a:lnTo>
                      <a:pt x="19" y="31"/>
                    </a:lnTo>
                    <a:close/>
                    <a:moveTo>
                      <a:pt x="84" y="46"/>
                    </a:moveTo>
                    <a:lnTo>
                      <a:pt x="84" y="44"/>
                    </a:lnTo>
                    <a:lnTo>
                      <a:pt x="83" y="42"/>
                    </a:lnTo>
                    <a:lnTo>
                      <a:pt x="84" y="40"/>
                    </a:lnTo>
                    <a:lnTo>
                      <a:pt x="76" y="34"/>
                    </a:lnTo>
                    <a:lnTo>
                      <a:pt x="75" y="33"/>
                    </a:lnTo>
                    <a:lnTo>
                      <a:pt x="74" y="33"/>
                    </a:lnTo>
                    <a:lnTo>
                      <a:pt x="72" y="31"/>
                    </a:lnTo>
                    <a:lnTo>
                      <a:pt x="70" y="31"/>
                    </a:lnTo>
                    <a:lnTo>
                      <a:pt x="68" y="29"/>
                    </a:lnTo>
                    <a:lnTo>
                      <a:pt x="67" y="28"/>
                    </a:lnTo>
                    <a:lnTo>
                      <a:pt x="65" y="26"/>
                    </a:lnTo>
                    <a:lnTo>
                      <a:pt x="62" y="24"/>
                    </a:lnTo>
                    <a:lnTo>
                      <a:pt x="57" y="23"/>
                    </a:lnTo>
                    <a:lnTo>
                      <a:pt x="58" y="24"/>
                    </a:lnTo>
                    <a:lnTo>
                      <a:pt x="59" y="24"/>
                    </a:lnTo>
                    <a:lnTo>
                      <a:pt x="60" y="27"/>
                    </a:lnTo>
                    <a:lnTo>
                      <a:pt x="61" y="29"/>
                    </a:lnTo>
                    <a:lnTo>
                      <a:pt x="63" y="31"/>
                    </a:lnTo>
                    <a:lnTo>
                      <a:pt x="63" y="31"/>
                    </a:lnTo>
                    <a:lnTo>
                      <a:pt x="64" y="32"/>
                    </a:lnTo>
                    <a:lnTo>
                      <a:pt x="66" y="34"/>
                    </a:lnTo>
                    <a:lnTo>
                      <a:pt x="69" y="36"/>
                    </a:lnTo>
                    <a:lnTo>
                      <a:pt x="72" y="38"/>
                    </a:lnTo>
                    <a:lnTo>
                      <a:pt x="73" y="38"/>
                    </a:lnTo>
                    <a:lnTo>
                      <a:pt x="75" y="39"/>
                    </a:lnTo>
                    <a:lnTo>
                      <a:pt x="80" y="42"/>
                    </a:lnTo>
                    <a:lnTo>
                      <a:pt x="82" y="44"/>
                    </a:lnTo>
                    <a:lnTo>
                      <a:pt x="84" y="46"/>
                    </a:lnTo>
                    <a:lnTo>
                      <a:pt x="84" y="46"/>
                    </a:lnTo>
                    <a:lnTo>
                      <a:pt x="84" y="46"/>
                    </a:lnTo>
                    <a:close/>
                    <a:moveTo>
                      <a:pt x="3" y="11"/>
                    </a:moveTo>
                    <a:lnTo>
                      <a:pt x="4" y="10"/>
                    </a:lnTo>
                    <a:lnTo>
                      <a:pt x="1" y="9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1" y="12"/>
                    </a:lnTo>
                    <a:lnTo>
                      <a:pt x="3" y="11"/>
                    </a:lnTo>
                    <a:lnTo>
                      <a:pt x="3" y="11"/>
                    </a:lnTo>
                    <a:close/>
                    <a:moveTo>
                      <a:pt x="37" y="17"/>
                    </a:moveTo>
                    <a:lnTo>
                      <a:pt x="36" y="17"/>
                    </a:lnTo>
                    <a:lnTo>
                      <a:pt x="35" y="17"/>
                    </a:lnTo>
                    <a:lnTo>
                      <a:pt x="33" y="16"/>
                    </a:lnTo>
                    <a:lnTo>
                      <a:pt x="32" y="13"/>
                    </a:lnTo>
                    <a:lnTo>
                      <a:pt x="31" y="12"/>
                    </a:lnTo>
                    <a:lnTo>
                      <a:pt x="30" y="9"/>
                    </a:lnTo>
                    <a:lnTo>
                      <a:pt x="28" y="7"/>
                    </a:lnTo>
                    <a:lnTo>
                      <a:pt x="23" y="4"/>
                    </a:lnTo>
                    <a:lnTo>
                      <a:pt x="20" y="1"/>
                    </a:lnTo>
                    <a:lnTo>
                      <a:pt x="18" y="0"/>
                    </a:lnTo>
                    <a:lnTo>
                      <a:pt x="17" y="1"/>
                    </a:lnTo>
                    <a:lnTo>
                      <a:pt x="17" y="3"/>
                    </a:lnTo>
                    <a:lnTo>
                      <a:pt x="18" y="4"/>
                    </a:lnTo>
                    <a:lnTo>
                      <a:pt x="21" y="7"/>
                    </a:lnTo>
                    <a:lnTo>
                      <a:pt x="25" y="13"/>
                    </a:lnTo>
                    <a:lnTo>
                      <a:pt x="29" y="17"/>
                    </a:lnTo>
                    <a:lnTo>
                      <a:pt x="32" y="18"/>
                    </a:lnTo>
                    <a:lnTo>
                      <a:pt x="33" y="18"/>
                    </a:lnTo>
                    <a:lnTo>
                      <a:pt x="33" y="18"/>
                    </a:lnTo>
                    <a:lnTo>
                      <a:pt x="33" y="19"/>
                    </a:lnTo>
                    <a:lnTo>
                      <a:pt x="35" y="20"/>
                    </a:lnTo>
                    <a:lnTo>
                      <a:pt x="37" y="18"/>
                    </a:lnTo>
                    <a:lnTo>
                      <a:pt x="37" y="17"/>
                    </a:lnTo>
                    <a:lnTo>
                      <a:pt x="37" y="1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3" name="Wallis and Futuna" descr="{&quot;Key&quot;:&quot;wallis and futuna&quot;,&quot;Name&quot;:&quot;Wallis and Futun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2D68682-DE6D-6C98-AAD0-5F6A8930738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3050" y="5183188"/>
                <a:ext cx="22225" cy="107950"/>
              </a:xfrm>
              <a:custGeom>
                <a:avLst/>
                <a:gdLst>
                  <a:gd name="T0" fmla="*/ 10 w 14"/>
                  <a:gd name="T1" fmla="*/ 65 h 68"/>
                  <a:gd name="T2" fmla="*/ 10 w 14"/>
                  <a:gd name="T3" fmla="*/ 65 h 68"/>
                  <a:gd name="T4" fmla="*/ 9 w 14"/>
                  <a:gd name="T5" fmla="*/ 66 h 68"/>
                  <a:gd name="T6" fmla="*/ 9 w 14"/>
                  <a:gd name="T7" fmla="*/ 67 h 68"/>
                  <a:gd name="T8" fmla="*/ 11 w 14"/>
                  <a:gd name="T9" fmla="*/ 68 h 68"/>
                  <a:gd name="T10" fmla="*/ 10 w 14"/>
                  <a:gd name="T11" fmla="*/ 65 h 68"/>
                  <a:gd name="T12" fmla="*/ 5 w 14"/>
                  <a:gd name="T13" fmla="*/ 62 h 68"/>
                  <a:gd name="T14" fmla="*/ 4 w 14"/>
                  <a:gd name="T15" fmla="*/ 62 h 68"/>
                  <a:gd name="T16" fmla="*/ 5 w 14"/>
                  <a:gd name="T17" fmla="*/ 62 h 68"/>
                  <a:gd name="T18" fmla="*/ 3 w 14"/>
                  <a:gd name="T19" fmla="*/ 61 h 68"/>
                  <a:gd name="T20" fmla="*/ 2 w 14"/>
                  <a:gd name="T21" fmla="*/ 61 h 68"/>
                  <a:gd name="T22" fmla="*/ 1 w 14"/>
                  <a:gd name="T23" fmla="*/ 61 h 68"/>
                  <a:gd name="T24" fmla="*/ 1 w 14"/>
                  <a:gd name="T25" fmla="*/ 60 h 68"/>
                  <a:gd name="T26" fmla="*/ 0 w 14"/>
                  <a:gd name="T27" fmla="*/ 61 h 68"/>
                  <a:gd name="T28" fmla="*/ 1 w 14"/>
                  <a:gd name="T29" fmla="*/ 62 h 68"/>
                  <a:gd name="T30" fmla="*/ 4 w 14"/>
                  <a:gd name="T31" fmla="*/ 63 h 68"/>
                  <a:gd name="T32" fmla="*/ 5 w 14"/>
                  <a:gd name="T33" fmla="*/ 64 h 68"/>
                  <a:gd name="T34" fmla="*/ 5 w 14"/>
                  <a:gd name="T35" fmla="*/ 62 h 68"/>
                  <a:gd name="T36" fmla="*/ 5 w 14"/>
                  <a:gd name="T37" fmla="*/ 61 h 68"/>
                  <a:gd name="T38" fmla="*/ 5 w 14"/>
                  <a:gd name="T39" fmla="*/ 62 h 68"/>
                  <a:gd name="T40" fmla="*/ 5 w 14"/>
                  <a:gd name="T41" fmla="*/ 62 h 68"/>
                  <a:gd name="T42" fmla="*/ 5 w 14"/>
                  <a:gd name="T43" fmla="*/ 62 h 68"/>
                  <a:gd name="T44" fmla="*/ 14 w 14"/>
                  <a:gd name="T45" fmla="*/ 2 h 68"/>
                  <a:gd name="T46" fmla="*/ 14 w 14"/>
                  <a:gd name="T47" fmla="*/ 1 h 68"/>
                  <a:gd name="T48" fmla="*/ 14 w 14"/>
                  <a:gd name="T49" fmla="*/ 1 h 68"/>
                  <a:gd name="T50" fmla="*/ 13 w 14"/>
                  <a:gd name="T51" fmla="*/ 0 h 68"/>
                  <a:gd name="T52" fmla="*/ 13 w 14"/>
                  <a:gd name="T53" fmla="*/ 0 h 68"/>
                  <a:gd name="T54" fmla="*/ 11 w 14"/>
                  <a:gd name="T55" fmla="*/ 2 h 68"/>
                  <a:gd name="T56" fmla="*/ 12 w 14"/>
                  <a:gd name="T57" fmla="*/ 3 h 68"/>
                  <a:gd name="T58" fmla="*/ 13 w 14"/>
                  <a:gd name="T59" fmla="*/ 3 h 68"/>
                  <a:gd name="T60" fmla="*/ 13 w 14"/>
                  <a:gd name="T61" fmla="*/ 3 h 68"/>
                  <a:gd name="T62" fmla="*/ 14 w 14"/>
                  <a:gd name="T63" fmla="*/ 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" h="68">
                    <a:moveTo>
                      <a:pt x="10" y="65"/>
                    </a:moveTo>
                    <a:lnTo>
                      <a:pt x="10" y="65"/>
                    </a:lnTo>
                    <a:lnTo>
                      <a:pt x="9" y="66"/>
                    </a:lnTo>
                    <a:lnTo>
                      <a:pt x="9" y="67"/>
                    </a:lnTo>
                    <a:lnTo>
                      <a:pt x="11" y="68"/>
                    </a:lnTo>
                    <a:lnTo>
                      <a:pt x="10" y="65"/>
                    </a:lnTo>
                    <a:close/>
                    <a:moveTo>
                      <a:pt x="5" y="62"/>
                    </a:moveTo>
                    <a:lnTo>
                      <a:pt x="4" y="62"/>
                    </a:lnTo>
                    <a:lnTo>
                      <a:pt x="5" y="62"/>
                    </a:lnTo>
                    <a:lnTo>
                      <a:pt x="3" y="61"/>
                    </a:lnTo>
                    <a:lnTo>
                      <a:pt x="2" y="61"/>
                    </a:lnTo>
                    <a:lnTo>
                      <a:pt x="1" y="61"/>
                    </a:lnTo>
                    <a:lnTo>
                      <a:pt x="1" y="60"/>
                    </a:lnTo>
                    <a:lnTo>
                      <a:pt x="0" y="61"/>
                    </a:lnTo>
                    <a:lnTo>
                      <a:pt x="1" y="62"/>
                    </a:lnTo>
                    <a:lnTo>
                      <a:pt x="4" y="63"/>
                    </a:lnTo>
                    <a:lnTo>
                      <a:pt x="5" y="64"/>
                    </a:lnTo>
                    <a:lnTo>
                      <a:pt x="5" y="62"/>
                    </a:lnTo>
                    <a:lnTo>
                      <a:pt x="5" y="61"/>
                    </a:lnTo>
                    <a:lnTo>
                      <a:pt x="5" y="62"/>
                    </a:lnTo>
                    <a:lnTo>
                      <a:pt x="5" y="62"/>
                    </a:lnTo>
                    <a:lnTo>
                      <a:pt x="5" y="62"/>
                    </a:lnTo>
                    <a:close/>
                    <a:moveTo>
                      <a:pt x="14" y="2"/>
                    </a:moveTo>
                    <a:lnTo>
                      <a:pt x="14" y="1"/>
                    </a:lnTo>
                    <a:lnTo>
                      <a:pt x="14" y="1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1" y="2"/>
                    </a:lnTo>
                    <a:lnTo>
                      <a:pt x="12" y="3"/>
                    </a:lnTo>
                    <a:lnTo>
                      <a:pt x="13" y="3"/>
                    </a:lnTo>
                    <a:lnTo>
                      <a:pt x="13" y="3"/>
                    </a:lnTo>
                    <a:lnTo>
                      <a:pt x="14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4" name="France" descr="{&quot;Key&quot;:&quot;france&quot;,&quot;Name&quot;:&quot;Franc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89E55AD-B247-3542-DA44-B7C6FD8F78E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14412" y="4814888"/>
                <a:ext cx="515937" cy="455613"/>
              </a:xfrm>
              <a:custGeom>
                <a:avLst/>
                <a:gdLst>
                  <a:gd name="T0" fmla="*/ 288 w 325"/>
                  <a:gd name="T1" fmla="*/ 285 h 287"/>
                  <a:gd name="T2" fmla="*/ 290 w 325"/>
                  <a:gd name="T3" fmla="*/ 287 h 287"/>
                  <a:gd name="T4" fmla="*/ 322 w 325"/>
                  <a:gd name="T5" fmla="*/ 230 h 287"/>
                  <a:gd name="T6" fmla="*/ 321 w 325"/>
                  <a:gd name="T7" fmla="*/ 230 h 287"/>
                  <a:gd name="T8" fmla="*/ 325 w 325"/>
                  <a:gd name="T9" fmla="*/ 232 h 287"/>
                  <a:gd name="T10" fmla="*/ 231 w 325"/>
                  <a:gd name="T11" fmla="*/ 226 h 287"/>
                  <a:gd name="T12" fmla="*/ 233 w 325"/>
                  <a:gd name="T13" fmla="*/ 227 h 287"/>
                  <a:gd name="T14" fmla="*/ 307 w 325"/>
                  <a:gd name="T15" fmla="*/ 225 h 287"/>
                  <a:gd name="T16" fmla="*/ 227 w 325"/>
                  <a:gd name="T17" fmla="*/ 222 h 287"/>
                  <a:gd name="T18" fmla="*/ 227 w 325"/>
                  <a:gd name="T19" fmla="*/ 222 h 287"/>
                  <a:gd name="T20" fmla="*/ 227 w 325"/>
                  <a:gd name="T21" fmla="*/ 215 h 287"/>
                  <a:gd name="T22" fmla="*/ 228 w 325"/>
                  <a:gd name="T23" fmla="*/ 212 h 287"/>
                  <a:gd name="T24" fmla="*/ 229 w 325"/>
                  <a:gd name="T25" fmla="*/ 211 h 287"/>
                  <a:gd name="T26" fmla="*/ 227 w 325"/>
                  <a:gd name="T27" fmla="*/ 214 h 287"/>
                  <a:gd name="T28" fmla="*/ 227 w 325"/>
                  <a:gd name="T29" fmla="*/ 215 h 287"/>
                  <a:gd name="T30" fmla="*/ 49 w 325"/>
                  <a:gd name="T31" fmla="*/ 207 h 287"/>
                  <a:gd name="T32" fmla="*/ 44 w 325"/>
                  <a:gd name="T33" fmla="*/ 210 h 287"/>
                  <a:gd name="T34" fmla="*/ 52 w 325"/>
                  <a:gd name="T35" fmla="*/ 214 h 287"/>
                  <a:gd name="T36" fmla="*/ 54 w 325"/>
                  <a:gd name="T37" fmla="*/ 212 h 287"/>
                  <a:gd name="T38" fmla="*/ 41 w 325"/>
                  <a:gd name="T39" fmla="*/ 207 h 287"/>
                  <a:gd name="T40" fmla="*/ 38 w 325"/>
                  <a:gd name="T41" fmla="*/ 208 h 287"/>
                  <a:gd name="T42" fmla="*/ 40 w 325"/>
                  <a:gd name="T43" fmla="*/ 208 h 287"/>
                  <a:gd name="T44" fmla="*/ 2 w 325"/>
                  <a:gd name="T45" fmla="*/ 189 h 287"/>
                  <a:gd name="T46" fmla="*/ 3 w 325"/>
                  <a:gd name="T47" fmla="*/ 192 h 287"/>
                  <a:gd name="T48" fmla="*/ 166 w 325"/>
                  <a:gd name="T49" fmla="*/ 186 h 287"/>
                  <a:gd name="T50" fmla="*/ 168 w 325"/>
                  <a:gd name="T51" fmla="*/ 186 h 287"/>
                  <a:gd name="T52" fmla="*/ 162 w 325"/>
                  <a:gd name="T53" fmla="*/ 185 h 287"/>
                  <a:gd name="T54" fmla="*/ 2 w 325"/>
                  <a:gd name="T55" fmla="*/ 186 h 287"/>
                  <a:gd name="T56" fmla="*/ 1 w 325"/>
                  <a:gd name="T57" fmla="*/ 186 h 287"/>
                  <a:gd name="T58" fmla="*/ 2 w 325"/>
                  <a:gd name="T59" fmla="*/ 186 h 287"/>
                  <a:gd name="T60" fmla="*/ 121 w 325"/>
                  <a:gd name="T61" fmla="*/ 175 h 287"/>
                  <a:gd name="T62" fmla="*/ 121 w 325"/>
                  <a:gd name="T63" fmla="*/ 176 h 287"/>
                  <a:gd name="T64" fmla="*/ 124 w 325"/>
                  <a:gd name="T65" fmla="*/ 180 h 287"/>
                  <a:gd name="T66" fmla="*/ 185 w 325"/>
                  <a:gd name="T67" fmla="*/ 171 h 287"/>
                  <a:gd name="T68" fmla="*/ 185 w 325"/>
                  <a:gd name="T69" fmla="*/ 173 h 287"/>
                  <a:gd name="T70" fmla="*/ 129 w 325"/>
                  <a:gd name="T71" fmla="*/ 166 h 287"/>
                  <a:gd name="T72" fmla="*/ 130 w 325"/>
                  <a:gd name="T73" fmla="*/ 168 h 287"/>
                  <a:gd name="T74" fmla="*/ 246 w 325"/>
                  <a:gd name="T75" fmla="*/ 39 h 287"/>
                  <a:gd name="T76" fmla="*/ 246 w 325"/>
                  <a:gd name="T77" fmla="*/ 41 h 287"/>
                  <a:gd name="T78" fmla="*/ 234 w 325"/>
                  <a:gd name="T79" fmla="*/ 27 h 287"/>
                  <a:gd name="T80" fmla="*/ 236 w 325"/>
                  <a:gd name="T81" fmla="*/ 21 h 287"/>
                  <a:gd name="T82" fmla="*/ 236 w 325"/>
                  <a:gd name="T83" fmla="*/ 24 h 287"/>
                  <a:gd name="T84" fmla="*/ 236 w 325"/>
                  <a:gd name="T85" fmla="*/ 21 h 287"/>
                  <a:gd name="T86" fmla="*/ 213 w 325"/>
                  <a:gd name="T87" fmla="*/ 13 h 287"/>
                  <a:gd name="T88" fmla="*/ 213 w 325"/>
                  <a:gd name="T89" fmla="*/ 14 h 287"/>
                  <a:gd name="T90" fmla="*/ 224 w 325"/>
                  <a:gd name="T91" fmla="*/ 2 h 287"/>
                  <a:gd name="T92" fmla="*/ 222 w 325"/>
                  <a:gd name="T93" fmla="*/ 2 h 287"/>
                  <a:gd name="T94" fmla="*/ 213 w 325"/>
                  <a:gd name="T95" fmla="*/ 3 h 287"/>
                  <a:gd name="T96" fmla="*/ 209 w 325"/>
                  <a:gd name="T97" fmla="*/ 0 h 287"/>
                  <a:gd name="T98" fmla="*/ 211 w 325"/>
                  <a:gd name="T99" fmla="*/ 3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25" h="287">
                    <a:moveTo>
                      <a:pt x="290" y="287"/>
                    </a:moveTo>
                    <a:lnTo>
                      <a:pt x="289" y="285"/>
                    </a:lnTo>
                    <a:lnTo>
                      <a:pt x="289" y="284"/>
                    </a:lnTo>
                    <a:lnTo>
                      <a:pt x="288" y="285"/>
                    </a:lnTo>
                    <a:lnTo>
                      <a:pt x="289" y="285"/>
                    </a:lnTo>
                    <a:lnTo>
                      <a:pt x="289" y="286"/>
                    </a:lnTo>
                    <a:lnTo>
                      <a:pt x="289" y="287"/>
                    </a:lnTo>
                    <a:lnTo>
                      <a:pt x="290" y="287"/>
                    </a:lnTo>
                    <a:close/>
                    <a:moveTo>
                      <a:pt x="325" y="232"/>
                    </a:moveTo>
                    <a:lnTo>
                      <a:pt x="324" y="231"/>
                    </a:lnTo>
                    <a:lnTo>
                      <a:pt x="323" y="230"/>
                    </a:lnTo>
                    <a:lnTo>
                      <a:pt x="322" y="230"/>
                    </a:lnTo>
                    <a:lnTo>
                      <a:pt x="321" y="229"/>
                    </a:lnTo>
                    <a:lnTo>
                      <a:pt x="321" y="230"/>
                    </a:lnTo>
                    <a:lnTo>
                      <a:pt x="321" y="230"/>
                    </a:lnTo>
                    <a:lnTo>
                      <a:pt x="321" y="230"/>
                    </a:lnTo>
                    <a:lnTo>
                      <a:pt x="323" y="231"/>
                    </a:lnTo>
                    <a:lnTo>
                      <a:pt x="324" y="231"/>
                    </a:lnTo>
                    <a:lnTo>
                      <a:pt x="325" y="232"/>
                    </a:lnTo>
                    <a:lnTo>
                      <a:pt x="325" y="232"/>
                    </a:lnTo>
                    <a:lnTo>
                      <a:pt x="325" y="232"/>
                    </a:lnTo>
                    <a:lnTo>
                      <a:pt x="325" y="232"/>
                    </a:lnTo>
                    <a:close/>
                    <a:moveTo>
                      <a:pt x="233" y="227"/>
                    </a:moveTo>
                    <a:lnTo>
                      <a:pt x="231" y="226"/>
                    </a:lnTo>
                    <a:lnTo>
                      <a:pt x="231" y="227"/>
                    </a:lnTo>
                    <a:lnTo>
                      <a:pt x="233" y="228"/>
                    </a:lnTo>
                    <a:lnTo>
                      <a:pt x="233" y="228"/>
                    </a:lnTo>
                    <a:lnTo>
                      <a:pt x="233" y="227"/>
                    </a:lnTo>
                    <a:lnTo>
                      <a:pt x="233" y="227"/>
                    </a:lnTo>
                    <a:close/>
                    <a:moveTo>
                      <a:pt x="310" y="227"/>
                    </a:moveTo>
                    <a:lnTo>
                      <a:pt x="308" y="225"/>
                    </a:lnTo>
                    <a:lnTo>
                      <a:pt x="307" y="225"/>
                    </a:lnTo>
                    <a:lnTo>
                      <a:pt x="310" y="227"/>
                    </a:lnTo>
                    <a:lnTo>
                      <a:pt x="310" y="227"/>
                    </a:lnTo>
                    <a:close/>
                    <a:moveTo>
                      <a:pt x="229" y="224"/>
                    </a:moveTo>
                    <a:lnTo>
                      <a:pt x="227" y="222"/>
                    </a:lnTo>
                    <a:lnTo>
                      <a:pt x="227" y="221"/>
                    </a:lnTo>
                    <a:lnTo>
                      <a:pt x="226" y="220"/>
                    </a:lnTo>
                    <a:lnTo>
                      <a:pt x="226" y="221"/>
                    </a:lnTo>
                    <a:lnTo>
                      <a:pt x="227" y="222"/>
                    </a:lnTo>
                    <a:lnTo>
                      <a:pt x="228" y="224"/>
                    </a:lnTo>
                    <a:lnTo>
                      <a:pt x="229" y="224"/>
                    </a:lnTo>
                    <a:lnTo>
                      <a:pt x="229" y="224"/>
                    </a:lnTo>
                    <a:close/>
                    <a:moveTo>
                      <a:pt x="227" y="215"/>
                    </a:moveTo>
                    <a:lnTo>
                      <a:pt x="227" y="215"/>
                    </a:lnTo>
                    <a:lnTo>
                      <a:pt x="227" y="215"/>
                    </a:lnTo>
                    <a:lnTo>
                      <a:pt x="227" y="214"/>
                    </a:lnTo>
                    <a:lnTo>
                      <a:pt x="228" y="212"/>
                    </a:lnTo>
                    <a:lnTo>
                      <a:pt x="230" y="211"/>
                    </a:lnTo>
                    <a:lnTo>
                      <a:pt x="230" y="211"/>
                    </a:lnTo>
                    <a:lnTo>
                      <a:pt x="230" y="211"/>
                    </a:lnTo>
                    <a:lnTo>
                      <a:pt x="229" y="211"/>
                    </a:lnTo>
                    <a:lnTo>
                      <a:pt x="228" y="212"/>
                    </a:lnTo>
                    <a:lnTo>
                      <a:pt x="227" y="212"/>
                    </a:lnTo>
                    <a:lnTo>
                      <a:pt x="227" y="213"/>
                    </a:lnTo>
                    <a:lnTo>
                      <a:pt x="227" y="214"/>
                    </a:lnTo>
                    <a:lnTo>
                      <a:pt x="227" y="215"/>
                    </a:lnTo>
                    <a:lnTo>
                      <a:pt x="227" y="216"/>
                    </a:lnTo>
                    <a:lnTo>
                      <a:pt x="228" y="216"/>
                    </a:lnTo>
                    <a:lnTo>
                      <a:pt x="227" y="215"/>
                    </a:lnTo>
                    <a:lnTo>
                      <a:pt x="227" y="215"/>
                    </a:lnTo>
                    <a:close/>
                    <a:moveTo>
                      <a:pt x="51" y="211"/>
                    </a:moveTo>
                    <a:lnTo>
                      <a:pt x="50" y="209"/>
                    </a:lnTo>
                    <a:lnTo>
                      <a:pt x="49" y="207"/>
                    </a:lnTo>
                    <a:lnTo>
                      <a:pt x="46" y="207"/>
                    </a:lnTo>
                    <a:lnTo>
                      <a:pt x="44" y="208"/>
                    </a:lnTo>
                    <a:lnTo>
                      <a:pt x="44" y="209"/>
                    </a:lnTo>
                    <a:lnTo>
                      <a:pt x="44" y="210"/>
                    </a:lnTo>
                    <a:lnTo>
                      <a:pt x="46" y="212"/>
                    </a:lnTo>
                    <a:lnTo>
                      <a:pt x="48" y="212"/>
                    </a:lnTo>
                    <a:lnTo>
                      <a:pt x="51" y="212"/>
                    </a:lnTo>
                    <a:lnTo>
                      <a:pt x="52" y="214"/>
                    </a:lnTo>
                    <a:lnTo>
                      <a:pt x="53" y="215"/>
                    </a:lnTo>
                    <a:lnTo>
                      <a:pt x="55" y="215"/>
                    </a:lnTo>
                    <a:lnTo>
                      <a:pt x="55" y="214"/>
                    </a:lnTo>
                    <a:lnTo>
                      <a:pt x="54" y="212"/>
                    </a:lnTo>
                    <a:lnTo>
                      <a:pt x="51" y="211"/>
                    </a:lnTo>
                    <a:lnTo>
                      <a:pt x="51" y="211"/>
                    </a:lnTo>
                    <a:close/>
                    <a:moveTo>
                      <a:pt x="40" y="208"/>
                    </a:moveTo>
                    <a:lnTo>
                      <a:pt x="41" y="207"/>
                    </a:lnTo>
                    <a:lnTo>
                      <a:pt x="40" y="206"/>
                    </a:lnTo>
                    <a:lnTo>
                      <a:pt x="38" y="206"/>
                    </a:lnTo>
                    <a:lnTo>
                      <a:pt x="38" y="207"/>
                    </a:lnTo>
                    <a:lnTo>
                      <a:pt x="38" y="208"/>
                    </a:lnTo>
                    <a:lnTo>
                      <a:pt x="39" y="208"/>
                    </a:lnTo>
                    <a:lnTo>
                      <a:pt x="40" y="209"/>
                    </a:lnTo>
                    <a:lnTo>
                      <a:pt x="40" y="208"/>
                    </a:lnTo>
                    <a:lnTo>
                      <a:pt x="40" y="208"/>
                    </a:lnTo>
                    <a:close/>
                    <a:moveTo>
                      <a:pt x="3" y="192"/>
                    </a:moveTo>
                    <a:lnTo>
                      <a:pt x="4" y="192"/>
                    </a:lnTo>
                    <a:lnTo>
                      <a:pt x="3" y="190"/>
                    </a:lnTo>
                    <a:lnTo>
                      <a:pt x="2" y="189"/>
                    </a:lnTo>
                    <a:lnTo>
                      <a:pt x="2" y="189"/>
                    </a:lnTo>
                    <a:lnTo>
                      <a:pt x="2" y="192"/>
                    </a:lnTo>
                    <a:lnTo>
                      <a:pt x="3" y="192"/>
                    </a:lnTo>
                    <a:lnTo>
                      <a:pt x="3" y="192"/>
                    </a:lnTo>
                    <a:close/>
                    <a:moveTo>
                      <a:pt x="168" y="186"/>
                    </a:moveTo>
                    <a:lnTo>
                      <a:pt x="167" y="186"/>
                    </a:lnTo>
                    <a:lnTo>
                      <a:pt x="166" y="186"/>
                    </a:lnTo>
                    <a:lnTo>
                      <a:pt x="166" y="186"/>
                    </a:lnTo>
                    <a:lnTo>
                      <a:pt x="168" y="186"/>
                    </a:lnTo>
                    <a:lnTo>
                      <a:pt x="169" y="187"/>
                    </a:lnTo>
                    <a:lnTo>
                      <a:pt x="168" y="186"/>
                    </a:lnTo>
                    <a:lnTo>
                      <a:pt x="168" y="186"/>
                    </a:lnTo>
                    <a:close/>
                    <a:moveTo>
                      <a:pt x="165" y="186"/>
                    </a:moveTo>
                    <a:lnTo>
                      <a:pt x="164" y="186"/>
                    </a:lnTo>
                    <a:lnTo>
                      <a:pt x="163" y="185"/>
                    </a:lnTo>
                    <a:lnTo>
                      <a:pt x="162" y="185"/>
                    </a:lnTo>
                    <a:lnTo>
                      <a:pt x="164" y="186"/>
                    </a:lnTo>
                    <a:lnTo>
                      <a:pt x="165" y="186"/>
                    </a:lnTo>
                    <a:lnTo>
                      <a:pt x="165" y="186"/>
                    </a:lnTo>
                    <a:close/>
                    <a:moveTo>
                      <a:pt x="2" y="186"/>
                    </a:moveTo>
                    <a:lnTo>
                      <a:pt x="2" y="186"/>
                    </a:lnTo>
                    <a:lnTo>
                      <a:pt x="2" y="185"/>
                    </a:lnTo>
                    <a:lnTo>
                      <a:pt x="0" y="184"/>
                    </a:lnTo>
                    <a:lnTo>
                      <a:pt x="1" y="186"/>
                    </a:lnTo>
                    <a:lnTo>
                      <a:pt x="1" y="186"/>
                    </a:lnTo>
                    <a:lnTo>
                      <a:pt x="2" y="187"/>
                    </a:lnTo>
                    <a:lnTo>
                      <a:pt x="2" y="186"/>
                    </a:lnTo>
                    <a:lnTo>
                      <a:pt x="2" y="186"/>
                    </a:lnTo>
                    <a:close/>
                    <a:moveTo>
                      <a:pt x="124" y="179"/>
                    </a:moveTo>
                    <a:lnTo>
                      <a:pt x="123" y="178"/>
                    </a:lnTo>
                    <a:lnTo>
                      <a:pt x="122" y="177"/>
                    </a:lnTo>
                    <a:lnTo>
                      <a:pt x="121" y="175"/>
                    </a:lnTo>
                    <a:lnTo>
                      <a:pt x="120" y="173"/>
                    </a:lnTo>
                    <a:lnTo>
                      <a:pt x="120" y="174"/>
                    </a:lnTo>
                    <a:lnTo>
                      <a:pt x="121" y="175"/>
                    </a:lnTo>
                    <a:lnTo>
                      <a:pt x="121" y="176"/>
                    </a:lnTo>
                    <a:lnTo>
                      <a:pt x="122" y="177"/>
                    </a:lnTo>
                    <a:lnTo>
                      <a:pt x="123" y="178"/>
                    </a:lnTo>
                    <a:lnTo>
                      <a:pt x="124" y="180"/>
                    </a:lnTo>
                    <a:lnTo>
                      <a:pt x="124" y="180"/>
                    </a:lnTo>
                    <a:lnTo>
                      <a:pt x="124" y="179"/>
                    </a:lnTo>
                    <a:lnTo>
                      <a:pt x="124" y="179"/>
                    </a:lnTo>
                    <a:close/>
                    <a:moveTo>
                      <a:pt x="185" y="173"/>
                    </a:moveTo>
                    <a:lnTo>
                      <a:pt x="185" y="171"/>
                    </a:lnTo>
                    <a:lnTo>
                      <a:pt x="185" y="171"/>
                    </a:lnTo>
                    <a:lnTo>
                      <a:pt x="185" y="173"/>
                    </a:lnTo>
                    <a:lnTo>
                      <a:pt x="185" y="173"/>
                    </a:lnTo>
                    <a:lnTo>
                      <a:pt x="185" y="173"/>
                    </a:lnTo>
                    <a:close/>
                    <a:moveTo>
                      <a:pt x="130" y="168"/>
                    </a:moveTo>
                    <a:lnTo>
                      <a:pt x="129" y="166"/>
                    </a:lnTo>
                    <a:lnTo>
                      <a:pt x="129" y="166"/>
                    </a:lnTo>
                    <a:lnTo>
                      <a:pt x="129" y="166"/>
                    </a:lnTo>
                    <a:lnTo>
                      <a:pt x="130" y="168"/>
                    </a:lnTo>
                    <a:lnTo>
                      <a:pt x="130" y="169"/>
                    </a:lnTo>
                    <a:lnTo>
                      <a:pt x="130" y="168"/>
                    </a:lnTo>
                    <a:lnTo>
                      <a:pt x="130" y="168"/>
                    </a:lnTo>
                    <a:close/>
                    <a:moveTo>
                      <a:pt x="246" y="41"/>
                    </a:moveTo>
                    <a:lnTo>
                      <a:pt x="246" y="41"/>
                    </a:lnTo>
                    <a:lnTo>
                      <a:pt x="246" y="40"/>
                    </a:lnTo>
                    <a:lnTo>
                      <a:pt x="246" y="39"/>
                    </a:lnTo>
                    <a:lnTo>
                      <a:pt x="244" y="39"/>
                    </a:lnTo>
                    <a:lnTo>
                      <a:pt x="245" y="42"/>
                    </a:lnTo>
                    <a:lnTo>
                      <a:pt x="246" y="41"/>
                    </a:lnTo>
                    <a:lnTo>
                      <a:pt x="246" y="41"/>
                    </a:lnTo>
                    <a:close/>
                    <a:moveTo>
                      <a:pt x="236" y="28"/>
                    </a:moveTo>
                    <a:lnTo>
                      <a:pt x="235" y="27"/>
                    </a:lnTo>
                    <a:lnTo>
                      <a:pt x="235" y="27"/>
                    </a:lnTo>
                    <a:lnTo>
                      <a:pt x="234" y="27"/>
                    </a:lnTo>
                    <a:lnTo>
                      <a:pt x="234" y="28"/>
                    </a:lnTo>
                    <a:lnTo>
                      <a:pt x="236" y="28"/>
                    </a:lnTo>
                    <a:lnTo>
                      <a:pt x="236" y="28"/>
                    </a:lnTo>
                    <a:close/>
                    <a:moveTo>
                      <a:pt x="236" y="21"/>
                    </a:moveTo>
                    <a:lnTo>
                      <a:pt x="233" y="23"/>
                    </a:lnTo>
                    <a:lnTo>
                      <a:pt x="234" y="25"/>
                    </a:lnTo>
                    <a:lnTo>
                      <a:pt x="235" y="25"/>
                    </a:lnTo>
                    <a:lnTo>
                      <a:pt x="236" y="24"/>
                    </a:lnTo>
                    <a:lnTo>
                      <a:pt x="239" y="24"/>
                    </a:lnTo>
                    <a:lnTo>
                      <a:pt x="241" y="22"/>
                    </a:lnTo>
                    <a:lnTo>
                      <a:pt x="239" y="23"/>
                    </a:lnTo>
                    <a:lnTo>
                      <a:pt x="236" y="21"/>
                    </a:lnTo>
                    <a:lnTo>
                      <a:pt x="236" y="21"/>
                    </a:lnTo>
                    <a:close/>
                    <a:moveTo>
                      <a:pt x="213" y="14"/>
                    </a:moveTo>
                    <a:lnTo>
                      <a:pt x="214" y="13"/>
                    </a:lnTo>
                    <a:lnTo>
                      <a:pt x="213" y="13"/>
                    </a:lnTo>
                    <a:lnTo>
                      <a:pt x="212" y="14"/>
                    </a:lnTo>
                    <a:lnTo>
                      <a:pt x="212" y="14"/>
                    </a:lnTo>
                    <a:lnTo>
                      <a:pt x="213" y="15"/>
                    </a:lnTo>
                    <a:lnTo>
                      <a:pt x="213" y="14"/>
                    </a:lnTo>
                    <a:lnTo>
                      <a:pt x="213" y="14"/>
                    </a:lnTo>
                    <a:close/>
                    <a:moveTo>
                      <a:pt x="223" y="3"/>
                    </a:moveTo>
                    <a:lnTo>
                      <a:pt x="224" y="3"/>
                    </a:lnTo>
                    <a:lnTo>
                      <a:pt x="224" y="2"/>
                    </a:lnTo>
                    <a:lnTo>
                      <a:pt x="224" y="1"/>
                    </a:lnTo>
                    <a:lnTo>
                      <a:pt x="222" y="1"/>
                    </a:lnTo>
                    <a:lnTo>
                      <a:pt x="222" y="1"/>
                    </a:lnTo>
                    <a:lnTo>
                      <a:pt x="222" y="2"/>
                    </a:lnTo>
                    <a:lnTo>
                      <a:pt x="222" y="3"/>
                    </a:lnTo>
                    <a:lnTo>
                      <a:pt x="223" y="3"/>
                    </a:lnTo>
                    <a:lnTo>
                      <a:pt x="223" y="3"/>
                    </a:lnTo>
                    <a:close/>
                    <a:moveTo>
                      <a:pt x="213" y="3"/>
                    </a:moveTo>
                    <a:lnTo>
                      <a:pt x="213" y="1"/>
                    </a:lnTo>
                    <a:lnTo>
                      <a:pt x="213" y="1"/>
                    </a:lnTo>
                    <a:lnTo>
                      <a:pt x="213" y="0"/>
                    </a:lnTo>
                    <a:lnTo>
                      <a:pt x="209" y="0"/>
                    </a:lnTo>
                    <a:lnTo>
                      <a:pt x="209" y="0"/>
                    </a:lnTo>
                    <a:lnTo>
                      <a:pt x="209" y="1"/>
                    </a:lnTo>
                    <a:lnTo>
                      <a:pt x="209" y="3"/>
                    </a:lnTo>
                    <a:lnTo>
                      <a:pt x="211" y="3"/>
                    </a:lnTo>
                    <a:lnTo>
                      <a:pt x="213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5" name="North America">
              <a:extLst>
                <a:ext uri="{FF2B5EF4-FFF2-40B4-BE49-F238E27FC236}">
                  <a16:creationId xmlns:a16="http://schemas.microsoft.com/office/drawing/2014/main" id="{E653AF59-E413-B1A4-C2B1-8AEDBE5053B8}"/>
                </a:ext>
              </a:extLst>
            </p:cNvPr>
            <p:cNvGrpSpPr/>
            <p:nvPr/>
          </p:nvGrpSpPr>
          <p:grpSpPr>
            <a:xfrm>
              <a:off x="742680" y="2160202"/>
              <a:ext cx="3053800" cy="1642627"/>
              <a:chOff x="790575" y="1541463"/>
              <a:chExt cx="4964112" cy="2670176"/>
            </a:xfrm>
            <a:grpFill/>
          </p:grpSpPr>
          <p:sp>
            <p:nvSpPr>
              <p:cNvPr id="37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940EB20-C557-7054-29A7-3583774A11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3350" y="3262313"/>
                <a:ext cx="4762" cy="4763"/>
              </a:xfrm>
              <a:custGeom>
                <a:avLst/>
                <a:gdLst>
                  <a:gd name="T0" fmla="*/ 2 w 3"/>
                  <a:gd name="T1" fmla="*/ 2 h 3"/>
                  <a:gd name="T2" fmla="*/ 3 w 3"/>
                  <a:gd name="T3" fmla="*/ 0 h 3"/>
                  <a:gd name="T4" fmla="*/ 3 w 3"/>
                  <a:gd name="T5" fmla="*/ 0 h 3"/>
                  <a:gd name="T6" fmla="*/ 1 w 3"/>
                  <a:gd name="T7" fmla="*/ 2 h 3"/>
                  <a:gd name="T8" fmla="*/ 0 w 3"/>
                  <a:gd name="T9" fmla="*/ 3 h 3"/>
                  <a:gd name="T10" fmla="*/ 0 w 3"/>
                  <a:gd name="T11" fmla="*/ 3 h 3"/>
                  <a:gd name="T12" fmla="*/ 0 w 3"/>
                  <a:gd name="T13" fmla="*/ 3 h 3"/>
                  <a:gd name="T14" fmla="*/ 2 w 3"/>
                  <a:gd name="T1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2" y="2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69D3B41-9502-F59F-EC5F-19BB8923E5D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33750" y="3738563"/>
                <a:ext cx="55562" cy="17463"/>
              </a:xfrm>
              <a:custGeom>
                <a:avLst/>
                <a:gdLst>
                  <a:gd name="T0" fmla="*/ 1 w 35"/>
                  <a:gd name="T1" fmla="*/ 9 h 11"/>
                  <a:gd name="T2" fmla="*/ 1 w 35"/>
                  <a:gd name="T3" fmla="*/ 8 h 11"/>
                  <a:gd name="T4" fmla="*/ 0 w 35"/>
                  <a:gd name="T5" fmla="*/ 9 h 11"/>
                  <a:gd name="T6" fmla="*/ 0 w 35"/>
                  <a:gd name="T7" fmla="*/ 11 h 11"/>
                  <a:gd name="T8" fmla="*/ 2 w 35"/>
                  <a:gd name="T9" fmla="*/ 11 h 11"/>
                  <a:gd name="T10" fmla="*/ 3 w 35"/>
                  <a:gd name="T11" fmla="*/ 11 h 11"/>
                  <a:gd name="T12" fmla="*/ 4 w 35"/>
                  <a:gd name="T13" fmla="*/ 10 h 11"/>
                  <a:gd name="T14" fmla="*/ 6 w 35"/>
                  <a:gd name="T15" fmla="*/ 10 h 11"/>
                  <a:gd name="T16" fmla="*/ 5 w 35"/>
                  <a:gd name="T17" fmla="*/ 9 h 11"/>
                  <a:gd name="T18" fmla="*/ 3 w 35"/>
                  <a:gd name="T19" fmla="*/ 9 h 11"/>
                  <a:gd name="T20" fmla="*/ 3 w 35"/>
                  <a:gd name="T21" fmla="*/ 9 h 11"/>
                  <a:gd name="T22" fmla="*/ 2 w 35"/>
                  <a:gd name="T23" fmla="*/ 10 h 11"/>
                  <a:gd name="T24" fmla="*/ 1 w 35"/>
                  <a:gd name="T25" fmla="*/ 9 h 11"/>
                  <a:gd name="T26" fmla="*/ 1 w 35"/>
                  <a:gd name="T27" fmla="*/ 9 h 11"/>
                  <a:gd name="T28" fmla="*/ 31 w 35"/>
                  <a:gd name="T29" fmla="*/ 1 h 11"/>
                  <a:gd name="T30" fmla="*/ 31 w 35"/>
                  <a:gd name="T31" fmla="*/ 1 h 11"/>
                  <a:gd name="T32" fmla="*/ 31 w 35"/>
                  <a:gd name="T33" fmla="*/ 1 h 11"/>
                  <a:gd name="T34" fmla="*/ 30 w 35"/>
                  <a:gd name="T35" fmla="*/ 1 h 11"/>
                  <a:gd name="T36" fmla="*/ 29 w 35"/>
                  <a:gd name="T37" fmla="*/ 1 h 11"/>
                  <a:gd name="T38" fmla="*/ 29 w 35"/>
                  <a:gd name="T39" fmla="*/ 1 h 11"/>
                  <a:gd name="T40" fmla="*/ 28 w 35"/>
                  <a:gd name="T41" fmla="*/ 1 h 11"/>
                  <a:gd name="T42" fmla="*/ 28 w 35"/>
                  <a:gd name="T43" fmla="*/ 2 h 11"/>
                  <a:gd name="T44" fmla="*/ 27 w 35"/>
                  <a:gd name="T45" fmla="*/ 2 h 11"/>
                  <a:gd name="T46" fmla="*/ 28 w 35"/>
                  <a:gd name="T47" fmla="*/ 2 h 11"/>
                  <a:gd name="T48" fmla="*/ 30 w 35"/>
                  <a:gd name="T49" fmla="*/ 1 h 11"/>
                  <a:gd name="T50" fmla="*/ 31 w 35"/>
                  <a:gd name="T51" fmla="*/ 1 h 11"/>
                  <a:gd name="T52" fmla="*/ 31 w 35"/>
                  <a:gd name="T53" fmla="*/ 1 h 11"/>
                  <a:gd name="T54" fmla="*/ 31 w 35"/>
                  <a:gd name="T55" fmla="*/ 1 h 11"/>
                  <a:gd name="T56" fmla="*/ 33 w 35"/>
                  <a:gd name="T57" fmla="*/ 1 h 11"/>
                  <a:gd name="T58" fmla="*/ 35 w 35"/>
                  <a:gd name="T59" fmla="*/ 0 h 11"/>
                  <a:gd name="T60" fmla="*/ 35 w 35"/>
                  <a:gd name="T61" fmla="*/ 0 h 11"/>
                  <a:gd name="T62" fmla="*/ 35 w 35"/>
                  <a:gd name="T63" fmla="*/ 0 h 11"/>
                  <a:gd name="T64" fmla="*/ 34 w 35"/>
                  <a:gd name="T65" fmla="*/ 0 h 11"/>
                  <a:gd name="T66" fmla="*/ 34 w 35"/>
                  <a:gd name="T67" fmla="*/ 0 h 11"/>
                  <a:gd name="T68" fmla="*/ 34 w 35"/>
                  <a:gd name="T69" fmla="*/ 0 h 11"/>
                  <a:gd name="T70" fmla="*/ 33 w 35"/>
                  <a:gd name="T71" fmla="*/ 1 h 11"/>
                  <a:gd name="T72" fmla="*/ 33 w 35"/>
                  <a:gd name="T73" fmla="*/ 1 h 11"/>
                  <a:gd name="T74" fmla="*/ 33 w 35"/>
                  <a:gd name="T75" fmla="*/ 1 h 11"/>
                  <a:gd name="T76" fmla="*/ 33 w 35"/>
                  <a:gd name="T77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5" h="11">
                    <a:moveTo>
                      <a:pt x="1" y="9"/>
                    </a:moveTo>
                    <a:lnTo>
                      <a:pt x="1" y="8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4" y="10"/>
                    </a:lnTo>
                    <a:lnTo>
                      <a:pt x="6" y="10"/>
                    </a:lnTo>
                    <a:lnTo>
                      <a:pt x="5" y="9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2" y="10"/>
                    </a:lnTo>
                    <a:lnTo>
                      <a:pt x="1" y="9"/>
                    </a:lnTo>
                    <a:lnTo>
                      <a:pt x="1" y="9"/>
                    </a:lnTo>
                    <a:close/>
                    <a:moveTo>
                      <a:pt x="31" y="1"/>
                    </a:moveTo>
                    <a:lnTo>
                      <a:pt x="31" y="1"/>
                    </a:lnTo>
                    <a:lnTo>
                      <a:pt x="31" y="1"/>
                    </a:lnTo>
                    <a:lnTo>
                      <a:pt x="30" y="1"/>
                    </a:lnTo>
                    <a:lnTo>
                      <a:pt x="29" y="1"/>
                    </a:lnTo>
                    <a:lnTo>
                      <a:pt x="29" y="1"/>
                    </a:lnTo>
                    <a:lnTo>
                      <a:pt x="28" y="1"/>
                    </a:lnTo>
                    <a:lnTo>
                      <a:pt x="28" y="2"/>
                    </a:lnTo>
                    <a:lnTo>
                      <a:pt x="27" y="2"/>
                    </a:lnTo>
                    <a:lnTo>
                      <a:pt x="28" y="2"/>
                    </a:lnTo>
                    <a:lnTo>
                      <a:pt x="30" y="1"/>
                    </a:lnTo>
                    <a:lnTo>
                      <a:pt x="31" y="1"/>
                    </a:lnTo>
                    <a:lnTo>
                      <a:pt x="31" y="1"/>
                    </a:lnTo>
                    <a:lnTo>
                      <a:pt x="31" y="1"/>
                    </a:lnTo>
                    <a:close/>
                    <a:moveTo>
                      <a:pt x="33" y="1"/>
                    </a:moveTo>
                    <a:lnTo>
                      <a:pt x="35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3" y="1"/>
                    </a:lnTo>
                    <a:lnTo>
                      <a:pt x="33" y="1"/>
                    </a:lnTo>
                    <a:lnTo>
                      <a:pt x="33" y="1"/>
                    </a:lnTo>
                    <a:lnTo>
                      <a:pt x="33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7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507B810-B34E-34FF-E450-F86A87669A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8975" y="3606801"/>
                <a:ext cx="346075" cy="127000"/>
              </a:xfrm>
              <a:custGeom>
                <a:avLst/>
                <a:gdLst>
                  <a:gd name="T0" fmla="*/ 112 w 218"/>
                  <a:gd name="T1" fmla="*/ 11 h 80"/>
                  <a:gd name="T2" fmla="*/ 93 w 218"/>
                  <a:gd name="T3" fmla="*/ 3 h 80"/>
                  <a:gd name="T4" fmla="*/ 77 w 218"/>
                  <a:gd name="T5" fmla="*/ 2 h 80"/>
                  <a:gd name="T6" fmla="*/ 59 w 218"/>
                  <a:gd name="T7" fmla="*/ 0 h 80"/>
                  <a:gd name="T8" fmla="*/ 55 w 218"/>
                  <a:gd name="T9" fmla="*/ 3 h 80"/>
                  <a:gd name="T10" fmla="*/ 39 w 218"/>
                  <a:gd name="T11" fmla="*/ 6 h 80"/>
                  <a:gd name="T12" fmla="*/ 28 w 218"/>
                  <a:gd name="T13" fmla="*/ 11 h 80"/>
                  <a:gd name="T14" fmla="*/ 17 w 218"/>
                  <a:gd name="T15" fmla="*/ 15 h 80"/>
                  <a:gd name="T16" fmla="*/ 12 w 218"/>
                  <a:gd name="T17" fmla="*/ 25 h 80"/>
                  <a:gd name="T18" fmla="*/ 0 w 218"/>
                  <a:gd name="T19" fmla="*/ 32 h 80"/>
                  <a:gd name="T20" fmla="*/ 9 w 218"/>
                  <a:gd name="T21" fmla="*/ 34 h 80"/>
                  <a:gd name="T22" fmla="*/ 19 w 218"/>
                  <a:gd name="T23" fmla="*/ 31 h 80"/>
                  <a:gd name="T24" fmla="*/ 23 w 218"/>
                  <a:gd name="T25" fmla="*/ 26 h 80"/>
                  <a:gd name="T26" fmla="*/ 31 w 218"/>
                  <a:gd name="T27" fmla="*/ 25 h 80"/>
                  <a:gd name="T28" fmla="*/ 48 w 218"/>
                  <a:gd name="T29" fmla="*/ 13 h 80"/>
                  <a:gd name="T30" fmla="*/ 68 w 218"/>
                  <a:gd name="T31" fmla="*/ 14 h 80"/>
                  <a:gd name="T32" fmla="*/ 59 w 218"/>
                  <a:gd name="T33" fmla="*/ 20 h 80"/>
                  <a:gd name="T34" fmla="*/ 66 w 218"/>
                  <a:gd name="T35" fmla="*/ 25 h 80"/>
                  <a:gd name="T36" fmla="*/ 92 w 218"/>
                  <a:gd name="T37" fmla="*/ 29 h 80"/>
                  <a:gd name="T38" fmla="*/ 98 w 218"/>
                  <a:gd name="T39" fmla="*/ 33 h 80"/>
                  <a:gd name="T40" fmla="*/ 116 w 218"/>
                  <a:gd name="T41" fmla="*/ 40 h 80"/>
                  <a:gd name="T42" fmla="*/ 128 w 218"/>
                  <a:gd name="T43" fmla="*/ 39 h 80"/>
                  <a:gd name="T44" fmla="*/ 131 w 218"/>
                  <a:gd name="T45" fmla="*/ 53 h 80"/>
                  <a:gd name="T46" fmla="*/ 138 w 218"/>
                  <a:gd name="T47" fmla="*/ 59 h 80"/>
                  <a:gd name="T48" fmla="*/ 151 w 218"/>
                  <a:gd name="T49" fmla="*/ 60 h 80"/>
                  <a:gd name="T50" fmla="*/ 158 w 218"/>
                  <a:gd name="T51" fmla="*/ 67 h 80"/>
                  <a:gd name="T52" fmla="*/ 143 w 218"/>
                  <a:gd name="T53" fmla="*/ 80 h 80"/>
                  <a:gd name="T54" fmla="*/ 172 w 218"/>
                  <a:gd name="T55" fmla="*/ 78 h 80"/>
                  <a:gd name="T56" fmla="*/ 186 w 218"/>
                  <a:gd name="T57" fmla="*/ 80 h 80"/>
                  <a:gd name="T58" fmla="*/ 200 w 218"/>
                  <a:gd name="T59" fmla="*/ 79 h 80"/>
                  <a:gd name="T60" fmla="*/ 214 w 218"/>
                  <a:gd name="T61" fmla="*/ 75 h 80"/>
                  <a:gd name="T62" fmla="*/ 218 w 218"/>
                  <a:gd name="T63" fmla="*/ 70 h 80"/>
                  <a:gd name="T64" fmla="*/ 203 w 218"/>
                  <a:gd name="T65" fmla="*/ 60 h 80"/>
                  <a:gd name="T66" fmla="*/ 188 w 218"/>
                  <a:gd name="T67" fmla="*/ 59 h 80"/>
                  <a:gd name="T68" fmla="*/ 190 w 218"/>
                  <a:gd name="T69" fmla="*/ 53 h 80"/>
                  <a:gd name="T70" fmla="*/ 179 w 218"/>
                  <a:gd name="T71" fmla="*/ 48 h 80"/>
                  <a:gd name="T72" fmla="*/ 171 w 218"/>
                  <a:gd name="T73" fmla="*/ 48 h 80"/>
                  <a:gd name="T74" fmla="*/ 160 w 218"/>
                  <a:gd name="T75" fmla="*/ 38 h 80"/>
                  <a:gd name="T76" fmla="*/ 145 w 218"/>
                  <a:gd name="T77" fmla="*/ 23 h 80"/>
                  <a:gd name="T78" fmla="*/ 138 w 218"/>
                  <a:gd name="T79" fmla="*/ 17 h 80"/>
                  <a:gd name="T80" fmla="*/ 119 w 218"/>
                  <a:gd name="T81" fmla="*/ 20 h 80"/>
                  <a:gd name="T82" fmla="*/ 112 w 218"/>
                  <a:gd name="T83" fmla="*/ 11 h 80"/>
                  <a:gd name="T84" fmla="*/ 112 w 218"/>
                  <a:gd name="T85" fmla="*/ 1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18" h="80">
                    <a:moveTo>
                      <a:pt x="112" y="11"/>
                    </a:moveTo>
                    <a:lnTo>
                      <a:pt x="93" y="3"/>
                    </a:lnTo>
                    <a:lnTo>
                      <a:pt x="77" y="2"/>
                    </a:lnTo>
                    <a:lnTo>
                      <a:pt x="59" y="0"/>
                    </a:lnTo>
                    <a:lnTo>
                      <a:pt x="55" y="3"/>
                    </a:lnTo>
                    <a:lnTo>
                      <a:pt x="39" y="6"/>
                    </a:lnTo>
                    <a:lnTo>
                      <a:pt x="28" y="11"/>
                    </a:lnTo>
                    <a:lnTo>
                      <a:pt x="17" y="15"/>
                    </a:lnTo>
                    <a:lnTo>
                      <a:pt x="12" y="25"/>
                    </a:lnTo>
                    <a:lnTo>
                      <a:pt x="0" y="32"/>
                    </a:lnTo>
                    <a:lnTo>
                      <a:pt x="9" y="34"/>
                    </a:lnTo>
                    <a:lnTo>
                      <a:pt x="19" y="31"/>
                    </a:lnTo>
                    <a:lnTo>
                      <a:pt x="23" y="26"/>
                    </a:lnTo>
                    <a:lnTo>
                      <a:pt x="31" y="25"/>
                    </a:lnTo>
                    <a:lnTo>
                      <a:pt x="48" y="13"/>
                    </a:lnTo>
                    <a:lnTo>
                      <a:pt x="68" y="14"/>
                    </a:lnTo>
                    <a:lnTo>
                      <a:pt x="59" y="20"/>
                    </a:lnTo>
                    <a:lnTo>
                      <a:pt x="66" y="25"/>
                    </a:lnTo>
                    <a:lnTo>
                      <a:pt x="92" y="29"/>
                    </a:lnTo>
                    <a:lnTo>
                      <a:pt x="98" y="33"/>
                    </a:lnTo>
                    <a:lnTo>
                      <a:pt x="116" y="40"/>
                    </a:lnTo>
                    <a:lnTo>
                      <a:pt x="128" y="39"/>
                    </a:lnTo>
                    <a:lnTo>
                      <a:pt x="131" y="53"/>
                    </a:lnTo>
                    <a:lnTo>
                      <a:pt x="138" y="59"/>
                    </a:lnTo>
                    <a:lnTo>
                      <a:pt x="151" y="60"/>
                    </a:lnTo>
                    <a:lnTo>
                      <a:pt x="158" y="67"/>
                    </a:lnTo>
                    <a:lnTo>
                      <a:pt x="143" y="80"/>
                    </a:lnTo>
                    <a:lnTo>
                      <a:pt x="172" y="78"/>
                    </a:lnTo>
                    <a:lnTo>
                      <a:pt x="186" y="80"/>
                    </a:lnTo>
                    <a:lnTo>
                      <a:pt x="200" y="79"/>
                    </a:lnTo>
                    <a:lnTo>
                      <a:pt x="214" y="75"/>
                    </a:lnTo>
                    <a:lnTo>
                      <a:pt x="218" y="70"/>
                    </a:lnTo>
                    <a:lnTo>
                      <a:pt x="203" y="60"/>
                    </a:lnTo>
                    <a:lnTo>
                      <a:pt x="188" y="59"/>
                    </a:lnTo>
                    <a:lnTo>
                      <a:pt x="190" y="53"/>
                    </a:lnTo>
                    <a:lnTo>
                      <a:pt x="179" y="48"/>
                    </a:lnTo>
                    <a:lnTo>
                      <a:pt x="171" y="48"/>
                    </a:lnTo>
                    <a:lnTo>
                      <a:pt x="160" y="38"/>
                    </a:lnTo>
                    <a:lnTo>
                      <a:pt x="145" y="23"/>
                    </a:lnTo>
                    <a:lnTo>
                      <a:pt x="138" y="17"/>
                    </a:lnTo>
                    <a:lnTo>
                      <a:pt x="119" y="20"/>
                    </a:lnTo>
                    <a:lnTo>
                      <a:pt x="112" y="11"/>
                    </a:lnTo>
                    <a:lnTo>
                      <a:pt x="112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A97AB22-70AF-4F78-E95D-529DF6352E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0137" y="3732213"/>
                <a:ext cx="120650" cy="87313"/>
              </a:xfrm>
              <a:custGeom>
                <a:avLst/>
                <a:gdLst>
                  <a:gd name="T0" fmla="*/ 4 w 76"/>
                  <a:gd name="T1" fmla="*/ 45 h 55"/>
                  <a:gd name="T2" fmla="*/ 4 w 76"/>
                  <a:gd name="T3" fmla="*/ 51 h 55"/>
                  <a:gd name="T4" fmla="*/ 9 w 76"/>
                  <a:gd name="T5" fmla="*/ 55 h 55"/>
                  <a:gd name="T6" fmla="*/ 19 w 76"/>
                  <a:gd name="T7" fmla="*/ 38 h 55"/>
                  <a:gd name="T8" fmla="*/ 26 w 76"/>
                  <a:gd name="T9" fmla="*/ 35 h 55"/>
                  <a:gd name="T10" fmla="*/ 29 w 76"/>
                  <a:gd name="T11" fmla="*/ 41 h 55"/>
                  <a:gd name="T12" fmla="*/ 37 w 76"/>
                  <a:gd name="T13" fmla="*/ 39 h 55"/>
                  <a:gd name="T14" fmla="*/ 41 w 76"/>
                  <a:gd name="T15" fmla="*/ 35 h 55"/>
                  <a:gd name="T16" fmla="*/ 48 w 76"/>
                  <a:gd name="T17" fmla="*/ 36 h 55"/>
                  <a:gd name="T18" fmla="*/ 58 w 76"/>
                  <a:gd name="T19" fmla="*/ 35 h 55"/>
                  <a:gd name="T20" fmla="*/ 67 w 76"/>
                  <a:gd name="T21" fmla="*/ 40 h 55"/>
                  <a:gd name="T22" fmla="*/ 76 w 76"/>
                  <a:gd name="T23" fmla="*/ 31 h 55"/>
                  <a:gd name="T24" fmla="*/ 66 w 76"/>
                  <a:gd name="T25" fmla="*/ 22 h 55"/>
                  <a:gd name="T26" fmla="*/ 57 w 76"/>
                  <a:gd name="T27" fmla="*/ 21 h 55"/>
                  <a:gd name="T28" fmla="*/ 58 w 76"/>
                  <a:gd name="T29" fmla="*/ 14 h 55"/>
                  <a:gd name="T30" fmla="*/ 47 w 76"/>
                  <a:gd name="T31" fmla="*/ 15 h 55"/>
                  <a:gd name="T32" fmla="*/ 44 w 76"/>
                  <a:gd name="T33" fmla="*/ 6 h 55"/>
                  <a:gd name="T34" fmla="*/ 39 w 76"/>
                  <a:gd name="T35" fmla="*/ 6 h 55"/>
                  <a:gd name="T36" fmla="*/ 27 w 76"/>
                  <a:gd name="T37" fmla="*/ 1 h 55"/>
                  <a:gd name="T38" fmla="*/ 11 w 76"/>
                  <a:gd name="T39" fmla="*/ 0 h 55"/>
                  <a:gd name="T40" fmla="*/ 8 w 76"/>
                  <a:gd name="T41" fmla="*/ 5 h 55"/>
                  <a:gd name="T42" fmla="*/ 9 w 76"/>
                  <a:gd name="T43" fmla="*/ 18 h 55"/>
                  <a:gd name="T44" fmla="*/ 6 w 76"/>
                  <a:gd name="T45" fmla="*/ 26 h 55"/>
                  <a:gd name="T46" fmla="*/ 0 w 76"/>
                  <a:gd name="T47" fmla="*/ 31 h 55"/>
                  <a:gd name="T48" fmla="*/ 5 w 76"/>
                  <a:gd name="T49" fmla="*/ 37 h 55"/>
                  <a:gd name="T50" fmla="*/ 4 w 76"/>
                  <a:gd name="T51" fmla="*/ 45 h 55"/>
                  <a:gd name="T52" fmla="*/ 4 w 76"/>
                  <a:gd name="T53" fmla="*/ 4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6" h="55">
                    <a:moveTo>
                      <a:pt x="4" y="45"/>
                    </a:moveTo>
                    <a:lnTo>
                      <a:pt x="4" y="51"/>
                    </a:lnTo>
                    <a:lnTo>
                      <a:pt x="9" y="55"/>
                    </a:lnTo>
                    <a:lnTo>
                      <a:pt x="19" y="38"/>
                    </a:lnTo>
                    <a:lnTo>
                      <a:pt x="26" y="35"/>
                    </a:lnTo>
                    <a:lnTo>
                      <a:pt x="29" y="41"/>
                    </a:lnTo>
                    <a:lnTo>
                      <a:pt x="37" y="39"/>
                    </a:lnTo>
                    <a:lnTo>
                      <a:pt x="41" y="35"/>
                    </a:lnTo>
                    <a:lnTo>
                      <a:pt x="48" y="36"/>
                    </a:lnTo>
                    <a:lnTo>
                      <a:pt x="58" y="35"/>
                    </a:lnTo>
                    <a:lnTo>
                      <a:pt x="67" y="40"/>
                    </a:lnTo>
                    <a:lnTo>
                      <a:pt x="76" y="31"/>
                    </a:lnTo>
                    <a:lnTo>
                      <a:pt x="66" y="22"/>
                    </a:lnTo>
                    <a:lnTo>
                      <a:pt x="57" y="21"/>
                    </a:lnTo>
                    <a:lnTo>
                      <a:pt x="58" y="14"/>
                    </a:lnTo>
                    <a:lnTo>
                      <a:pt x="47" y="15"/>
                    </a:lnTo>
                    <a:lnTo>
                      <a:pt x="44" y="6"/>
                    </a:lnTo>
                    <a:lnTo>
                      <a:pt x="39" y="6"/>
                    </a:lnTo>
                    <a:lnTo>
                      <a:pt x="27" y="1"/>
                    </a:lnTo>
                    <a:lnTo>
                      <a:pt x="11" y="0"/>
                    </a:lnTo>
                    <a:lnTo>
                      <a:pt x="8" y="5"/>
                    </a:lnTo>
                    <a:lnTo>
                      <a:pt x="9" y="18"/>
                    </a:lnTo>
                    <a:lnTo>
                      <a:pt x="6" y="26"/>
                    </a:lnTo>
                    <a:lnTo>
                      <a:pt x="0" y="31"/>
                    </a:lnTo>
                    <a:lnTo>
                      <a:pt x="5" y="37"/>
                    </a:lnTo>
                    <a:lnTo>
                      <a:pt x="4" y="45"/>
                    </a:lnTo>
                    <a:lnTo>
                      <a:pt x="4" y="4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893316-0612-5042-4F6B-B341224A94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7587" y="3732213"/>
                <a:ext cx="96837" cy="71438"/>
              </a:xfrm>
              <a:custGeom>
                <a:avLst/>
                <a:gdLst>
                  <a:gd name="T0" fmla="*/ 60 w 61"/>
                  <a:gd name="T1" fmla="*/ 5 h 45"/>
                  <a:gd name="T2" fmla="*/ 43 w 61"/>
                  <a:gd name="T3" fmla="*/ 1 h 45"/>
                  <a:gd name="T4" fmla="*/ 30 w 61"/>
                  <a:gd name="T5" fmla="*/ 0 h 45"/>
                  <a:gd name="T6" fmla="*/ 25 w 61"/>
                  <a:gd name="T7" fmla="*/ 6 h 45"/>
                  <a:gd name="T8" fmla="*/ 37 w 61"/>
                  <a:gd name="T9" fmla="*/ 10 h 45"/>
                  <a:gd name="T10" fmla="*/ 36 w 61"/>
                  <a:gd name="T11" fmla="*/ 19 h 45"/>
                  <a:gd name="T12" fmla="*/ 45 w 61"/>
                  <a:gd name="T13" fmla="*/ 30 h 45"/>
                  <a:gd name="T14" fmla="*/ 37 w 61"/>
                  <a:gd name="T15" fmla="*/ 34 h 45"/>
                  <a:gd name="T16" fmla="*/ 21 w 61"/>
                  <a:gd name="T17" fmla="*/ 33 h 45"/>
                  <a:gd name="T18" fmla="*/ 3 w 61"/>
                  <a:gd name="T19" fmla="*/ 30 h 45"/>
                  <a:gd name="T20" fmla="*/ 0 w 61"/>
                  <a:gd name="T21" fmla="*/ 37 h 45"/>
                  <a:gd name="T22" fmla="*/ 10 w 61"/>
                  <a:gd name="T23" fmla="*/ 45 h 45"/>
                  <a:gd name="T24" fmla="*/ 20 w 61"/>
                  <a:gd name="T25" fmla="*/ 40 h 45"/>
                  <a:gd name="T26" fmla="*/ 33 w 61"/>
                  <a:gd name="T27" fmla="*/ 42 h 45"/>
                  <a:gd name="T28" fmla="*/ 43 w 61"/>
                  <a:gd name="T29" fmla="*/ 40 h 45"/>
                  <a:gd name="T30" fmla="*/ 56 w 61"/>
                  <a:gd name="T31" fmla="*/ 45 h 45"/>
                  <a:gd name="T32" fmla="*/ 57 w 61"/>
                  <a:gd name="T33" fmla="*/ 37 h 45"/>
                  <a:gd name="T34" fmla="*/ 52 w 61"/>
                  <a:gd name="T35" fmla="*/ 31 h 45"/>
                  <a:gd name="T36" fmla="*/ 58 w 61"/>
                  <a:gd name="T37" fmla="*/ 26 h 45"/>
                  <a:gd name="T38" fmla="*/ 61 w 61"/>
                  <a:gd name="T39" fmla="*/ 18 h 45"/>
                  <a:gd name="T40" fmla="*/ 60 w 61"/>
                  <a:gd name="T41" fmla="*/ 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1" h="45">
                    <a:moveTo>
                      <a:pt x="60" y="5"/>
                    </a:moveTo>
                    <a:lnTo>
                      <a:pt x="43" y="1"/>
                    </a:lnTo>
                    <a:lnTo>
                      <a:pt x="30" y="0"/>
                    </a:lnTo>
                    <a:lnTo>
                      <a:pt x="25" y="6"/>
                    </a:lnTo>
                    <a:lnTo>
                      <a:pt x="37" y="10"/>
                    </a:lnTo>
                    <a:lnTo>
                      <a:pt x="36" y="19"/>
                    </a:lnTo>
                    <a:lnTo>
                      <a:pt x="45" y="30"/>
                    </a:lnTo>
                    <a:lnTo>
                      <a:pt x="37" y="34"/>
                    </a:lnTo>
                    <a:lnTo>
                      <a:pt x="21" y="33"/>
                    </a:lnTo>
                    <a:lnTo>
                      <a:pt x="3" y="30"/>
                    </a:lnTo>
                    <a:lnTo>
                      <a:pt x="0" y="37"/>
                    </a:lnTo>
                    <a:lnTo>
                      <a:pt x="10" y="45"/>
                    </a:lnTo>
                    <a:lnTo>
                      <a:pt x="20" y="40"/>
                    </a:lnTo>
                    <a:lnTo>
                      <a:pt x="33" y="42"/>
                    </a:lnTo>
                    <a:lnTo>
                      <a:pt x="43" y="40"/>
                    </a:lnTo>
                    <a:lnTo>
                      <a:pt x="56" y="45"/>
                    </a:lnTo>
                    <a:lnTo>
                      <a:pt x="57" y="37"/>
                    </a:lnTo>
                    <a:lnTo>
                      <a:pt x="52" y="31"/>
                    </a:lnTo>
                    <a:lnTo>
                      <a:pt x="58" y="26"/>
                    </a:lnTo>
                    <a:lnTo>
                      <a:pt x="61" y="18"/>
                    </a:lnTo>
                    <a:lnTo>
                      <a:pt x="60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A8A4446-86F4-CD9E-ED65-0E9246AA43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0587" y="3784601"/>
                <a:ext cx="66675" cy="30163"/>
              </a:xfrm>
              <a:custGeom>
                <a:avLst/>
                <a:gdLst>
                  <a:gd name="T0" fmla="*/ 28 w 42"/>
                  <a:gd name="T1" fmla="*/ 15 h 19"/>
                  <a:gd name="T2" fmla="*/ 42 w 42"/>
                  <a:gd name="T3" fmla="*/ 15 h 19"/>
                  <a:gd name="T4" fmla="*/ 40 w 42"/>
                  <a:gd name="T5" fmla="*/ 8 h 19"/>
                  <a:gd name="T6" fmla="*/ 29 w 42"/>
                  <a:gd name="T7" fmla="*/ 2 h 19"/>
                  <a:gd name="T8" fmla="*/ 16 w 42"/>
                  <a:gd name="T9" fmla="*/ 1 h 19"/>
                  <a:gd name="T10" fmla="*/ 12 w 42"/>
                  <a:gd name="T11" fmla="*/ 0 h 19"/>
                  <a:gd name="T12" fmla="*/ 2 w 42"/>
                  <a:gd name="T13" fmla="*/ 1 h 19"/>
                  <a:gd name="T14" fmla="*/ 0 w 42"/>
                  <a:gd name="T15" fmla="*/ 7 h 19"/>
                  <a:gd name="T16" fmla="*/ 11 w 42"/>
                  <a:gd name="T17" fmla="*/ 15 h 19"/>
                  <a:gd name="T18" fmla="*/ 22 w 42"/>
                  <a:gd name="T19" fmla="*/ 19 h 19"/>
                  <a:gd name="T20" fmla="*/ 28 w 42"/>
                  <a:gd name="T21" fmla="*/ 15 h 19"/>
                  <a:gd name="T22" fmla="*/ 28 w 42"/>
                  <a:gd name="T23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2" h="19">
                    <a:moveTo>
                      <a:pt x="28" y="15"/>
                    </a:moveTo>
                    <a:lnTo>
                      <a:pt x="42" y="15"/>
                    </a:lnTo>
                    <a:lnTo>
                      <a:pt x="40" y="8"/>
                    </a:lnTo>
                    <a:lnTo>
                      <a:pt x="29" y="2"/>
                    </a:lnTo>
                    <a:lnTo>
                      <a:pt x="16" y="1"/>
                    </a:lnTo>
                    <a:lnTo>
                      <a:pt x="12" y="0"/>
                    </a:lnTo>
                    <a:lnTo>
                      <a:pt x="2" y="1"/>
                    </a:lnTo>
                    <a:lnTo>
                      <a:pt x="0" y="7"/>
                    </a:lnTo>
                    <a:lnTo>
                      <a:pt x="11" y="15"/>
                    </a:lnTo>
                    <a:lnTo>
                      <a:pt x="22" y="19"/>
                    </a:lnTo>
                    <a:lnTo>
                      <a:pt x="28" y="15"/>
                    </a:lnTo>
                    <a:lnTo>
                      <a:pt x="28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474D9DA-A55F-04ED-1399-479ECD8C7A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67162" y="3814763"/>
                <a:ext cx="4762" cy="26988"/>
              </a:xfrm>
              <a:custGeom>
                <a:avLst/>
                <a:gdLst>
                  <a:gd name="T0" fmla="*/ 2 w 3"/>
                  <a:gd name="T1" fmla="*/ 16 h 17"/>
                  <a:gd name="T2" fmla="*/ 3 w 3"/>
                  <a:gd name="T3" fmla="*/ 16 h 17"/>
                  <a:gd name="T4" fmla="*/ 3 w 3"/>
                  <a:gd name="T5" fmla="*/ 15 h 17"/>
                  <a:gd name="T6" fmla="*/ 3 w 3"/>
                  <a:gd name="T7" fmla="*/ 15 h 17"/>
                  <a:gd name="T8" fmla="*/ 3 w 3"/>
                  <a:gd name="T9" fmla="*/ 14 h 17"/>
                  <a:gd name="T10" fmla="*/ 2 w 3"/>
                  <a:gd name="T11" fmla="*/ 13 h 17"/>
                  <a:gd name="T12" fmla="*/ 1 w 3"/>
                  <a:gd name="T13" fmla="*/ 13 h 17"/>
                  <a:gd name="T14" fmla="*/ 0 w 3"/>
                  <a:gd name="T15" fmla="*/ 15 h 17"/>
                  <a:gd name="T16" fmla="*/ 0 w 3"/>
                  <a:gd name="T17" fmla="*/ 15 h 17"/>
                  <a:gd name="T18" fmla="*/ 0 w 3"/>
                  <a:gd name="T19" fmla="*/ 17 h 17"/>
                  <a:gd name="T20" fmla="*/ 1 w 3"/>
                  <a:gd name="T21" fmla="*/ 17 h 17"/>
                  <a:gd name="T22" fmla="*/ 2 w 3"/>
                  <a:gd name="T23" fmla="*/ 16 h 17"/>
                  <a:gd name="T24" fmla="*/ 2 w 3"/>
                  <a:gd name="T25" fmla="*/ 16 h 17"/>
                  <a:gd name="T26" fmla="*/ 3 w 3"/>
                  <a:gd name="T27" fmla="*/ 3 h 17"/>
                  <a:gd name="T28" fmla="*/ 3 w 3"/>
                  <a:gd name="T29" fmla="*/ 1 h 17"/>
                  <a:gd name="T30" fmla="*/ 3 w 3"/>
                  <a:gd name="T31" fmla="*/ 0 h 17"/>
                  <a:gd name="T32" fmla="*/ 1 w 3"/>
                  <a:gd name="T33" fmla="*/ 0 h 17"/>
                  <a:gd name="T34" fmla="*/ 1 w 3"/>
                  <a:gd name="T35" fmla="*/ 0 h 17"/>
                  <a:gd name="T36" fmla="*/ 1 w 3"/>
                  <a:gd name="T37" fmla="*/ 0 h 17"/>
                  <a:gd name="T38" fmla="*/ 0 w 3"/>
                  <a:gd name="T39" fmla="*/ 0 h 17"/>
                  <a:gd name="T40" fmla="*/ 1 w 3"/>
                  <a:gd name="T41" fmla="*/ 3 h 17"/>
                  <a:gd name="T42" fmla="*/ 3 w 3"/>
                  <a:gd name="T43" fmla="*/ 4 h 17"/>
                  <a:gd name="T44" fmla="*/ 3 w 3"/>
                  <a:gd name="T45" fmla="*/ 3 h 17"/>
                  <a:gd name="T46" fmla="*/ 3 w 3"/>
                  <a:gd name="T47" fmla="*/ 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" h="17">
                    <a:moveTo>
                      <a:pt x="2" y="16"/>
                    </a:moveTo>
                    <a:lnTo>
                      <a:pt x="3" y="16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3" y="14"/>
                    </a:lnTo>
                    <a:lnTo>
                      <a:pt x="2" y="13"/>
                    </a:lnTo>
                    <a:lnTo>
                      <a:pt x="1" y="13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1" y="17"/>
                    </a:lnTo>
                    <a:lnTo>
                      <a:pt x="2" y="16"/>
                    </a:lnTo>
                    <a:lnTo>
                      <a:pt x="2" y="16"/>
                    </a:lnTo>
                    <a:close/>
                    <a:moveTo>
                      <a:pt x="3" y="3"/>
                    </a:moveTo>
                    <a:lnTo>
                      <a:pt x="3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3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2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A63DB93-A890-C71B-C92A-29119547AB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51225" y="3467101"/>
                <a:ext cx="179387" cy="227013"/>
              </a:xfrm>
              <a:custGeom>
                <a:avLst/>
                <a:gdLst>
                  <a:gd name="T0" fmla="*/ 100 w 113"/>
                  <a:gd name="T1" fmla="*/ 137 h 143"/>
                  <a:gd name="T2" fmla="*/ 90 w 113"/>
                  <a:gd name="T3" fmla="*/ 139 h 143"/>
                  <a:gd name="T4" fmla="*/ 90 w 113"/>
                  <a:gd name="T5" fmla="*/ 143 h 143"/>
                  <a:gd name="T6" fmla="*/ 107 w 113"/>
                  <a:gd name="T7" fmla="*/ 129 h 143"/>
                  <a:gd name="T8" fmla="*/ 107 w 113"/>
                  <a:gd name="T9" fmla="*/ 129 h 143"/>
                  <a:gd name="T10" fmla="*/ 108 w 113"/>
                  <a:gd name="T11" fmla="*/ 108 h 143"/>
                  <a:gd name="T12" fmla="*/ 111 w 113"/>
                  <a:gd name="T13" fmla="*/ 108 h 143"/>
                  <a:gd name="T14" fmla="*/ 82 w 113"/>
                  <a:gd name="T15" fmla="*/ 112 h 143"/>
                  <a:gd name="T16" fmla="*/ 91 w 113"/>
                  <a:gd name="T17" fmla="*/ 100 h 143"/>
                  <a:gd name="T18" fmla="*/ 89 w 113"/>
                  <a:gd name="T19" fmla="*/ 104 h 143"/>
                  <a:gd name="T20" fmla="*/ 85 w 113"/>
                  <a:gd name="T21" fmla="*/ 109 h 143"/>
                  <a:gd name="T22" fmla="*/ 86 w 113"/>
                  <a:gd name="T23" fmla="*/ 100 h 143"/>
                  <a:gd name="T24" fmla="*/ 82 w 113"/>
                  <a:gd name="T25" fmla="*/ 99 h 143"/>
                  <a:gd name="T26" fmla="*/ 86 w 113"/>
                  <a:gd name="T27" fmla="*/ 100 h 143"/>
                  <a:gd name="T28" fmla="*/ 67 w 113"/>
                  <a:gd name="T29" fmla="*/ 86 h 143"/>
                  <a:gd name="T30" fmla="*/ 64 w 113"/>
                  <a:gd name="T31" fmla="*/ 80 h 143"/>
                  <a:gd name="T32" fmla="*/ 65 w 113"/>
                  <a:gd name="T33" fmla="*/ 88 h 143"/>
                  <a:gd name="T34" fmla="*/ 71 w 113"/>
                  <a:gd name="T35" fmla="*/ 96 h 143"/>
                  <a:gd name="T36" fmla="*/ 51 w 113"/>
                  <a:gd name="T37" fmla="*/ 78 h 143"/>
                  <a:gd name="T38" fmla="*/ 56 w 113"/>
                  <a:gd name="T39" fmla="*/ 83 h 143"/>
                  <a:gd name="T40" fmla="*/ 83 w 113"/>
                  <a:gd name="T41" fmla="*/ 67 h 143"/>
                  <a:gd name="T42" fmla="*/ 84 w 113"/>
                  <a:gd name="T43" fmla="*/ 68 h 143"/>
                  <a:gd name="T44" fmla="*/ 13 w 113"/>
                  <a:gd name="T45" fmla="*/ 64 h 143"/>
                  <a:gd name="T46" fmla="*/ 14 w 113"/>
                  <a:gd name="T47" fmla="*/ 73 h 143"/>
                  <a:gd name="T48" fmla="*/ 19 w 113"/>
                  <a:gd name="T49" fmla="*/ 72 h 143"/>
                  <a:gd name="T50" fmla="*/ 18 w 113"/>
                  <a:gd name="T51" fmla="*/ 64 h 143"/>
                  <a:gd name="T52" fmla="*/ 17 w 113"/>
                  <a:gd name="T53" fmla="*/ 64 h 143"/>
                  <a:gd name="T54" fmla="*/ 59 w 113"/>
                  <a:gd name="T55" fmla="*/ 53 h 143"/>
                  <a:gd name="T56" fmla="*/ 61 w 113"/>
                  <a:gd name="T57" fmla="*/ 58 h 143"/>
                  <a:gd name="T58" fmla="*/ 61 w 113"/>
                  <a:gd name="T59" fmla="*/ 66 h 143"/>
                  <a:gd name="T60" fmla="*/ 66 w 113"/>
                  <a:gd name="T61" fmla="*/ 65 h 143"/>
                  <a:gd name="T62" fmla="*/ 25 w 113"/>
                  <a:gd name="T63" fmla="*/ 44 h 143"/>
                  <a:gd name="T64" fmla="*/ 27 w 113"/>
                  <a:gd name="T65" fmla="*/ 46 h 143"/>
                  <a:gd name="T66" fmla="*/ 14 w 113"/>
                  <a:gd name="T67" fmla="*/ 46 h 143"/>
                  <a:gd name="T68" fmla="*/ 10 w 113"/>
                  <a:gd name="T69" fmla="*/ 46 h 143"/>
                  <a:gd name="T70" fmla="*/ 7 w 113"/>
                  <a:gd name="T71" fmla="*/ 54 h 143"/>
                  <a:gd name="T72" fmla="*/ 6 w 113"/>
                  <a:gd name="T73" fmla="*/ 59 h 143"/>
                  <a:gd name="T74" fmla="*/ 10 w 113"/>
                  <a:gd name="T75" fmla="*/ 62 h 143"/>
                  <a:gd name="T76" fmla="*/ 16 w 113"/>
                  <a:gd name="T77" fmla="*/ 58 h 143"/>
                  <a:gd name="T78" fmla="*/ 42 w 113"/>
                  <a:gd name="T79" fmla="*/ 32 h 143"/>
                  <a:gd name="T80" fmla="*/ 43 w 113"/>
                  <a:gd name="T81" fmla="*/ 36 h 143"/>
                  <a:gd name="T82" fmla="*/ 51 w 113"/>
                  <a:gd name="T83" fmla="*/ 46 h 143"/>
                  <a:gd name="T84" fmla="*/ 48 w 113"/>
                  <a:gd name="T85" fmla="*/ 52 h 143"/>
                  <a:gd name="T86" fmla="*/ 52 w 113"/>
                  <a:gd name="T87" fmla="*/ 44 h 143"/>
                  <a:gd name="T88" fmla="*/ 43 w 113"/>
                  <a:gd name="T89" fmla="*/ 34 h 143"/>
                  <a:gd name="T90" fmla="*/ 7 w 113"/>
                  <a:gd name="T91" fmla="*/ 5 h 143"/>
                  <a:gd name="T92" fmla="*/ 0 w 113"/>
                  <a:gd name="T93" fmla="*/ 5 h 143"/>
                  <a:gd name="T94" fmla="*/ 15 w 113"/>
                  <a:gd name="T95" fmla="*/ 7 h 143"/>
                  <a:gd name="T96" fmla="*/ 15 w 113"/>
                  <a:gd name="T97" fmla="*/ 4 h 143"/>
                  <a:gd name="T98" fmla="*/ 33 w 113"/>
                  <a:gd name="T99" fmla="*/ 23 h 143"/>
                  <a:gd name="T100" fmla="*/ 35 w 113"/>
                  <a:gd name="T101" fmla="*/ 7 h 143"/>
                  <a:gd name="T102" fmla="*/ 31 w 113"/>
                  <a:gd name="T103" fmla="*/ 3 h 143"/>
                  <a:gd name="T104" fmla="*/ 22 w 113"/>
                  <a:gd name="T105" fmla="*/ 1 h 143"/>
                  <a:gd name="T106" fmla="*/ 35 w 113"/>
                  <a:gd name="T107" fmla="*/ 10 h 143"/>
                  <a:gd name="T108" fmla="*/ 31 w 113"/>
                  <a:gd name="T109" fmla="*/ 19 h 143"/>
                  <a:gd name="T110" fmla="*/ 32 w 113"/>
                  <a:gd name="T111" fmla="*/ 24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3" h="143">
                    <a:moveTo>
                      <a:pt x="104" y="136"/>
                    </a:moveTo>
                    <a:lnTo>
                      <a:pt x="104" y="134"/>
                    </a:lnTo>
                    <a:lnTo>
                      <a:pt x="103" y="133"/>
                    </a:lnTo>
                    <a:lnTo>
                      <a:pt x="101" y="136"/>
                    </a:lnTo>
                    <a:lnTo>
                      <a:pt x="100" y="137"/>
                    </a:lnTo>
                    <a:lnTo>
                      <a:pt x="99" y="137"/>
                    </a:lnTo>
                    <a:lnTo>
                      <a:pt x="96" y="136"/>
                    </a:lnTo>
                    <a:lnTo>
                      <a:pt x="94" y="136"/>
                    </a:lnTo>
                    <a:lnTo>
                      <a:pt x="92" y="138"/>
                    </a:lnTo>
                    <a:lnTo>
                      <a:pt x="90" y="139"/>
                    </a:lnTo>
                    <a:lnTo>
                      <a:pt x="90" y="139"/>
                    </a:lnTo>
                    <a:lnTo>
                      <a:pt x="90" y="140"/>
                    </a:lnTo>
                    <a:lnTo>
                      <a:pt x="89" y="141"/>
                    </a:lnTo>
                    <a:lnTo>
                      <a:pt x="89" y="142"/>
                    </a:lnTo>
                    <a:lnTo>
                      <a:pt x="90" y="143"/>
                    </a:lnTo>
                    <a:lnTo>
                      <a:pt x="96" y="143"/>
                    </a:lnTo>
                    <a:lnTo>
                      <a:pt x="100" y="142"/>
                    </a:lnTo>
                    <a:lnTo>
                      <a:pt x="103" y="138"/>
                    </a:lnTo>
                    <a:lnTo>
                      <a:pt x="104" y="136"/>
                    </a:lnTo>
                    <a:close/>
                    <a:moveTo>
                      <a:pt x="107" y="129"/>
                    </a:moveTo>
                    <a:lnTo>
                      <a:pt x="105" y="128"/>
                    </a:lnTo>
                    <a:lnTo>
                      <a:pt x="104" y="129"/>
                    </a:lnTo>
                    <a:lnTo>
                      <a:pt x="104" y="130"/>
                    </a:lnTo>
                    <a:lnTo>
                      <a:pt x="107" y="129"/>
                    </a:lnTo>
                    <a:lnTo>
                      <a:pt x="107" y="129"/>
                    </a:lnTo>
                    <a:close/>
                    <a:moveTo>
                      <a:pt x="107" y="107"/>
                    </a:moveTo>
                    <a:lnTo>
                      <a:pt x="105" y="106"/>
                    </a:lnTo>
                    <a:lnTo>
                      <a:pt x="104" y="108"/>
                    </a:lnTo>
                    <a:lnTo>
                      <a:pt x="105" y="109"/>
                    </a:lnTo>
                    <a:lnTo>
                      <a:pt x="108" y="108"/>
                    </a:lnTo>
                    <a:lnTo>
                      <a:pt x="110" y="109"/>
                    </a:lnTo>
                    <a:lnTo>
                      <a:pt x="112" y="110"/>
                    </a:lnTo>
                    <a:lnTo>
                      <a:pt x="113" y="109"/>
                    </a:lnTo>
                    <a:lnTo>
                      <a:pt x="113" y="109"/>
                    </a:lnTo>
                    <a:lnTo>
                      <a:pt x="111" y="108"/>
                    </a:lnTo>
                    <a:lnTo>
                      <a:pt x="109" y="107"/>
                    </a:lnTo>
                    <a:lnTo>
                      <a:pt x="108" y="107"/>
                    </a:lnTo>
                    <a:lnTo>
                      <a:pt x="107" y="107"/>
                    </a:lnTo>
                    <a:lnTo>
                      <a:pt x="107" y="107"/>
                    </a:lnTo>
                    <a:close/>
                    <a:moveTo>
                      <a:pt x="82" y="112"/>
                    </a:moveTo>
                    <a:lnTo>
                      <a:pt x="85" y="110"/>
                    </a:lnTo>
                    <a:lnTo>
                      <a:pt x="87" y="109"/>
                    </a:lnTo>
                    <a:lnTo>
                      <a:pt x="91" y="104"/>
                    </a:lnTo>
                    <a:lnTo>
                      <a:pt x="90" y="102"/>
                    </a:lnTo>
                    <a:lnTo>
                      <a:pt x="91" y="100"/>
                    </a:lnTo>
                    <a:lnTo>
                      <a:pt x="89" y="100"/>
                    </a:lnTo>
                    <a:lnTo>
                      <a:pt x="88" y="102"/>
                    </a:lnTo>
                    <a:lnTo>
                      <a:pt x="88" y="103"/>
                    </a:lnTo>
                    <a:lnTo>
                      <a:pt x="89" y="103"/>
                    </a:lnTo>
                    <a:lnTo>
                      <a:pt x="89" y="104"/>
                    </a:lnTo>
                    <a:lnTo>
                      <a:pt x="88" y="106"/>
                    </a:lnTo>
                    <a:lnTo>
                      <a:pt x="87" y="106"/>
                    </a:lnTo>
                    <a:lnTo>
                      <a:pt x="87" y="107"/>
                    </a:lnTo>
                    <a:lnTo>
                      <a:pt x="86" y="107"/>
                    </a:lnTo>
                    <a:lnTo>
                      <a:pt x="85" y="109"/>
                    </a:lnTo>
                    <a:lnTo>
                      <a:pt x="82" y="112"/>
                    </a:lnTo>
                    <a:lnTo>
                      <a:pt x="81" y="113"/>
                    </a:lnTo>
                    <a:lnTo>
                      <a:pt x="82" y="112"/>
                    </a:lnTo>
                    <a:lnTo>
                      <a:pt x="82" y="112"/>
                    </a:lnTo>
                    <a:close/>
                    <a:moveTo>
                      <a:pt x="86" y="100"/>
                    </a:moveTo>
                    <a:lnTo>
                      <a:pt x="85" y="100"/>
                    </a:lnTo>
                    <a:lnTo>
                      <a:pt x="84" y="98"/>
                    </a:lnTo>
                    <a:lnTo>
                      <a:pt x="82" y="98"/>
                    </a:lnTo>
                    <a:lnTo>
                      <a:pt x="82" y="98"/>
                    </a:lnTo>
                    <a:lnTo>
                      <a:pt x="82" y="99"/>
                    </a:lnTo>
                    <a:lnTo>
                      <a:pt x="82" y="101"/>
                    </a:lnTo>
                    <a:lnTo>
                      <a:pt x="83" y="100"/>
                    </a:lnTo>
                    <a:lnTo>
                      <a:pt x="86" y="102"/>
                    </a:lnTo>
                    <a:lnTo>
                      <a:pt x="87" y="101"/>
                    </a:lnTo>
                    <a:lnTo>
                      <a:pt x="86" y="100"/>
                    </a:lnTo>
                    <a:close/>
                    <a:moveTo>
                      <a:pt x="71" y="96"/>
                    </a:moveTo>
                    <a:lnTo>
                      <a:pt x="71" y="93"/>
                    </a:lnTo>
                    <a:lnTo>
                      <a:pt x="70" y="91"/>
                    </a:lnTo>
                    <a:lnTo>
                      <a:pt x="68" y="90"/>
                    </a:lnTo>
                    <a:lnTo>
                      <a:pt x="67" y="86"/>
                    </a:lnTo>
                    <a:lnTo>
                      <a:pt x="66" y="83"/>
                    </a:lnTo>
                    <a:lnTo>
                      <a:pt x="65" y="81"/>
                    </a:lnTo>
                    <a:lnTo>
                      <a:pt x="64" y="77"/>
                    </a:lnTo>
                    <a:lnTo>
                      <a:pt x="64" y="79"/>
                    </a:lnTo>
                    <a:lnTo>
                      <a:pt x="64" y="80"/>
                    </a:lnTo>
                    <a:lnTo>
                      <a:pt x="65" y="82"/>
                    </a:lnTo>
                    <a:lnTo>
                      <a:pt x="66" y="86"/>
                    </a:lnTo>
                    <a:lnTo>
                      <a:pt x="67" y="87"/>
                    </a:lnTo>
                    <a:lnTo>
                      <a:pt x="66" y="88"/>
                    </a:lnTo>
                    <a:lnTo>
                      <a:pt x="65" y="88"/>
                    </a:lnTo>
                    <a:lnTo>
                      <a:pt x="64" y="89"/>
                    </a:lnTo>
                    <a:lnTo>
                      <a:pt x="66" y="90"/>
                    </a:lnTo>
                    <a:lnTo>
                      <a:pt x="69" y="92"/>
                    </a:lnTo>
                    <a:lnTo>
                      <a:pt x="71" y="97"/>
                    </a:lnTo>
                    <a:lnTo>
                      <a:pt x="71" y="96"/>
                    </a:lnTo>
                    <a:lnTo>
                      <a:pt x="71" y="96"/>
                    </a:lnTo>
                    <a:close/>
                    <a:moveTo>
                      <a:pt x="56" y="83"/>
                    </a:moveTo>
                    <a:lnTo>
                      <a:pt x="54" y="82"/>
                    </a:lnTo>
                    <a:lnTo>
                      <a:pt x="54" y="81"/>
                    </a:lnTo>
                    <a:lnTo>
                      <a:pt x="51" y="78"/>
                    </a:lnTo>
                    <a:lnTo>
                      <a:pt x="50" y="77"/>
                    </a:lnTo>
                    <a:lnTo>
                      <a:pt x="49" y="79"/>
                    </a:lnTo>
                    <a:lnTo>
                      <a:pt x="50" y="79"/>
                    </a:lnTo>
                    <a:lnTo>
                      <a:pt x="54" y="82"/>
                    </a:lnTo>
                    <a:lnTo>
                      <a:pt x="56" y="83"/>
                    </a:lnTo>
                    <a:lnTo>
                      <a:pt x="56" y="83"/>
                    </a:lnTo>
                    <a:lnTo>
                      <a:pt x="56" y="83"/>
                    </a:lnTo>
                    <a:close/>
                    <a:moveTo>
                      <a:pt x="84" y="68"/>
                    </a:moveTo>
                    <a:lnTo>
                      <a:pt x="83" y="67"/>
                    </a:lnTo>
                    <a:lnTo>
                      <a:pt x="83" y="67"/>
                    </a:lnTo>
                    <a:lnTo>
                      <a:pt x="82" y="67"/>
                    </a:lnTo>
                    <a:lnTo>
                      <a:pt x="80" y="71"/>
                    </a:lnTo>
                    <a:lnTo>
                      <a:pt x="82" y="71"/>
                    </a:lnTo>
                    <a:lnTo>
                      <a:pt x="84" y="68"/>
                    </a:lnTo>
                    <a:lnTo>
                      <a:pt x="84" y="68"/>
                    </a:lnTo>
                    <a:close/>
                    <a:moveTo>
                      <a:pt x="17" y="64"/>
                    </a:moveTo>
                    <a:lnTo>
                      <a:pt x="16" y="62"/>
                    </a:lnTo>
                    <a:lnTo>
                      <a:pt x="15" y="63"/>
                    </a:lnTo>
                    <a:lnTo>
                      <a:pt x="14" y="63"/>
                    </a:lnTo>
                    <a:lnTo>
                      <a:pt x="13" y="64"/>
                    </a:lnTo>
                    <a:lnTo>
                      <a:pt x="12" y="64"/>
                    </a:lnTo>
                    <a:lnTo>
                      <a:pt x="11" y="64"/>
                    </a:lnTo>
                    <a:lnTo>
                      <a:pt x="12" y="68"/>
                    </a:lnTo>
                    <a:lnTo>
                      <a:pt x="13" y="69"/>
                    </a:lnTo>
                    <a:lnTo>
                      <a:pt x="14" y="73"/>
                    </a:lnTo>
                    <a:lnTo>
                      <a:pt x="15" y="73"/>
                    </a:lnTo>
                    <a:lnTo>
                      <a:pt x="14" y="75"/>
                    </a:lnTo>
                    <a:lnTo>
                      <a:pt x="18" y="75"/>
                    </a:lnTo>
                    <a:lnTo>
                      <a:pt x="19" y="73"/>
                    </a:lnTo>
                    <a:lnTo>
                      <a:pt x="19" y="72"/>
                    </a:lnTo>
                    <a:lnTo>
                      <a:pt x="19" y="72"/>
                    </a:lnTo>
                    <a:lnTo>
                      <a:pt x="19" y="71"/>
                    </a:lnTo>
                    <a:lnTo>
                      <a:pt x="19" y="70"/>
                    </a:lnTo>
                    <a:lnTo>
                      <a:pt x="19" y="66"/>
                    </a:lnTo>
                    <a:lnTo>
                      <a:pt x="18" y="64"/>
                    </a:lnTo>
                    <a:lnTo>
                      <a:pt x="16" y="67"/>
                    </a:lnTo>
                    <a:lnTo>
                      <a:pt x="15" y="66"/>
                    </a:lnTo>
                    <a:lnTo>
                      <a:pt x="17" y="64"/>
                    </a:lnTo>
                    <a:lnTo>
                      <a:pt x="17" y="64"/>
                    </a:lnTo>
                    <a:lnTo>
                      <a:pt x="17" y="64"/>
                    </a:lnTo>
                    <a:close/>
                    <a:moveTo>
                      <a:pt x="66" y="65"/>
                    </a:moveTo>
                    <a:lnTo>
                      <a:pt x="62" y="60"/>
                    </a:lnTo>
                    <a:lnTo>
                      <a:pt x="62" y="59"/>
                    </a:lnTo>
                    <a:lnTo>
                      <a:pt x="60" y="53"/>
                    </a:lnTo>
                    <a:lnTo>
                      <a:pt x="59" y="53"/>
                    </a:lnTo>
                    <a:lnTo>
                      <a:pt x="58" y="53"/>
                    </a:lnTo>
                    <a:lnTo>
                      <a:pt x="58" y="54"/>
                    </a:lnTo>
                    <a:lnTo>
                      <a:pt x="59" y="56"/>
                    </a:lnTo>
                    <a:lnTo>
                      <a:pt x="59" y="57"/>
                    </a:lnTo>
                    <a:lnTo>
                      <a:pt x="61" y="58"/>
                    </a:lnTo>
                    <a:lnTo>
                      <a:pt x="62" y="62"/>
                    </a:lnTo>
                    <a:lnTo>
                      <a:pt x="64" y="63"/>
                    </a:lnTo>
                    <a:lnTo>
                      <a:pt x="63" y="64"/>
                    </a:lnTo>
                    <a:lnTo>
                      <a:pt x="62" y="66"/>
                    </a:lnTo>
                    <a:lnTo>
                      <a:pt x="61" y="66"/>
                    </a:lnTo>
                    <a:lnTo>
                      <a:pt x="62" y="66"/>
                    </a:lnTo>
                    <a:lnTo>
                      <a:pt x="64" y="66"/>
                    </a:lnTo>
                    <a:lnTo>
                      <a:pt x="66" y="66"/>
                    </a:lnTo>
                    <a:lnTo>
                      <a:pt x="66" y="65"/>
                    </a:lnTo>
                    <a:lnTo>
                      <a:pt x="66" y="65"/>
                    </a:lnTo>
                    <a:close/>
                    <a:moveTo>
                      <a:pt x="27" y="46"/>
                    </a:moveTo>
                    <a:lnTo>
                      <a:pt x="29" y="45"/>
                    </a:lnTo>
                    <a:lnTo>
                      <a:pt x="29" y="45"/>
                    </a:lnTo>
                    <a:lnTo>
                      <a:pt x="28" y="44"/>
                    </a:lnTo>
                    <a:lnTo>
                      <a:pt x="25" y="44"/>
                    </a:lnTo>
                    <a:lnTo>
                      <a:pt x="23" y="45"/>
                    </a:lnTo>
                    <a:lnTo>
                      <a:pt x="22" y="46"/>
                    </a:lnTo>
                    <a:lnTo>
                      <a:pt x="23" y="46"/>
                    </a:lnTo>
                    <a:lnTo>
                      <a:pt x="24" y="46"/>
                    </a:lnTo>
                    <a:lnTo>
                      <a:pt x="27" y="46"/>
                    </a:lnTo>
                    <a:lnTo>
                      <a:pt x="27" y="46"/>
                    </a:lnTo>
                    <a:close/>
                    <a:moveTo>
                      <a:pt x="17" y="53"/>
                    </a:moveTo>
                    <a:lnTo>
                      <a:pt x="15" y="51"/>
                    </a:lnTo>
                    <a:lnTo>
                      <a:pt x="15" y="47"/>
                    </a:lnTo>
                    <a:lnTo>
                      <a:pt x="14" y="46"/>
                    </a:lnTo>
                    <a:lnTo>
                      <a:pt x="15" y="44"/>
                    </a:lnTo>
                    <a:lnTo>
                      <a:pt x="13" y="43"/>
                    </a:lnTo>
                    <a:lnTo>
                      <a:pt x="11" y="41"/>
                    </a:lnTo>
                    <a:lnTo>
                      <a:pt x="10" y="42"/>
                    </a:lnTo>
                    <a:lnTo>
                      <a:pt x="10" y="46"/>
                    </a:lnTo>
                    <a:lnTo>
                      <a:pt x="9" y="47"/>
                    </a:lnTo>
                    <a:lnTo>
                      <a:pt x="6" y="52"/>
                    </a:lnTo>
                    <a:lnTo>
                      <a:pt x="7" y="53"/>
                    </a:lnTo>
                    <a:lnTo>
                      <a:pt x="7" y="53"/>
                    </a:lnTo>
                    <a:lnTo>
                      <a:pt x="7" y="54"/>
                    </a:lnTo>
                    <a:lnTo>
                      <a:pt x="5" y="56"/>
                    </a:lnTo>
                    <a:lnTo>
                      <a:pt x="5" y="55"/>
                    </a:lnTo>
                    <a:lnTo>
                      <a:pt x="3" y="55"/>
                    </a:lnTo>
                    <a:lnTo>
                      <a:pt x="4" y="57"/>
                    </a:lnTo>
                    <a:lnTo>
                      <a:pt x="6" y="59"/>
                    </a:lnTo>
                    <a:lnTo>
                      <a:pt x="7" y="59"/>
                    </a:lnTo>
                    <a:lnTo>
                      <a:pt x="9" y="58"/>
                    </a:lnTo>
                    <a:lnTo>
                      <a:pt x="9" y="60"/>
                    </a:lnTo>
                    <a:lnTo>
                      <a:pt x="10" y="61"/>
                    </a:lnTo>
                    <a:lnTo>
                      <a:pt x="10" y="62"/>
                    </a:lnTo>
                    <a:lnTo>
                      <a:pt x="11" y="61"/>
                    </a:lnTo>
                    <a:lnTo>
                      <a:pt x="14" y="60"/>
                    </a:lnTo>
                    <a:lnTo>
                      <a:pt x="15" y="60"/>
                    </a:lnTo>
                    <a:lnTo>
                      <a:pt x="16" y="59"/>
                    </a:lnTo>
                    <a:lnTo>
                      <a:pt x="16" y="58"/>
                    </a:lnTo>
                    <a:lnTo>
                      <a:pt x="17" y="56"/>
                    </a:lnTo>
                    <a:lnTo>
                      <a:pt x="17" y="53"/>
                    </a:lnTo>
                    <a:lnTo>
                      <a:pt x="17" y="53"/>
                    </a:lnTo>
                    <a:close/>
                    <a:moveTo>
                      <a:pt x="43" y="34"/>
                    </a:moveTo>
                    <a:lnTo>
                      <a:pt x="42" y="32"/>
                    </a:lnTo>
                    <a:lnTo>
                      <a:pt x="41" y="32"/>
                    </a:lnTo>
                    <a:lnTo>
                      <a:pt x="41" y="34"/>
                    </a:lnTo>
                    <a:lnTo>
                      <a:pt x="40" y="36"/>
                    </a:lnTo>
                    <a:lnTo>
                      <a:pt x="42" y="35"/>
                    </a:lnTo>
                    <a:lnTo>
                      <a:pt x="43" y="36"/>
                    </a:lnTo>
                    <a:lnTo>
                      <a:pt x="45" y="38"/>
                    </a:lnTo>
                    <a:lnTo>
                      <a:pt x="48" y="38"/>
                    </a:lnTo>
                    <a:lnTo>
                      <a:pt x="49" y="41"/>
                    </a:lnTo>
                    <a:lnTo>
                      <a:pt x="51" y="43"/>
                    </a:lnTo>
                    <a:lnTo>
                      <a:pt x="51" y="46"/>
                    </a:lnTo>
                    <a:lnTo>
                      <a:pt x="50" y="47"/>
                    </a:lnTo>
                    <a:lnTo>
                      <a:pt x="49" y="50"/>
                    </a:lnTo>
                    <a:lnTo>
                      <a:pt x="47" y="50"/>
                    </a:lnTo>
                    <a:lnTo>
                      <a:pt x="47" y="51"/>
                    </a:lnTo>
                    <a:lnTo>
                      <a:pt x="48" y="52"/>
                    </a:lnTo>
                    <a:lnTo>
                      <a:pt x="49" y="53"/>
                    </a:lnTo>
                    <a:lnTo>
                      <a:pt x="50" y="54"/>
                    </a:lnTo>
                    <a:lnTo>
                      <a:pt x="50" y="51"/>
                    </a:lnTo>
                    <a:lnTo>
                      <a:pt x="51" y="48"/>
                    </a:lnTo>
                    <a:lnTo>
                      <a:pt x="52" y="44"/>
                    </a:lnTo>
                    <a:lnTo>
                      <a:pt x="52" y="43"/>
                    </a:lnTo>
                    <a:lnTo>
                      <a:pt x="51" y="42"/>
                    </a:lnTo>
                    <a:lnTo>
                      <a:pt x="48" y="38"/>
                    </a:lnTo>
                    <a:lnTo>
                      <a:pt x="45" y="37"/>
                    </a:lnTo>
                    <a:lnTo>
                      <a:pt x="43" y="34"/>
                    </a:lnTo>
                    <a:lnTo>
                      <a:pt x="43" y="34"/>
                    </a:lnTo>
                    <a:close/>
                    <a:moveTo>
                      <a:pt x="10" y="4"/>
                    </a:moveTo>
                    <a:lnTo>
                      <a:pt x="8" y="4"/>
                    </a:lnTo>
                    <a:lnTo>
                      <a:pt x="7" y="4"/>
                    </a:lnTo>
                    <a:lnTo>
                      <a:pt x="7" y="5"/>
                    </a:lnTo>
                    <a:lnTo>
                      <a:pt x="7" y="6"/>
                    </a:lnTo>
                    <a:lnTo>
                      <a:pt x="5" y="8"/>
                    </a:lnTo>
                    <a:lnTo>
                      <a:pt x="3" y="8"/>
                    </a:lnTo>
                    <a:lnTo>
                      <a:pt x="1" y="6"/>
                    </a:lnTo>
                    <a:lnTo>
                      <a:pt x="0" y="5"/>
                    </a:lnTo>
                    <a:lnTo>
                      <a:pt x="2" y="10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9" y="9"/>
                    </a:lnTo>
                    <a:lnTo>
                      <a:pt x="15" y="7"/>
                    </a:lnTo>
                    <a:lnTo>
                      <a:pt x="21" y="6"/>
                    </a:lnTo>
                    <a:lnTo>
                      <a:pt x="21" y="5"/>
                    </a:lnTo>
                    <a:lnTo>
                      <a:pt x="21" y="4"/>
                    </a:lnTo>
                    <a:lnTo>
                      <a:pt x="18" y="5"/>
                    </a:lnTo>
                    <a:lnTo>
                      <a:pt x="15" y="4"/>
                    </a:lnTo>
                    <a:lnTo>
                      <a:pt x="14" y="5"/>
                    </a:lnTo>
                    <a:lnTo>
                      <a:pt x="12" y="5"/>
                    </a:lnTo>
                    <a:lnTo>
                      <a:pt x="10" y="4"/>
                    </a:lnTo>
                    <a:close/>
                    <a:moveTo>
                      <a:pt x="32" y="24"/>
                    </a:moveTo>
                    <a:lnTo>
                      <a:pt x="33" y="23"/>
                    </a:lnTo>
                    <a:lnTo>
                      <a:pt x="35" y="17"/>
                    </a:lnTo>
                    <a:lnTo>
                      <a:pt x="38" y="14"/>
                    </a:lnTo>
                    <a:lnTo>
                      <a:pt x="38" y="10"/>
                    </a:lnTo>
                    <a:lnTo>
                      <a:pt x="36" y="8"/>
                    </a:lnTo>
                    <a:lnTo>
                      <a:pt x="35" y="7"/>
                    </a:lnTo>
                    <a:lnTo>
                      <a:pt x="34" y="6"/>
                    </a:lnTo>
                    <a:lnTo>
                      <a:pt x="35" y="5"/>
                    </a:lnTo>
                    <a:lnTo>
                      <a:pt x="34" y="5"/>
                    </a:lnTo>
                    <a:lnTo>
                      <a:pt x="33" y="4"/>
                    </a:lnTo>
                    <a:lnTo>
                      <a:pt x="31" y="3"/>
                    </a:lnTo>
                    <a:lnTo>
                      <a:pt x="29" y="1"/>
                    </a:lnTo>
                    <a:lnTo>
                      <a:pt x="28" y="1"/>
                    </a:lnTo>
                    <a:lnTo>
                      <a:pt x="25" y="0"/>
                    </a:lnTo>
                    <a:lnTo>
                      <a:pt x="24" y="0"/>
                    </a:lnTo>
                    <a:lnTo>
                      <a:pt x="22" y="1"/>
                    </a:lnTo>
                    <a:lnTo>
                      <a:pt x="25" y="1"/>
                    </a:lnTo>
                    <a:lnTo>
                      <a:pt x="30" y="2"/>
                    </a:lnTo>
                    <a:lnTo>
                      <a:pt x="33" y="7"/>
                    </a:lnTo>
                    <a:lnTo>
                      <a:pt x="35" y="9"/>
                    </a:lnTo>
                    <a:lnTo>
                      <a:pt x="35" y="10"/>
                    </a:lnTo>
                    <a:lnTo>
                      <a:pt x="34" y="12"/>
                    </a:lnTo>
                    <a:lnTo>
                      <a:pt x="34" y="14"/>
                    </a:lnTo>
                    <a:lnTo>
                      <a:pt x="33" y="16"/>
                    </a:lnTo>
                    <a:lnTo>
                      <a:pt x="33" y="18"/>
                    </a:lnTo>
                    <a:lnTo>
                      <a:pt x="31" y="19"/>
                    </a:lnTo>
                    <a:lnTo>
                      <a:pt x="29" y="21"/>
                    </a:lnTo>
                    <a:lnTo>
                      <a:pt x="30" y="22"/>
                    </a:lnTo>
                    <a:lnTo>
                      <a:pt x="31" y="25"/>
                    </a:lnTo>
                    <a:lnTo>
                      <a:pt x="32" y="24"/>
                    </a:lnTo>
                    <a:lnTo>
                      <a:pt x="32" y="2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3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DE475B6-84C1-AE76-032C-ED846D70A4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2287" y="3786188"/>
                <a:ext cx="47625" cy="96838"/>
              </a:xfrm>
              <a:custGeom>
                <a:avLst/>
                <a:gdLst>
                  <a:gd name="T0" fmla="*/ 6 w 30"/>
                  <a:gd name="T1" fmla="*/ 61 h 61"/>
                  <a:gd name="T2" fmla="*/ 11 w 30"/>
                  <a:gd name="T3" fmla="*/ 54 h 61"/>
                  <a:gd name="T4" fmla="*/ 15 w 30"/>
                  <a:gd name="T5" fmla="*/ 53 h 61"/>
                  <a:gd name="T6" fmla="*/ 20 w 30"/>
                  <a:gd name="T7" fmla="*/ 46 h 61"/>
                  <a:gd name="T8" fmla="*/ 23 w 30"/>
                  <a:gd name="T9" fmla="*/ 34 h 61"/>
                  <a:gd name="T10" fmla="*/ 22 w 30"/>
                  <a:gd name="T11" fmla="*/ 32 h 61"/>
                  <a:gd name="T12" fmla="*/ 25 w 30"/>
                  <a:gd name="T13" fmla="*/ 24 h 61"/>
                  <a:gd name="T14" fmla="*/ 24 w 30"/>
                  <a:gd name="T15" fmla="*/ 20 h 61"/>
                  <a:gd name="T16" fmla="*/ 29 w 30"/>
                  <a:gd name="T17" fmla="*/ 10 h 61"/>
                  <a:gd name="T18" fmla="*/ 30 w 30"/>
                  <a:gd name="T19" fmla="*/ 3 h 61"/>
                  <a:gd name="T20" fmla="*/ 26 w 30"/>
                  <a:gd name="T21" fmla="*/ 3 h 61"/>
                  <a:gd name="T22" fmla="*/ 26 w 30"/>
                  <a:gd name="T23" fmla="*/ 0 h 61"/>
                  <a:gd name="T24" fmla="*/ 22 w 30"/>
                  <a:gd name="T25" fmla="*/ 0 h 61"/>
                  <a:gd name="T26" fmla="*/ 13 w 30"/>
                  <a:gd name="T27" fmla="*/ 14 h 61"/>
                  <a:gd name="T28" fmla="*/ 9 w 30"/>
                  <a:gd name="T29" fmla="*/ 11 h 61"/>
                  <a:gd name="T30" fmla="*/ 7 w 30"/>
                  <a:gd name="T31" fmla="*/ 13 h 61"/>
                  <a:gd name="T32" fmla="*/ 7 w 30"/>
                  <a:gd name="T33" fmla="*/ 16 h 61"/>
                  <a:gd name="T34" fmla="*/ 4 w 30"/>
                  <a:gd name="T35" fmla="*/ 35 h 61"/>
                  <a:gd name="T36" fmla="*/ 0 w 30"/>
                  <a:gd name="T37" fmla="*/ 61 h 61"/>
                  <a:gd name="T38" fmla="*/ 6 w 30"/>
                  <a:gd name="T39" fmla="*/ 61 h 61"/>
                  <a:gd name="T40" fmla="*/ 6 w 30"/>
                  <a:gd name="T41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" h="61">
                    <a:moveTo>
                      <a:pt x="6" y="61"/>
                    </a:moveTo>
                    <a:lnTo>
                      <a:pt x="11" y="54"/>
                    </a:lnTo>
                    <a:lnTo>
                      <a:pt x="15" y="53"/>
                    </a:lnTo>
                    <a:lnTo>
                      <a:pt x="20" y="46"/>
                    </a:lnTo>
                    <a:lnTo>
                      <a:pt x="23" y="34"/>
                    </a:lnTo>
                    <a:lnTo>
                      <a:pt x="22" y="32"/>
                    </a:lnTo>
                    <a:lnTo>
                      <a:pt x="25" y="24"/>
                    </a:lnTo>
                    <a:lnTo>
                      <a:pt x="24" y="20"/>
                    </a:lnTo>
                    <a:lnTo>
                      <a:pt x="29" y="10"/>
                    </a:lnTo>
                    <a:lnTo>
                      <a:pt x="30" y="3"/>
                    </a:lnTo>
                    <a:lnTo>
                      <a:pt x="26" y="3"/>
                    </a:lnTo>
                    <a:lnTo>
                      <a:pt x="26" y="0"/>
                    </a:lnTo>
                    <a:lnTo>
                      <a:pt x="22" y="0"/>
                    </a:lnTo>
                    <a:lnTo>
                      <a:pt x="13" y="14"/>
                    </a:lnTo>
                    <a:lnTo>
                      <a:pt x="9" y="11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4" y="35"/>
                    </a:lnTo>
                    <a:lnTo>
                      <a:pt x="0" y="61"/>
                    </a:lnTo>
                    <a:lnTo>
                      <a:pt x="6" y="61"/>
                    </a:lnTo>
                    <a:lnTo>
                      <a:pt x="6" y="6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4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6E41E8B-4E21-875A-3A50-C180B09AB17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49487" y="1549401"/>
                <a:ext cx="2525712" cy="1347788"/>
              </a:xfrm>
              <a:custGeom>
                <a:avLst/>
                <a:gdLst>
                  <a:gd name="T0" fmla="*/ 1194 w 1591"/>
                  <a:gd name="T1" fmla="*/ 665 h 849"/>
                  <a:gd name="T2" fmla="*/ 32 w 1591"/>
                  <a:gd name="T3" fmla="*/ 652 h 849"/>
                  <a:gd name="T4" fmla="*/ 1323 w 1591"/>
                  <a:gd name="T5" fmla="*/ 649 h 849"/>
                  <a:gd name="T6" fmla="*/ 1366 w 1591"/>
                  <a:gd name="T7" fmla="*/ 743 h 849"/>
                  <a:gd name="T8" fmla="*/ 1346 w 1591"/>
                  <a:gd name="T9" fmla="*/ 649 h 849"/>
                  <a:gd name="T10" fmla="*/ 1061 w 1591"/>
                  <a:gd name="T11" fmla="*/ 389 h 849"/>
                  <a:gd name="T12" fmla="*/ 1026 w 1591"/>
                  <a:gd name="T13" fmla="*/ 381 h 849"/>
                  <a:gd name="T14" fmla="*/ 1062 w 1591"/>
                  <a:gd name="T15" fmla="*/ 353 h 849"/>
                  <a:gd name="T16" fmla="*/ 1180 w 1591"/>
                  <a:gd name="T17" fmla="*/ 269 h 849"/>
                  <a:gd name="T18" fmla="*/ 890 w 1591"/>
                  <a:gd name="T19" fmla="*/ 256 h 849"/>
                  <a:gd name="T20" fmla="*/ 868 w 1591"/>
                  <a:gd name="T21" fmla="*/ 286 h 849"/>
                  <a:gd name="T22" fmla="*/ 697 w 1591"/>
                  <a:gd name="T23" fmla="*/ 274 h 849"/>
                  <a:gd name="T24" fmla="*/ 476 w 1591"/>
                  <a:gd name="T25" fmla="*/ 243 h 849"/>
                  <a:gd name="T26" fmla="*/ 251 w 1591"/>
                  <a:gd name="T27" fmla="*/ 242 h 849"/>
                  <a:gd name="T28" fmla="*/ 91 w 1591"/>
                  <a:gd name="T29" fmla="*/ 491 h 849"/>
                  <a:gd name="T30" fmla="*/ 108 w 1591"/>
                  <a:gd name="T31" fmla="*/ 688 h 849"/>
                  <a:gd name="T32" fmla="*/ 626 w 1591"/>
                  <a:gd name="T33" fmla="*/ 691 h 849"/>
                  <a:gd name="T34" fmla="*/ 775 w 1591"/>
                  <a:gd name="T35" fmla="*/ 697 h 849"/>
                  <a:gd name="T36" fmla="*/ 838 w 1591"/>
                  <a:gd name="T37" fmla="*/ 755 h 849"/>
                  <a:gd name="T38" fmla="*/ 773 w 1591"/>
                  <a:gd name="T39" fmla="*/ 847 h 849"/>
                  <a:gd name="T40" fmla="*/ 848 w 1591"/>
                  <a:gd name="T41" fmla="*/ 819 h 849"/>
                  <a:gd name="T42" fmla="*/ 1022 w 1591"/>
                  <a:gd name="T43" fmla="*/ 775 h 849"/>
                  <a:gd name="T44" fmla="*/ 1110 w 1591"/>
                  <a:gd name="T45" fmla="*/ 812 h 849"/>
                  <a:gd name="T46" fmla="*/ 1172 w 1591"/>
                  <a:gd name="T47" fmla="*/ 682 h 849"/>
                  <a:gd name="T48" fmla="*/ 1334 w 1591"/>
                  <a:gd name="T49" fmla="*/ 632 h 849"/>
                  <a:gd name="T50" fmla="*/ 1284 w 1591"/>
                  <a:gd name="T51" fmla="*/ 433 h 849"/>
                  <a:gd name="T52" fmla="*/ 1097 w 1591"/>
                  <a:gd name="T53" fmla="*/ 385 h 849"/>
                  <a:gd name="T54" fmla="*/ 920 w 1591"/>
                  <a:gd name="T55" fmla="*/ 636 h 849"/>
                  <a:gd name="T56" fmla="*/ 783 w 1591"/>
                  <a:gd name="T57" fmla="*/ 467 h 849"/>
                  <a:gd name="T58" fmla="*/ 1030 w 1591"/>
                  <a:gd name="T59" fmla="*/ 308 h 849"/>
                  <a:gd name="T60" fmla="*/ 1014 w 1591"/>
                  <a:gd name="T61" fmla="*/ 259 h 849"/>
                  <a:gd name="T62" fmla="*/ 617 w 1591"/>
                  <a:gd name="T63" fmla="*/ 221 h 849"/>
                  <a:gd name="T64" fmla="*/ 749 w 1591"/>
                  <a:gd name="T65" fmla="*/ 248 h 849"/>
                  <a:gd name="T66" fmla="*/ 780 w 1591"/>
                  <a:gd name="T67" fmla="*/ 191 h 849"/>
                  <a:gd name="T68" fmla="*/ 854 w 1591"/>
                  <a:gd name="T69" fmla="*/ 165 h 849"/>
                  <a:gd name="T70" fmla="*/ 1130 w 1591"/>
                  <a:gd name="T71" fmla="*/ 158 h 849"/>
                  <a:gd name="T72" fmla="*/ 1194 w 1591"/>
                  <a:gd name="T73" fmla="*/ 236 h 849"/>
                  <a:gd name="T74" fmla="*/ 1163 w 1591"/>
                  <a:gd name="T75" fmla="*/ 346 h 849"/>
                  <a:gd name="T76" fmla="*/ 1315 w 1591"/>
                  <a:gd name="T77" fmla="*/ 346 h 849"/>
                  <a:gd name="T78" fmla="*/ 1343 w 1591"/>
                  <a:gd name="T79" fmla="*/ 248 h 849"/>
                  <a:gd name="T80" fmla="*/ 1110 w 1591"/>
                  <a:gd name="T81" fmla="*/ 182 h 849"/>
                  <a:gd name="T82" fmla="*/ 961 w 1591"/>
                  <a:gd name="T83" fmla="*/ 165 h 849"/>
                  <a:gd name="T84" fmla="*/ 976 w 1591"/>
                  <a:gd name="T85" fmla="*/ 192 h 849"/>
                  <a:gd name="T86" fmla="*/ 523 w 1591"/>
                  <a:gd name="T87" fmla="*/ 187 h 849"/>
                  <a:gd name="T88" fmla="*/ 1040 w 1591"/>
                  <a:gd name="T89" fmla="*/ 136 h 849"/>
                  <a:gd name="T90" fmla="*/ 861 w 1591"/>
                  <a:gd name="T91" fmla="*/ 114 h 849"/>
                  <a:gd name="T92" fmla="*/ 764 w 1591"/>
                  <a:gd name="T93" fmla="*/ 146 h 849"/>
                  <a:gd name="T94" fmla="*/ 1060 w 1591"/>
                  <a:gd name="T95" fmla="*/ 128 h 849"/>
                  <a:gd name="T96" fmla="*/ 1132 w 1591"/>
                  <a:gd name="T97" fmla="*/ 126 h 849"/>
                  <a:gd name="T98" fmla="*/ 656 w 1591"/>
                  <a:gd name="T99" fmla="*/ 115 h 849"/>
                  <a:gd name="T100" fmla="*/ 1088 w 1591"/>
                  <a:gd name="T101" fmla="*/ 90 h 849"/>
                  <a:gd name="T102" fmla="*/ 899 w 1591"/>
                  <a:gd name="T103" fmla="*/ 72 h 849"/>
                  <a:gd name="T104" fmla="*/ 971 w 1591"/>
                  <a:gd name="T105" fmla="*/ 59 h 849"/>
                  <a:gd name="T106" fmla="*/ 1153 w 1591"/>
                  <a:gd name="T107" fmla="*/ 32 h 849"/>
                  <a:gd name="T108" fmla="*/ 1222 w 1591"/>
                  <a:gd name="T109" fmla="*/ 53 h 849"/>
                  <a:gd name="T110" fmla="*/ 1229 w 1591"/>
                  <a:gd name="T111" fmla="*/ 15 h 849"/>
                  <a:gd name="T112" fmla="*/ 1203 w 1591"/>
                  <a:gd name="T113" fmla="*/ 69 h 849"/>
                  <a:gd name="T114" fmla="*/ 1296 w 1591"/>
                  <a:gd name="T115" fmla="*/ 99 h 849"/>
                  <a:gd name="T116" fmla="*/ 1492 w 1591"/>
                  <a:gd name="T117" fmla="*/ 34 h 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591" h="849">
                    <a:moveTo>
                      <a:pt x="1177" y="745"/>
                    </a:moveTo>
                    <a:lnTo>
                      <a:pt x="1174" y="733"/>
                    </a:lnTo>
                    <a:lnTo>
                      <a:pt x="1165" y="740"/>
                    </a:lnTo>
                    <a:lnTo>
                      <a:pt x="1166" y="748"/>
                    </a:lnTo>
                    <a:lnTo>
                      <a:pt x="1188" y="758"/>
                    </a:lnTo>
                    <a:lnTo>
                      <a:pt x="1194" y="757"/>
                    </a:lnTo>
                    <a:lnTo>
                      <a:pt x="1207" y="747"/>
                    </a:lnTo>
                    <a:lnTo>
                      <a:pt x="1190" y="747"/>
                    </a:lnTo>
                    <a:lnTo>
                      <a:pt x="1177" y="745"/>
                    </a:lnTo>
                    <a:lnTo>
                      <a:pt x="1177" y="745"/>
                    </a:lnTo>
                    <a:close/>
                    <a:moveTo>
                      <a:pt x="1231" y="685"/>
                    </a:moveTo>
                    <a:lnTo>
                      <a:pt x="1231" y="681"/>
                    </a:lnTo>
                    <a:lnTo>
                      <a:pt x="1216" y="671"/>
                    </a:lnTo>
                    <a:lnTo>
                      <a:pt x="1194" y="665"/>
                    </a:lnTo>
                    <a:lnTo>
                      <a:pt x="1187" y="667"/>
                    </a:lnTo>
                    <a:lnTo>
                      <a:pt x="1200" y="678"/>
                    </a:lnTo>
                    <a:lnTo>
                      <a:pt x="1222" y="686"/>
                    </a:lnTo>
                    <a:lnTo>
                      <a:pt x="1231" y="685"/>
                    </a:lnTo>
                    <a:lnTo>
                      <a:pt x="1231" y="685"/>
                    </a:lnTo>
                    <a:close/>
                    <a:moveTo>
                      <a:pt x="90" y="699"/>
                    </a:moveTo>
                    <a:lnTo>
                      <a:pt x="91" y="686"/>
                    </a:lnTo>
                    <a:lnTo>
                      <a:pt x="79" y="677"/>
                    </a:lnTo>
                    <a:lnTo>
                      <a:pt x="78" y="665"/>
                    </a:lnTo>
                    <a:lnTo>
                      <a:pt x="77" y="658"/>
                    </a:lnTo>
                    <a:lnTo>
                      <a:pt x="62" y="655"/>
                    </a:lnTo>
                    <a:lnTo>
                      <a:pt x="53" y="652"/>
                    </a:lnTo>
                    <a:lnTo>
                      <a:pt x="38" y="647"/>
                    </a:lnTo>
                    <a:lnTo>
                      <a:pt x="32" y="652"/>
                    </a:lnTo>
                    <a:lnTo>
                      <a:pt x="30" y="664"/>
                    </a:lnTo>
                    <a:lnTo>
                      <a:pt x="46" y="669"/>
                    </a:lnTo>
                    <a:lnTo>
                      <a:pt x="45" y="676"/>
                    </a:lnTo>
                    <a:lnTo>
                      <a:pt x="55" y="684"/>
                    </a:lnTo>
                    <a:lnTo>
                      <a:pt x="55" y="691"/>
                    </a:lnTo>
                    <a:lnTo>
                      <a:pt x="79" y="703"/>
                    </a:lnTo>
                    <a:lnTo>
                      <a:pt x="90" y="699"/>
                    </a:lnTo>
                    <a:lnTo>
                      <a:pt x="90" y="699"/>
                    </a:lnTo>
                    <a:close/>
                    <a:moveTo>
                      <a:pt x="1346" y="649"/>
                    </a:moveTo>
                    <a:lnTo>
                      <a:pt x="1360" y="635"/>
                    </a:lnTo>
                    <a:lnTo>
                      <a:pt x="1365" y="628"/>
                    </a:lnTo>
                    <a:lnTo>
                      <a:pt x="1358" y="627"/>
                    </a:lnTo>
                    <a:lnTo>
                      <a:pt x="1339" y="635"/>
                    </a:lnTo>
                    <a:lnTo>
                      <a:pt x="1323" y="649"/>
                    </a:lnTo>
                    <a:lnTo>
                      <a:pt x="1293" y="685"/>
                    </a:lnTo>
                    <a:lnTo>
                      <a:pt x="1274" y="699"/>
                    </a:lnTo>
                    <a:lnTo>
                      <a:pt x="1279" y="705"/>
                    </a:lnTo>
                    <a:lnTo>
                      <a:pt x="1265" y="713"/>
                    </a:lnTo>
                    <a:lnTo>
                      <a:pt x="1266" y="720"/>
                    </a:lnTo>
                    <a:lnTo>
                      <a:pt x="1302" y="720"/>
                    </a:lnTo>
                    <a:lnTo>
                      <a:pt x="1322" y="719"/>
                    </a:lnTo>
                    <a:lnTo>
                      <a:pt x="1338" y="725"/>
                    </a:lnTo>
                    <a:lnTo>
                      <a:pt x="1322" y="736"/>
                    </a:lnTo>
                    <a:lnTo>
                      <a:pt x="1333" y="736"/>
                    </a:lnTo>
                    <a:lnTo>
                      <a:pt x="1360" y="717"/>
                    </a:lnTo>
                    <a:lnTo>
                      <a:pt x="1364" y="719"/>
                    </a:lnTo>
                    <a:lnTo>
                      <a:pt x="1355" y="738"/>
                    </a:lnTo>
                    <a:lnTo>
                      <a:pt x="1366" y="743"/>
                    </a:lnTo>
                    <a:lnTo>
                      <a:pt x="1375" y="742"/>
                    </a:lnTo>
                    <a:lnTo>
                      <a:pt x="1388" y="721"/>
                    </a:lnTo>
                    <a:lnTo>
                      <a:pt x="1386" y="707"/>
                    </a:lnTo>
                    <a:lnTo>
                      <a:pt x="1388" y="695"/>
                    </a:lnTo>
                    <a:lnTo>
                      <a:pt x="1374" y="699"/>
                    </a:lnTo>
                    <a:lnTo>
                      <a:pt x="1384" y="682"/>
                    </a:lnTo>
                    <a:lnTo>
                      <a:pt x="1368" y="675"/>
                    </a:lnTo>
                    <a:lnTo>
                      <a:pt x="1358" y="680"/>
                    </a:lnTo>
                    <a:lnTo>
                      <a:pt x="1343" y="674"/>
                    </a:lnTo>
                    <a:lnTo>
                      <a:pt x="1352" y="666"/>
                    </a:lnTo>
                    <a:lnTo>
                      <a:pt x="1341" y="662"/>
                    </a:lnTo>
                    <a:lnTo>
                      <a:pt x="1327" y="669"/>
                    </a:lnTo>
                    <a:lnTo>
                      <a:pt x="1346" y="649"/>
                    </a:lnTo>
                    <a:lnTo>
                      <a:pt x="1346" y="649"/>
                    </a:lnTo>
                    <a:close/>
                    <a:moveTo>
                      <a:pt x="13" y="569"/>
                    </a:moveTo>
                    <a:lnTo>
                      <a:pt x="6" y="577"/>
                    </a:lnTo>
                    <a:lnTo>
                      <a:pt x="0" y="587"/>
                    </a:lnTo>
                    <a:lnTo>
                      <a:pt x="4" y="593"/>
                    </a:lnTo>
                    <a:lnTo>
                      <a:pt x="2" y="604"/>
                    </a:lnTo>
                    <a:lnTo>
                      <a:pt x="4" y="615"/>
                    </a:lnTo>
                    <a:lnTo>
                      <a:pt x="12" y="615"/>
                    </a:lnTo>
                    <a:lnTo>
                      <a:pt x="11" y="596"/>
                    </a:lnTo>
                    <a:lnTo>
                      <a:pt x="38" y="570"/>
                    </a:lnTo>
                    <a:lnTo>
                      <a:pt x="19" y="572"/>
                    </a:lnTo>
                    <a:lnTo>
                      <a:pt x="13" y="569"/>
                    </a:lnTo>
                    <a:lnTo>
                      <a:pt x="13" y="569"/>
                    </a:lnTo>
                    <a:close/>
                    <a:moveTo>
                      <a:pt x="1062" y="394"/>
                    </a:moveTo>
                    <a:lnTo>
                      <a:pt x="1061" y="389"/>
                    </a:lnTo>
                    <a:lnTo>
                      <a:pt x="1054" y="389"/>
                    </a:lnTo>
                    <a:lnTo>
                      <a:pt x="1044" y="395"/>
                    </a:lnTo>
                    <a:lnTo>
                      <a:pt x="1042" y="396"/>
                    </a:lnTo>
                    <a:lnTo>
                      <a:pt x="1042" y="403"/>
                    </a:lnTo>
                    <a:lnTo>
                      <a:pt x="1049" y="405"/>
                    </a:lnTo>
                    <a:lnTo>
                      <a:pt x="1062" y="394"/>
                    </a:lnTo>
                    <a:lnTo>
                      <a:pt x="1062" y="394"/>
                    </a:lnTo>
                    <a:close/>
                    <a:moveTo>
                      <a:pt x="1026" y="381"/>
                    </a:moveTo>
                    <a:lnTo>
                      <a:pt x="1029" y="378"/>
                    </a:lnTo>
                    <a:lnTo>
                      <a:pt x="1007" y="378"/>
                    </a:lnTo>
                    <a:lnTo>
                      <a:pt x="988" y="387"/>
                    </a:lnTo>
                    <a:lnTo>
                      <a:pt x="988" y="393"/>
                    </a:lnTo>
                    <a:lnTo>
                      <a:pt x="999" y="394"/>
                    </a:lnTo>
                    <a:lnTo>
                      <a:pt x="1026" y="381"/>
                    </a:lnTo>
                    <a:lnTo>
                      <a:pt x="1026" y="381"/>
                    </a:lnTo>
                    <a:close/>
                    <a:moveTo>
                      <a:pt x="1014" y="320"/>
                    </a:moveTo>
                    <a:lnTo>
                      <a:pt x="1005" y="318"/>
                    </a:lnTo>
                    <a:lnTo>
                      <a:pt x="986" y="338"/>
                    </a:lnTo>
                    <a:lnTo>
                      <a:pt x="972" y="353"/>
                    </a:lnTo>
                    <a:lnTo>
                      <a:pt x="951" y="365"/>
                    </a:lnTo>
                    <a:lnTo>
                      <a:pt x="975" y="362"/>
                    </a:lnTo>
                    <a:lnTo>
                      <a:pt x="971" y="375"/>
                    </a:lnTo>
                    <a:lnTo>
                      <a:pt x="1002" y="364"/>
                    </a:lnTo>
                    <a:lnTo>
                      <a:pt x="1026" y="353"/>
                    </a:lnTo>
                    <a:lnTo>
                      <a:pt x="1028" y="362"/>
                    </a:lnTo>
                    <a:lnTo>
                      <a:pt x="1051" y="367"/>
                    </a:lnTo>
                    <a:lnTo>
                      <a:pt x="1068" y="360"/>
                    </a:lnTo>
                    <a:lnTo>
                      <a:pt x="1062" y="353"/>
                    </a:lnTo>
                    <a:lnTo>
                      <a:pt x="1049" y="355"/>
                    </a:lnTo>
                    <a:lnTo>
                      <a:pt x="1054" y="345"/>
                    </a:lnTo>
                    <a:lnTo>
                      <a:pt x="1040" y="339"/>
                    </a:lnTo>
                    <a:lnTo>
                      <a:pt x="1027" y="331"/>
                    </a:lnTo>
                    <a:lnTo>
                      <a:pt x="1022" y="325"/>
                    </a:lnTo>
                    <a:lnTo>
                      <a:pt x="1011" y="329"/>
                    </a:lnTo>
                    <a:lnTo>
                      <a:pt x="1014" y="320"/>
                    </a:lnTo>
                    <a:lnTo>
                      <a:pt x="1014" y="320"/>
                    </a:lnTo>
                    <a:close/>
                    <a:moveTo>
                      <a:pt x="1181" y="289"/>
                    </a:moveTo>
                    <a:lnTo>
                      <a:pt x="1195" y="283"/>
                    </a:lnTo>
                    <a:lnTo>
                      <a:pt x="1199" y="281"/>
                    </a:lnTo>
                    <a:lnTo>
                      <a:pt x="1204" y="271"/>
                    </a:lnTo>
                    <a:lnTo>
                      <a:pt x="1195" y="266"/>
                    </a:lnTo>
                    <a:lnTo>
                      <a:pt x="1180" y="269"/>
                    </a:lnTo>
                    <a:lnTo>
                      <a:pt x="1166" y="281"/>
                    </a:lnTo>
                    <a:lnTo>
                      <a:pt x="1163" y="290"/>
                    </a:lnTo>
                    <a:lnTo>
                      <a:pt x="1181" y="289"/>
                    </a:lnTo>
                    <a:lnTo>
                      <a:pt x="1181" y="289"/>
                    </a:lnTo>
                    <a:close/>
                    <a:moveTo>
                      <a:pt x="906" y="249"/>
                    </a:moveTo>
                    <a:lnTo>
                      <a:pt x="902" y="241"/>
                    </a:lnTo>
                    <a:lnTo>
                      <a:pt x="901" y="238"/>
                    </a:lnTo>
                    <a:lnTo>
                      <a:pt x="896" y="234"/>
                    </a:lnTo>
                    <a:lnTo>
                      <a:pt x="885" y="228"/>
                    </a:lnTo>
                    <a:lnTo>
                      <a:pt x="866" y="238"/>
                    </a:lnTo>
                    <a:lnTo>
                      <a:pt x="847" y="243"/>
                    </a:lnTo>
                    <a:lnTo>
                      <a:pt x="860" y="253"/>
                    </a:lnTo>
                    <a:lnTo>
                      <a:pt x="874" y="251"/>
                    </a:lnTo>
                    <a:lnTo>
                      <a:pt x="890" y="256"/>
                    </a:lnTo>
                    <a:lnTo>
                      <a:pt x="906" y="249"/>
                    </a:lnTo>
                    <a:close/>
                    <a:moveTo>
                      <a:pt x="989" y="241"/>
                    </a:moveTo>
                    <a:lnTo>
                      <a:pt x="965" y="238"/>
                    </a:lnTo>
                    <a:lnTo>
                      <a:pt x="986" y="228"/>
                    </a:lnTo>
                    <a:lnTo>
                      <a:pt x="984" y="206"/>
                    </a:lnTo>
                    <a:lnTo>
                      <a:pt x="977" y="197"/>
                    </a:lnTo>
                    <a:lnTo>
                      <a:pt x="960" y="194"/>
                    </a:lnTo>
                    <a:lnTo>
                      <a:pt x="930" y="208"/>
                    </a:lnTo>
                    <a:lnTo>
                      <a:pt x="910" y="230"/>
                    </a:lnTo>
                    <a:lnTo>
                      <a:pt x="921" y="238"/>
                    </a:lnTo>
                    <a:lnTo>
                      <a:pt x="927" y="250"/>
                    </a:lnTo>
                    <a:lnTo>
                      <a:pt x="903" y="270"/>
                    </a:lnTo>
                    <a:lnTo>
                      <a:pt x="891" y="269"/>
                    </a:lnTo>
                    <a:lnTo>
                      <a:pt x="868" y="286"/>
                    </a:lnTo>
                    <a:lnTo>
                      <a:pt x="884" y="267"/>
                    </a:lnTo>
                    <a:lnTo>
                      <a:pt x="866" y="260"/>
                    </a:lnTo>
                    <a:lnTo>
                      <a:pt x="849" y="264"/>
                    </a:lnTo>
                    <a:lnTo>
                      <a:pt x="840" y="276"/>
                    </a:lnTo>
                    <a:lnTo>
                      <a:pt x="818" y="276"/>
                    </a:lnTo>
                    <a:lnTo>
                      <a:pt x="791" y="279"/>
                    </a:lnTo>
                    <a:lnTo>
                      <a:pt x="772" y="269"/>
                    </a:lnTo>
                    <a:lnTo>
                      <a:pt x="753" y="271"/>
                    </a:lnTo>
                    <a:lnTo>
                      <a:pt x="747" y="260"/>
                    </a:lnTo>
                    <a:lnTo>
                      <a:pt x="740" y="255"/>
                    </a:lnTo>
                    <a:lnTo>
                      <a:pt x="726" y="257"/>
                    </a:lnTo>
                    <a:lnTo>
                      <a:pt x="706" y="258"/>
                    </a:lnTo>
                    <a:lnTo>
                      <a:pt x="689" y="266"/>
                    </a:lnTo>
                    <a:lnTo>
                      <a:pt x="697" y="274"/>
                    </a:lnTo>
                    <a:lnTo>
                      <a:pt x="671" y="284"/>
                    </a:lnTo>
                    <a:lnTo>
                      <a:pt x="666" y="272"/>
                    </a:lnTo>
                    <a:lnTo>
                      <a:pt x="649" y="276"/>
                    </a:lnTo>
                    <a:lnTo>
                      <a:pt x="605" y="278"/>
                    </a:lnTo>
                    <a:lnTo>
                      <a:pt x="581" y="273"/>
                    </a:lnTo>
                    <a:lnTo>
                      <a:pt x="613" y="264"/>
                    </a:lnTo>
                    <a:lnTo>
                      <a:pt x="603" y="254"/>
                    </a:lnTo>
                    <a:lnTo>
                      <a:pt x="587" y="255"/>
                    </a:lnTo>
                    <a:lnTo>
                      <a:pt x="569" y="251"/>
                    </a:lnTo>
                    <a:lnTo>
                      <a:pt x="541" y="244"/>
                    </a:lnTo>
                    <a:lnTo>
                      <a:pt x="527" y="236"/>
                    </a:lnTo>
                    <a:lnTo>
                      <a:pt x="510" y="234"/>
                    </a:lnTo>
                    <a:lnTo>
                      <a:pt x="497" y="241"/>
                    </a:lnTo>
                    <a:lnTo>
                      <a:pt x="476" y="243"/>
                    </a:lnTo>
                    <a:lnTo>
                      <a:pt x="490" y="228"/>
                    </a:lnTo>
                    <a:lnTo>
                      <a:pt x="455" y="241"/>
                    </a:lnTo>
                    <a:lnTo>
                      <a:pt x="449" y="225"/>
                    </a:lnTo>
                    <a:lnTo>
                      <a:pt x="442" y="222"/>
                    </a:lnTo>
                    <a:lnTo>
                      <a:pt x="428" y="231"/>
                    </a:lnTo>
                    <a:lnTo>
                      <a:pt x="411" y="236"/>
                    </a:lnTo>
                    <a:lnTo>
                      <a:pt x="410" y="227"/>
                    </a:lnTo>
                    <a:lnTo>
                      <a:pt x="379" y="233"/>
                    </a:lnTo>
                    <a:lnTo>
                      <a:pt x="347" y="241"/>
                    </a:lnTo>
                    <a:lnTo>
                      <a:pt x="327" y="240"/>
                    </a:lnTo>
                    <a:lnTo>
                      <a:pt x="301" y="245"/>
                    </a:lnTo>
                    <a:lnTo>
                      <a:pt x="278" y="254"/>
                    </a:lnTo>
                    <a:lnTo>
                      <a:pt x="264" y="252"/>
                    </a:lnTo>
                    <a:lnTo>
                      <a:pt x="251" y="242"/>
                    </a:lnTo>
                    <a:lnTo>
                      <a:pt x="230" y="238"/>
                    </a:lnTo>
                    <a:lnTo>
                      <a:pt x="230" y="238"/>
                    </a:lnTo>
                    <a:lnTo>
                      <a:pt x="139" y="312"/>
                    </a:lnTo>
                    <a:lnTo>
                      <a:pt x="7" y="434"/>
                    </a:lnTo>
                    <a:lnTo>
                      <a:pt x="23" y="434"/>
                    </a:lnTo>
                    <a:lnTo>
                      <a:pt x="32" y="440"/>
                    </a:lnTo>
                    <a:lnTo>
                      <a:pt x="35" y="450"/>
                    </a:lnTo>
                    <a:lnTo>
                      <a:pt x="36" y="465"/>
                    </a:lnTo>
                    <a:lnTo>
                      <a:pt x="64" y="452"/>
                    </a:lnTo>
                    <a:lnTo>
                      <a:pt x="88" y="445"/>
                    </a:lnTo>
                    <a:lnTo>
                      <a:pt x="86" y="456"/>
                    </a:lnTo>
                    <a:lnTo>
                      <a:pt x="88" y="466"/>
                    </a:lnTo>
                    <a:lnTo>
                      <a:pt x="95" y="475"/>
                    </a:lnTo>
                    <a:lnTo>
                      <a:pt x="91" y="491"/>
                    </a:lnTo>
                    <a:lnTo>
                      <a:pt x="85" y="516"/>
                    </a:lnTo>
                    <a:lnTo>
                      <a:pt x="102" y="531"/>
                    </a:lnTo>
                    <a:lnTo>
                      <a:pt x="91" y="544"/>
                    </a:lnTo>
                    <a:lnTo>
                      <a:pt x="71" y="555"/>
                    </a:lnTo>
                    <a:lnTo>
                      <a:pt x="71" y="555"/>
                    </a:lnTo>
                    <a:lnTo>
                      <a:pt x="62" y="566"/>
                    </a:lnTo>
                    <a:lnTo>
                      <a:pt x="70" y="583"/>
                    </a:lnTo>
                    <a:lnTo>
                      <a:pt x="58" y="602"/>
                    </a:lnTo>
                    <a:lnTo>
                      <a:pt x="74" y="611"/>
                    </a:lnTo>
                    <a:lnTo>
                      <a:pt x="60" y="625"/>
                    </a:lnTo>
                    <a:lnTo>
                      <a:pt x="55" y="646"/>
                    </a:lnTo>
                    <a:lnTo>
                      <a:pt x="82" y="655"/>
                    </a:lnTo>
                    <a:lnTo>
                      <a:pt x="87" y="665"/>
                    </a:lnTo>
                    <a:lnTo>
                      <a:pt x="108" y="688"/>
                    </a:lnTo>
                    <a:lnTo>
                      <a:pt x="111" y="688"/>
                    </a:lnTo>
                    <a:lnTo>
                      <a:pt x="162" y="688"/>
                    </a:lnTo>
                    <a:lnTo>
                      <a:pt x="217" y="688"/>
                    </a:lnTo>
                    <a:lnTo>
                      <a:pt x="235" y="688"/>
                    </a:lnTo>
                    <a:lnTo>
                      <a:pt x="291" y="688"/>
                    </a:lnTo>
                    <a:lnTo>
                      <a:pt x="345" y="688"/>
                    </a:lnTo>
                    <a:lnTo>
                      <a:pt x="400" y="688"/>
                    </a:lnTo>
                    <a:lnTo>
                      <a:pt x="455" y="688"/>
                    </a:lnTo>
                    <a:lnTo>
                      <a:pt x="518" y="688"/>
                    </a:lnTo>
                    <a:lnTo>
                      <a:pt x="580" y="688"/>
                    </a:lnTo>
                    <a:lnTo>
                      <a:pt x="617" y="688"/>
                    </a:lnTo>
                    <a:lnTo>
                      <a:pt x="622" y="678"/>
                    </a:lnTo>
                    <a:lnTo>
                      <a:pt x="629" y="678"/>
                    </a:lnTo>
                    <a:lnTo>
                      <a:pt x="626" y="691"/>
                    </a:lnTo>
                    <a:lnTo>
                      <a:pt x="630" y="695"/>
                    </a:lnTo>
                    <a:lnTo>
                      <a:pt x="641" y="697"/>
                    </a:lnTo>
                    <a:lnTo>
                      <a:pt x="659" y="701"/>
                    </a:lnTo>
                    <a:lnTo>
                      <a:pt x="673" y="707"/>
                    </a:lnTo>
                    <a:lnTo>
                      <a:pt x="689" y="705"/>
                    </a:lnTo>
                    <a:lnTo>
                      <a:pt x="709" y="710"/>
                    </a:lnTo>
                    <a:lnTo>
                      <a:pt x="709" y="710"/>
                    </a:lnTo>
                    <a:lnTo>
                      <a:pt x="721" y="702"/>
                    </a:lnTo>
                    <a:lnTo>
                      <a:pt x="732" y="698"/>
                    </a:lnTo>
                    <a:lnTo>
                      <a:pt x="740" y="692"/>
                    </a:lnTo>
                    <a:lnTo>
                      <a:pt x="745" y="690"/>
                    </a:lnTo>
                    <a:lnTo>
                      <a:pt x="760" y="693"/>
                    </a:lnTo>
                    <a:lnTo>
                      <a:pt x="772" y="694"/>
                    </a:lnTo>
                    <a:lnTo>
                      <a:pt x="775" y="697"/>
                    </a:lnTo>
                    <a:lnTo>
                      <a:pt x="775" y="710"/>
                    </a:lnTo>
                    <a:lnTo>
                      <a:pt x="795" y="714"/>
                    </a:lnTo>
                    <a:lnTo>
                      <a:pt x="788" y="720"/>
                    </a:lnTo>
                    <a:lnTo>
                      <a:pt x="793" y="728"/>
                    </a:lnTo>
                    <a:lnTo>
                      <a:pt x="786" y="736"/>
                    </a:lnTo>
                    <a:lnTo>
                      <a:pt x="793" y="739"/>
                    </a:lnTo>
                    <a:lnTo>
                      <a:pt x="786" y="747"/>
                    </a:lnTo>
                    <a:lnTo>
                      <a:pt x="786" y="747"/>
                    </a:lnTo>
                    <a:lnTo>
                      <a:pt x="790" y="747"/>
                    </a:lnTo>
                    <a:lnTo>
                      <a:pt x="795" y="745"/>
                    </a:lnTo>
                    <a:lnTo>
                      <a:pt x="797" y="749"/>
                    </a:lnTo>
                    <a:lnTo>
                      <a:pt x="810" y="752"/>
                    </a:lnTo>
                    <a:lnTo>
                      <a:pt x="824" y="753"/>
                    </a:lnTo>
                    <a:lnTo>
                      <a:pt x="838" y="755"/>
                    </a:lnTo>
                    <a:lnTo>
                      <a:pt x="853" y="760"/>
                    </a:lnTo>
                    <a:lnTo>
                      <a:pt x="856" y="767"/>
                    </a:lnTo>
                    <a:lnTo>
                      <a:pt x="861" y="785"/>
                    </a:lnTo>
                    <a:lnTo>
                      <a:pt x="852" y="792"/>
                    </a:lnTo>
                    <a:lnTo>
                      <a:pt x="838" y="789"/>
                    </a:lnTo>
                    <a:lnTo>
                      <a:pt x="834" y="775"/>
                    </a:lnTo>
                    <a:lnTo>
                      <a:pt x="831" y="790"/>
                    </a:lnTo>
                    <a:lnTo>
                      <a:pt x="816" y="802"/>
                    </a:lnTo>
                    <a:lnTo>
                      <a:pt x="814" y="813"/>
                    </a:lnTo>
                    <a:lnTo>
                      <a:pt x="810" y="819"/>
                    </a:lnTo>
                    <a:lnTo>
                      <a:pt x="794" y="827"/>
                    </a:lnTo>
                    <a:lnTo>
                      <a:pt x="794" y="827"/>
                    </a:lnTo>
                    <a:lnTo>
                      <a:pt x="781" y="839"/>
                    </a:lnTo>
                    <a:lnTo>
                      <a:pt x="773" y="847"/>
                    </a:lnTo>
                    <a:lnTo>
                      <a:pt x="783" y="849"/>
                    </a:lnTo>
                    <a:lnTo>
                      <a:pt x="800" y="842"/>
                    </a:lnTo>
                    <a:lnTo>
                      <a:pt x="811" y="835"/>
                    </a:lnTo>
                    <a:lnTo>
                      <a:pt x="816" y="834"/>
                    </a:lnTo>
                    <a:lnTo>
                      <a:pt x="827" y="836"/>
                    </a:lnTo>
                    <a:lnTo>
                      <a:pt x="833" y="833"/>
                    </a:lnTo>
                    <a:lnTo>
                      <a:pt x="843" y="830"/>
                    </a:lnTo>
                    <a:lnTo>
                      <a:pt x="861" y="827"/>
                    </a:lnTo>
                    <a:lnTo>
                      <a:pt x="861" y="827"/>
                    </a:lnTo>
                    <a:lnTo>
                      <a:pt x="861" y="827"/>
                    </a:lnTo>
                    <a:lnTo>
                      <a:pt x="862" y="820"/>
                    </a:lnTo>
                    <a:lnTo>
                      <a:pt x="861" y="820"/>
                    </a:lnTo>
                    <a:lnTo>
                      <a:pt x="855" y="822"/>
                    </a:lnTo>
                    <a:lnTo>
                      <a:pt x="848" y="819"/>
                    </a:lnTo>
                    <a:lnTo>
                      <a:pt x="857" y="812"/>
                    </a:lnTo>
                    <a:lnTo>
                      <a:pt x="863" y="809"/>
                    </a:lnTo>
                    <a:lnTo>
                      <a:pt x="878" y="805"/>
                    </a:lnTo>
                    <a:lnTo>
                      <a:pt x="895" y="803"/>
                    </a:lnTo>
                    <a:lnTo>
                      <a:pt x="902" y="807"/>
                    </a:lnTo>
                    <a:lnTo>
                      <a:pt x="909" y="802"/>
                    </a:lnTo>
                    <a:lnTo>
                      <a:pt x="916" y="799"/>
                    </a:lnTo>
                    <a:lnTo>
                      <a:pt x="919" y="800"/>
                    </a:lnTo>
                    <a:lnTo>
                      <a:pt x="920" y="801"/>
                    </a:lnTo>
                    <a:lnTo>
                      <a:pt x="945" y="785"/>
                    </a:lnTo>
                    <a:lnTo>
                      <a:pt x="955" y="780"/>
                    </a:lnTo>
                    <a:lnTo>
                      <a:pt x="983" y="780"/>
                    </a:lnTo>
                    <a:lnTo>
                      <a:pt x="1018" y="780"/>
                    </a:lnTo>
                    <a:lnTo>
                      <a:pt x="1022" y="775"/>
                    </a:lnTo>
                    <a:lnTo>
                      <a:pt x="1028" y="774"/>
                    </a:lnTo>
                    <a:lnTo>
                      <a:pt x="1038" y="770"/>
                    </a:lnTo>
                    <a:lnTo>
                      <a:pt x="1048" y="760"/>
                    </a:lnTo>
                    <a:lnTo>
                      <a:pt x="1060" y="741"/>
                    </a:lnTo>
                    <a:lnTo>
                      <a:pt x="1081" y="723"/>
                    </a:lnTo>
                    <a:lnTo>
                      <a:pt x="1084" y="730"/>
                    </a:lnTo>
                    <a:lnTo>
                      <a:pt x="1098" y="726"/>
                    </a:lnTo>
                    <a:lnTo>
                      <a:pt x="1104" y="733"/>
                    </a:lnTo>
                    <a:lnTo>
                      <a:pt x="1094" y="764"/>
                    </a:lnTo>
                    <a:lnTo>
                      <a:pt x="1101" y="777"/>
                    </a:lnTo>
                    <a:lnTo>
                      <a:pt x="1124" y="775"/>
                    </a:lnTo>
                    <a:lnTo>
                      <a:pt x="1153" y="774"/>
                    </a:lnTo>
                    <a:lnTo>
                      <a:pt x="1115" y="792"/>
                    </a:lnTo>
                    <a:lnTo>
                      <a:pt x="1110" y="812"/>
                    </a:lnTo>
                    <a:lnTo>
                      <a:pt x="1123" y="814"/>
                    </a:lnTo>
                    <a:lnTo>
                      <a:pt x="1150" y="797"/>
                    </a:lnTo>
                    <a:lnTo>
                      <a:pt x="1171" y="789"/>
                    </a:lnTo>
                    <a:lnTo>
                      <a:pt x="1217" y="775"/>
                    </a:lnTo>
                    <a:lnTo>
                      <a:pt x="1245" y="759"/>
                    </a:lnTo>
                    <a:lnTo>
                      <a:pt x="1235" y="751"/>
                    </a:lnTo>
                    <a:lnTo>
                      <a:pt x="1238" y="734"/>
                    </a:lnTo>
                    <a:lnTo>
                      <a:pt x="1212" y="761"/>
                    </a:lnTo>
                    <a:lnTo>
                      <a:pt x="1180" y="763"/>
                    </a:lnTo>
                    <a:lnTo>
                      <a:pt x="1160" y="751"/>
                    </a:lnTo>
                    <a:lnTo>
                      <a:pt x="1159" y="734"/>
                    </a:lnTo>
                    <a:lnTo>
                      <a:pt x="1162" y="709"/>
                    </a:lnTo>
                    <a:lnTo>
                      <a:pt x="1184" y="693"/>
                    </a:lnTo>
                    <a:lnTo>
                      <a:pt x="1172" y="682"/>
                    </a:lnTo>
                    <a:lnTo>
                      <a:pt x="1143" y="684"/>
                    </a:lnTo>
                    <a:lnTo>
                      <a:pt x="1098" y="704"/>
                    </a:lnTo>
                    <a:lnTo>
                      <a:pt x="1057" y="734"/>
                    </a:lnTo>
                    <a:lnTo>
                      <a:pt x="1040" y="738"/>
                    </a:lnTo>
                    <a:lnTo>
                      <a:pt x="1069" y="717"/>
                    </a:lnTo>
                    <a:lnTo>
                      <a:pt x="1108" y="686"/>
                    </a:lnTo>
                    <a:lnTo>
                      <a:pt x="1134" y="676"/>
                    </a:lnTo>
                    <a:lnTo>
                      <a:pt x="1155" y="660"/>
                    </a:lnTo>
                    <a:lnTo>
                      <a:pt x="1175" y="658"/>
                    </a:lnTo>
                    <a:lnTo>
                      <a:pt x="1202" y="658"/>
                    </a:lnTo>
                    <a:lnTo>
                      <a:pt x="1239" y="663"/>
                    </a:lnTo>
                    <a:lnTo>
                      <a:pt x="1272" y="659"/>
                    </a:lnTo>
                    <a:lnTo>
                      <a:pt x="1301" y="640"/>
                    </a:lnTo>
                    <a:lnTo>
                      <a:pt x="1334" y="632"/>
                    </a:lnTo>
                    <a:lnTo>
                      <a:pt x="1349" y="624"/>
                    </a:lnTo>
                    <a:lnTo>
                      <a:pt x="1364" y="615"/>
                    </a:lnTo>
                    <a:lnTo>
                      <a:pt x="1372" y="590"/>
                    </a:lnTo>
                    <a:lnTo>
                      <a:pt x="1368" y="581"/>
                    </a:lnTo>
                    <a:lnTo>
                      <a:pt x="1355" y="578"/>
                    </a:lnTo>
                    <a:lnTo>
                      <a:pt x="1355" y="559"/>
                    </a:lnTo>
                    <a:lnTo>
                      <a:pt x="1347" y="552"/>
                    </a:lnTo>
                    <a:lnTo>
                      <a:pt x="1321" y="546"/>
                    </a:lnTo>
                    <a:lnTo>
                      <a:pt x="1310" y="534"/>
                    </a:lnTo>
                    <a:lnTo>
                      <a:pt x="1293" y="521"/>
                    </a:lnTo>
                    <a:lnTo>
                      <a:pt x="1306" y="507"/>
                    </a:lnTo>
                    <a:lnTo>
                      <a:pt x="1298" y="480"/>
                    </a:lnTo>
                    <a:lnTo>
                      <a:pt x="1288" y="452"/>
                    </a:lnTo>
                    <a:lnTo>
                      <a:pt x="1284" y="433"/>
                    </a:lnTo>
                    <a:lnTo>
                      <a:pt x="1268" y="443"/>
                    </a:lnTo>
                    <a:lnTo>
                      <a:pt x="1240" y="467"/>
                    </a:lnTo>
                    <a:lnTo>
                      <a:pt x="1210" y="480"/>
                    </a:lnTo>
                    <a:lnTo>
                      <a:pt x="1205" y="466"/>
                    </a:lnTo>
                    <a:lnTo>
                      <a:pt x="1191" y="463"/>
                    </a:lnTo>
                    <a:lnTo>
                      <a:pt x="1199" y="436"/>
                    </a:lnTo>
                    <a:lnTo>
                      <a:pt x="1208" y="417"/>
                    </a:lnTo>
                    <a:lnTo>
                      <a:pt x="1180" y="415"/>
                    </a:lnTo>
                    <a:lnTo>
                      <a:pt x="1180" y="408"/>
                    </a:lnTo>
                    <a:lnTo>
                      <a:pt x="1166" y="395"/>
                    </a:lnTo>
                    <a:lnTo>
                      <a:pt x="1154" y="387"/>
                    </a:lnTo>
                    <a:lnTo>
                      <a:pt x="1138" y="393"/>
                    </a:lnTo>
                    <a:lnTo>
                      <a:pt x="1123" y="391"/>
                    </a:lnTo>
                    <a:lnTo>
                      <a:pt x="1097" y="385"/>
                    </a:lnTo>
                    <a:lnTo>
                      <a:pt x="1083" y="390"/>
                    </a:lnTo>
                    <a:lnTo>
                      <a:pt x="1068" y="424"/>
                    </a:lnTo>
                    <a:lnTo>
                      <a:pt x="1065" y="443"/>
                    </a:lnTo>
                    <a:lnTo>
                      <a:pt x="1032" y="466"/>
                    </a:lnTo>
                    <a:lnTo>
                      <a:pt x="1044" y="483"/>
                    </a:lnTo>
                    <a:lnTo>
                      <a:pt x="1046" y="502"/>
                    </a:lnTo>
                    <a:lnTo>
                      <a:pt x="1040" y="517"/>
                    </a:lnTo>
                    <a:lnTo>
                      <a:pt x="1022" y="532"/>
                    </a:lnTo>
                    <a:lnTo>
                      <a:pt x="994" y="548"/>
                    </a:lnTo>
                    <a:lnTo>
                      <a:pt x="960" y="558"/>
                    </a:lnTo>
                    <a:lnTo>
                      <a:pt x="967" y="570"/>
                    </a:lnTo>
                    <a:lnTo>
                      <a:pt x="958" y="606"/>
                    </a:lnTo>
                    <a:lnTo>
                      <a:pt x="938" y="630"/>
                    </a:lnTo>
                    <a:lnTo>
                      <a:pt x="920" y="636"/>
                    </a:lnTo>
                    <a:lnTo>
                      <a:pt x="904" y="615"/>
                    </a:lnTo>
                    <a:lnTo>
                      <a:pt x="903" y="590"/>
                    </a:lnTo>
                    <a:lnTo>
                      <a:pt x="910" y="567"/>
                    </a:lnTo>
                    <a:lnTo>
                      <a:pt x="923" y="548"/>
                    </a:lnTo>
                    <a:lnTo>
                      <a:pt x="905" y="546"/>
                    </a:lnTo>
                    <a:lnTo>
                      <a:pt x="877" y="544"/>
                    </a:lnTo>
                    <a:lnTo>
                      <a:pt x="864" y="535"/>
                    </a:lnTo>
                    <a:lnTo>
                      <a:pt x="846" y="529"/>
                    </a:lnTo>
                    <a:lnTo>
                      <a:pt x="840" y="518"/>
                    </a:lnTo>
                    <a:lnTo>
                      <a:pt x="828" y="509"/>
                    </a:lnTo>
                    <a:lnTo>
                      <a:pt x="801" y="500"/>
                    </a:lnTo>
                    <a:lnTo>
                      <a:pt x="774" y="505"/>
                    </a:lnTo>
                    <a:lnTo>
                      <a:pt x="777" y="488"/>
                    </a:lnTo>
                    <a:lnTo>
                      <a:pt x="783" y="467"/>
                    </a:lnTo>
                    <a:lnTo>
                      <a:pt x="760" y="464"/>
                    </a:lnTo>
                    <a:lnTo>
                      <a:pt x="779" y="438"/>
                    </a:lnTo>
                    <a:lnTo>
                      <a:pt x="797" y="421"/>
                    </a:lnTo>
                    <a:lnTo>
                      <a:pt x="832" y="396"/>
                    </a:lnTo>
                    <a:lnTo>
                      <a:pt x="864" y="380"/>
                    </a:lnTo>
                    <a:lnTo>
                      <a:pt x="885" y="377"/>
                    </a:lnTo>
                    <a:lnTo>
                      <a:pt x="896" y="363"/>
                    </a:lnTo>
                    <a:lnTo>
                      <a:pt x="915" y="353"/>
                    </a:lnTo>
                    <a:lnTo>
                      <a:pt x="939" y="353"/>
                    </a:lnTo>
                    <a:lnTo>
                      <a:pt x="968" y="339"/>
                    </a:lnTo>
                    <a:lnTo>
                      <a:pt x="979" y="329"/>
                    </a:lnTo>
                    <a:lnTo>
                      <a:pt x="1006" y="311"/>
                    </a:lnTo>
                    <a:lnTo>
                      <a:pt x="1018" y="301"/>
                    </a:lnTo>
                    <a:lnTo>
                      <a:pt x="1030" y="308"/>
                    </a:lnTo>
                    <a:lnTo>
                      <a:pt x="1054" y="304"/>
                    </a:lnTo>
                    <a:lnTo>
                      <a:pt x="1095" y="290"/>
                    </a:lnTo>
                    <a:lnTo>
                      <a:pt x="1103" y="280"/>
                    </a:lnTo>
                    <a:lnTo>
                      <a:pt x="1100" y="269"/>
                    </a:lnTo>
                    <a:lnTo>
                      <a:pt x="1119" y="258"/>
                    </a:lnTo>
                    <a:lnTo>
                      <a:pt x="1125" y="248"/>
                    </a:lnTo>
                    <a:lnTo>
                      <a:pt x="1112" y="239"/>
                    </a:lnTo>
                    <a:lnTo>
                      <a:pt x="1092" y="236"/>
                    </a:lnTo>
                    <a:lnTo>
                      <a:pt x="1071" y="234"/>
                    </a:lnTo>
                    <a:lnTo>
                      <a:pt x="1054" y="256"/>
                    </a:lnTo>
                    <a:lnTo>
                      <a:pt x="1030" y="273"/>
                    </a:lnTo>
                    <a:lnTo>
                      <a:pt x="1003" y="288"/>
                    </a:lnTo>
                    <a:lnTo>
                      <a:pt x="998" y="274"/>
                    </a:lnTo>
                    <a:lnTo>
                      <a:pt x="1014" y="259"/>
                    </a:lnTo>
                    <a:lnTo>
                      <a:pt x="1006" y="246"/>
                    </a:lnTo>
                    <a:lnTo>
                      <a:pt x="973" y="262"/>
                    </a:lnTo>
                    <a:lnTo>
                      <a:pt x="989" y="241"/>
                    </a:lnTo>
                    <a:lnTo>
                      <a:pt x="989" y="241"/>
                    </a:lnTo>
                    <a:close/>
                    <a:moveTo>
                      <a:pt x="707" y="170"/>
                    </a:moveTo>
                    <a:lnTo>
                      <a:pt x="697" y="167"/>
                    </a:lnTo>
                    <a:lnTo>
                      <a:pt x="645" y="179"/>
                    </a:lnTo>
                    <a:lnTo>
                      <a:pt x="625" y="186"/>
                    </a:lnTo>
                    <a:lnTo>
                      <a:pt x="596" y="201"/>
                    </a:lnTo>
                    <a:lnTo>
                      <a:pt x="617" y="206"/>
                    </a:lnTo>
                    <a:lnTo>
                      <a:pt x="639" y="206"/>
                    </a:lnTo>
                    <a:lnTo>
                      <a:pt x="596" y="213"/>
                    </a:lnTo>
                    <a:lnTo>
                      <a:pt x="596" y="221"/>
                    </a:lnTo>
                    <a:lnTo>
                      <a:pt x="617" y="221"/>
                    </a:lnTo>
                    <a:lnTo>
                      <a:pt x="651" y="220"/>
                    </a:lnTo>
                    <a:lnTo>
                      <a:pt x="675" y="225"/>
                    </a:lnTo>
                    <a:lnTo>
                      <a:pt x="652" y="228"/>
                    </a:lnTo>
                    <a:lnTo>
                      <a:pt x="631" y="226"/>
                    </a:lnTo>
                    <a:lnTo>
                      <a:pt x="605" y="230"/>
                    </a:lnTo>
                    <a:lnTo>
                      <a:pt x="592" y="232"/>
                    </a:lnTo>
                    <a:lnTo>
                      <a:pt x="595" y="248"/>
                    </a:lnTo>
                    <a:lnTo>
                      <a:pt x="611" y="246"/>
                    </a:lnTo>
                    <a:lnTo>
                      <a:pt x="626" y="252"/>
                    </a:lnTo>
                    <a:lnTo>
                      <a:pt x="625" y="261"/>
                    </a:lnTo>
                    <a:lnTo>
                      <a:pt x="654" y="259"/>
                    </a:lnTo>
                    <a:lnTo>
                      <a:pt x="696" y="256"/>
                    </a:lnTo>
                    <a:lnTo>
                      <a:pt x="730" y="249"/>
                    </a:lnTo>
                    <a:lnTo>
                      <a:pt x="749" y="248"/>
                    </a:lnTo>
                    <a:lnTo>
                      <a:pt x="771" y="254"/>
                    </a:lnTo>
                    <a:lnTo>
                      <a:pt x="796" y="256"/>
                    </a:lnTo>
                    <a:lnTo>
                      <a:pt x="807" y="249"/>
                    </a:lnTo>
                    <a:lnTo>
                      <a:pt x="805" y="241"/>
                    </a:lnTo>
                    <a:lnTo>
                      <a:pt x="831" y="240"/>
                    </a:lnTo>
                    <a:lnTo>
                      <a:pt x="841" y="231"/>
                    </a:lnTo>
                    <a:lnTo>
                      <a:pt x="822" y="222"/>
                    </a:lnTo>
                    <a:lnTo>
                      <a:pt x="806" y="212"/>
                    </a:lnTo>
                    <a:lnTo>
                      <a:pt x="815" y="198"/>
                    </a:lnTo>
                    <a:lnTo>
                      <a:pt x="826" y="180"/>
                    </a:lnTo>
                    <a:lnTo>
                      <a:pt x="817" y="172"/>
                    </a:lnTo>
                    <a:lnTo>
                      <a:pt x="806" y="169"/>
                    </a:lnTo>
                    <a:lnTo>
                      <a:pt x="790" y="171"/>
                    </a:lnTo>
                    <a:lnTo>
                      <a:pt x="780" y="191"/>
                    </a:lnTo>
                    <a:lnTo>
                      <a:pt x="764" y="199"/>
                    </a:lnTo>
                    <a:lnTo>
                      <a:pt x="772" y="180"/>
                    </a:lnTo>
                    <a:lnTo>
                      <a:pt x="766" y="174"/>
                    </a:lnTo>
                    <a:lnTo>
                      <a:pt x="738" y="184"/>
                    </a:lnTo>
                    <a:lnTo>
                      <a:pt x="729" y="174"/>
                    </a:lnTo>
                    <a:lnTo>
                      <a:pt x="689" y="180"/>
                    </a:lnTo>
                    <a:lnTo>
                      <a:pt x="707" y="170"/>
                    </a:lnTo>
                    <a:lnTo>
                      <a:pt x="707" y="170"/>
                    </a:lnTo>
                    <a:close/>
                    <a:moveTo>
                      <a:pt x="854" y="165"/>
                    </a:moveTo>
                    <a:lnTo>
                      <a:pt x="847" y="161"/>
                    </a:lnTo>
                    <a:lnTo>
                      <a:pt x="827" y="162"/>
                    </a:lnTo>
                    <a:lnTo>
                      <a:pt x="819" y="165"/>
                    </a:lnTo>
                    <a:lnTo>
                      <a:pt x="828" y="178"/>
                    </a:lnTo>
                    <a:lnTo>
                      <a:pt x="854" y="165"/>
                    </a:lnTo>
                    <a:close/>
                    <a:moveTo>
                      <a:pt x="1255" y="171"/>
                    </a:moveTo>
                    <a:lnTo>
                      <a:pt x="1239" y="161"/>
                    </a:lnTo>
                    <a:lnTo>
                      <a:pt x="1208" y="159"/>
                    </a:lnTo>
                    <a:lnTo>
                      <a:pt x="1200" y="160"/>
                    </a:lnTo>
                    <a:lnTo>
                      <a:pt x="1194" y="167"/>
                    </a:lnTo>
                    <a:lnTo>
                      <a:pt x="1201" y="177"/>
                    </a:lnTo>
                    <a:lnTo>
                      <a:pt x="1205" y="178"/>
                    </a:lnTo>
                    <a:lnTo>
                      <a:pt x="1223" y="176"/>
                    </a:lnTo>
                    <a:lnTo>
                      <a:pt x="1237" y="176"/>
                    </a:lnTo>
                    <a:lnTo>
                      <a:pt x="1253" y="176"/>
                    </a:lnTo>
                    <a:lnTo>
                      <a:pt x="1255" y="171"/>
                    </a:lnTo>
                    <a:lnTo>
                      <a:pt x="1255" y="171"/>
                    </a:lnTo>
                    <a:close/>
                    <a:moveTo>
                      <a:pt x="1109" y="170"/>
                    </a:moveTo>
                    <a:lnTo>
                      <a:pt x="1130" y="158"/>
                    </a:lnTo>
                    <a:lnTo>
                      <a:pt x="1088" y="163"/>
                    </a:lnTo>
                    <a:lnTo>
                      <a:pt x="1067" y="170"/>
                    </a:lnTo>
                    <a:lnTo>
                      <a:pt x="1040" y="188"/>
                    </a:lnTo>
                    <a:lnTo>
                      <a:pt x="1027" y="208"/>
                    </a:lnTo>
                    <a:lnTo>
                      <a:pt x="1048" y="208"/>
                    </a:lnTo>
                    <a:lnTo>
                      <a:pt x="1026" y="216"/>
                    </a:lnTo>
                    <a:lnTo>
                      <a:pt x="1032" y="224"/>
                    </a:lnTo>
                    <a:lnTo>
                      <a:pt x="1054" y="226"/>
                    </a:lnTo>
                    <a:lnTo>
                      <a:pt x="1082" y="232"/>
                    </a:lnTo>
                    <a:lnTo>
                      <a:pt x="1133" y="237"/>
                    </a:lnTo>
                    <a:lnTo>
                      <a:pt x="1163" y="234"/>
                    </a:lnTo>
                    <a:lnTo>
                      <a:pt x="1175" y="228"/>
                    </a:lnTo>
                    <a:lnTo>
                      <a:pt x="1182" y="235"/>
                    </a:lnTo>
                    <a:lnTo>
                      <a:pt x="1194" y="236"/>
                    </a:lnTo>
                    <a:lnTo>
                      <a:pt x="1202" y="249"/>
                    </a:lnTo>
                    <a:lnTo>
                      <a:pt x="1189" y="254"/>
                    </a:lnTo>
                    <a:lnTo>
                      <a:pt x="1215" y="260"/>
                    </a:lnTo>
                    <a:lnTo>
                      <a:pt x="1233" y="270"/>
                    </a:lnTo>
                    <a:lnTo>
                      <a:pt x="1235" y="277"/>
                    </a:lnTo>
                    <a:lnTo>
                      <a:pt x="1233" y="286"/>
                    </a:lnTo>
                    <a:lnTo>
                      <a:pt x="1201" y="307"/>
                    </a:lnTo>
                    <a:lnTo>
                      <a:pt x="1189" y="316"/>
                    </a:lnTo>
                    <a:lnTo>
                      <a:pt x="1190" y="324"/>
                    </a:lnTo>
                    <a:lnTo>
                      <a:pt x="1155" y="326"/>
                    </a:lnTo>
                    <a:lnTo>
                      <a:pt x="1125" y="327"/>
                    </a:lnTo>
                    <a:lnTo>
                      <a:pt x="1105" y="342"/>
                    </a:lnTo>
                    <a:lnTo>
                      <a:pt x="1114" y="350"/>
                    </a:lnTo>
                    <a:lnTo>
                      <a:pt x="1163" y="346"/>
                    </a:lnTo>
                    <a:lnTo>
                      <a:pt x="1166" y="340"/>
                    </a:lnTo>
                    <a:lnTo>
                      <a:pt x="1183" y="351"/>
                    </a:lnTo>
                    <a:lnTo>
                      <a:pt x="1201" y="361"/>
                    </a:lnTo>
                    <a:lnTo>
                      <a:pt x="1192" y="367"/>
                    </a:lnTo>
                    <a:lnTo>
                      <a:pt x="1207" y="378"/>
                    </a:lnTo>
                    <a:lnTo>
                      <a:pt x="1235" y="390"/>
                    </a:lnTo>
                    <a:lnTo>
                      <a:pt x="1275" y="398"/>
                    </a:lnTo>
                    <a:lnTo>
                      <a:pt x="1276" y="391"/>
                    </a:lnTo>
                    <a:lnTo>
                      <a:pt x="1265" y="378"/>
                    </a:lnTo>
                    <a:lnTo>
                      <a:pt x="1252" y="360"/>
                    </a:lnTo>
                    <a:lnTo>
                      <a:pt x="1284" y="377"/>
                    </a:lnTo>
                    <a:lnTo>
                      <a:pt x="1302" y="382"/>
                    </a:lnTo>
                    <a:lnTo>
                      <a:pt x="1315" y="367"/>
                    </a:lnTo>
                    <a:lnTo>
                      <a:pt x="1315" y="346"/>
                    </a:lnTo>
                    <a:lnTo>
                      <a:pt x="1311" y="340"/>
                    </a:lnTo>
                    <a:lnTo>
                      <a:pt x="1294" y="331"/>
                    </a:lnTo>
                    <a:lnTo>
                      <a:pt x="1285" y="319"/>
                    </a:lnTo>
                    <a:lnTo>
                      <a:pt x="1293" y="307"/>
                    </a:lnTo>
                    <a:lnTo>
                      <a:pt x="1315" y="305"/>
                    </a:lnTo>
                    <a:lnTo>
                      <a:pt x="1329" y="325"/>
                    </a:lnTo>
                    <a:lnTo>
                      <a:pt x="1344" y="334"/>
                    </a:lnTo>
                    <a:lnTo>
                      <a:pt x="1384" y="310"/>
                    </a:lnTo>
                    <a:lnTo>
                      <a:pt x="1396" y="295"/>
                    </a:lnTo>
                    <a:lnTo>
                      <a:pt x="1373" y="294"/>
                    </a:lnTo>
                    <a:lnTo>
                      <a:pt x="1361" y="275"/>
                    </a:lnTo>
                    <a:lnTo>
                      <a:pt x="1338" y="270"/>
                    </a:lnTo>
                    <a:lnTo>
                      <a:pt x="1309" y="257"/>
                    </a:lnTo>
                    <a:lnTo>
                      <a:pt x="1343" y="248"/>
                    </a:lnTo>
                    <a:lnTo>
                      <a:pt x="1340" y="229"/>
                    </a:lnTo>
                    <a:lnTo>
                      <a:pt x="1332" y="221"/>
                    </a:lnTo>
                    <a:lnTo>
                      <a:pt x="1301" y="213"/>
                    </a:lnTo>
                    <a:lnTo>
                      <a:pt x="1294" y="201"/>
                    </a:lnTo>
                    <a:lnTo>
                      <a:pt x="1264" y="206"/>
                    </a:lnTo>
                    <a:lnTo>
                      <a:pt x="1267" y="197"/>
                    </a:lnTo>
                    <a:lnTo>
                      <a:pt x="1254" y="187"/>
                    </a:lnTo>
                    <a:lnTo>
                      <a:pt x="1229" y="178"/>
                    </a:lnTo>
                    <a:lnTo>
                      <a:pt x="1209" y="185"/>
                    </a:lnTo>
                    <a:lnTo>
                      <a:pt x="1176" y="191"/>
                    </a:lnTo>
                    <a:lnTo>
                      <a:pt x="1188" y="179"/>
                    </a:lnTo>
                    <a:lnTo>
                      <a:pt x="1180" y="159"/>
                    </a:lnTo>
                    <a:lnTo>
                      <a:pt x="1136" y="167"/>
                    </a:lnTo>
                    <a:lnTo>
                      <a:pt x="1110" y="182"/>
                    </a:lnTo>
                    <a:lnTo>
                      <a:pt x="1109" y="170"/>
                    </a:lnTo>
                    <a:lnTo>
                      <a:pt x="1109" y="170"/>
                    </a:lnTo>
                    <a:close/>
                    <a:moveTo>
                      <a:pt x="922" y="157"/>
                    </a:moveTo>
                    <a:lnTo>
                      <a:pt x="895" y="167"/>
                    </a:lnTo>
                    <a:lnTo>
                      <a:pt x="899" y="179"/>
                    </a:lnTo>
                    <a:lnTo>
                      <a:pt x="871" y="176"/>
                    </a:lnTo>
                    <a:lnTo>
                      <a:pt x="865" y="183"/>
                    </a:lnTo>
                    <a:lnTo>
                      <a:pt x="886" y="198"/>
                    </a:lnTo>
                    <a:lnTo>
                      <a:pt x="889" y="205"/>
                    </a:lnTo>
                    <a:lnTo>
                      <a:pt x="902" y="207"/>
                    </a:lnTo>
                    <a:lnTo>
                      <a:pt x="934" y="199"/>
                    </a:lnTo>
                    <a:lnTo>
                      <a:pt x="953" y="182"/>
                    </a:lnTo>
                    <a:lnTo>
                      <a:pt x="939" y="173"/>
                    </a:lnTo>
                    <a:lnTo>
                      <a:pt x="961" y="165"/>
                    </a:lnTo>
                    <a:lnTo>
                      <a:pt x="963" y="159"/>
                    </a:lnTo>
                    <a:lnTo>
                      <a:pt x="935" y="161"/>
                    </a:lnTo>
                    <a:lnTo>
                      <a:pt x="922" y="157"/>
                    </a:lnTo>
                    <a:lnTo>
                      <a:pt x="922" y="157"/>
                    </a:lnTo>
                    <a:close/>
                    <a:moveTo>
                      <a:pt x="1005" y="178"/>
                    </a:moveTo>
                    <a:lnTo>
                      <a:pt x="1026" y="174"/>
                    </a:lnTo>
                    <a:lnTo>
                      <a:pt x="1063" y="157"/>
                    </a:lnTo>
                    <a:lnTo>
                      <a:pt x="1040" y="153"/>
                    </a:lnTo>
                    <a:lnTo>
                      <a:pt x="1011" y="152"/>
                    </a:lnTo>
                    <a:lnTo>
                      <a:pt x="992" y="157"/>
                    </a:lnTo>
                    <a:lnTo>
                      <a:pt x="976" y="165"/>
                    </a:lnTo>
                    <a:lnTo>
                      <a:pt x="967" y="174"/>
                    </a:lnTo>
                    <a:lnTo>
                      <a:pt x="960" y="191"/>
                    </a:lnTo>
                    <a:lnTo>
                      <a:pt x="976" y="192"/>
                    </a:lnTo>
                    <a:lnTo>
                      <a:pt x="1005" y="178"/>
                    </a:lnTo>
                    <a:close/>
                    <a:moveTo>
                      <a:pt x="576" y="204"/>
                    </a:moveTo>
                    <a:lnTo>
                      <a:pt x="587" y="196"/>
                    </a:lnTo>
                    <a:lnTo>
                      <a:pt x="620" y="183"/>
                    </a:lnTo>
                    <a:lnTo>
                      <a:pt x="672" y="169"/>
                    </a:lnTo>
                    <a:lnTo>
                      <a:pt x="696" y="164"/>
                    </a:lnTo>
                    <a:lnTo>
                      <a:pt x="689" y="156"/>
                    </a:lnTo>
                    <a:lnTo>
                      <a:pt x="683" y="151"/>
                    </a:lnTo>
                    <a:lnTo>
                      <a:pt x="647" y="150"/>
                    </a:lnTo>
                    <a:lnTo>
                      <a:pt x="632" y="146"/>
                    </a:lnTo>
                    <a:lnTo>
                      <a:pt x="580" y="149"/>
                    </a:lnTo>
                    <a:lnTo>
                      <a:pt x="579" y="160"/>
                    </a:lnTo>
                    <a:lnTo>
                      <a:pt x="550" y="172"/>
                    </a:lnTo>
                    <a:lnTo>
                      <a:pt x="523" y="187"/>
                    </a:lnTo>
                    <a:lnTo>
                      <a:pt x="506" y="195"/>
                    </a:lnTo>
                    <a:lnTo>
                      <a:pt x="529" y="205"/>
                    </a:lnTo>
                    <a:lnTo>
                      <a:pt x="527" y="213"/>
                    </a:lnTo>
                    <a:lnTo>
                      <a:pt x="576" y="204"/>
                    </a:lnTo>
                    <a:lnTo>
                      <a:pt x="576" y="204"/>
                    </a:lnTo>
                    <a:close/>
                    <a:moveTo>
                      <a:pt x="1040" y="136"/>
                    </a:moveTo>
                    <a:lnTo>
                      <a:pt x="1041" y="130"/>
                    </a:lnTo>
                    <a:lnTo>
                      <a:pt x="1036" y="124"/>
                    </a:lnTo>
                    <a:lnTo>
                      <a:pt x="1011" y="128"/>
                    </a:lnTo>
                    <a:lnTo>
                      <a:pt x="994" y="137"/>
                    </a:lnTo>
                    <a:lnTo>
                      <a:pt x="1006" y="142"/>
                    </a:lnTo>
                    <a:lnTo>
                      <a:pt x="1025" y="143"/>
                    </a:lnTo>
                    <a:lnTo>
                      <a:pt x="1040" y="136"/>
                    </a:lnTo>
                    <a:lnTo>
                      <a:pt x="1040" y="136"/>
                    </a:lnTo>
                    <a:close/>
                    <a:moveTo>
                      <a:pt x="1008" y="104"/>
                    </a:moveTo>
                    <a:lnTo>
                      <a:pt x="1003" y="107"/>
                    </a:lnTo>
                    <a:lnTo>
                      <a:pt x="985" y="105"/>
                    </a:lnTo>
                    <a:lnTo>
                      <a:pt x="957" y="112"/>
                    </a:lnTo>
                    <a:lnTo>
                      <a:pt x="943" y="111"/>
                    </a:lnTo>
                    <a:lnTo>
                      <a:pt x="927" y="126"/>
                    </a:lnTo>
                    <a:lnTo>
                      <a:pt x="952" y="124"/>
                    </a:lnTo>
                    <a:lnTo>
                      <a:pt x="939" y="135"/>
                    </a:lnTo>
                    <a:lnTo>
                      <a:pt x="951" y="138"/>
                    </a:lnTo>
                    <a:lnTo>
                      <a:pt x="976" y="136"/>
                    </a:lnTo>
                    <a:lnTo>
                      <a:pt x="997" y="122"/>
                    </a:lnTo>
                    <a:lnTo>
                      <a:pt x="1009" y="113"/>
                    </a:lnTo>
                    <a:lnTo>
                      <a:pt x="1008" y="104"/>
                    </a:lnTo>
                    <a:close/>
                    <a:moveTo>
                      <a:pt x="861" y="114"/>
                    </a:moveTo>
                    <a:lnTo>
                      <a:pt x="869" y="105"/>
                    </a:lnTo>
                    <a:lnTo>
                      <a:pt x="857" y="103"/>
                    </a:lnTo>
                    <a:lnTo>
                      <a:pt x="835" y="109"/>
                    </a:lnTo>
                    <a:lnTo>
                      <a:pt x="833" y="127"/>
                    </a:lnTo>
                    <a:lnTo>
                      <a:pt x="810" y="126"/>
                    </a:lnTo>
                    <a:lnTo>
                      <a:pt x="800" y="114"/>
                    </a:lnTo>
                    <a:lnTo>
                      <a:pt x="769" y="109"/>
                    </a:lnTo>
                    <a:lnTo>
                      <a:pt x="749" y="114"/>
                    </a:lnTo>
                    <a:lnTo>
                      <a:pt x="705" y="131"/>
                    </a:lnTo>
                    <a:lnTo>
                      <a:pt x="721" y="135"/>
                    </a:lnTo>
                    <a:lnTo>
                      <a:pt x="787" y="133"/>
                    </a:lnTo>
                    <a:lnTo>
                      <a:pt x="747" y="141"/>
                    </a:lnTo>
                    <a:lnTo>
                      <a:pt x="742" y="147"/>
                    </a:lnTo>
                    <a:lnTo>
                      <a:pt x="764" y="146"/>
                    </a:lnTo>
                    <a:lnTo>
                      <a:pt x="810" y="139"/>
                    </a:lnTo>
                    <a:lnTo>
                      <a:pt x="861" y="135"/>
                    </a:lnTo>
                    <a:lnTo>
                      <a:pt x="880" y="127"/>
                    </a:lnTo>
                    <a:lnTo>
                      <a:pt x="889" y="118"/>
                    </a:lnTo>
                    <a:lnTo>
                      <a:pt x="875" y="117"/>
                    </a:lnTo>
                    <a:lnTo>
                      <a:pt x="859" y="120"/>
                    </a:lnTo>
                    <a:lnTo>
                      <a:pt x="861" y="114"/>
                    </a:lnTo>
                    <a:close/>
                    <a:moveTo>
                      <a:pt x="1068" y="98"/>
                    </a:moveTo>
                    <a:lnTo>
                      <a:pt x="1041" y="96"/>
                    </a:lnTo>
                    <a:lnTo>
                      <a:pt x="1027" y="103"/>
                    </a:lnTo>
                    <a:lnTo>
                      <a:pt x="1037" y="109"/>
                    </a:lnTo>
                    <a:lnTo>
                      <a:pt x="1063" y="112"/>
                    </a:lnTo>
                    <a:lnTo>
                      <a:pt x="1068" y="119"/>
                    </a:lnTo>
                    <a:lnTo>
                      <a:pt x="1060" y="128"/>
                    </a:lnTo>
                    <a:lnTo>
                      <a:pt x="1054" y="139"/>
                    </a:lnTo>
                    <a:lnTo>
                      <a:pt x="1086" y="144"/>
                    </a:lnTo>
                    <a:lnTo>
                      <a:pt x="1107" y="147"/>
                    </a:lnTo>
                    <a:lnTo>
                      <a:pt x="1137" y="146"/>
                    </a:lnTo>
                    <a:lnTo>
                      <a:pt x="1180" y="143"/>
                    </a:lnTo>
                    <a:lnTo>
                      <a:pt x="1195" y="146"/>
                    </a:lnTo>
                    <a:lnTo>
                      <a:pt x="1221" y="142"/>
                    </a:lnTo>
                    <a:lnTo>
                      <a:pt x="1234" y="137"/>
                    </a:lnTo>
                    <a:lnTo>
                      <a:pt x="1237" y="129"/>
                    </a:lnTo>
                    <a:lnTo>
                      <a:pt x="1229" y="122"/>
                    </a:lnTo>
                    <a:lnTo>
                      <a:pt x="1208" y="121"/>
                    </a:lnTo>
                    <a:lnTo>
                      <a:pt x="1178" y="123"/>
                    </a:lnTo>
                    <a:lnTo>
                      <a:pt x="1152" y="127"/>
                    </a:lnTo>
                    <a:lnTo>
                      <a:pt x="1132" y="126"/>
                    </a:lnTo>
                    <a:lnTo>
                      <a:pt x="1114" y="124"/>
                    </a:lnTo>
                    <a:lnTo>
                      <a:pt x="1110" y="120"/>
                    </a:lnTo>
                    <a:lnTo>
                      <a:pt x="1098" y="116"/>
                    </a:lnTo>
                    <a:lnTo>
                      <a:pt x="1109" y="109"/>
                    </a:lnTo>
                    <a:lnTo>
                      <a:pt x="1104" y="103"/>
                    </a:lnTo>
                    <a:lnTo>
                      <a:pt x="1076" y="103"/>
                    </a:lnTo>
                    <a:lnTo>
                      <a:pt x="1068" y="98"/>
                    </a:lnTo>
                    <a:lnTo>
                      <a:pt x="1068" y="98"/>
                    </a:lnTo>
                    <a:close/>
                    <a:moveTo>
                      <a:pt x="787" y="87"/>
                    </a:moveTo>
                    <a:lnTo>
                      <a:pt x="765" y="90"/>
                    </a:lnTo>
                    <a:lnTo>
                      <a:pt x="744" y="90"/>
                    </a:lnTo>
                    <a:lnTo>
                      <a:pt x="700" y="101"/>
                    </a:lnTo>
                    <a:lnTo>
                      <a:pt x="656" y="115"/>
                    </a:lnTo>
                    <a:lnTo>
                      <a:pt x="656" y="115"/>
                    </a:lnTo>
                    <a:lnTo>
                      <a:pt x="670" y="119"/>
                    </a:lnTo>
                    <a:lnTo>
                      <a:pt x="696" y="116"/>
                    </a:lnTo>
                    <a:lnTo>
                      <a:pt x="732" y="109"/>
                    </a:lnTo>
                    <a:lnTo>
                      <a:pt x="746" y="107"/>
                    </a:lnTo>
                    <a:lnTo>
                      <a:pt x="766" y="101"/>
                    </a:lnTo>
                    <a:lnTo>
                      <a:pt x="787" y="87"/>
                    </a:lnTo>
                    <a:close/>
                    <a:moveTo>
                      <a:pt x="1088" y="90"/>
                    </a:moveTo>
                    <a:lnTo>
                      <a:pt x="1092" y="88"/>
                    </a:lnTo>
                    <a:lnTo>
                      <a:pt x="1086" y="85"/>
                    </a:lnTo>
                    <a:lnTo>
                      <a:pt x="1059" y="85"/>
                    </a:lnTo>
                    <a:lnTo>
                      <a:pt x="1057" y="89"/>
                    </a:lnTo>
                    <a:lnTo>
                      <a:pt x="1082" y="90"/>
                    </a:lnTo>
                    <a:lnTo>
                      <a:pt x="1088" y="90"/>
                    </a:lnTo>
                    <a:lnTo>
                      <a:pt x="1088" y="90"/>
                    </a:lnTo>
                    <a:close/>
                    <a:moveTo>
                      <a:pt x="871" y="86"/>
                    </a:moveTo>
                    <a:lnTo>
                      <a:pt x="882" y="82"/>
                    </a:lnTo>
                    <a:lnTo>
                      <a:pt x="867" y="79"/>
                    </a:lnTo>
                    <a:lnTo>
                      <a:pt x="844" y="81"/>
                    </a:lnTo>
                    <a:lnTo>
                      <a:pt x="826" y="86"/>
                    </a:lnTo>
                    <a:lnTo>
                      <a:pt x="838" y="92"/>
                    </a:lnTo>
                    <a:lnTo>
                      <a:pt x="871" y="86"/>
                    </a:lnTo>
                    <a:close/>
                    <a:moveTo>
                      <a:pt x="899" y="72"/>
                    </a:moveTo>
                    <a:lnTo>
                      <a:pt x="887" y="68"/>
                    </a:lnTo>
                    <a:lnTo>
                      <a:pt x="881" y="67"/>
                    </a:lnTo>
                    <a:lnTo>
                      <a:pt x="859" y="72"/>
                    </a:lnTo>
                    <a:lnTo>
                      <a:pt x="856" y="74"/>
                    </a:lnTo>
                    <a:lnTo>
                      <a:pt x="878" y="74"/>
                    </a:lnTo>
                    <a:lnTo>
                      <a:pt x="899" y="72"/>
                    </a:lnTo>
                    <a:close/>
                    <a:moveTo>
                      <a:pt x="1072" y="81"/>
                    </a:moveTo>
                    <a:lnTo>
                      <a:pt x="1083" y="74"/>
                    </a:lnTo>
                    <a:lnTo>
                      <a:pt x="1075" y="68"/>
                    </a:lnTo>
                    <a:lnTo>
                      <a:pt x="1068" y="67"/>
                    </a:lnTo>
                    <a:lnTo>
                      <a:pt x="1053" y="67"/>
                    </a:lnTo>
                    <a:lnTo>
                      <a:pt x="1044" y="73"/>
                    </a:lnTo>
                    <a:lnTo>
                      <a:pt x="1042" y="80"/>
                    </a:lnTo>
                    <a:lnTo>
                      <a:pt x="1048" y="85"/>
                    </a:lnTo>
                    <a:lnTo>
                      <a:pt x="1072" y="81"/>
                    </a:lnTo>
                    <a:lnTo>
                      <a:pt x="1072" y="81"/>
                    </a:lnTo>
                    <a:close/>
                    <a:moveTo>
                      <a:pt x="1022" y="76"/>
                    </a:moveTo>
                    <a:lnTo>
                      <a:pt x="1022" y="68"/>
                    </a:lnTo>
                    <a:lnTo>
                      <a:pt x="994" y="61"/>
                    </a:lnTo>
                    <a:lnTo>
                      <a:pt x="971" y="59"/>
                    </a:lnTo>
                    <a:lnTo>
                      <a:pt x="964" y="66"/>
                    </a:lnTo>
                    <a:lnTo>
                      <a:pt x="974" y="70"/>
                    </a:lnTo>
                    <a:lnTo>
                      <a:pt x="955" y="75"/>
                    </a:lnTo>
                    <a:lnTo>
                      <a:pt x="983" y="75"/>
                    </a:lnTo>
                    <a:lnTo>
                      <a:pt x="997" y="81"/>
                    </a:lnTo>
                    <a:lnTo>
                      <a:pt x="1017" y="83"/>
                    </a:lnTo>
                    <a:lnTo>
                      <a:pt x="1022" y="76"/>
                    </a:lnTo>
                    <a:close/>
                    <a:moveTo>
                      <a:pt x="1222" y="53"/>
                    </a:moveTo>
                    <a:lnTo>
                      <a:pt x="1224" y="43"/>
                    </a:lnTo>
                    <a:lnTo>
                      <a:pt x="1207" y="40"/>
                    </a:lnTo>
                    <a:lnTo>
                      <a:pt x="1189" y="36"/>
                    </a:lnTo>
                    <a:lnTo>
                      <a:pt x="1183" y="29"/>
                    </a:lnTo>
                    <a:lnTo>
                      <a:pt x="1152" y="29"/>
                    </a:lnTo>
                    <a:lnTo>
                      <a:pt x="1153" y="32"/>
                    </a:lnTo>
                    <a:lnTo>
                      <a:pt x="1139" y="33"/>
                    </a:lnTo>
                    <a:lnTo>
                      <a:pt x="1124" y="38"/>
                    </a:lnTo>
                    <a:lnTo>
                      <a:pt x="1106" y="45"/>
                    </a:lnTo>
                    <a:lnTo>
                      <a:pt x="1104" y="53"/>
                    </a:lnTo>
                    <a:lnTo>
                      <a:pt x="1111" y="58"/>
                    </a:lnTo>
                    <a:lnTo>
                      <a:pt x="1136" y="58"/>
                    </a:lnTo>
                    <a:lnTo>
                      <a:pt x="1120" y="62"/>
                    </a:lnTo>
                    <a:lnTo>
                      <a:pt x="1112" y="69"/>
                    </a:lnTo>
                    <a:lnTo>
                      <a:pt x="1118" y="75"/>
                    </a:lnTo>
                    <a:lnTo>
                      <a:pt x="1143" y="78"/>
                    </a:lnTo>
                    <a:lnTo>
                      <a:pt x="1168" y="76"/>
                    </a:lnTo>
                    <a:lnTo>
                      <a:pt x="1208" y="64"/>
                    </a:lnTo>
                    <a:lnTo>
                      <a:pt x="1232" y="58"/>
                    </a:lnTo>
                    <a:lnTo>
                      <a:pt x="1222" y="53"/>
                    </a:lnTo>
                    <a:close/>
                    <a:moveTo>
                      <a:pt x="1515" y="1"/>
                    </a:moveTo>
                    <a:lnTo>
                      <a:pt x="1489" y="1"/>
                    </a:lnTo>
                    <a:lnTo>
                      <a:pt x="1463" y="0"/>
                    </a:lnTo>
                    <a:lnTo>
                      <a:pt x="1425" y="2"/>
                    </a:lnTo>
                    <a:lnTo>
                      <a:pt x="1420" y="1"/>
                    </a:lnTo>
                    <a:lnTo>
                      <a:pt x="1381" y="1"/>
                    </a:lnTo>
                    <a:lnTo>
                      <a:pt x="1358" y="2"/>
                    </a:lnTo>
                    <a:lnTo>
                      <a:pt x="1338" y="5"/>
                    </a:lnTo>
                    <a:lnTo>
                      <a:pt x="1320" y="13"/>
                    </a:lnTo>
                    <a:lnTo>
                      <a:pt x="1311" y="9"/>
                    </a:lnTo>
                    <a:lnTo>
                      <a:pt x="1296" y="8"/>
                    </a:lnTo>
                    <a:lnTo>
                      <a:pt x="1272" y="14"/>
                    </a:lnTo>
                    <a:lnTo>
                      <a:pt x="1244" y="15"/>
                    </a:lnTo>
                    <a:lnTo>
                      <a:pt x="1229" y="15"/>
                    </a:lnTo>
                    <a:lnTo>
                      <a:pt x="1207" y="19"/>
                    </a:lnTo>
                    <a:lnTo>
                      <a:pt x="1202" y="24"/>
                    </a:lnTo>
                    <a:lnTo>
                      <a:pt x="1211" y="29"/>
                    </a:lnTo>
                    <a:lnTo>
                      <a:pt x="1214" y="34"/>
                    </a:lnTo>
                    <a:lnTo>
                      <a:pt x="1231" y="40"/>
                    </a:lnTo>
                    <a:lnTo>
                      <a:pt x="1278" y="39"/>
                    </a:lnTo>
                    <a:lnTo>
                      <a:pt x="1304" y="41"/>
                    </a:lnTo>
                    <a:lnTo>
                      <a:pt x="1278" y="46"/>
                    </a:lnTo>
                    <a:lnTo>
                      <a:pt x="1269" y="44"/>
                    </a:lnTo>
                    <a:lnTo>
                      <a:pt x="1235" y="43"/>
                    </a:lnTo>
                    <a:lnTo>
                      <a:pt x="1230" y="52"/>
                    </a:lnTo>
                    <a:lnTo>
                      <a:pt x="1241" y="58"/>
                    </a:lnTo>
                    <a:lnTo>
                      <a:pt x="1231" y="64"/>
                    </a:lnTo>
                    <a:lnTo>
                      <a:pt x="1203" y="69"/>
                    </a:lnTo>
                    <a:lnTo>
                      <a:pt x="1184" y="75"/>
                    </a:lnTo>
                    <a:lnTo>
                      <a:pt x="1203" y="78"/>
                    </a:lnTo>
                    <a:lnTo>
                      <a:pt x="1208" y="89"/>
                    </a:lnTo>
                    <a:lnTo>
                      <a:pt x="1180" y="82"/>
                    </a:lnTo>
                    <a:lnTo>
                      <a:pt x="1171" y="83"/>
                    </a:lnTo>
                    <a:lnTo>
                      <a:pt x="1164" y="96"/>
                    </a:lnTo>
                    <a:lnTo>
                      <a:pt x="1134" y="100"/>
                    </a:lnTo>
                    <a:lnTo>
                      <a:pt x="1126" y="109"/>
                    </a:lnTo>
                    <a:lnTo>
                      <a:pt x="1152" y="110"/>
                    </a:lnTo>
                    <a:lnTo>
                      <a:pt x="1170" y="112"/>
                    </a:lnTo>
                    <a:lnTo>
                      <a:pt x="1214" y="109"/>
                    </a:lnTo>
                    <a:lnTo>
                      <a:pt x="1245" y="114"/>
                    </a:lnTo>
                    <a:lnTo>
                      <a:pt x="1293" y="103"/>
                    </a:lnTo>
                    <a:lnTo>
                      <a:pt x="1296" y="99"/>
                    </a:lnTo>
                    <a:lnTo>
                      <a:pt x="1272" y="100"/>
                    </a:lnTo>
                    <a:lnTo>
                      <a:pt x="1274" y="96"/>
                    </a:lnTo>
                    <a:lnTo>
                      <a:pt x="1298" y="90"/>
                    </a:lnTo>
                    <a:lnTo>
                      <a:pt x="1311" y="83"/>
                    </a:lnTo>
                    <a:lnTo>
                      <a:pt x="1337" y="78"/>
                    </a:lnTo>
                    <a:lnTo>
                      <a:pt x="1356" y="72"/>
                    </a:lnTo>
                    <a:lnTo>
                      <a:pt x="1352" y="64"/>
                    </a:lnTo>
                    <a:lnTo>
                      <a:pt x="1365" y="61"/>
                    </a:lnTo>
                    <a:lnTo>
                      <a:pt x="1349" y="58"/>
                    </a:lnTo>
                    <a:lnTo>
                      <a:pt x="1391" y="58"/>
                    </a:lnTo>
                    <a:lnTo>
                      <a:pt x="1403" y="54"/>
                    </a:lnTo>
                    <a:lnTo>
                      <a:pt x="1432" y="51"/>
                    </a:lnTo>
                    <a:lnTo>
                      <a:pt x="1466" y="38"/>
                    </a:lnTo>
                    <a:lnTo>
                      <a:pt x="1492" y="34"/>
                    </a:lnTo>
                    <a:lnTo>
                      <a:pt x="1531" y="25"/>
                    </a:lnTo>
                    <a:lnTo>
                      <a:pt x="1503" y="25"/>
                    </a:lnTo>
                    <a:lnTo>
                      <a:pt x="1518" y="21"/>
                    </a:lnTo>
                    <a:lnTo>
                      <a:pt x="1551" y="18"/>
                    </a:lnTo>
                    <a:lnTo>
                      <a:pt x="1588" y="12"/>
                    </a:lnTo>
                    <a:lnTo>
                      <a:pt x="1591" y="8"/>
                    </a:lnTo>
                    <a:lnTo>
                      <a:pt x="1572" y="4"/>
                    </a:lnTo>
                    <a:lnTo>
                      <a:pt x="1546" y="2"/>
                    </a:lnTo>
                    <a:lnTo>
                      <a:pt x="1515" y="1"/>
                    </a:lnTo>
                    <a:lnTo>
                      <a:pt x="1515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80D1C14-9FD9-1FCD-C2BA-68F8E49F21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2775" y="4059238"/>
                <a:ext cx="109537" cy="112713"/>
              </a:xfrm>
              <a:custGeom>
                <a:avLst/>
                <a:gdLst>
                  <a:gd name="T0" fmla="*/ 48 w 69"/>
                  <a:gd name="T1" fmla="*/ 7 h 71"/>
                  <a:gd name="T2" fmla="*/ 43 w 69"/>
                  <a:gd name="T3" fmla="*/ 12 h 71"/>
                  <a:gd name="T4" fmla="*/ 36 w 69"/>
                  <a:gd name="T5" fmla="*/ 11 h 71"/>
                  <a:gd name="T6" fmla="*/ 34 w 69"/>
                  <a:gd name="T7" fmla="*/ 6 h 71"/>
                  <a:gd name="T8" fmla="*/ 27 w 69"/>
                  <a:gd name="T9" fmla="*/ 4 h 71"/>
                  <a:gd name="T10" fmla="*/ 21 w 69"/>
                  <a:gd name="T11" fmla="*/ 7 h 71"/>
                  <a:gd name="T12" fmla="*/ 8 w 69"/>
                  <a:gd name="T13" fmla="*/ 0 h 71"/>
                  <a:gd name="T14" fmla="*/ 6 w 69"/>
                  <a:gd name="T15" fmla="*/ 3 h 71"/>
                  <a:gd name="T16" fmla="*/ 0 w 69"/>
                  <a:gd name="T17" fmla="*/ 8 h 71"/>
                  <a:gd name="T18" fmla="*/ 6 w 69"/>
                  <a:gd name="T19" fmla="*/ 11 h 71"/>
                  <a:gd name="T20" fmla="*/ 3 w 69"/>
                  <a:gd name="T21" fmla="*/ 19 h 71"/>
                  <a:gd name="T22" fmla="*/ 2 w 69"/>
                  <a:gd name="T23" fmla="*/ 26 h 71"/>
                  <a:gd name="T24" fmla="*/ 5 w 69"/>
                  <a:gd name="T25" fmla="*/ 31 h 71"/>
                  <a:gd name="T26" fmla="*/ 11 w 69"/>
                  <a:gd name="T27" fmla="*/ 33 h 71"/>
                  <a:gd name="T28" fmla="*/ 16 w 69"/>
                  <a:gd name="T29" fmla="*/ 40 h 71"/>
                  <a:gd name="T30" fmla="*/ 20 w 69"/>
                  <a:gd name="T31" fmla="*/ 34 h 71"/>
                  <a:gd name="T32" fmla="*/ 19 w 69"/>
                  <a:gd name="T33" fmla="*/ 27 h 71"/>
                  <a:gd name="T34" fmla="*/ 24 w 69"/>
                  <a:gd name="T35" fmla="*/ 31 h 71"/>
                  <a:gd name="T36" fmla="*/ 25 w 69"/>
                  <a:gd name="T37" fmla="*/ 39 h 71"/>
                  <a:gd name="T38" fmla="*/ 33 w 69"/>
                  <a:gd name="T39" fmla="*/ 41 h 71"/>
                  <a:gd name="T40" fmla="*/ 40 w 69"/>
                  <a:gd name="T41" fmla="*/ 46 h 71"/>
                  <a:gd name="T42" fmla="*/ 46 w 69"/>
                  <a:gd name="T43" fmla="*/ 52 h 71"/>
                  <a:gd name="T44" fmla="*/ 46 w 69"/>
                  <a:gd name="T45" fmla="*/ 57 h 71"/>
                  <a:gd name="T46" fmla="*/ 44 w 69"/>
                  <a:gd name="T47" fmla="*/ 61 h 71"/>
                  <a:gd name="T48" fmla="*/ 48 w 69"/>
                  <a:gd name="T49" fmla="*/ 67 h 71"/>
                  <a:gd name="T50" fmla="*/ 59 w 69"/>
                  <a:gd name="T51" fmla="*/ 71 h 71"/>
                  <a:gd name="T52" fmla="*/ 60 w 69"/>
                  <a:gd name="T53" fmla="*/ 67 h 71"/>
                  <a:gd name="T54" fmla="*/ 62 w 69"/>
                  <a:gd name="T55" fmla="*/ 62 h 71"/>
                  <a:gd name="T56" fmla="*/ 62 w 69"/>
                  <a:gd name="T57" fmla="*/ 57 h 71"/>
                  <a:gd name="T58" fmla="*/ 64 w 69"/>
                  <a:gd name="T59" fmla="*/ 55 h 71"/>
                  <a:gd name="T60" fmla="*/ 61 w 69"/>
                  <a:gd name="T61" fmla="*/ 52 h 71"/>
                  <a:gd name="T62" fmla="*/ 61 w 69"/>
                  <a:gd name="T63" fmla="*/ 42 h 71"/>
                  <a:gd name="T64" fmla="*/ 69 w 69"/>
                  <a:gd name="T65" fmla="*/ 39 h 71"/>
                  <a:gd name="T66" fmla="*/ 60 w 69"/>
                  <a:gd name="T67" fmla="*/ 29 h 71"/>
                  <a:gd name="T68" fmla="*/ 52 w 69"/>
                  <a:gd name="T69" fmla="*/ 20 h 71"/>
                  <a:gd name="T70" fmla="*/ 48 w 69"/>
                  <a:gd name="T71" fmla="*/ 7 h 71"/>
                  <a:gd name="T72" fmla="*/ 48 w 69"/>
                  <a:gd name="T73" fmla="*/ 7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9" h="71">
                    <a:moveTo>
                      <a:pt x="48" y="7"/>
                    </a:moveTo>
                    <a:lnTo>
                      <a:pt x="43" y="12"/>
                    </a:lnTo>
                    <a:lnTo>
                      <a:pt x="36" y="11"/>
                    </a:lnTo>
                    <a:lnTo>
                      <a:pt x="34" y="6"/>
                    </a:lnTo>
                    <a:lnTo>
                      <a:pt x="27" y="4"/>
                    </a:lnTo>
                    <a:lnTo>
                      <a:pt x="21" y="7"/>
                    </a:lnTo>
                    <a:lnTo>
                      <a:pt x="8" y="0"/>
                    </a:lnTo>
                    <a:lnTo>
                      <a:pt x="6" y="3"/>
                    </a:lnTo>
                    <a:lnTo>
                      <a:pt x="0" y="8"/>
                    </a:lnTo>
                    <a:lnTo>
                      <a:pt x="6" y="11"/>
                    </a:lnTo>
                    <a:lnTo>
                      <a:pt x="3" y="19"/>
                    </a:lnTo>
                    <a:lnTo>
                      <a:pt x="2" y="26"/>
                    </a:lnTo>
                    <a:lnTo>
                      <a:pt x="5" y="31"/>
                    </a:lnTo>
                    <a:lnTo>
                      <a:pt x="11" y="33"/>
                    </a:lnTo>
                    <a:lnTo>
                      <a:pt x="16" y="40"/>
                    </a:lnTo>
                    <a:lnTo>
                      <a:pt x="20" y="34"/>
                    </a:lnTo>
                    <a:lnTo>
                      <a:pt x="19" y="27"/>
                    </a:lnTo>
                    <a:lnTo>
                      <a:pt x="24" y="31"/>
                    </a:lnTo>
                    <a:lnTo>
                      <a:pt x="25" y="39"/>
                    </a:lnTo>
                    <a:lnTo>
                      <a:pt x="33" y="41"/>
                    </a:lnTo>
                    <a:lnTo>
                      <a:pt x="40" y="46"/>
                    </a:lnTo>
                    <a:lnTo>
                      <a:pt x="46" y="52"/>
                    </a:lnTo>
                    <a:lnTo>
                      <a:pt x="46" y="57"/>
                    </a:lnTo>
                    <a:lnTo>
                      <a:pt x="44" y="61"/>
                    </a:lnTo>
                    <a:lnTo>
                      <a:pt x="48" y="67"/>
                    </a:lnTo>
                    <a:lnTo>
                      <a:pt x="59" y="71"/>
                    </a:lnTo>
                    <a:lnTo>
                      <a:pt x="60" y="67"/>
                    </a:lnTo>
                    <a:lnTo>
                      <a:pt x="62" y="62"/>
                    </a:lnTo>
                    <a:lnTo>
                      <a:pt x="62" y="57"/>
                    </a:lnTo>
                    <a:lnTo>
                      <a:pt x="64" y="55"/>
                    </a:lnTo>
                    <a:lnTo>
                      <a:pt x="61" y="52"/>
                    </a:lnTo>
                    <a:lnTo>
                      <a:pt x="61" y="42"/>
                    </a:lnTo>
                    <a:lnTo>
                      <a:pt x="69" y="39"/>
                    </a:lnTo>
                    <a:lnTo>
                      <a:pt x="60" y="29"/>
                    </a:lnTo>
                    <a:lnTo>
                      <a:pt x="52" y="20"/>
                    </a:lnTo>
                    <a:lnTo>
                      <a:pt x="48" y="7"/>
                    </a:lnTo>
                    <a:lnTo>
                      <a:pt x="48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2B52AA-8A7C-3C4F-D52E-7E11E6ACF6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3887" y="1541463"/>
                <a:ext cx="1320800" cy="704850"/>
              </a:xfrm>
              <a:custGeom>
                <a:avLst/>
                <a:gdLst>
                  <a:gd name="T0" fmla="*/ 512 w 832"/>
                  <a:gd name="T1" fmla="*/ 1 h 444"/>
                  <a:gd name="T2" fmla="*/ 404 w 832"/>
                  <a:gd name="T3" fmla="*/ 13 h 444"/>
                  <a:gd name="T4" fmla="*/ 399 w 832"/>
                  <a:gd name="T5" fmla="*/ 22 h 444"/>
                  <a:gd name="T6" fmla="*/ 317 w 832"/>
                  <a:gd name="T7" fmla="*/ 24 h 444"/>
                  <a:gd name="T8" fmla="*/ 227 w 832"/>
                  <a:gd name="T9" fmla="*/ 21 h 444"/>
                  <a:gd name="T10" fmla="*/ 173 w 832"/>
                  <a:gd name="T11" fmla="*/ 34 h 444"/>
                  <a:gd name="T12" fmla="*/ 132 w 832"/>
                  <a:gd name="T13" fmla="*/ 57 h 444"/>
                  <a:gd name="T14" fmla="*/ 8 w 832"/>
                  <a:gd name="T15" fmla="*/ 79 h 444"/>
                  <a:gd name="T16" fmla="*/ 78 w 832"/>
                  <a:gd name="T17" fmla="*/ 97 h 444"/>
                  <a:gd name="T18" fmla="*/ 23 w 832"/>
                  <a:gd name="T19" fmla="*/ 116 h 444"/>
                  <a:gd name="T20" fmla="*/ 107 w 832"/>
                  <a:gd name="T21" fmla="*/ 119 h 444"/>
                  <a:gd name="T22" fmla="*/ 160 w 832"/>
                  <a:gd name="T23" fmla="*/ 139 h 444"/>
                  <a:gd name="T24" fmla="*/ 183 w 832"/>
                  <a:gd name="T25" fmla="*/ 179 h 444"/>
                  <a:gd name="T26" fmla="*/ 171 w 832"/>
                  <a:gd name="T27" fmla="*/ 209 h 444"/>
                  <a:gd name="T28" fmla="*/ 217 w 832"/>
                  <a:gd name="T29" fmla="*/ 226 h 444"/>
                  <a:gd name="T30" fmla="*/ 164 w 832"/>
                  <a:gd name="T31" fmla="*/ 231 h 444"/>
                  <a:gd name="T32" fmla="*/ 189 w 832"/>
                  <a:gd name="T33" fmla="*/ 248 h 444"/>
                  <a:gd name="T34" fmla="*/ 209 w 832"/>
                  <a:gd name="T35" fmla="*/ 254 h 444"/>
                  <a:gd name="T36" fmla="*/ 146 w 832"/>
                  <a:gd name="T37" fmla="*/ 293 h 444"/>
                  <a:gd name="T38" fmla="*/ 156 w 832"/>
                  <a:gd name="T39" fmla="*/ 335 h 444"/>
                  <a:gd name="T40" fmla="*/ 170 w 832"/>
                  <a:gd name="T41" fmla="*/ 394 h 444"/>
                  <a:gd name="T42" fmla="*/ 218 w 832"/>
                  <a:gd name="T43" fmla="*/ 427 h 444"/>
                  <a:gd name="T44" fmla="*/ 276 w 832"/>
                  <a:gd name="T45" fmla="*/ 422 h 444"/>
                  <a:gd name="T46" fmla="*/ 320 w 832"/>
                  <a:gd name="T47" fmla="*/ 371 h 444"/>
                  <a:gd name="T48" fmla="*/ 355 w 832"/>
                  <a:gd name="T49" fmla="*/ 329 h 444"/>
                  <a:gd name="T50" fmla="*/ 413 w 832"/>
                  <a:gd name="T51" fmla="*/ 318 h 444"/>
                  <a:gd name="T52" fmla="*/ 497 w 832"/>
                  <a:gd name="T53" fmla="*/ 274 h 444"/>
                  <a:gd name="T54" fmla="*/ 607 w 832"/>
                  <a:gd name="T55" fmla="*/ 251 h 444"/>
                  <a:gd name="T56" fmla="*/ 591 w 832"/>
                  <a:gd name="T57" fmla="*/ 232 h 444"/>
                  <a:gd name="T58" fmla="*/ 624 w 832"/>
                  <a:gd name="T59" fmla="*/ 219 h 444"/>
                  <a:gd name="T60" fmla="*/ 660 w 832"/>
                  <a:gd name="T61" fmla="*/ 207 h 444"/>
                  <a:gd name="T62" fmla="*/ 633 w 832"/>
                  <a:gd name="T63" fmla="*/ 186 h 444"/>
                  <a:gd name="T64" fmla="*/ 647 w 832"/>
                  <a:gd name="T65" fmla="*/ 173 h 444"/>
                  <a:gd name="T66" fmla="*/ 693 w 832"/>
                  <a:gd name="T67" fmla="*/ 162 h 444"/>
                  <a:gd name="T68" fmla="*/ 696 w 832"/>
                  <a:gd name="T69" fmla="*/ 138 h 444"/>
                  <a:gd name="T70" fmla="*/ 689 w 832"/>
                  <a:gd name="T71" fmla="*/ 111 h 444"/>
                  <a:gd name="T72" fmla="*/ 720 w 832"/>
                  <a:gd name="T73" fmla="*/ 92 h 444"/>
                  <a:gd name="T74" fmla="*/ 757 w 832"/>
                  <a:gd name="T75" fmla="*/ 50 h 444"/>
                  <a:gd name="T76" fmla="*/ 777 w 832"/>
                  <a:gd name="T77" fmla="*/ 44 h 444"/>
                  <a:gd name="T78" fmla="*/ 789 w 832"/>
                  <a:gd name="T79" fmla="*/ 23 h 444"/>
                  <a:gd name="T80" fmla="*/ 707 w 832"/>
                  <a:gd name="T81" fmla="*/ 26 h 444"/>
                  <a:gd name="T82" fmla="*/ 636 w 832"/>
                  <a:gd name="T83" fmla="*/ 20 h 444"/>
                  <a:gd name="T84" fmla="*/ 654 w 832"/>
                  <a:gd name="T85" fmla="*/ 18 h 444"/>
                  <a:gd name="T86" fmla="*/ 654 w 832"/>
                  <a:gd name="T87" fmla="*/ 1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32" h="444">
                    <a:moveTo>
                      <a:pt x="654" y="1"/>
                    </a:moveTo>
                    <a:lnTo>
                      <a:pt x="557" y="0"/>
                    </a:lnTo>
                    <a:lnTo>
                      <a:pt x="512" y="1"/>
                    </a:lnTo>
                    <a:lnTo>
                      <a:pt x="494" y="6"/>
                    </a:lnTo>
                    <a:lnTo>
                      <a:pt x="451" y="6"/>
                    </a:lnTo>
                    <a:lnTo>
                      <a:pt x="404" y="13"/>
                    </a:lnTo>
                    <a:lnTo>
                      <a:pt x="397" y="20"/>
                    </a:lnTo>
                    <a:lnTo>
                      <a:pt x="423" y="27"/>
                    </a:lnTo>
                    <a:lnTo>
                      <a:pt x="399" y="22"/>
                    </a:lnTo>
                    <a:lnTo>
                      <a:pt x="382" y="21"/>
                    </a:lnTo>
                    <a:lnTo>
                      <a:pt x="356" y="16"/>
                    </a:lnTo>
                    <a:lnTo>
                      <a:pt x="317" y="24"/>
                    </a:lnTo>
                    <a:lnTo>
                      <a:pt x="307" y="20"/>
                    </a:lnTo>
                    <a:lnTo>
                      <a:pt x="268" y="20"/>
                    </a:lnTo>
                    <a:lnTo>
                      <a:pt x="227" y="21"/>
                    </a:lnTo>
                    <a:lnTo>
                      <a:pt x="194" y="25"/>
                    </a:lnTo>
                    <a:lnTo>
                      <a:pt x="193" y="32"/>
                    </a:lnTo>
                    <a:lnTo>
                      <a:pt x="173" y="34"/>
                    </a:lnTo>
                    <a:lnTo>
                      <a:pt x="119" y="45"/>
                    </a:lnTo>
                    <a:lnTo>
                      <a:pt x="101" y="51"/>
                    </a:lnTo>
                    <a:lnTo>
                      <a:pt x="132" y="57"/>
                    </a:lnTo>
                    <a:lnTo>
                      <a:pt x="122" y="63"/>
                    </a:lnTo>
                    <a:lnTo>
                      <a:pt x="66" y="71"/>
                    </a:lnTo>
                    <a:lnTo>
                      <a:pt x="8" y="79"/>
                    </a:lnTo>
                    <a:lnTo>
                      <a:pt x="0" y="86"/>
                    </a:lnTo>
                    <a:lnTo>
                      <a:pt x="24" y="93"/>
                    </a:lnTo>
                    <a:lnTo>
                      <a:pt x="78" y="97"/>
                    </a:lnTo>
                    <a:lnTo>
                      <a:pt x="50" y="98"/>
                    </a:lnTo>
                    <a:lnTo>
                      <a:pt x="9" y="104"/>
                    </a:lnTo>
                    <a:lnTo>
                      <a:pt x="23" y="116"/>
                    </a:lnTo>
                    <a:lnTo>
                      <a:pt x="34" y="121"/>
                    </a:lnTo>
                    <a:lnTo>
                      <a:pt x="70" y="119"/>
                    </a:lnTo>
                    <a:lnTo>
                      <a:pt x="107" y="119"/>
                    </a:lnTo>
                    <a:lnTo>
                      <a:pt x="136" y="120"/>
                    </a:lnTo>
                    <a:lnTo>
                      <a:pt x="166" y="131"/>
                    </a:lnTo>
                    <a:lnTo>
                      <a:pt x="160" y="139"/>
                    </a:lnTo>
                    <a:lnTo>
                      <a:pt x="174" y="146"/>
                    </a:lnTo>
                    <a:lnTo>
                      <a:pt x="179" y="166"/>
                    </a:lnTo>
                    <a:lnTo>
                      <a:pt x="183" y="179"/>
                    </a:lnTo>
                    <a:lnTo>
                      <a:pt x="188" y="187"/>
                    </a:lnTo>
                    <a:lnTo>
                      <a:pt x="162" y="204"/>
                    </a:lnTo>
                    <a:lnTo>
                      <a:pt x="171" y="209"/>
                    </a:lnTo>
                    <a:lnTo>
                      <a:pt x="188" y="206"/>
                    </a:lnTo>
                    <a:lnTo>
                      <a:pt x="198" y="213"/>
                    </a:lnTo>
                    <a:lnTo>
                      <a:pt x="217" y="226"/>
                    </a:lnTo>
                    <a:lnTo>
                      <a:pt x="189" y="220"/>
                    </a:lnTo>
                    <a:lnTo>
                      <a:pt x="175" y="220"/>
                    </a:lnTo>
                    <a:lnTo>
                      <a:pt x="164" y="231"/>
                    </a:lnTo>
                    <a:lnTo>
                      <a:pt x="158" y="245"/>
                    </a:lnTo>
                    <a:lnTo>
                      <a:pt x="174" y="251"/>
                    </a:lnTo>
                    <a:lnTo>
                      <a:pt x="189" y="248"/>
                    </a:lnTo>
                    <a:lnTo>
                      <a:pt x="198" y="245"/>
                    </a:lnTo>
                    <a:lnTo>
                      <a:pt x="219" y="238"/>
                    </a:lnTo>
                    <a:lnTo>
                      <a:pt x="209" y="254"/>
                    </a:lnTo>
                    <a:lnTo>
                      <a:pt x="199" y="262"/>
                    </a:lnTo>
                    <a:lnTo>
                      <a:pt x="172" y="270"/>
                    </a:lnTo>
                    <a:lnTo>
                      <a:pt x="146" y="293"/>
                    </a:lnTo>
                    <a:lnTo>
                      <a:pt x="154" y="301"/>
                    </a:lnTo>
                    <a:lnTo>
                      <a:pt x="142" y="316"/>
                    </a:lnTo>
                    <a:lnTo>
                      <a:pt x="156" y="335"/>
                    </a:lnTo>
                    <a:lnTo>
                      <a:pt x="150" y="354"/>
                    </a:lnTo>
                    <a:lnTo>
                      <a:pt x="152" y="368"/>
                    </a:lnTo>
                    <a:lnTo>
                      <a:pt x="170" y="394"/>
                    </a:lnTo>
                    <a:lnTo>
                      <a:pt x="173" y="414"/>
                    </a:lnTo>
                    <a:lnTo>
                      <a:pt x="184" y="427"/>
                    </a:lnTo>
                    <a:lnTo>
                      <a:pt x="218" y="427"/>
                    </a:lnTo>
                    <a:lnTo>
                      <a:pt x="237" y="444"/>
                    </a:lnTo>
                    <a:lnTo>
                      <a:pt x="261" y="443"/>
                    </a:lnTo>
                    <a:lnTo>
                      <a:pt x="276" y="422"/>
                    </a:lnTo>
                    <a:lnTo>
                      <a:pt x="289" y="404"/>
                    </a:lnTo>
                    <a:lnTo>
                      <a:pt x="288" y="387"/>
                    </a:lnTo>
                    <a:lnTo>
                      <a:pt x="320" y="371"/>
                    </a:lnTo>
                    <a:lnTo>
                      <a:pt x="333" y="357"/>
                    </a:lnTo>
                    <a:lnTo>
                      <a:pt x="338" y="342"/>
                    </a:lnTo>
                    <a:lnTo>
                      <a:pt x="355" y="329"/>
                    </a:lnTo>
                    <a:lnTo>
                      <a:pt x="380" y="324"/>
                    </a:lnTo>
                    <a:lnTo>
                      <a:pt x="402" y="319"/>
                    </a:lnTo>
                    <a:lnTo>
                      <a:pt x="413" y="318"/>
                    </a:lnTo>
                    <a:lnTo>
                      <a:pt x="452" y="303"/>
                    </a:lnTo>
                    <a:lnTo>
                      <a:pt x="480" y="282"/>
                    </a:lnTo>
                    <a:lnTo>
                      <a:pt x="497" y="274"/>
                    </a:lnTo>
                    <a:lnTo>
                      <a:pt x="514" y="274"/>
                    </a:lnTo>
                    <a:lnTo>
                      <a:pt x="561" y="267"/>
                    </a:lnTo>
                    <a:lnTo>
                      <a:pt x="607" y="251"/>
                    </a:lnTo>
                    <a:lnTo>
                      <a:pt x="650" y="234"/>
                    </a:lnTo>
                    <a:lnTo>
                      <a:pt x="630" y="233"/>
                    </a:lnTo>
                    <a:lnTo>
                      <a:pt x="591" y="232"/>
                    </a:lnTo>
                    <a:lnTo>
                      <a:pt x="610" y="222"/>
                    </a:lnTo>
                    <a:lnTo>
                      <a:pt x="608" y="208"/>
                    </a:lnTo>
                    <a:lnTo>
                      <a:pt x="624" y="219"/>
                    </a:lnTo>
                    <a:lnTo>
                      <a:pt x="635" y="228"/>
                    </a:lnTo>
                    <a:lnTo>
                      <a:pt x="662" y="224"/>
                    </a:lnTo>
                    <a:lnTo>
                      <a:pt x="660" y="207"/>
                    </a:lnTo>
                    <a:lnTo>
                      <a:pt x="643" y="196"/>
                    </a:lnTo>
                    <a:lnTo>
                      <a:pt x="624" y="191"/>
                    </a:lnTo>
                    <a:lnTo>
                      <a:pt x="633" y="186"/>
                    </a:lnTo>
                    <a:lnTo>
                      <a:pt x="660" y="194"/>
                    </a:lnTo>
                    <a:lnTo>
                      <a:pt x="662" y="185"/>
                    </a:lnTo>
                    <a:lnTo>
                      <a:pt x="647" y="173"/>
                    </a:lnTo>
                    <a:lnTo>
                      <a:pt x="666" y="173"/>
                    </a:lnTo>
                    <a:lnTo>
                      <a:pt x="688" y="170"/>
                    </a:lnTo>
                    <a:lnTo>
                      <a:pt x="693" y="162"/>
                    </a:lnTo>
                    <a:lnTo>
                      <a:pt x="678" y="155"/>
                    </a:lnTo>
                    <a:lnTo>
                      <a:pt x="711" y="154"/>
                    </a:lnTo>
                    <a:lnTo>
                      <a:pt x="696" y="138"/>
                    </a:lnTo>
                    <a:lnTo>
                      <a:pt x="711" y="136"/>
                    </a:lnTo>
                    <a:lnTo>
                      <a:pt x="712" y="120"/>
                    </a:lnTo>
                    <a:lnTo>
                      <a:pt x="689" y="111"/>
                    </a:lnTo>
                    <a:lnTo>
                      <a:pt x="712" y="105"/>
                    </a:lnTo>
                    <a:lnTo>
                      <a:pt x="734" y="105"/>
                    </a:lnTo>
                    <a:lnTo>
                      <a:pt x="720" y="92"/>
                    </a:lnTo>
                    <a:lnTo>
                      <a:pt x="725" y="74"/>
                    </a:lnTo>
                    <a:lnTo>
                      <a:pt x="738" y="63"/>
                    </a:lnTo>
                    <a:lnTo>
                      <a:pt x="757" y="50"/>
                    </a:lnTo>
                    <a:lnTo>
                      <a:pt x="727" y="50"/>
                    </a:lnTo>
                    <a:lnTo>
                      <a:pt x="769" y="48"/>
                    </a:lnTo>
                    <a:lnTo>
                      <a:pt x="777" y="44"/>
                    </a:lnTo>
                    <a:lnTo>
                      <a:pt x="832" y="33"/>
                    </a:lnTo>
                    <a:lnTo>
                      <a:pt x="826" y="26"/>
                    </a:lnTo>
                    <a:lnTo>
                      <a:pt x="789" y="23"/>
                    </a:lnTo>
                    <a:lnTo>
                      <a:pt x="725" y="29"/>
                    </a:lnTo>
                    <a:lnTo>
                      <a:pt x="691" y="34"/>
                    </a:lnTo>
                    <a:lnTo>
                      <a:pt x="707" y="26"/>
                    </a:lnTo>
                    <a:lnTo>
                      <a:pt x="699" y="20"/>
                    </a:lnTo>
                    <a:lnTo>
                      <a:pt x="673" y="25"/>
                    </a:lnTo>
                    <a:lnTo>
                      <a:pt x="636" y="20"/>
                    </a:lnTo>
                    <a:lnTo>
                      <a:pt x="592" y="22"/>
                    </a:lnTo>
                    <a:lnTo>
                      <a:pt x="586" y="20"/>
                    </a:lnTo>
                    <a:lnTo>
                      <a:pt x="654" y="18"/>
                    </a:lnTo>
                    <a:lnTo>
                      <a:pt x="703" y="17"/>
                    </a:lnTo>
                    <a:lnTo>
                      <a:pt x="727" y="12"/>
                    </a:lnTo>
                    <a:lnTo>
                      <a:pt x="654" y="1"/>
                    </a:lnTo>
                    <a:lnTo>
                      <a:pt x="654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7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576C35B-4004-BA0D-2CCE-420589BDE5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7512" y="3810001"/>
                <a:ext cx="136525" cy="155575"/>
              </a:xfrm>
              <a:custGeom>
                <a:avLst/>
                <a:gdLst>
                  <a:gd name="T0" fmla="*/ 73 w 86"/>
                  <a:gd name="T1" fmla="*/ 1 h 98"/>
                  <a:gd name="T2" fmla="*/ 54 w 86"/>
                  <a:gd name="T3" fmla="*/ 0 h 98"/>
                  <a:gd name="T4" fmla="*/ 34 w 86"/>
                  <a:gd name="T5" fmla="*/ 0 h 98"/>
                  <a:gd name="T6" fmla="*/ 32 w 86"/>
                  <a:gd name="T7" fmla="*/ 14 h 98"/>
                  <a:gd name="T8" fmla="*/ 23 w 86"/>
                  <a:gd name="T9" fmla="*/ 14 h 98"/>
                  <a:gd name="T10" fmla="*/ 30 w 86"/>
                  <a:gd name="T11" fmla="*/ 22 h 98"/>
                  <a:gd name="T12" fmla="*/ 37 w 86"/>
                  <a:gd name="T13" fmla="*/ 27 h 98"/>
                  <a:gd name="T14" fmla="*/ 39 w 86"/>
                  <a:gd name="T15" fmla="*/ 33 h 98"/>
                  <a:gd name="T16" fmla="*/ 42 w 86"/>
                  <a:gd name="T17" fmla="*/ 34 h 98"/>
                  <a:gd name="T18" fmla="*/ 40 w 86"/>
                  <a:gd name="T19" fmla="*/ 42 h 98"/>
                  <a:gd name="T20" fmla="*/ 14 w 86"/>
                  <a:gd name="T21" fmla="*/ 42 h 98"/>
                  <a:gd name="T22" fmla="*/ 2 w 86"/>
                  <a:gd name="T23" fmla="*/ 61 h 98"/>
                  <a:gd name="T24" fmla="*/ 4 w 86"/>
                  <a:gd name="T25" fmla="*/ 66 h 98"/>
                  <a:gd name="T26" fmla="*/ 1 w 86"/>
                  <a:gd name="T27" fmla="*/ 71 h 98"/>
                  <a:gd name="T28" fmla="*/ 0 w 86"/>
                  <a:gd name="T29" fmla="*/ 79 h 98"/>
                  <a:gd name="T30" fmla="*/ 10 w 86"/>
                  <a:gd name="T31" fmla="*/ 88 h 98"/>
                  <a:gd name="T32" fmla="*/ 19 w 86"/>
                  <a:gd name="T33" fmla="*/ 93 h 98"/>
                  <a:gd name="T34" fmla="*/ 31 w 86"/>
                  <a:gd name="T35" fmla="*/ 94 h 98"/>
                  <a:gd name="T36" fmla="*/ 42 w 86"/>
                  <a:gd name="T37" fmla="*/ 98 h 98"/>
                  <a:gd name="T38" fmla="*/ 43 w 86"/>
                  <a:gd name="T39" fmla="*/ 94 h 98"/>
                  <a:gd name="T40" fmla="*/ 51 w 86"/>
                  <a:gd name="T41" fmla="*/ 88 h 98"/>
                  <a:gd name="T42" fmla="*/ 55 w 86"/>
                  <a:gd name="T43" fmla="*/ 85 h 98"/>
                  <a:gd name="T44" fmla="*/ 54 w 86"/>
                  <a:gd name="T45" fmla="*/ 83 h 98"/>
                  <a:gd name="T46" fmla="*/ 59 w 86"/>
                  <a:gd name="T47" fmla="*/ 82 h 98"/>
                  <a:gd name="T48" fmla="*/ 64 w 86"/>
                  <a:gd name="T49" fmla="*/ 75 h 98"/>
                  <a:gd name="T50" fmla="*/ 63 w 86"/>
                  <a:gd name="T51" fmla="*/ 70 h 98"/>
                  <a:gd name="T52" fmla="*/ 65 w 86"/>
                  <a:gd name="T53" fmla="*/ 66 h 98"/>
                  <a:gd name="T54" fmla="*/ 75 w 86"/>
                  <a:gd name="T55" fmla="*/ 59 h 98"/>
                  <a:gd name="T56" fmla="*/ 86 w 86"/>
                  <a:gd name="T57" fmla="*/ 50 h 98"/>
                  <a:gd name="T58" fmla="*/ 80 w 86"/>
                  <a:gd name="T59" fmla="*/ 47 h 98"/>
                  <a:gd name="T60" fmla="*/ 78 w 86"/>
                  <a:gd name="T61" fmla="*/ 51 h 98"/>
                  <a:gd name="T62" fmla="*/ 72 w 86"/>
                  <a:gd name="T63" fmla="*/ 46 h 98"/>
                  <a:gd name="T64" fmla="*/ 66 w 86"/>
                  <a:gd name="T65" fmla="*/ 46 h 98"/>
                  <a:gd name="T66" fmla="*/ 70 w 86"/>
                  <a:gd name="T67" fmla="*/ 20 h 98"/>
                  <a:gd name="T68" fmla="*/ 73 w 86"/>
                  <a:gd name="T69" fmla="*/ 1 h 98"/>
                  <a:gd name="T70" fmla="*/ 73 w 86"/>
                  <a:gd name="T71" fmla="*/ 1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6" h="98">
                    <a:moveTo>
                      <a:pt x="73" y="1"/>
                    </a:moveTo>
                    <a:lnTo>
                      <a:pt x="54" y="0"/>
                    </a:lnTo>
                    <a:lnTo>
                      <a:pt x="34" y="0"/>
                    </a:lnTo>
                    <a:lnTo>
                      <a:pt x="32" y="14"/>
                    </a:lnTo>
                    <a:lnTo>
                      <a:pt x="23" y="14"/>
                    </a:lnTo>
                    <a:lnTo>
                      <a:pt x="30" y="22"/>
                    </a:lnTo>
                    <a:lnTo>
                      <a:pt x="37" y="27"/>
                    </a:lnTo>
                    <a:lnTo>
                      <a:pt x="39" y="33"/>
                    </a:lnTo>
                    <a:lnTo>
                      <a:pt x="42" y="34"/>
                    </a:lnTo>
                    <a:lnTo>
                      <a:pt x="40" y="42"/>
                    </a:lnTo>
                    <a:lnTo>
                      <a:pt x="14" y="42"/>
                    </a:lnTo>
                    <a:lnTo>
                      <a:pt x="2" y="61"/>
                    </a:lnTo>
                    <a:lnTo>
                      <a:pt x="4" y="66"/>
                    </a:lnTo>
                    <a:lnTo>
                      <a:pt x="1" y="71"/>
                    </a:lnTo>
                    <a:lnTo>
                      <a:pt x="0" y="79"/>
                    </a:lnTo>
                    <a:lnTo>
                      <a:pt x="10" y="88"/>
                    </a:lnTo>
                    <a:lnTo>
                      <a:pt x="19" y="93"/>
                    </a:lnTo>
                    <a:lnTo>
                      <a:pt x="31" y="94"/>
                    </a:lnTo>
                    <a:lnTo>
                      <a:pt x="42" y="98"/>
                    </a:lnTo>
                    <a:lnTo>
                      <a:pt x="43" y="94"/>
                    </a:lnTo>
                    <a:lnTo>
                      <a:pt x="51" y="88"/>
                    </a:lnTo>
                    <a:lnTo>
                      <a:pt x="55" y="85"/>
                    </a:lnTo>
                    <a:lnTo>
                      <a:pt x="54" y="83"/>
                    </a:lnTo>
                    <a:lnTo>
                      <a:pt x="59" y="82"/>
                    </a:lnTo>
                    <a:lnTo>
                      <a:pt x="64" y="75"/>
                    </a:lnTo>
                    <a:lnTo>
                      <a:pt x="63" y="70"/>
                    </a:lnTo>
                    <a:lnTo>
                      <a:pt x="65" y="66"/>
                    </a:lnTo>
                    <a:lnTo>
                      <a:pt x="75" y="59"/>
                    </a:lnTo>
                    <a:lnTo>
                      <a:pt x="86" y="50"/>
                    </a:lnTo>
                    <a:lnTo>
                      <a:pt x="80" y="47"/>
                    </a:lnTo>
                    <a:lnTo>
                      <a:pt x="78" y="51"/>
                    </a:lnTo>
                    <a:lnTo>
                      <a:pt x="72" y="46"/>
                    </a:lnTo>
                    <a:lnTo>
                      <a:pt x="66" y="46"/>
                    </a:lnTo>
                    <a:lnTo>
                      <a:pt x="70" y="20"/>
                    </a:lnTo>
                    <a:lnTo>
                      <a:pt x="73" y="1"/>
                    </a:lnTo>
                    <a:lnTo>
                      <a:pt x="73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069165-8BA3-C0E1-18D4-AD7E15C3A3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1175" y="3878263"/>
                <a:ext cx="206375" cy="114300"/>
              </a:xfrm>
              <a:custGeom>
                <a:avLst/>
                <a:gdLst>
                  <a:gd name="T0" fmla="*/ 130 w 130"/>
                  <a:gd name="T1" fmla="*/ 25 h 72"/>
                  <a:gd name="T2" fmla="*/ 126 w 130"/>
                  <a:gd name="T3" fmla="*/ 18 h 72"/>
                  <a:gd name="T4" fmla="*/ 119 w 130"/>
                  <a:gd name="T5" fmla="*/ 14 h 72"/>
                  <a:gd name="T6" fmla="*/ 113 w 130"/>
                  <a:gd name="T7" fmla="*/ 9 h 72"/>
                  <a:gd name="T8" fmla="*/ 107 w 130"/>
                  <a:gd name="T9" fmla="*/ 5 h 72"/>
                  <a:gd name="T10" fmla="*/ 104 w 130"/>
                  <a:gd name="T11" fmla="*/ 4 h 72"/>
                  <a:gd name="T12" fmla="*/ 95 w 130"/>
                  <a:gd name="T13" fmla="*/ 1 h 72"/>
                  <a:gd name="T14" fmla="*/ 91 w 130"/>
                  <a:gd name="T15" fmla="*/ 3 h 72"/>
                  <a:gd name="T16" fmla="*/ 85 w 130"/>
                  <a:gd name="T17" fmla="*/ 3 h 72"/>
                  <a:gd name="T18" fmla="*/ 80 w 130"/>
                  <a:gd name="T19" fmla="*/ 2 h 72"/>
                  <a:gd name="T20" fmla="*/ 74 w 130"/>
                  <a:gd name="T21" fmla="*/ 0 h 72"/>
                  <a:gd name="T22" fmla="*/ 70 w 130"/>
                  <a:gd name="T23" fmla="*/ 3 h 72"/>
                  <a:gd name="T24" fmla="*/ 64 w 130"/>
                  <a:gd name="T25" fmla="*/ 6 h 72"/>
                  <a:gd name="T26" fmla="*/ 55 w 130"/>
                  <a:gd name="T27" fmla="*/ 7 h 72"/>
                  <a:gd name="T28" fmla="*/ 45 w 130"/>
                  <a:gd name="T29" fmla="*/ 4 h 72"/>
                  <a:gd name="T30" fmla="*/ 42 w 130"/>
                  <a:gd name="T31" fmla="*/ 6 h 72"/>
                  <a:gd name="T32" fmla="*/ 40 w 130"/>
                  <a:gd name="T33" fmla="*/ 3 h 72"/>
                  <a:gd name="T34" fmla="*/ 34 w 130"/>
                  <a:gd name="T35" fmla="*/ 4 h 72"/>
                  <a:gd name="T36" fmla="*/ 29 w 130"/>
                  <a:gd name="T37" fmla="*/ 8 h 72"/>
                  <a:gd name="T38" fmla="*/ 27 w 130"/>
                  <a:gd name="T39" fmla="*/ 7 h 72"/>
                  <a:gd name="T40" fmla="*/ 16 w 130"/>
                  <a:gd name="T41" fmla="*/ 16 h 72"/>
                  <a:gd name="T42" fmla="*/ 6 w 130"/>
                  <a:gd name="T43" fmla="*/ 23 h 72"/>
                  <a:gd name="T44" fmla="*/ 4 w 130"/>
                  <a:gd name="T45" fmla="*/ 27 h 72"/>
                  <a:gd name="T46" fmla="*/ 5 w 130"/>
                  <a:gd name="T47" fmla="*/ 32 h 72"/>
                  <a:gd name="T48" fmla="*/ 0 w 130"/>
                  <a:gd name="T49" fmla="*/ 39 h 72"/>
                  <a:gd name="T50" fmla="*/ 6 w 130"/>
                  <a:gd name="T51" fmla="*/ 41 h 72"/>
                  <a:gd name="T52" fmla="*/ 10 w 130"/>
                  <a:gd name="T53" fmla="*/ 45 h 72"/>
                  <a:gd name="T54" fmla="*/ 16 w 130"/>
                  <a:gd name="T55" fmla="*/ 49 h 72"/>
                  <a:gd name="T56" fmla="*/ 16 w 130"/>
                  <a:gd name="T57" fmla="*/ 52 h 72"/>
                  <a:gd name="T58" fmla="*/ 26 w 130"/>
                  <a:gd name="T59" fmla="*/ 49 h 72"/>
                  <a:gd name="T60" fmla="*/ 29 w 130"/>
                  <a:gd name="T61" fmla="*/ 51 h 72"/>
                  <a:gd name="T62" fmla="*/ 32 w 130"/>
                  <a:gd name="T63" fmla="*/ 54 h 72"/>
                  <a:gd name="T64" fmla="*/ 30 w 130"/>
                  <a:gd name="T65" fmla="*/ 63 h 72"/>
                  <a:gd name="T66" fmla="*/ 37 w 130"/>
                  <a:gd name="T67" fmla="*/ 65 h 72"/>
                  <a:gd name="T68" fmla="*/ 39 w 130"/>
                  <a:gd name="T69" fmla="*/ 72 h 72"/>
                  <a:gd name="T70" fmla="*/ 46 w 130"/>
                  <a:gd name="T71" fmla="*/ 71 h 72"/>
                  <a:gd name="T72" fmla="*/ 49 w 130"/>
                  <a:gd name="T73" fmla="*/ 66 h 72"/>
                  <a:gd name="T74" fmla="*/ 52 w 130"/>
                  <a:gd name="T75" fmla="*/ 66 h 72"/>
                  <a:gd name="T76" fmla="*/ 53 w 130"/>
                  <a:gd name="T77" fmla="*/ 55 h 72"/>
                  <a:gd name="T78" fmla="*/ 57 w 130"/>
                  <a:gd name="T79" fmla="*/ 54 h 72"/>
                  <a:gd name="T80" fmla="*/ 62 w 130"/>
                  <a:gd name="T81" fmla="*/ 54 h 72"/>
                  <a:gd name="T82" fmla="*/ 67 w 130"/>
                  <a:gd name="T83" fmla="*/ 47 h 72"/>
                  <a:gd name="T84" fmla="*/ 72 w 130"/>
                  <a:gd name="T85" fmla="*/ 52 h 72"/>
                  <a:gd name="T86" fmla="*/ 75 w 130"/>
                  <a:gd name="T87" fmla="*/ 49 h 72"/>
                  <a:gd name="T88" fmla="*/ 79 w 130"/>
                  <a:gd name="T89" fmla="*/ 46 h 72"/>
                  <a:gd name="T90" fmla="*/ 87 w 130"/>
                  <a:gd name="T91" fmla="*/ 40 h 72"/>
                  <a:gd name="T92" fmla="*/ 88 w 130"/>
                  <a:gd name="T93" fmla="*/ 35 h 72"/>
                  <a:gd name="T94" fmla="*/ 90 w 130"/>
                  <a:gd name="T95" fmla="*/ 35 h 72"/>
                  <a:gd name="T96" fmla="*/ 93 w 130"/>
                  <a:gd name="T97" fmla="*/ 29 h 72"/>
                  <a:gd name="T98" fmla="*/ 95 w 130"/>
                  <a:gd name="T99" fmla="*/ 29 h 72"/>
                  <a:gd name="T100" fmla="*/ 98 w 130"/>
                  <a:gd name="T101" fmla="*/ 32 h 72"/>
                  <a:gd name="T102" fmla="*/ 102 w 130"/>
                  <a:gd name="T103" fmla="*/ 33 h 72"/>
                  <a:gd name="T104" fmla="*/ 108 w 130"/>
                  <a:gd name="T105" fmla="*/ 30 h 72"/>
                  <a:gd name="T106" fmla="*/ 112 w 130"/>
                  <a:gd name="T107" fmla="*/ 30 h 72"/>
                  <a:gd name="T108" fmla="*/ 120 w 130"/>
                  <a:gd name="T109" fmla="*/ 27 h 72"/>
                  <a:gd name="T110" fmla="*/ 124 w 130"/>
                  <a:gd name="T111" fmla="*/ 24 h 72"/>
                  <a:gd name="T112" fmla="*/ 130 w 130"/>
                  <a:gd name="T113" fmla="*/ 25 h 72"/>
                  <a:gd name="T114" fmla="*/ 130 w 130"/>
                  <a:gd name="T115" fmla="*/ 25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30" h="72">
                    <a:moveTo>
                      <a:pt x="130" y="25"/>
                    </a:moveTo>
                    <a:lnTo>
                      <a:pt x="126" y="18"/>
                    </a:lnTo>
                    <a:lnTo>
                      <a:pt x="119" y="14"/>
                    </a:lnTo>
                    <a:lnTo>
                      <a:pt x="113" y="9"/>
                    </a:lnTo>
                    <a:lnTo>
                      <a:pt x="107" y="5"/>
                    </a:lnTo>
                    <a:lnTo>
                      <a:pt x="104" y="4"/>
                    </a:lnTo>
                    <a:lnTo>
                      <a:pt x="95" y="1"/>
                    </a:lnTo>
                    <a:lnTo>
                      <a:pt x="91" y="3"/>
                    </a:lnTo>
                    <a:lnTo>
                      <a:pt x="85" y="3"/>
                    </a:lnTo>
                    <a:lnTo>
                      <a:pt x="80" y="2"/>
                    </a:lnTo>
                    <a:lnTo>
                      <a:pt x="74" y="0"/>
                    </a:lnTo>
                    <a:lnTo>
                      <a:pt x="70" y="3"/>
                    </a:lnTo>
                    <a:lnTo>
                      <a:pt x="64" y="6"/>
                    </a:lnTo>
                    <a:lnTo>
                      <a:pt x="55" y="7"/>
                    </a:lnTo>
                    <a:lnTo>
                      <a:pt x="45" y="4"/>
                    </a:lnTo>
                    <a:lnTo>
                      <a:pt x="42" y="6"/>
                    </a:lnTo>
                    <a:lnTo>
                      <a:pt x="40" y="3"/>
                    </a:lnTo>
                    <a:lnTo>
                      <a:pt x="34" y="4"/>
                    </a:lnTo>
                    <a:lnTo>
                      <a:pt x="29" y="8"/>
                    </a:lnTo>
                    <a:lnTo>
                      <a:pt x="27" y="7"/>
                    </a:lnTo>
                    <a:lnTo>
                      <a:pt x="16" y="16"/>
                    </a:lnTo>
                    <a:lnTo>
                      <a:pt x="6" y="23"/>
                    </a:lnTo>
                    <a:lnTo>
                      <a:pt x="4" y="27"/>
                    </a:lnTo>
                    <a:lnTo>
                      <a:pt x="5" y="32"/>
                    </a:lnTo>
                    <a:lnTo>
                      <a:pt x="0" y="39"/>
                    </a:lnTo>
                    <a:lnTo>
                      <a:pt x="6" y="41"/>
                    </a:lnTo>
                    <a:lnTo>
                      <a:pt x="10" y="45"/>
                    </a:lnTo>
                    <a:lnTo>
                      <a:pt x="16" y="49"/>
                    </a:lnTo>
                    <a:lnTo>
                      <a:pt x="16" y="52"/>
                    </a:lnTo>
                    <a:lnTo>
                      <a:pt x="26" y="49"/>
                    </a:lnTo>
                    <a:lnTo>
                      <a:pt x="29" y="51"/>
                    </a:lnTo>
                    <a:lnTo>
                      <a:pt x="32" y="54"/>
                    </a:lnTo>
                    <a:lnTo>
                      <a:pt x="30" y="63"/>
                    </a:lnTo>
                    <a:lnTo>
                      <a:pt x="37" y="65"/>
                    </a:lnTo>
                    <a:lnTo>
                      <a:pt x="39" y="72"/>
                    </a:lnTo>
                    <a:lnTo>
                      <a:pt x="46" y="71"/>
                    </a:lnTo>
                    <a:lnTo>
                      <a:pt x="49" y="66"/>
                    </a:lnTo>
                    <a:lnTo>
                      <a:pt x="52" y="66"/>
                    </a:lnTo>
                    <a:lnTo>
                      <a:pt x="53" y="55"/>
                    </a:lnTo>
                    <a:lnTo>
                      <a:pt x="57" y="54"/>
                    </a:lnTo>
                    <a:lnTo>
                      <a:pt x="62" y="54"/>
                    </a:lnTo>
                    <a:lnTo>
                      <a:pt x="67" y="47"/>
                    </a:lnTo>
                    <a:lnTo>
                      <a:pt x="72" y="52"/>
                    </a:lnTo>
                    <a:lnTo>
                      <a:pt x="75" y="49"/>
                    </a:lnTo>
                    <a:lnTo>
                      <a:pt x="79" y="46"/>
                    </a:lnTo>
                    <a:lnTo>
                      <a:pt x="87" y="40"/>
                    </a:lnTo>
                    <a:lnTo>
                      <a:pt x="88" y="35"/>
                    </a:lnTo>
                    <a:lnTo>
                      <a:pt x="90" y="35"/>
                    </a:lnTo>
                    <a:lnTo>
                      <a:pt x="93" y="29"/>
                    </a:lnTo>
                    <a:lnTo>
                      <a:pt x="95" y="29"/>
                    </a:lnTo>
                    <a:lnTo>
                      <a:pt x="98" y="32"/>
                    </a:lnTo>
                    <a:lnTo>
                      <a:pt x="102" y="33"/>
                    </a:lnTo>
                    <a:lnTo>
                      <a:pt x="108" y="30"/>
                    </a:lnTo>
                    <a:lnTo>
                      <a:pt x="112" y="30"/>
                    </a:lnTo>
                    <a:lnTo>
                      <a:pt x="120" y="27"/>
                    </a:lnTo>
                    <a:lnTo>
                      <a:pt x="124" y="24"/>
                    </a:lnTo>
                    <a:lnTo>
                      <a:pt x="130" y="25"/>
                    </a:lnTo>
                    <a:lnTo>
                      <a:pt x="130" y="2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6D102C-3756-F77A-7D0A-A9022843AC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7587" y="3249613"/>
                <a:ext cx="877887" cy="685800"/>
              </a:xfrm>
              <a:custGeom>
                <a:avLst/>
                <a:gdLst>
                  <a:gd name="T0" fmla="*/ 324 w 553"/>
                  <a:gd name="T1" fmla="*/ 151 h 432"/>
                  <a:gd name="T2" fmla="*/ 311 w 553"/>
                  <a:gd name="T3" fmla="*/ 109 h 432"/>
                  <a:gd name="T4" fmla="*/ 289 w 553"/>
                  <a:gd name="T5" fmla="*/ 70 h 432"/>
                  <a:gd name="T6" fmla="*/ 240 w 553"/>
                  <a:gd name="T7" fmla="*/ 82 h 432"/>
                  <a:gd name="T8" fmla="*/ 227 w 553"/>
                  <a:gd name="T9" fmla="*/ 49 h 432"/>
                  <a:gd name="T10" fmla="*/ 206 w 553"/>
                  <a:gd name="T11" fmla="*/ 23 h 432"/>
                  <a:gd name="T12" fmla="*/ 152 w 553"/>
                  <a:gd name="T13" fmla="*/ 32 h 432"/>
                  <a:gd name="T14" fmla="*/ 45 w 553"/>
                  <a:gd name="T15" fmla="*/ 4 h 432"/>
                  <a:gd name="T16" fmla="*/ 0 w 553"/>
                  <a:gd name="T17" fmla="*/ 4 h 432"/>
                  <a:gd name="T18" fmla="*/ 5 w 553"/>
                  <a:gd name="T19" fmla="*/ 59 h 432"/>
                  <a:gd name="T20" fmla="*/ 29 w 553"/>
                  <a:gd name="T21" fmla="*/ 99 h 432"/>
                  <a:gd name="T22" fmla="*/ 7 w 553"/>
                  <a:gd name="T23" fmla="*/ 116 h 432"/>
                  <a:gd name="T24" fmla="*/ 25 w 553"/>
                  <a:gd name="T25" fmla="*/ 138 h 432"/>
                  <a:gd name="T26" fmla="*/ 44 w 553"/>
                  <a:gd name="T27" fmla="*/ 152 h 432"/>
                  <a:gd name="T28" fmla="*/ 47 w 553"/>
                  <a:gd name="T29" fmla="*/ 189 h 432"/>
                  <a:gd name="T30" fmla="*/ 79 w 553"/>
                  <a:gd name="T31" fmla="*/ 220 h 432"/>
                  <a:gd name="T32" fmla="*/ 96 w 553"/>
                  <a:gd name="T33" fmla="*/ 226 h 432"/>
                  <a:gd name="T34" fmla="*/ 86 w 553"/>
                  <a:gd name="T35" fmla="*/ 200 h 432"/>
                  <a:gd name="T36" fmla="*/ 74 w 553"/>
                  <a:gd name="T37" fmla="*/ 176 h 432"/>
                  <a:gd name="T38" fmla="*/ 59 w 553"/>
                  <a:gd name="T39" fmla="*/ 131 h 432"/>
                  <a:gd name="T40" fmla="*/ 52 w 553"/>
                  <a:gd name="T41" fmla="*/ 101 h 432"/>
                  <a:gd name="T42" fmla="*/ 45 w 553"/>
                  <a:gd name="T43" fmla="*/ 92 h 432"/>
                  <a:gd name="T44" fmla="*/ 30 w 553"/>
                  <a:gd name="T45" fmla="*/ 60 h 432"/>
                  <a:gd name="T46" fmla="*/ 41 w 553"/>
                  <a:gd name="T47" fmla="*/ 22 h 432"/>
                  <a:gd name="T48" fmla="*/ 68 w 553"/>
                  <a:gd name="T49" fmla="*/ 37 h 432"/>
                  <a:gd name="T50" fmla="*/ 72 w 553"/>
                  <a:gd name="T51" fmla="*/ 82 h 432"/>
                  <a:gd name="T52" fmla="*/ 86 w 553"/>
                  <a:gd name="T53" fmla="*/ 113 h 432"/>
                  <a:gd name="T54" fmla="*/ 105 w 553"/>
                  <a:gd name="T55" fmla="*/ 143 h 432"/>
                  <a:gd name="T56" fmla="*/ 111 w 553"/>
                  <a:gd name="T57" fmla="*/ 169 h 432"/>
                  <a:gd name="T58" fmla="*/ 150 w 553"/>
                  <a:gd name="T59" fmla="*/ 212 h 432"/>
                  <a:gd name="T60" fmla="*/ 169 w 553"/>
                  <a:gd name="T61" fmla="*/ 257 h 432"/>
                  <a:gd name="T62" fmla="*/ 167 w 553"/>
                  <a:gd name="T63" fmla="*/ 282 h 432"/>
                  <a:gd name="T64" fmla="*/ 164 w 553"/>
                  <a:gd name="T65" fmla="*/ 303 h 432"/>
                  <a:gd name="T66" fmla="*/ 199 w 553"/>
                  <a:gd name="T67" fmla="*/ 342 h 432"/>
                  <a:gd name="T68" fmla="*/ 235 w 553"/>
                  <a:gd name="T69" fmla="*/ 358 h 432"/>
                  <a:gd name="T70" fmla="*/ 288 w 553"/>
                  <a:gd name="T71" fmla="*/ 383 h 432"/>
                  <a:gd name="T72" fmla="*/ 335 w 553"/>
                  <a:gd name="T73" fmla="*/ 405 h 432"/>
                  <a:gd name="T74" fmla="*/ 375 w 553"/>
                  <a:gd name="T75" fmla="*/ 392 h 432"/>
                  <a:gd name="T76" fmla="*/ 422 w 553"/>
                  <a:gd name="T77" fmla="*/ 432 h 432"/>
                  <a:gd name="T78" fmla="*/ 424 w 553"/>
                  <a:gd name="T79" fmla="*/ 414 h 432"/>
                  <a:gd name="T80" fmla="*/ 464 w 553"/>
                  <a:gd name="T81" fmla="*/ 387 h 432"/>
                  <a:gd name="T82" fmla="*/ 452 w 553"/>
                  <a:gd name="T83" fmla="*/ 375 h 432"/>
                  <a:gd name="T84" fmla="*/ 456 w 553"/>
                  <a:gd name="T85" fmla="*/ 353 h 432"/>
                  <a:gd name="T86" fmla="*/ 495 w 553"/>
                  <a:gd name="T87" fmla="*/ 351 h 432"/>
                  <a:gd name="T88" fmla="*/ 510 w 553"/>
                  <a:gd name="T89" fmla="*/ 338 h 432"/>
                  <a:gd name="T90" fmla="*/ 523 w 553"/>
                  <a:gd name="T91" fmla="*/ 343 h 432"/>
                  <a:gd name="T92" fmla="*/ 532 w 553"/>
                  <a:gd name="T93" fmla="*/ 310 h 432"/>
                  <a:gd name="T94" fmla="*/ 553 w 553"/>
                  <a:gd name="T95" fmla="*/ 270 h 432"/>
                  <a:gd name="T96" fmla="*/ 519 w 553"/>
                  <a:gd name="T97" fmla="*/ 267 h 432"/>
                  <a:gd name="T98" fmla="*/ 477 w 553"/>
                  <a:gd name="T99" fmla="*/ 285 h 432"/>
                  <a:gd name="T100" fmla="*/ 451 w 553"/>
                  <a:gd name="T101" fmla="*/ 328 h 432"/>
                  <a:gd name="T102" fmla="*/ 406 w 553"/>
                  <a:gd name="T103" fmla="*/ 339 h 432"/>
                  <a:gd name="T104" fmla="*/ 358 w 553"/>
                  <a:gd name="T105" fmla="*/ 330 h 432"/>
                  <a:gd name="T106" fmla="*/ 338 w 553"/>
                  <a:gd name="T107" fmla="*/ 287 h 432"/>
                  <a:gd name="T108" fmla="*/ 330 w 553"/>
                  <a:gd name="T109" fmla="*/ 244 h 432"/>
                  <a:gd name="T110" fmla="*/ 348 w 553"/>
                  <a:gd name="T111" fmla="*/ 183 h 432"/>
                  <a:gd name="T112" fmla="*/ 352 w 553"/>
                  <a:gd name="T113" fmla="*/ 163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53" h="432">
                    <a:moveTo>
                      <a:pt x="352" y="163"/>
                    </a:moveTo>
                    <a:lnTo>
                      <a:pt x="338" y="158"/>
                    </a:lnTo>
                    <a:lnTo>
                      <a:pt x="324" y="151"/>
                    </a:lnTo>
                    <a:lnTo>
                      <a:pt x="320" y="140"/>
                    </a:lnTo>
                    <a:lnTo>
                      <a:pt x="320" y="123"/>
                    </a:lnTo>
                    <a:lnTo>
                      <a:pt x="311" y="109"/>
                    </a:lnTo>
                    <a:lnTo>
                      <a:pt x="307" y="95"/>
                    </a:lnTo>
                    <a:lnTo>
                      <a:pt x="301" y="79"/>
                    </a:lnTo>
                    <a:lnTo>
                      <a:pt x="289" y="70"/>
                    </a:lnTo>
                    <a:lnTo>
                      <a:pt x="273" y="70"/>
                    </a:lnTo>
                    <a:lnTo>
                      <a:pt x="255" y="88"/>
                    </a:lnTo>
                    <a:lnTo>
                      <a:pt x="240" y="82"/>
                    </a:lnTo>
                    <a:lnTo>
                      <a:pt x="232" y="74"/>
                    </a:lnTo>
                    <a:lnTo>
                      <a:pt x="230" y="61"/>
                    </a:lnTo>
                    <a:lnTo>
                      <a:pt x="227" y="49"/>
                    </a:lnTo>
                    <a:lnTo>
                      <a:pt x="218" y="39"/>
                    </a:lnTo>
                    <a:lnTo>
                      <a:pt x="211" y="31"/>
                    </a:lnTo>
                    <a:lnTo>
                      <a:pt x="206" y="23"/>
                    </a:lnTo>
                    <a:lnTo>
                      <a:pt x="171" y="23"/>
                    </a:lnTo>
                    <a:lnTo>
                      <a:pt x="168" y="32"/>
                    </a:lnTo>
                    <a:lnTo>
                      <a:pt x="152" y="32"/>
                    </a:lnTo>
                    <a:lnTo>
                      <a:pt x="112" y="32"/>
                    </a:lnTo>
                    <a:lnTo>
                      <a:pt x="72" y="16"/>
                    </a:lnTo>
                    <a:lnTo>
                      <a:pt x="45" y="4"/>
                    </a:lnTo>
                    <a:lnTo>
                      <a:pt x="49" y="0"/>
                    </a:lnTo>
                    <a:lnTo>
                      <a:pt x="23" y="2"/>
                    </a:lnTo>
                    <a:lnTo>
                      <a:pt x="0" y="4"/>
                    </a:lnTo>
                    <a:lnTo>
                      <a:pt x="1" y="26"/>
                    </a:lnTo>
                    <a:lnTo>
                      <a:pt x="2" y="44"/>
                    </a:lnTo>
                    <a:lnTo>
                      <a:pt x="5" y="59"/>
                    </a:lnTo>
                    <a:lnTo>
                      <a:pt x="8" y="74"/>
                    </a:lnTo>
                    <a:lnTo>
                      <a:pt x="18" y="82"/>
                    </a:lnTo>
                    <a:lnTo>
                      <a:pt x="29" y="99"/>
                    </a:lnTo>
                    <a:lnTo>
                      <a:pt x="25" y="109"/>
                    </a:lnTo>
                    <a:lnTo>
                      <a:pt x="16" y="117"/>
                    </a:lnTo>
                    <a:lnTo>
                      <a:pt x="7" y="116"/>
                    </a:lnTo>
                    <a:lnTo>
                      <a:pt x="5" y="118"/>
                    </a:lnTo>
                    <a:lnTo>
                      <a:pt x="14" y="132"/>
                    </a:lnTo>
                    <a:lnTo>
                      <a:pt x="25" y="138"/>
                    </a:lnTo>
                    <a:lnTo>
                      <a:pt x="29" y="144"/>
                    </a:lnTo>
                    <a:lnTo>
                      <a:pt x="31" y="141"/>
                    </a:lnTo>
                    <a:lnTo>
                      <a:pt x="44" y="152"/>
                    </a:lnTo>
                    <a:lnTo>
                      <a:pt x="51" y="159"/>
                    </a:lnTo>
                    <a:lnTo>
                      <a:pt x="51" y="171"/>
                    </a:lnTo>
                    <a:lnTo>
                      <a:pt x="47" y="189"/>
                    </a:lnTo>
                    <a:lnTo>
                      <a:pt x="57" y="196"/>
                    </a:lnTo>
                    <a:lnTo>
                      <a:pt x="69" y="207"/>
                    </a:lnTo>
                    <a:lnTo>
                      <a:pt x="79" y="220"/>
                    </a:lnTo>
                    <a:lnTo>
                      <a:pt x="82" y="235"/>
                    </a:lnTo>
                    <a:lnTo>
                      <a:pt x="86" y="235"/>
                    </a:lnTo>
                    <a:lnTo>
                      <a:pt x="96" y="226"/>
                    </a:lnTo>
                    <a:lnTo>
                      <a:pt x="98" y="222"/>
                    </a:lnTo>
                    <a:lnTo>
                      <a:pt x="92" y="211"/>
                    </a:lnTo>
                    <a:lnTo>
                      <a:pt x="86" y="200"/>
                    </a:lnTo>
                    <a:lnTo>
                      <a:pt x="76" y="199"/>
                    </a:lnTo>
                    <a:lnTo>
                      <a:pt x="77" y="187"/>
                    </a:lnTo>
                    <a:lnTo>
                      <a:pt x="74" y="176"/>
                    </a:lnTo>
                    <a:lnTo>
                      <a:pt x="71" y="166"/>
                    </a:lnTo>
                    <a:lnTo>
                      <a:pt x="69" y="143"/>
                    </a:lnTo>
                    <a:lnTo>
                      <a:pt x="59" y="131"/>
                    </a:lnTo>
                    <a:lnTo>
                      <a:pt x="57" y="123"/>
                    </a:lnTo>
                    <a:lnTo>
                      <a:pt x="52" y="117"/>
                    </a:lnTo>
                    <a:lnTo>
                      <a:pt x="52" y="101"/>
                    </a:lnTo>
                    <a:lnTo>
                      <a:pt x="48" y="102"/>
                    </a:lnTo>
                    <a:lnTo>
                      <a:pt x="48" y="94"/>
                    </a:lnTo>
                    <a:lnTo>
                      <a:pt x="45" y="92"/>
                    </a:lnTo>
                    <a:lnTo>
                      <a:pt x="44" y="86"/>
                    </a:lnTo>
                    <a:lnTo>
                      <a:pt x="34" y="71"/>
                    </a:lnTo>
                    <a:lnTo>
                      <a:pt x="30" y="60"/>
                    </a:lnTo>
                    <a:lnTo>
                      <a:pt x="33" y="42"/>
                    </a:lnTo>
                    <a:lnTo>
                      <a:pt x="34" y="31"/>
                    </a:lnTo>
                    <a:lnTo>
                      <a:pt x="41" y="22"/>
                    </a:lnTo>
                    <a:lnTo>
                      <a:pt x="49" y="28"/>
                    </a:lnTo>
                    <a:lnTo>
                      <a:pt x="57" y="28"/>
                    </a:lnTo>
                    <a:lnTo>
                      <a:pt x="68" y="37"/>
                    </a:lnTo>
                    <a:lnTo>
                      <a:pt x="65" y="45"/>
                    </a:lnTo>
                    <a:lnTo>
                      <a:pt x="66" y="64"/>
                    </a:lnTo>
                    <a:lnTo>
                      <a:pt x="72" y="82"/>
                    </a:lnTo>
                    <a:lnTo>
                      <a:pt x="71" y="89"/>
                    </a:lnTo>
                    <a:lnTo>
                      <a:pt x="77" y="100"/>
                    </a:lnTo>
                    <a:lnTo>
                      <a:pt x="86" y="113"/>
                    </a:lnTo>
                    <a:lnTo>
                      <a:pt x="96" y="115"/>
                    </a:lnTo>
                    <a:lnTo>
                      <a:pt x="97" y="131"/>
                    </a:lnTo>
                    <a:lnTo>
                      <a:pt x="105" y="143"/>
                    </a:lnTo>
                    <a:lnTo>
                      <a:pt x="115" y="149"/>
                    </a:lnTo>
                    <a:lnTo>
                      <a:pt x="108" y="164"/>
                    </a:lnTo>
                    <a:lnTo>
                      <a:pt x="111" y="169"/>
                    </a:lnTo>
                    <a:lnTo>
                      <a:pt x="126" y="179"/>
                    </a:lnTo>
                    <a:lnTo>
                      <a:pt x="133" y="194"/>
                    </a:lnTo>
                    <a:lnTo>
                      <a:pt x="150" y="212"/>
                    </a:lnTo>
                    <a:lnTo>
                      <a:pt x="164" y="236"/>
                    </a:lnTo>
                    <a:lnTo>
                      <a:pt x="169" y="248"/>
                    </a:lnTo>
                    <a:lnTo>
                      <a:pt x="169" y="257"/>
                    </a:lnTo>
                    <a:lnTo>
                      <a:pt x="174" y="268"/>
                    </a:lnTo>
                    <a:lnTo>
                      <a:pt x="173" y="276"/>
                    </a:lnTo>
                    <a:lnTo>
                      <a:pt x="167" y="282"/>
                    </a:lnTo>
                    <a:lnTo>
                      <a:pt x="169" y="289"/>
                    </a:lnTo>
                    <a:lnTo>
                      <a:pt x="161" y="292"/>
                    </a:lnTo>
                    <a:lnTo>
                      <a:pt x="164" y="303"/>
                    </a:lnTo>
                    <a:lnTo>
                      <a:pt x="172" y="318"/>
                    </a:lnTo>
                    <a:lnTo>
                      <a:pt x="192" y="332"/>
                    </a:lnTo>
                    <a:lnTo>
                      <a:pt x="199" y="342"/>
                    </a:lnTo>
                    <a:lnTo>
                      <a:pt x="219" y="350"/>
                    </a:lnTo>
                    <a:lnTo>
                      <a:pt x="230" y="352"/>
                    </a:lnTo>
                    <a:lnTo>
                      <a:pt x="235" y="358"/>
                    </a:lnTo>
                    <a:lnTo>
                      <a:pt x="251" y="369"/>
                    </a:lnTo>
                    <a:lnTo>
                      <a:pt x="273" y="380"/>
                    </a:lnTo>
                    <a:lnTo>
                      <a:pt x="288" y="383"/>
                    </a:lnTo>
                    <a:lnTo>
                      <a:pt x="306" y="394"/>
                    </a:lnTo>
                    <a:lnTo>
                      <a:pt x="321" y="399"/>
                    </a:lnTo>
                    <a:lnTo>
                      <a:pt x="335" y="405"/>
                    </a:lnTo>
                    <a:lnTo>
                      <a:pt x="345" y="403"/>
                    </a:lnTo>
                    <a:lnTo>
                      <a:pt x="363" y="394"/>
                    </a:lnTo>
                    <a:lnTo>
                      <a:pt x="375" y="392"/>
                    </a:lnTo>
                    <a:lnTo>
                      <a:pt x="391" y="398"/>
                    </a:lnTo>
                    <a:lnTo>
                      <a:pt x="401" y="406"/>
                    </a:lnTo>
                    <a:lnTo>
                      <a:pt x="422" y="432"/>
                    </a:lnTo>
                    <a:lnTo>
                      <a:pt x="423" y="424"/>
                    </a:lnTo>
                    <a:lnTo>
                      <a:pt x="426" y="419"/>
                    </a:lnTo>
                    <a:lnTo>
                      <a:pt x="424" y="414"/>
                    </a:lnTo>
                    <a:lnTo>
                      <a:pt x="436" y="395"/>
                    </a:lnTo>
                    <a:lnTo>
                      <a:pt x="462" y="395"/>
                    </a:lnTo>
                    <a:lnTo>
                      <a:pt x="464" y="387"/>
                    </a:lnTo>
                    <a:lnTo>
                      <a:pt x="461" y="386"/>
                    </a:lnTo>
                    <a:lnTo>
                      <a:pt x="459" y="380"/>
                    </a:lnTo>
                    <a:lnTo>
                      <a:pt x="452" y="375"/>
                    </a:lnTo>
                    <a:lnTo>
                      <a:pt x="445" y="367"/>
                    </a:lnTo>
                    <a:lnTo>
                      <a:pt x="454" y="367"/>
                    </a:lnTo>
                    <a:lnTo>
                      <a:pt x="456" y="353"/>
                    </a:lnTo>
                    <a:lnTo>
                      <a:pt x="476" y="353"/>
                    </a:lnTo>
                    <a:lnTo>
                      <a:pt x="495" y="354"/>
                    </a:lnTo>
                    <a:lnTo>
                      <a:pt x="495" y="351"/>
                    </a:lnTo>
                    <a:lnTo>
                      <a:pt x="497" y="349"/>
                    </a:lnTo>
                    <a:lnTo>
                      <a:pt x="501" y="352"/>
                    </a:lnTo>
                    <a:lnTo>
                      <a:pt x="510" y="338"/>
                    </a:lnTo>
                    <a:lnTo>
                      <a:pt x="514" y="338"/>
                    </a:lnTo>
                    <a:lnTo>
                      <a:pt x="519" y="338"/>
                    </a:lnTo>
                    <a:lnTo>
                      <a:pt x="523" y="343"/>
                    </a:lnTo>
                    <a:lnTo>
                      <a:pt x="531" y="324"/>
                    </a:lnTo>
                    <a:lnTo>
                      <a:pt x="535" y="314"/>
                    </a:lnTo>
                    <a:lnTo>
                      <a:pt x="532" y="310"/>
                    </a:lnTo>
                    <a:lnTo>
                      <a:pt x="538" y="296"/>
                    </a:lnTo>
                    <a:lnTo>
                      <a:pt x="551" y="282"/>
                    </a:lnTo>
                    <a:lnTo>
                      <a:pt x="553" y="270"/>
                    </a:lnTo>
                    <a:lnTo>
                      <a:pt x="550" y="265"/>
                    </a:lnTo>
                    <a:lnTo>
                      <a:pt x="537" y="267"/>
                    </a:lnTo>
                    <a:lnTo>
                      <a:pt x="519" y="267"/>
                    </a:lnTo>
                    <a:lnTo>
                      <a:pt x="496" y="272"/>
                    </a:lnTo>
                    <a:lnTo>
                      <a:pt x="481" y="278"/>
                    </a:lnTo>
                    <a:lnTo>
                      <a:pt x="477" y="285"/>
                    </a:lnTo>
                    <a:lnTo>
                      <a:pt x="472" y="305"/>
                    </a:lnTo>
                    <a:lnTo>
                      <a:pt x="466" y="319"/>
                    </a:lnTo>
                    <a:lnTo>
                      <a:pt x="451" y="328"/>
                    </a:lnTo>
                    <a:lnTo>
                      <a:pt x="438" y="333"/>
                    </a:lnTo>
                    <a:lnTo>
                      <a:pt x="422" y="337"/>
                    </a:lnTo>
                    <a:lnTo>
                      <a:pt x="406" y="339"/>
                    </a:lnTo>
                    <a:lnTo>
                      <a:pt x="386" y="346"/>
                    </a:lnTo>
                    <a:lnTo>
                      <a:pt x="380" y="336"/>
                    </a:lnTo>
                    <a:lnTo>
                      <a:pt x="358" y="330"/>
                    </a:lnTo>
                    <a:lnTo>
                      <a:pt x="352" y="318"/>
                    </a:lnTo>
                    <a:lnTo>
                      <a:pt x="349" y="304"/>
                    </a:lnTo>
                    <a:lnTo>
                      <a:pt x="338" y="287"/>
                    </a:lnTo>
                    <a:lnTo>
                      <a:pt x="337" y="268"/>
                    </a:lnTo>
                    <a:lnTo>
                      <a:pt x="332" y="256"/>
                    </a:lnTo>
                    <a:lnTo>
                      <a:pt x="330" y="244"/>
                    </a:lnTo>
                    <a:lnTo>
                      <a:pt x="334" y="232"/>
                    </a:lnTo>
                    <a:lnTo>
                      <a:pt x="340" y="200"/>
                    </a:lnTo>
                    <a:lnTo>
                      <a:pt x="348" y="183"/>
                    </a:lnTo>
                    <a:lnTo>
                      <a:pt x="359" y="162"/>
                    </a:lnTo>
                    <a:lnTo>
                      <a:pt x="352" y="163"/>
                    </a:lnTo>
                    <a:lnTo>
                      <a:pt x="352" y="16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48ED147-E683-32E4-DC8D-E6D7434DB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0387" y="3916363"/>
                <a:ext cx="157162" cy="161925"/>
              </a:xfrm>
              <a:custGeom>
                <a:avLst/>
                <a:gdLst>
                  <a:gd name="T0" fmla="*/ 99 w 99"/>
                  <a:gd name="T1" fmla="*/ 1 h 102"/>
                  <a:gd name="T2" fmla="*/ 93 w 99"/>
                  <a:gd name="T3" fmla="*/ 0 h 102"/>
                  <a:gd name="T4" fmla="*/ 89 w 99"/>
                  <a:gd name="T5" fmla="*/ 3 h 102"/>
                  <a:gd name="T6" fmla="*/ 81 w 99"/>
                  <a:gd name="T7" fmla="*/ 6 h 102"/>
                  <a:gd name="T8" fmla="*/ 77 w 99"/>
                  <a:gd name="T9" fmla="*/ 6 h 102"/>
                  <a:gd name="T10" fmla="*/ 71 w 99"/>
                  <a:gd name="T11" fmla="*/ 9 h 102"/>
                  <a:gd name="T12" fmla="*/ 67 w 99"/>
                  <a:gd name="T13" fmla="*/ 8 h 102"/>
                  <a:gd name="T14" fmla="*/ 64 w 99"/>
                  <a:gd name="T15" fmla="*/ 5 h 102"/>
                  <a:gd name="T16" fmla="*/ 62 w 99"/>
                  <a:gd name="T17" fmla="*/ 5 h 102"/>
                  <a:gd name="T18" fmla="*/ 59 w 99"/>
                  <a:gd name="T19" fmla="*/ 11 h 102"/>
                  <a:gd name="T20" fmla="*/ 57 w 99"/>
                  <a:gd name="T21" fmla="*/ 11 h 102"/>
                  <a:gd name="T22" fmla="*/ 56 w 99"/>
                  <a:gd name="T23" fmla="*/ 16 h 102"/>
                  <a:gd name="T24" fmla="*/ 48 w 99"/>
                  <a:gd name="T25" fmla="*/ 22 h 102"/>
                  <a:gd name="T26" fmla="*/ 44 w 99"/>
                  <a:gd name="T27" fmla="*/ 25 h 102"/>
                  <a:gd name="T28" fmla="*/ 41 w 99"/>
                  <a:gd name="T29" fmla="*/ 28 h 102"/>
                  <a:gd name="T30" fmla="*/ 36 w 99"/>
                  <a:gd name="T31" fmla="*/ 23 h 102"/>
                  <a:gd name="T32" fmla="*/ 31 w 99"/>
                  <a:gd name="T33" fmla="*/ 30 h 102"/>
                  <a:gd name="T34" fmla="*/ 26 w 99"/>
                  <a:gd name="T35" fmla="*/ 30 h 102"/>
                  <a:gd name="T36" fmla="*/ 22 w 99"/>
                  <a:gd name="T37" fmla="*/ 31 h 102"/>
                  <a:gd name="T38" fmla="*/ 21 w 99"/>
                  <a:gd name="T39" fmla="*/ 42 h 102"/>
                  <a:gd name="T40" fmla="*/ 18 w 99"/>
                  <a:gd name="T41" fmla="*/ 42 h 102"/>
                  <a:gd name="T42" fmla="*/ 15 w 99"/>
                  <a:gd name="T43" fmla="*/ 47 h 102"/>
                  <a:gd name="T44" fmla="*/ 8 w 99"/>
                  <a:gd name="T45" fmla="*/ 48 h 102"/>
                  <a:gd name="T46" fmla="*/ 7 w 99"/>
                  <a:gd name="T47" fmla="*/ 50 h 102"/>
                  <a:gd name="T48" fmla="*/ 3 w 99"/>
                  <a:gd name="T49" fmla="*/ 46 h 102"/>
                  <a:gd name="T50" fmla="*/ 0 w 99"/>
                  <a:gd name="T51" fmla="*/ 50 h 102"/>
                  <a:gd name="T52" fmla="*/ 11 w 99"/>
                  <a:gd name="T53" fmla="*/ 61 h 102"/>
                  <a:gd name="T54" fmla="*/ 19 w 99"/>
                  <a:gd name="T55" fmla="*/ 69 h 102"/>
                  <a:gd name="T56" fmla="*/ 23 w 99"/>
                  <a:gd name="T57" fmla="*/ 76 h 102"/>
                  <a:gd name="T58" fmla="*/ 32 w 99"/>
                  <a:gd name="T59" fmla="*/ 86 h 102"/>
                  <a:gd name="T60" fmla="*/ 39 w 99"/>
                  <a:gd name="T61" fmla="*/ 93 h 102"/>
                  <a:gd name="T62" fmla="*/ 41 w 99"/>
                  <a:gd name="T63" fmla="*/ 90 h 102"/>
                  <a:gd name="T64" fmla="*/ 54 w 99"/>
                  <a:gd name="T65" fmla="*/ 97 h 102"/>
                  <a:gd name="T66" fmla="*/ 60 w 99"/>
                  <a:gd name="T67" fmla="*/ 94 h 102"/>
                  <a:gd name="T68" fmla="*/ 67 w 99"/>
                  <a:gd name="T69" fmla="*/ 96 h 102"/>
                  <a:gd name="T70" fmla="*/ 69 w 99"/>
                  <a:gd name="T71" fmla="*/ 101 h 102"/>
                  <a:gd name="T72" fmla="*/ 76 w 99"/>
                  <a:gd name="T73" fmla="*/ 102 h 102"/>
                  <a:gd name="T74" fmla="*/ 81 w 99"/>
                  <a:gd name="T75" fmla="*/ 97 h 102"/>
                  <a:gd name="T76" fmla="*/ 78 w 99"/>
                  <a:gd name="T77" fmla="*/ 93 h 102"/>
                  <a:gd name="T78" fmla="*/ 78 w 99"/>
                  <a:gd name="T79" fmla="*/ 87 h 102"/>
                  <a:gd name="T80" fmla="*/ 82 w 99"/>
                  <a:gd name="T81" fmla="*/ 81 h 102"/>
                  <a:gd name="T82" fmla="*/ 81 w 99"/>
                  <a:gd name="T83" fmla="*/ 74 h 102"/>
                  <a:gd name="T84" fmla="*/ 84 w 99"/>
                  <a:gd name="T85" fmla="*/ 64 h 102"/>
                  <a:gd name="T86" fmla="*/ 87 w 99"/>
                  <a:gd name="T87" fmla="*/ 61 h 102"/>
                  <a:gd name="T88" fmla="*/ 88 w 99"/>
                  <a:gd name="T89" fmla="*/ 51 h 102"/>
                  <a:gd name="T90" fmla="*/ 87 w 99"/>
                  <a:gd name="T91" fmla="*/ 45 h 102"/>
                  <a:gd name="T92" fmla="*/ 88 w 99"/>
                  <a:gd name="T93" fmla="*/ 34 h 102"/>
                  <a:gd name="T94" fmla="*/ 92 w 99"/>
                  <a:gd name="T95" fmla="*/ 25 h 102"/>
                  <a:gd name="T96" fmla="*/ 97 w 99"/>
                  <a:gd name="T97" fmla="*/ 17 h 102"/>
                  <a:gd name="T98" fmla="*/ 95 w 99"/>
                  <a:gd name="T99" fmla="*/ 8 h 102"/>
                  <a:gd name="T100" fmla="*/ 97 w 99"/>
                  <a:gd name="T101" fmla="*/ 3 h 102"/>
                  <a:gd name="T102" fmla="*/ 99 w 99"/>
                  <a:gd name="T103" fmla="*/ 1 h 102"/>
                  <a:gd name="T104" fmla="*/ 99 w 99"/>
                  <a:gd name="T105" fmla="*/ 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99" h="102">
                    <a:moveTo>
                      <a:pt x="99" y="1"/>
                    </a:moveTo>
                    <a:lnTo>
                      <a:pt x="93" y="0"/>
                    </a:lnTo>
                    <a:lnTo>
                      <a:pt x="89" y="3"/>
                    </a:lnTo>
                    <a:lnTo>
                      <a:pt x="81" y="6"/>
                    </a:lnTo>
                    <a:lnTo>
                      <a:pt x="77" y="6"/>
                    </a:lnTo>
                    <a:lnTo>
                      <a:pt x="71" y="9"/>
                    </a:lnTo>
                    <a:lnTo>
                      <a:pt x="67" y="8"/>
                    </a:lnTo>
                    <a:lnTo>
                      <a:pt x="64" y="5"/>
                    </a:lnTo>
                    <a:lnTo>
                      <a:pt x="62" y="5"/>
                    </a:lnTo>
                    <a:lnTo>
                      <a:pt x="59" y="11"/>
                    </a:lnTo>
                    <a:lnTo>
                      <a:pt x="57" y="11"/>
                    </a:lnTo>
                    <a:lnTo>
                      <a:pt x="56" y="16"/>
                    </a:lnTo>
                    <a:lnTo>
                      <a:pt x="48" y="22"/>
                    </a:lnTo>
                    <a:lnTo>
                      <a:pt x="44" y="25"/>
                    </a:lnTo>
                    <a:lnTo>
                      <a:pt x="41" y="28"/>
                    </a:lnTo>
                    <a:lnTo>
                      <a:pt x="36" y="23"/>
                    </a:lnTo>
                    <a:lnTo>
                      <a:pt x="31" y="30"/>
                    </a:lnTo>
                    <a:lnTo>
                      <a:pt x="26" y="30"/>
                    </a:lnTo>
                    <a:lnTo>
                      <a:pt x="22" y="31"/>
                    </a:lnTo>
                    <a:lnTo>
                      <a:pt x="21" y="42"/>
                    </a:lnTo>
                    <a:lnTo>
                      <a:pt x="18" y="42"/>
                    </a:lnTo>
                    <a:lnTo>
                      <a:pt x="15" y="47"/>
                    </a:lnTo>
                    <a:lnTo>
                      <a:pt x="8" y="48"/>
                    </a:lnTo>
                    <a:lnTo>
                      <a:pt x="7" y="50"/>
                    </a:lnTo>
                    <a:lnTo>
                      <a:pt x="3" y="46"/>
                    </a:lnTo>
                    <a:lnTo>
                      <a:pt x="0" y="50"/>
                    </a:lnTo>
                    <a:lnTo>
                      <a:pt x="11" y="61"/>
                    </a:lnTo>
                    <a:lnTo>
                      <a:pt x="19" y="69"/>
                    </a:lnTo>
                    <a:lnTo>
                      <a:pt x="23" y="76"/>
                    </a:lnTo>
                    <a:lnTo>
                      <a:pt x="32" y="86"/>
                    </a:lnTo>
                    <a:lnTo>
                      <a:pt x="39" y="93"/>
                    </a:lnTo>
                    <a:lnTo>
                      <a:pt x="41" y="90"/>
                    </a:lnTo>
                    <a:lnTo>
                      <a:pt x="54" y="97"/>
                    </a:lnTo>
                    <a:lnTo>
                      <a:pt x="60" y="94"/>
                    </a:lnTo>
                    <a:lnTo>
                      <a:pt x="67" y="96"/>
                    </a:lnTo>
                    <a:lnTo>
                      <a:pt x="69" y="101"/>
                    </a:lnTo>
                    <a:lnTo>
                      <a:pt x="76" y="102"/>
                    </a:lnTo>
                    <a:lnTo>
                      <a:pt x="81" y="97"/>
                    </a:lnTo>
                    <a:lnTo>
                      <a:pt x="78" y="93"/>
                    </a:lnTo>
                    <a:lnTo>
                      <a:pt x="78" y="87"/>
                    </a:lnTo>
                    <a:lnTo>
                      <a:pt x="82" y="81"/>
                    </a:lnTo>
                    <a:lnTo>
                      <a:pt x="81" y="74"/>
                    </a:lnTo>
                    <a:lnTo>
                      <a:pt x="84" y="64"/>
                    </a:lnTo>
                    <a:lnTo>
                      <a:pt x="87" y="61"/>
                    </a:lnTo>
                    <a:lnTo>
                      <a:pt x="88" y="51"/>
                    </a:lnTo>
                    <a:lnTo>
                      <a:pt x="87" y="45"/>
                    </a:lnTo>
                    <a:lnTo>
                      <a:pt x="88" y="34"/>
                    </a:lnTo>
                    <a:lnTo>
                      <a:pt x="92" y="25"/>
                    </a:lnTo>
                    <a:lnTo>
                      <a:pt x="97" y="17"/>
                    </a:lnTo>
                    <a:lnTo>
                      <a:pt x="95" y="8"/>
                    </a:lnTo>
                    <a:lnTo>
                      <a:pt x="97" y="3"/>
                    </a:lnTo>
                    <a:lnTo>
                      <a:pt x="99" y="1"/>
                    </a:lnTo>
                    <a:lnTo>
                      <a:pt x="99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DCE8401-D299-CF39-32E3-AD4DAB1D92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6437" y="4121151"/>
                <a:ext cx="188912" cy="90488"/>
              </a:xfrm>
              <a:custGeom>
                <a:avLst/>
                <a:gdLst>
                  <a:gd name="T0" fmla="*/ 117 w 119"/>
                  <a:gd name="T1" fmla="*/ 22 h 57"/>
                  <a:gd name="T2" fmla="*/ 110 w 119"/>
                  <a:gd name="T3" fmla="*/ 15 h 57"/>
                  <a:gd name="T4" fmla="*/ 103 w 119"/>
                  <a:gd name="T5" fmla="*/ 8 h 57"/>
                  <a:gd name="T6" fmla="*/ 94 w 119"/>
                  <a:gd name="T7" fmla="*/ 4 h 57"/>
                  <a:gd name="T8" fmla="*/ 83 w 119"/>
                  <a:gd name="T9" fmla="*/ 3 h 57"/>
                  <a:gd name="T10" fmla="*/ 84 w 119"/>
                  <a:gd name="T11" fmla="*/ 1 h 57"/>
                  <a:gd name="T12" fmla="*/ 73 w 119"/>
                  <a:gd name="T13" fmla="*/ 0 h 57"/>
                  <a:gd name="T14" fmla="*/ 65 w 119"/>
                  <a:gd name="T15" fmla="*/ 7 h 57"/>
                  <a:gd name="T16" fmla="*/ 52 w 119"/>
                  <a:gd name="T17" fmla="*/ 12 h 57"/>
                  <a:gd name="T18" fmla="*/ 43 w 119"/>
                  <a:gd name="T19" fmla="*/ 17 h 57"/>
                  <a:gd name="T20" fmla="*/ 32 w 119"/>
                  <a:gd name="T21" fmla="*/ 19 h 57"/>
                  <a:gd name="T22" fmla="*/ 27 w 119"/>
                  <a:gd name="T23" fmla="*/ 14 h 57"/>
                  <a:gd name="T24" fmla="*/ 25 w 119"/>
                  <a:gd name="T25" fmla="*/ 15 h 57"/>
                  <a:gd name="T26" fmla="*/ 17 w 119"/>
                  <a:gd name="T27" fmla="*/ 14 h 57"/>
                  <a:gd name="T28" fmla="*/ 17 w 119"/>
                  <a:gd name="T29" fmla="*/ 9 h 57"/>
                  <a:gd name="T30" fmla="*/ 10 w 119"/>
                  <a:gd name="T31" fmla="*/ 0 h 57"/>
                  <a:gd name="T32" fmla="*/ 2 w 119"/>
                  <a:gd name="T33" fmla="*/ 3 h 57"/>
                  <a:gd name="T34" fmla="*/ 2 w 119"/>
                  <a:gd name="T35" fmla="*/ 13 h 57"/>
                  <a:gd name="T36" fmla="*/ 5 w 119"/>
                  <a:gd name="T37" fmla="*/ 16 h 57"/>
                  <a:gd name="T38" fmla="*/ 3 w 119"/>
                  <a:gd name="T39" fmla="*/ 18 h 57"/>
                  <a:gd name="T40" fmla="*/ 3 w 119"/>
                  <a:gd name="T41" fmla="*/ 23 h 57"/>
                  <a:gd name="T42" fmla="*/ 1 w 119"/>
                  <a:gd name="T43" fmla="*/ 28 h 57"/>
                  <a:gd name="T44" fmla="*/ 0 w 119"/>
                  <a:gd name="T45" fmla="*/ 32 h 57"/>
                  <a:gd name="T46" fmla="*/ 2 w 119"/>
                  <a:gd name="T47" fmla="*/ 36 h 57"/>
                  <a:gd name="T48" fmla="*/ 3 w 119"/>
                  <a:gd name="T49" fmla="*/ 31 h 57"/>
                  <a:gd name="T50" fmla="*/ 12 w 119"/>
                  <a:gd name="T51" fmla="*/ 31 h 57"/>
                  <a:gd name="T52" fmla="*/ 17 w 119"/>
                  <a:gd name="T53" fmla="*/ 33 h 57"/>
                  <a:gd name="T54" fmla="*/ 26 w 119"/>
                  <a:gd name="T55" fmla="*/ 35 h 57"/>
                  <a:gd name="T56" fmla="*/ 30 w 119"/>
                  <a:gd name="T57" fmla="*/ 44 h 57"/>
                  <a:gd name="T58" fmla="*/ 36 w 119"/>
                  <a:gd name="T59" fmla="*/ 46 h 57"/>
                  <a:gd name="T60" fmla="*/ 39 w 119"/>
                  <a:gd name="T61" fmla="*/ 42 h 57"/>
                  <a:gd name="T62" fmla="*/ 42 w 119"/>
                  <a:gd name="T63" fmla="*/ 57 h 57"/>
                  <a:gd name="T64" fmla="*/ 52 w 119"/>
                  <a:gd name="T65" fmla="*/ 56 h 57"/>
                  <a:gd name="T66" fmla="*/ 55 w 119"/>
                  <a:gd name="T67" fmla="*/ 52 h 57"/>
                  <a:gd name="T68" fmla="*/ 60 w 119"/>
                  <a:gd name="T69" fmla="*/ 48 h 57"/>
                  <a:gd name="T70" fmla="*/ 51 w 119"/>
                  <a:gd name="T71" fmla="*/ 36 h 57"/>
                  <a:gd name="T72" fmla="*/ 54 w 119"/>
                  <a:gd name="T73" fmla="*/ 31 h 57"/>
                  <a:gd name="T74" fmla="*/ 59 w 119"/>
                  <a:gd name="T75" fmla="*/ 29 h 57"/>
                  <a:gd name="T76" fmla="*/ 67 w 119"/>
                  <a:gd name="T77" fmla="*/ 24 h 57"/>
                  <a:gd name="T78" fmla="*/ 72 w 119"/>
                  <a:gd name="T79" fmla="*/ 15 h 57"/>
                  <a:gd name="T80" fmla="*/ 81 w 119"/>
                  <a:gd name="T81" fmla="*/ 14 h 57"/>
                  <a:gd name="T82" fmla="*/ 91 w 119"/>
                  <a:gd name="T83" fmla="*/ 21 h 57"/>
                  <a:gd name="T84" fmla="*/ 95 w 119"/>
                  <a:gd name="T85" fmla="*/ 28 h 57"/>
                  <a:gd name="T86" fmla="*/ 100 w 119"/>
                  <a:gd name="T87" fmla="*/ 30 h 57"/>
                  <a:gd name="T88" fmla="*/ 94 w 119"/>
                  <a:gd name="T89" fmla="*/ 37 h 57"/>
                  <a:gd name="T90" fmla="*/ 98 w 119"/>
                  <a:gd name="T91" fmla="*/ 50 h 57"/>
                  <a:gd name="T92" fmla="*/ 104 w 119"/>
                  <a:gd name="T93" fmla="*/ 57 h 57"/>
                  <a:gd name="T94" fmla="*/ 108 w 119"/>
                  <a:gd name="T95" fmla="*/ 44 h 57"/>
                  <a:gd name="T96" fmla="*/ 115 w 119"/>
                  <a:gd name="T97" fmla="*/ 46 h 57"/>
                  <a:gd name="T98" fmla="*/ 119 w 119"/>
                  <a:gd name="T99" fmla="*/ 40 h 57"/>
                  <a:gd name="T100" fmla="*/ 115 w 119"/>
                  <a:gd name="T101" fmla="*/ 26 h 57"/>
                  <a:gd name="T102" fmla="*/ 117 w 119"/>
                  <a:gd name="T103" fmla="*/ 2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19" h="57">
                    <a:moveTo>
                      <a:pt x="117" y="22"/>
                    </a:moveTo>
                    <a:lnTo>
                      <a:pt x="110" y="15"/>
                    </a:lnTo>
                    <a:lnTo>
                      <a:pt x="103" y="8"/>
                    </a:lnTo>
                    <a:lnTo>
                      <a:pt x="94" y="4"/>
                    </a:lnTo>
                    <a:lnTo>
                      <a:pt x="83" y="3"/>
                    </a:lnTo>
                    <a:lnTo>
                      <a:pt x="84" y="1"/>
                    </a:lnTo>
                    <a:lnTo>
                      <a:pt x="73" y="0"/>
                    </a:lnTo>
                    <a:lnTo>
                      <a:pt x="65" y="7"/>
                    </a:lnTo>
                    <a:lnTo>
                      <a:pt x="52" y="12"/>
                    </a:lnTo>
                    <a:lnTo>
                      <a:pt x="43" y="17"/>
                    </a:lnTo>
                    <a:lnTo>
                      <a:pt x="32" y="19"/>
                    </a:lnTo>
                    <a:lnTo>
                      <a:pt x="27" y="14"/>
                    </a:lnTo>
                    <a:lnTo>
                      <a:pt x="25" y="15"/>
                    </a:lnTo>
                    <a:lnTo>
                      <a:pt x="17" y="14"/>
                    </a:lnTo>
                    <a:lnTo>
                      <a:pt x="17" y="9"/>
                    </a:lnTo>
                    <a:lnTo>
                      <a:pt x="10" y="0"/>
                    </a:lnTo>
                    <a:lnTo>
                      <a:pt x="2" y="3"/>
                    </a:lnTo>
                    <a:lnTo>
                      <a:pt x="2" y="13"/>
                    </a:lnTo>
                    <a:lnTo>
                      <a:pt x="5" y="16"/>
                    </a:lnTo>
                    <a:lnTo>
                      <a:pt x="3" y="18"/>
                    </a:lnTo>
                    <a:lnTo>
                      <a:pt x="3" y="23"/>
                    </a:lnTo>
                    <a:lnTo>
                      <a:pt x="1" y="28"/>
                    </a:lnTo>
                    <a:lnTo>
                      <a:pt x="0" y="32"/>
                    </a:lnTo>
                    <a:lnTo>
                      <a:pt x="2" y="36"/>
                    </a:lnTo>
                    <a:lnTo>
                      <a:pt x="3" y="31"/>
                    </a:lnTo>
                    <a:lnTo>
                      <a:pt x="12" y="31"/>
                    </a:lnTo>
                    <a:lnTo>
                      <a:pt x="17" y="33"/>
                    </a:lnTo>
                    <a:lnTo>
                      <a:pt x="26" y="35"/>
                    </a:lnTo>
                    <a:lnTo>
                      <a:pt x="30" y="44"/>
                    </a:lnTo>
                    <a:lnTo>
                      <a:pt x="36" y="46"/>
                    </a:lnTo>
                    <a:lnTo>
                      <a:pt x="39" y="42"/>
                    </a:lnTo>
                    <a:lnTo>
                      <a:pt x="42" y="57"/>
                    </a:lnTo>
                    <a:lnTo>
                      <a:pt x="52" y="56"/>
                    </a:lnTo>
                    <a:lnTo>
                      <a:pt x="55" y="52"/>
                    </a:lnTo>
                    <a:lnTo>
                      <a:pt x="60" y="48"/>
                    </a:lnTo>
                    <a:lnTo>
                      <a:pt x="51" y="36"/>
                    </a:lnTo>
                    <a:lnTo>
                      <a:pt x="54" y="31"/>
                    </a:lnTo>
                    <a:lnTo>
                      <a:pt x="59" y="29"/>
                    </a:lnTo>
                    <a:lnTo>
                      <a:pt x="67" y="24"/>
                    </a:lnTo>
                    <a:lnTo>
                      <a:pt x="72" y="15"/>
                    </a:lnTo>
                    <a:lnTo>
                      <a:pt x="81" y="14"/>
                    </a:lnTo>
                    <a:lnTo>
                      <a:pt x="91" y="21"/>
                    </a:lnTo>
                    <a:lnTo>
                      <a:pt x="95" y="28"/>
                    </a:lnTo>
                    <a:lnTo>
                      <a:pt x="100" y="30"/>
                    </a:lnTo>
                    <a:lnTo>
                      <a:pt x="94" y="37"/>
                    </a:lnTo>
                    <a:lnTo>
                      <a:pt x="98" y="50"/>
                    </a:lnTo>
                    <a:lnTo>
                      <a:pt x="104" y="57"/>
                    </a:lnTo>
                    <a:lnTo>
                      <a:pt x="108" y="44"/>
                    </a:lnTo>
                    <a:lnTo>
                      <a:pt x="115" y="46"/>
                    </a:lnTo>
                    <a:lnTo>
                      <a:pt x="119" y="40"/>
                    </a:lnTo>
                    <a:lnTo>
                      <a:pt x="115" y="26"/>
                    </a:lnTo>
                    <a:lnTo>
                      <a:pt x="117" y="2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2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712F4F0-459B-F0CA-8670-A1EF404D2F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4187" y="3940176"/>
                <a:ext cx="77787" cy="47625"/>
              </a:xfrm>
              <a:custGeom>
                <a:avLst/>
                <a:gdLst>
                  <a:gd name="T0" fmla="*/ 47 w 49"/>
                  <a:gd name="T1" fmla="*/ 24 h 30"/>
                  <a:gd name="T2" fmla="*/ 49 w 49"/>
                  <a:gd name="T3" fmla="*/ 15 h 30"/>
                  <a:gd name="T4" fmla="*/ 46 w 49"/>
                  <a:gd name="T5" fmla="*/ 12 h 30"/>
                  <a:gd name="T6" fmla="*/ 43 w 49"/>
                  <a:gd name="T7" fmla="*/ 10 h 30"/>
                  <a:gd name="T8" fmla="*/ 33 w 49"/>
                  <a:gd name="T9" fmla="*/ 13 h 30"/>
                  <a:gd name="T10" fmla="*/ 33 w 49"/>
                  <a:gd name="T11" fmla="*/ 10 h 30"/>
                  <a:gd name="T12" fmla="*/ 27 w 49"/>
                  <a:gd name="T13" fmla="*/ 6 h 30"/>
                  <a:gd name="T14" fmla="*/ 23 w 49"/>
                  <a:gd name="T15" fmla="*/ 2 h 30"/>
                  <a:gd name="T16" fmla="*/ 17 w 49"/>
                  <a:gd name="T17" fmla="*/ 0 h 30"/>
                  <a:gd name="T18" fmla="*/ 12 w 49"/>
                  <a:gd name="T19" fmla="*/ 1 h 30"/>
                  <a:gd name="T20" fmla="*/ 13 w 49"/>
                  <a:gd name="T21" fmla="*/ 3 h 30"/>
                  <a:gd name="T22" fmla="*/ 9 w 49"/>
                  <a:gd name="T23" fmla="*/ 6 h 30"/>
                  <a:gd name="T24" fmla="*/ 1 w 49"/>
                  <a:gd name="T25" fmla="*/ 12 h 30"/>
                  <a:gd name="T26" fmla="*/ 0 w 49"/>
                  <a:gd name="T27" fmla="*/ 16 h 30"/>
                  <a:gd name="T28" fmla="*/ 5 w 49"/>
                  <a:gd name="T29" fmla="*/ 20 h 30"/>
                  <a:gd name="T30" fmla="*/ 17 w 49"/>
                  <a:gd name="T31" fmla="*/ 22 h 30"/>
                  <a:gd name="T32" fmla="*/ 25 w 49"/>
                  <a:gd name="T33" fmla="*/ 27 h 30"/>
                  <a:gd name="T34" fmla="*/ 32 w 49"/>
                  <a:gd name="T35" fmla="*/ 30 h 30"/>
                  <a:gd name="T36" fmla="*/ 45 w 49"/>
                  <a:gd name="T37" fmla="*/ 30 h 30"/>
                  <a:gd name="T38" fmla="*/ 47 w 49"/>
                  <a:gd name="T39" fmla="*/ 24 h 30"/>
                  <a:gd name="T40" fmla="*/ 47 w 49"/>
                  <a:gd name="T41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9" h="30">
                    <a:moveTo>
                      <a:pt x="47" y="24"/>
                    </a:moveTo>
                    <a:lnTo>
                      <a:pt x="49" y="15"/>
                    </a:lnTo>
                    <a:lnTo>
                      <a:pt x="46" y="12"/>
                    </a:lnTo>
                    <a:lnTo>
                      <a:pt x="43" y="10"/>
                    </a:lnTo>
                    <a:lnTo>
                      <a:pt x="33" y="13"/>
                    </a:lnTo>
                    <a:lnTo>
                      <a:pt x="33" y="10"/>
                    </a:lnTo>
                    <a:lnTo>
                      <a:pt x="27" y="6"/>
                    </a:lnTo>
                    <a:lnTo>
                      <a:pt x="23" y="2"/>
                    </a:lnTo>
                    <a:lnTo>
                      <a:pt x="17" y="0"/>
                    </a:lnTo>
                    <a:lnTo>
                      <a:pt x="12" y="1"/>
                    </a:lnTo>
                    <a:lnTo>
                      <a:pt x="13" y="3"/>
                    </a:lnTo>
                    <a:lnTo>
                      <a:pt x="9" y="6"/>
                    </a:lnTo>
                    <a:lnTo>
                      <a:pt x="1" y="12"/>
                    </a:lnTo>
                    <a:lnTo>
                      <a:pt x="0" y="16"/>
                    </a:lnTo>
                    <a:lnTo>
                      <a:pt x="5" y="20"/>
                    </a:lnTo>
                    <a:lnTo>
                      <a:pt x="17" y="22"/>
                    </a:lnTo>
                    <a:lnTo>
                      <a:pt x="25" y="27"/>
                    </a:lnTo>
                    <a:lnTo>
                      <a:pt x="32" y="30"/>
                    </a:lnTo>
                    <a:lnTo>
                      <a:pt x="45" y="30"/>
                    </a:lnTo>
                    <a:lnTo>
                      <a:pt x="47" y="24"/>
                    </a:lnTo>
                    <a:lnTo>
                      <a:pt x="47" y="2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3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B2954FD-4FDF-0C16-440F-311E3F3142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0575" y="1874838"/>
                <a:ext cx="3211512" cy="1893888"/>
              </a:xfrm>
              <a:custGeom>
                <a:avLst/>
                <a:gdLst>
                  <a:gd name="T0" fmla="*/ 72 w 2023"/>
                  <a:gd name="T1" fmla="*/ 1162 h 1193"/>
                  <a:gd name="T2" fmla="*/ 67 w 2023"/>
                  <a:gd name="T3" fmla="*/ 1193 h 1193"/>
                  <a:gd name="T4" fmla="*/ 57 w 2023"/>
                  <a:gd name="T5" fmla="*/ 1148 h 1193"/>
                  <a:gd name="T6" fmla="*/ 56 w 2023"/>
                  <a:gd name="T7" fmla="*/ 1142 h 1193"/>
                  <a:gd name="T8" fmla="*/ 36 w 2023"/>
                  <a:gd name="T9" fmla="*/ 1137 h 1193"/>
                  <a:gd name="T10" fmla="*/ 0 w 2023"/>
                  <a:gd name="T11" fmla="*/ 1119 h 1193"/>
                  <a:gd name="T12" fmla="*/ 1374 w 2023"/>
                  <a:gd name="T13" fmla="*/ 483 h 1193"/>
                  <a:gd name="T14" fmla="*/ 1023 w 2023"/>
                  <a:gd name="T15" fmla="*/ 501 h 1193"/>
                  <a:gd name="T16" fmla="*/ 959 w 2023"/>
                  <a:gd name="T17" fmla="*/ 563 h 1193"/>
                  <a:gd name="T18" fmla="*/ 876 w 2023"/>
                  <a:gd name="T19" fmla="*/ 716 h 1193"/>
                  <a:gd name="T20" fmla="*/ 913 w 2023"/>
                  <a:gd name="T21" fmla="*/ 827 h 1193"/>
                  <a:gd name="T22" fmla="*/ 992 w 2023"/>
                  <a:gd name="T23" fmla="*/ 866 h 1193"/>
                  <a:gd name="T24" fmla="*/ 1154 w 2023"/>
                  <a:gd name="T25" fmla="*/ 897 h 1193"/>
                  <a:gd name="T26" fmla="*/ 1232 w 2023"/>
                  <a:gd name="T27" fmla="*/ 936 h 1193"/>
                  <a:gd name="T28" fmla="*/ 1295 w 2023"/>
                  <a:gd name="T29" fmla="*/ 1029 h 1193"/>
                  <a:gd name="T30" fmla="*/ 1371 w 2023"/>
                  <a:gd name="T31" fmla="*/ 942 h 1193"/>
                  <a:gd name="T32" fmla="*/ 1476 w 2023"/>
                  <a:gd name="T33" fmla="*/ 950 h 1193"/>
                  <a:gd name="T34" fmla="*/ 1543 w 2023"/>
                  <a:gd name="T35" fmla="*/ 921 h 1193"/>
                  <a:gd name="T36" fmla="*/ 1602 w 2023"/>
                  <a:gd name="T37" fmla="*/ 980 h 1193"/>
                  <a:gd name="T38" fmla="*/ 1649 w 2023"/>
                  <a:gd name="T39" fmla="*/ 1030 h 1193"/>
                  <a:gd name="T40" fmla="*/ 1651 w 2023"/>
                  <a:gd name="T41" fmla="*/ 896 h 1193"/>
                  <a:gd name="T42" fmla="*/ 1770 w 2023"/>
                  <a:gd name="T43" fmla="*/ 816 h 1193"/>
                  <a:gd name="T44" fmla="*/ 1792 w 2023"/>
                  <a:gd name="T45" fmla="*/ 722 h 1193"/>
                  <a:gd name="T46" fmla="*/ 1821 w 2023"/>
                  <a:gd name="T47" fmla="*/ 720 h 1193"/>
                  <a:gd name="T48" fmla="*/ 1849 w 2023"/>
                  <a:gd name="T49" fmla="*/ 680 h 1193"/>
                  <a:gd name="T50" fmla="*/ 1893 w 2023"/>
                  <a:gd name="T51" fmla="*/ 661 h 1193"/>
                  <a:gd name="T52" fmla="*/ 1931 w 2023"/>
                  <a:gd name="T53" fmla="*/ 649 h 1193"/>
                  <a:gd name="T54" fmla="*/ 2020 w 2023"/>
                  <a:gd name="T55" fmla="*/ 572 h 1193"/>
                  <a:gd name="T56" fmla="*/ 1957 w 2023"/>
                  <a:gd name="T57" fmla="*/ 565 h 1193"/>
                  <a:gd name="T58" fmla="*/ 1840 w 2023"/>
                  <a:gd name="T59" fmla="*/ 599 h 1193"/>
                  <a:gd name="T60" fmla="*/ 1779 w 2023"/>
                  <a:gd name="T61" fmla="*/ 625 h 1193"/>
                  <a:gd name="T62" fmla="*/ 1692 w 2023"/>
                  <a:gd name="T63" fmla="*/ 642 h 1193"/>
                  <a:gd name="T64" fmla="*/ 1712 w 2023"/>
                  <a:gd name="T65" fmla="*/ 597 h 1193"/>
                  <a:gd name="T66" fmla="*/ 1692 w 2023"/>
                  <a:gd name="T67" fmla="*/ 557 h 1193"/>
                  <a:gd name="T68" fmla="*/ 1642 w 2023"/>
                  <a:gd name="T69" fmla="*/ 606 h 1193"/>
                  <a:gd name="T70" fmla="*/ 1604 w 2023"/>
                  <a:gd name="T71" fmla="*/ 639 h 1193"/>
                  <a:gd name="T72" fmla="*/ 1626 w 2023"/>
                  <a:gd name="T73" fmla="*/ 585 h 1193"/>
                  <a:gd name="T74" fmla="*/ 1715 w 2023"/>
                  <a:gd name="T75" fmla="*/ 552 h 1193"/>
                  <a:gd name="T76" fmla="*/ 1679 w 2023"/>
                  <a:gd name="T77" fmla="*/ 537 h 1193"/>
                  <a:gd name="T78" fmla="*/ 1590 w 2023"/>
                  <a:gd name="T79" fmla="*/ 531 h 1193"/>
                  <a:gd name="T80" fmla="*/ 1608 w 2023"/>
                  <a:gd name="T81" fmla="*/ 500 h 1193"/>
                  <a:gd name="T82" fmla="*/ 649 w 2023"/>
                  <a:gd name="T83" fmla="*/ 299 h 1193"/>
                  <a:gd name="T84" fmla="*/ 649 w 2023"/>
                  <a:gd name="T85" fmla="*/ 299 h 1193"/>
                  <a:gd name="T86" fmla="*/ 505 w 2023"/>
                  <a:gd name="T87" fmla="*/ 237 h 1193"/>
                  <a:gd name="T88" fmla="*/ 545 w 2023"/>
                  <a:gd name="T89" fmla="*/ 164 h 1193"/>
                  <a:gd name="T90" fmla="*/ 921 w 2023"/>
                  <a:gd name="T91" fmla="*/ 10 h 1193"/>
                  <a:gd name="T92" fmla="*/ 719 w 2023"/>
                  <a:gd name="T93" fmla="*/ 60 h 1193"/>
                  <a:gd name="T94" fmla="*/ 704 w 2023"/>
                  <a:gd name="T95" fmla="*/ 96 h 1193"/>
                  <a:gd name="T96" fmla="*/ 680 w 2023"/>
                  <a:gd name="T97" fmla="*/ 137 h 1193"/>
                  <a:gd name="T98" fmla="*/ 630 w 2023"/>
                  <a:gd name="T99" fmla="*/ 169 h 1193"/>
                  <a:gd name="T100" fmla="*/ 529 w 2023"/>
                  <a:gd name="T101" fmla="*/ 230 h 1193"/>
                  <a:gd name="T102" fmla="*/ 565 w 2023"/>
                  <a:gd name="T103" fmla="*/ 266 h 1193"/>
                  <a:gd name="T104" fmla="*/ 557 w 2023"/>
                  <a:gd name="T105" fmla="*/ 296 h 1193"/>
                  <a:gd name="T106" fmla="*/ 380 w 2023"/>
                  <a:gd name="T107" fmla="*/ 359 h 1193"/>
                  <a:gd name="T108" fmla="*/ 585 w 2023"/>
                  <a:gd name="T109" fmla="*/ 302 h 1193"/>
                  <a:gd name="T110" fmla="*/ 789 w 2023"/>
                  <a:gd name="T111" fmla="*/ 207 h 1193"/>
                  <a:gd name="T112" fmla="*/ 801 w 2023"/>
                  <a:gd name="T113" fmla="*/ 236 h 1193"/>
                  <a:gd name="T114" fmla="*/ 940 w 2023"/>
                  <a:gd name="T115" fmla="*/ 268 h 1193"/>
                  <a:gd name="T116" fmla="*/ 990 w 2023"/>
                  <a:gd name="T117" fmla="*/ 350 h 1193"/>
                  <a:gd name="T118" fmla="*/ 1005 w 2023"/>
                  <a:gd name="T119" fmla="*/ 251 h 1193"/>
                  <a:gd name="T120" fmla="*/ 1058 w 2023"/>
                  <a:gd name="T121" fmla="*/ 107 h 1193"/>
                  <a:gd name="T122" fmla="*/ 1061 w 2023"/>
                  <a:gd name="T123" fmla="*/ 22 h 1193"/>
                  <a:gd name="T124" fmla="*/ 975 w 2023"/>
                  <a:gd name="T125" fmla="*/ 4 h 1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23" h="1193">
                    <a:moveTo>
                      <a:pt x="71" y="1190"/>
                    </a:moveTo>
                    <a:lnTo>
                      <a:pt x="78" y="1186"/>
                    </a:lnTo>
                    <a:lnTo>
                      <a:pt x="87" y="1181"/>
                    </a:lnTo>
                    <a:lnTo>
                      <a:pt x="88" y="1179"/>
                    </a:lnTo>
                    <a:lnTo>
                      <a:pt x="85" y="1171"/>
                    </a:lnTo>
                    <a:lnTo>
                      <a:pt x="82" y="1168"/>
                    </a:lnTo>
                    <a:lnTo>
                      <a:pt x="79" y="1166"/>
                    </a:lnTo>
                    <a:lnTo>
                      <a:pt x="72" y="1162"/>
                    </a:lnTo>
                    <a:lnTo>
                      <a:pt x="71" y="1162"/>
                    </a:lnTo>
                    <a:lnTo>
                      <a:pt x="69" y="1163"/>
                    </a:lnTo>
                    <a:lnTo>
                      <a:pt x="69" y="1168"/>
                    </a:lnTo>
                    <a:lnTo>
                      <a:pt x="64" y="1172"/>
                    </a:lnTo>
                    <a:lnTo>
                      <a:pt x="63" y="1175"/>
                    </a:lnTo>
                    <a:lnTo>
                      <a:pt x="64" y="1183"/>
                    </a:lnTo>
                    <a:lnTo>
                      <a:pt x="62" y="1190"/>
                    </a:lnTo>
                    <a:lnTo>
                      <a:pt x="67" y="1193"/>
                    </a:lnTo>
                    <a:lnTo>
                      <a:pt x="71" y="1190"/>
                    </a:lnTo>
                    <a:lnTo>
                      <a:pt x="71" y="1190"/>
                    </a:lnTo>
                    <a:close/>
                    <a:moveTo>
                      <a:pt x="68" y="1152"/>
                    </a:moveTo>
                    <a:lnTo>
                      <a:pt x="71" y="1149"/>
                    </a:lnTo>
                    <a:lnTo>
                      <a:pt x="66" y="1146"/>
                    </a:lnTo>
                    <a:lnTo>
                      <a:pt x="59" y="1144"/>
                    </a:lnTo>
                    <a:lnTo>
                      <a:pt x="57" y="1146"/>
                    </a:lnTo>
                    <a:lnTo>
                      <a:pt x="57" y="1148"/>
                    </a:lnTo>
                    <a:lnTo>
                      <a:pt x="59" y="1149"/>
                    </a:lnTo>
                    <a:lnTo>
                      <a:pt x="60" y="1154"/>
                    </a:lnTo>
                    <a:lnTo>
                      <a:pt x="68" y="1152"/>
                    </a:lnTo>
                    <a:lnTo>
                      <a:pt x="68" y="1152"/>
                    </a:lnTo>
                    <a:close/>
                    <a:moveTo>
                      <a:pt x="57" y="1140"/>
                    </a:moveTo>
                    <a:lnTo>
                      <a:pt x="47" y="1139"/>
                    </a:lnTo>
                    <a:lnTo>
                      <a:pt x="45" y="1142"/>
                    </a:lnTo>
                    <a:lnTo>
                      <a:pt x="56" y="1142"/>
                    </a:lnTo>
                    <a:lnTo>
                      <a:pt x="57" y="1140"/>
                    </a:lnTo>
                    <a:close/>
                    <a:moveTo>
                      <a:pt x="40" y="1136"/>
                    </a:moveTo>
                    <a:lnTo>
                      <a:pt x="35" y="1129"/>
                    </a:lnTo>
                    <a:lnTo>
                      <a:pt x="34" y="1127"/>
                    </a:lnTo>
                    <a:lnTo>
                      <a:pt x="28" y="1131"/>
                    </a:lnTo>
                    <a:lnTo>
                      <a:pt x="29" y="1131"/>
                    </a:lnTo>
                    <a:lnTo>
                      <a:pt x="30" y="1136"/>
                    </a:lnTo>
                    <a:lnTo>
                      <a:pt x="36" y="1137"/>
                    </a:lnTo>
                    <a:lnTo>
                      <a:pt x="38" y="1138"/>
                    </a:lnTo>
                    <a:lnTo>
                      <a:pt x="40" y="1136"/>
                    </a:lnTo>
                    <a:lnTo>
                      <a:pt x="40" y="1136"/>
                    </a:lnTo>
                    <a:close/>
                    <a:moveTo>
                      <a:pt x="8" y="1120"/>
                    </a:moveTo>
                    <a:lnTo>
                      <a:pt x="10" y="1115"/>
                    </a:lnTo>
                    <a:lnTo>
                      <a:pt x="4" y="1115"/>
                    </a:lnTo>
                    <a:lnTo>
                      <a:pt x="1" y="1117"/>
                    </a:lnTo>
                    <a:lnTo>
                      <a:pt x="0" y="1119"/>
                    </a:lnTo>
                    <a:lnTo>
                      <a:pt x="5" y="1123"/>
                    </a:lnTo>
                    <a:lnTo>
                      <a:pt x="8" y="1120"/>
                    </a:lnTo>
                    <a:close/>
                    <a:moveTo>
                      <a:pt x="1548" y="473"/>
                    </a:moveTo>
                    <a:lnTo>
                      <a:pt x="1541" y="473"/>
                    </a:lnTo>
                    <a:lnTo>
                      <a:pt x="1536" y="483"/>
                    </a:lnTo>
                    <a:lnTo>
                      <a:pt x="1499" y="483"/>
                    </a:lnTo>
                    <a:lnTo>
                      <a:pt x="1437" y="483"/>
                    </a:lnTo>
                    <a:lnTo>
                      <a:pt x="1374" y="483"/>
                    </a:lnTo>
                    <a:lnTo>
                      <a:pt x="1319" y="483"/>
                    </a:lnTo>
                    <a:lnTo>
                      <a:pt x="1264" y="483"/>
                    </a:lnTo>
                    <a:lnTo>
                      <a:pt x="1210" y="483"/>
                    </a:lnTo>
                    <a:lnTo>
                      <a:pt x="1154" y="483"/>
                    </a:lnTo>
                    <a:lnTo>
                      <a:pt x="1136" y="483"/>
                    </a:lnTo>
                    <a:lnTo>
                      <a:pt x="1081" y="483"/>
                    </a:lnTo>
                    <a:lnTo>
                      <a:pt x="1030" y="483"/>
                    </a:lnTo>
                    <a:lnTo>
                      <a:pt x="1023" y="501"/>
                    </a:lnTo>
                    <a:lnTo>
                      <a:pt x="1015" y="521"/>
                    </a:lnTo>
                    <a:lnTo>
                      <a:pt x="1005" y="527"/>
                    </a:lnTo>
                    <a:lnTo>
                      <a:pt x="1010" y="505"/>
                    </a:lnTo>
                    <a:lnTo>
                      <a:pt x="988" y="497"/>
                    </a:lnTo>
                    <a:lnTo>
                      <a:pt x="983" y="501"/>
                    </a:lnTo>
                    <a:lnTo>
                      <a:pt x="981" y="513"/>
                    </a:lnTo>
                    <a:lnTo>
                      <a:pt x="974" y="532"/>
                    </a:lnTo>
                    <a:lnTo>
                      <a:pt x="959" y="563"/>
                    </a:lnTo>
                    <a:lnTo>
                      <a:pt x="944" y="585"/>
                    </a:lnTo>
                    <a:lnTo>
                      <a:pt x="929" y="605"/>
                    </a:lnTo>
                    <a:lnTo>
                      <a:pt x="909" y="627"/>
                    </a:lnTo>
                    <a:lnTo>
                      <a:pt x="904" y="644"/>
                    </a:lnTo>
                    <a:lnTo>
                      <a:pt x="894" y="664"/>
                    </a:lnTo>
                    <a:lnTo>
                      <a:pt x="880" y="683"/>
                    </a:lnTo>
                    <a:lnTo>
                      <a:pt x="884" y="697"/>
                    </a:lnTo>
                    <a:lnTo>
                      <a:pt x="876" y="716"/>
                    </a:lnTo>
                    <a:lnTo>
                      <a:pt x="882" y="736"/>
                    </a:lnTo>
                    <a:lnTo>
                      <a:pt x="887" y="744"/>
                    </a:lnTo>
                    <a:lnTo>
                      <a:pt x="884" y="750"/>
                    </a:lnTo>
                    <a:lnTo>
                      <a:pt x="886" y="783"/>
                    </a:lnTo>
                    <a:lnTo>
                      <a:pt x="895" y="808"/>
                    </a:lnTo>
                    <a:lnTo>
                      <a:pt x="891" y="821"/>
                    </a:lnTo>
                    <a:lnTo>
                      <a:pt x="895" y="824"/>
                    </a:lnTo>
                    <a:lnTo>
                      <a:pt x="913" y="827"/>
                    </a:lnTo>
                    <a:lnTo>
                      <a:pt x="917" y="834"/>
                    </a:lnTo>
                    <a:lnTo>
                      <a:pt x="928" y="835"/>
                    </a:lnTo>
                    <a:lnTo>
                      <a:pt x="928" y="841"/>
                    </a:lnTo>
                    <a:lnTo>
                      <a:pt x="936" y="844"/>
                    </a:lnTo>
                    <a:lnTo>
                      <a:pt x="944" y="858"/>
                    </a:lnTo>
                    <a:lnTo>
                      <a:pt x="943" y="870"/>
                    </a:lnTo>
                    <a:lnTo>
                      <a:pt x="966" y="868"/>
                    </a:lnTo>
                    <a:lnTo>
                      <a:pt x="992" y="866"/>
                    </a:lnTo>
                    <a:lnTo>
                      <a:pt x="988" y="870"/>
                    </a:lnTo>
                    <a:lnTo>
                      <a:pt x="1015" y="882"/>
                    </a:lnTo>
                    <a:lnTo>
                      <a:pt x="1055" y="898"/>
                    </a:lnTo>
                    <a:lnTo>
                      <a:pt x="1095" y="898"/>
                    </a:lnTo>
                    <a:lnTo>
                      <a:pt x="1111" y="898"/>
                    </a:lnTo>
                    <a:lnTo>
                      <a:pt x="1114" y="889"/>
                    </a:lnTo>
                    <a:lnTo>
                      <a:pt x="1149" y="889"/>
                    </a:lnTo>
                    <a:lnTo>
                      <a:pt x="1154" y="897"/>
                    </a:lnTo>
                    <a:lnTo>
                      <a:pt x="1161" y="905"/>
                    </a:lnTo>
                    <a:lnTo>
                      <a:pt x="1170" y="915"/>
                    </a:lnTo>
                    <a:lnTo>
                      <a:pt x="1173" y="927"/>
                    </a:lnTo>
                    <a:lnTo>
                      <a:pt x="1175" y="940"/>
                    </a:lnTo>
                    <a:lnTo>
                      <a:pt x="1183" y="948"/>
                    </a:lnTo>
                    <a:lnTo>
                      <a:pt x="1198" y="954"/>
                    </a:lnTo>
                    <a:lnTo>
                      <a:pt x="1216" y="936"/>
                    </a:lnTo>
                    <a:lnTo>
                      <a:pt x="1232" y="936"/>
                    </a:lnTo>
                    <a:lnTo>
                      <a:pt x="1244" y="945"/>
                    </a:lnTo>
                    <a:lnTo>
                      <a:pt x="1250" y="961"/>
                    </a:lnTo>
                    <a:lnTo>
                      <a:pt x="1254" y="975"/>
                    </a:lnTo>
                    <a:lnTo>
                      <a:pt x="1263" y="989"/>
                    </a:lnTo>
                    <a:lnTo>
                      <a:pt x="1263" y="1006"/>
                    </a:lnTo>
                    <a:lnTo>
                      <a:pt x="1267" y="1017"/>
                    </a:lnTo>
                    <a:lnTo>
                      <a:pt x="1281" y="1024"/>
                    </a:lnTo>
                    <a:lnTo>
                      <a:pt x="1295" y="1029"/>
                    </a:lnTo>
                    <a:lnTo>
                      <a:pt x="1302" y="1028"/>
                    </a:lnTo>
                    <a:lnTo>
                      <a:pt x="1300" y="1021"/>
                    </a:lnTo>
                    <a:lnTo>
                      <a:pt x="1301" y="1008"/>
                    </a:lnTo>
                    <a:lnTo>
                      <a:pt x="1305" y="993"/>
                    </a:lnTo>
                    <a:lnTo>
                      <a:pt x="1312" y="981"/>
                    </a:lnTo>
                    <a:lnTo>
                      <a:pt x="1326" y="970"/>
                    </a:lnTo>
                    <a:lnTo>
                      <a:pt x="1349" y="960"/>
                    </a:lnTo>
                    <a:lnTo>
                      <a:pt x="1371" y="942"/>
                    </a:lnTo>
                    <a:lnTo>
                      <a:pt x="1390" y="937"/>
                    </a:lnTo>
                    <a:lnTo>
                      <a:pt x="1403" y="936"/>
                    </a:lnTo>
                    <a:lnTo>
                      <a:pt x="1416" y="940"/>
                    </a:lnTo>
                    <a:lnTo>
                      <a:pt x="1434" y="937"/>
                    </a:lnTo>
                    <a:lnTo>
                      <a:pt x="1446" y="951"/>
                    </a:lnTo>
                    <a:lnTo>
                      <a:pt x="1461" y="951"/>
                    </a:lnTo>
                    <a:lnTo>
                      <a:pt x="1469" y="947"/>
                    </a:lnTo>
                    <a:lnTo>
                      <a:pt x="1476" y="950"/>
                    </a:lnTo>
                    <a:lnTo>
                      <a:pt x="1480" y="947"/>
                    </a:lnTo>
                    <a:lnTo>
                      <a:pt x="1478" y="942"/>
                    </a:lnTo>
                    <a:lnTo>
                      <a:pt x="1480" y="933"/>
                    </a:lnTo>
                    <a:lnTo>
                      <a:pt x="1478" y="926"/>
                    </a:lnTo>
                    <a:lnTo>
                      <a:pt x="1487" y="922"/>
                    </a:lnTo>
                    <a:lnTo>
                      <a:pt x="1503" y="922"/>
                    </a:lnTo>
                    <a:lnTo>
                      <a:pt x="1521" y="923"/>
                    </a:lnTo>
                    <a:lnTo>
                      <a:pt x="1543" y="921"/>
                    </a:lnTo>
                    <a:lnTo>
                      <a:pt x="1554" y="926"/>
                    </a:lnTo>
                    <a:lnTo>
                      <a:pt x="1562" y="937"/>
                    </a:lnTo>
                    <a:lnTo>
                      <a:pt x="1565" y="938"/>
                    </a:lnTo>
                    <a:lnTo>
                      <a:pt x="1588" y="928"/>
                    </a:lnTo>
                    <a:lnTo>
                      <a:pt x="1595" y="932"/>
                    </a:lnTo>
                    <a:lnTo>
                      <a:pt x="1607" y="951"/>
                    </a:lnTo>
                    <a:lnTo>
                      <a:pt x="1609" y="965"/>
                    </a:lnTo>
                    <a:lnTo>
                      <a:pt x="1602" y="980"/>
                    </a:lnTo>
                    <a:lnTo>
                      <a:pt x="1604" y="990"/>
                    </a:lnTo>
                    <a:lnTo>
                      <a:pt x="1609" y="1007"/>
                    </a:lnTo>
                    <a:lnTo>
                      <a:pt x="1617" y="1028"/>
                    </a:lnTo>
                    <a:lnTo>
                      <a:pt x="1623" y="1034"/>
                    </a:lnTo>
                    <a:lnTo>
                      <a:pt x="1625" y="1044"/>
                    </a:lnTo>
                    <a:lnTo>
                      <a:pt x="1635" y="1047"/>
                    </a:lnTo>
                    <a:lnTo>
                      <a:pt x="1641" y="1044"/>
                    </a:lnTo>
                    <a:lnTo>
                      <a:pt x="1649" y="1030"/>
                    </a:lnTo>
                    <a:lnTo>
                      <a:pt x="1651" y="1021"/>
                    </a:lnTo>
                    <a:lnTo>
                      <a:pt x="1655" y="1004"/>
                    </a:lnTo>
                    <a:lnTo>
                      <a:pt x="1650" y="977"/>
                    </a:lnTo>
                    <a:lnTo>
                      <a:pt x="1652" y="966"/>
                    </a:lnTo>
                    <a:lnTo>
                      <a:pt x="1647" y="950"/>
                    </a:lnTo>
                    <a:lnTo>
                      <a:pt x="1644" y="929"/>
                    </a:lnTo>
                    <a:lnTo>
                      <a:pt x="1644" y="913"/>
                    </a:lnTo>
                    <a:lnTo>
                      <a:pt x="1651" y="896"/>
                    </a:lnTo>
                    <a:lnTo>
                      <a:pt x="1664" y="882"/>
                    </a:lnTo>
                    <a:lnTo>
                      <a:pt x="1677" y="871"/>
                    </a:lnTo>
                    <a:lnTo>
                      <a:pt x="1704" y="855"/>
                    </a:lnTo>
                    <a:lnTo>
                      <a:pt x="1708" y="847"/>
                    </a:lnTo>
                    <a:lnTo>
                      <a:pt x="1720" y="838"/>
                    </a:lnTo>
                    <a:lnTo>
                      <a:pt x="1732" y="838"/>
                    </a:lnTo>
                    <a:lnTo>
                      <a:pt x="1747" y="823"/>
                    </a:lnTo>
                    <a:lnTo>
                      <a:pt x="1770" y="816"/>
                    </a:lnTo>
                    <a:lnTo>
                      <a:pt x="1788" y="798"/>
                    </a:lnTo>
                    <a:lnTo>
                      <a:pt x="1790" y="774"/>
                    </a:lnTo>
                    <a:lnTo>
                      <a:pt x="1791" y="766"/>
                    </a:lnTo>
                    <a:lnTo>
                      <a:pt x="1786" y="764"/>
                    </a:lnTo>
                    <a:lnTo>
                      <a:pt x="1791" y="740"/>
                    </a:lnTo>
                    <a:lnTo>
                      <a:pt x="1780" y="733"/>
                    </a:lnTo>
                    <a:lnTo>
                      <a:pt x="1792" y="737"/>
                    </a:lnTo>
                    <a:lnTo>
                      <a:pt x="1792" y="722"/>
                    </a:lnTo>
                    <a:lnTo>
                      <a:pt x="1799" y="711"/>
                    </a:lnTo>
                    <a:lnTo>
                      <a:pt x="1795" y="731"/>
                    </a:lnTo>
                    <a:lnTo>
                      <a:pt x="1803" y="740"/>
                    </a:lnTo>
                    <a:lnTo>
                      <a:pt x="1792" y="757"/>
                    </a:lnTo>
                    <a:lnTo>
                      <a:pt x="1793" y="757"/>
                    </a:lnTo>
                    <a:lnTo>
                      <a:pt x="1810" y="739"/>
                    </a:lnTo>
                    <a:lnTo>
                      <a:pt x="1819" y="729"/>
                    </a:lnTo>
                    <a:lnTo>
                      <a:pt x="1821" y="720"/>
                    </a:lnTo>
                    <a:lnTo>
                      <a:pt x="1818" y="716"/>
                    </a:lnTo>
                    <a:lnTo>
                      <a:pt x="1818" y="703"/>
                    </a:lnTo>
                    <a:lnTo>
                      <a:pt x="1822" y="709"/>
                    </a:lnTo>
                    <a:lnTo>
                      <a:pt x="1826" y="711"/>
                    </a:lnTo>
                    <a:lnTo>
                      <a:pt x="1826" y="716"/>
                    </a:lnTo>
                    <a:lnTo>
                      <a:pt x="1846" y="697"/>
                    </a:lnTo>
                    <a:lnTo>
                      <a:pt x="1855" y="681"/>
                    </a:lnTo>
                    <a:lnTo>
                      <a:pt x="1849" y="680"/>
                    </a:lnTo>
                    <a:lnTo>
                      <a:pt x="1857" y="673"/>
                    </a:lnTo>
                    <a:lnTo>
                      <a:pt x="1856" y="676"/>
                    </a:lnTo>
                    <a:lnTo>
                      <a:pt x="1868" y="676"/>
                    </a:lnTo>
                    <a:lnTo>
                      <a:pt x="1897" y="669"/>
                    </a:lnTo>
                    <a:lnTo>
                      <a:pt x="1893" y="665"/>
                    </a:lnTo>
                    <a:lnTo>
                      <a:pt x="1863" y="669"/>
                    </a:lnTo>
                    <a:lnTo>
                      <a:pt x="1881" y="662"/>
                    </a:lnTo>
                    <a:lnTo>
                      <a:pt x="1893" y="661"/>
                    </a:lnTo>
                    <a:lnTo>
                      <a:pt x="1902" y="660"/>
                    </a:lnTo>
                    <a:lnTo>
                      <a:pt x="1917" y="656"/>
                    </a:lnTo>
                    <a:lnTo>
                      <a:pt x="1926" y="656"/>
                    </a:lnTo>
                    <a:lnTo>
                      <a:pt x="1941" y="653"/>
                    </a:lnTo>
                    <a:lnTo>
                      <a:pt x="1945" y="646"/>
                    </a:lnTo>
                    <a:lnTo>
                      <a:pt x="1940" y="641"/>
                    </a:lnTo>
                    <a:lnTo>
                      <a:pt x="1939" y="649"/>
                    </a:lnTo>
                    <a:lnTo>
                      <a:pt x="1931" y="649"/>
                    </a:lnTo>
                    <a:lnTo>
                      <a:pt x="1930" y="637"/>
                    </a:lnTo>
                    <a:lnTo>
                      <a:pt x="1933" y="625"/>
                    </a:lnTo>
                    <a:lnTo>
                      <a:pt x="1939" y="619"/>
                    </a:lnTo>
                    <a:lnTo>
                      <a:pt x="1953" y="606"/>
                    </a:lnTo>
                    <a:lnTo>
                      <a:pt x="1975" y="599"/>
                    </a:lnTo>
                    <a:lnTo>
                      <a:pt x="1998" y="591"/>
                    </a:lnTo>
                    <a:lnTo>
                      <a:pt x="2021" y="580"/>
                    </a:lnTo>
                    <a:lnTo>
                      <a:pt x="2020" y="572"/>
                    </a:lnTo>
                    <a:lnTo>
                      <a:pt x="2013" y="559"/>
                    </a:lnTo>
                    <a:lnTo>
                      <a:pt x="2023" y="528"/>
                    </a:lnTo>
                    <a:lnTo>
                      <a:pt x="2017" y="521"/>
                    </a:lnTo>
                    <a:lnTo>
                      <a:pt x="2003" y="525"/>
                    </a:lnTo>
                    <a:lnTo>
                      <a:pt x="2000" y="518"/>
                    </a:lnTo>
                    <a:lnTo>
                      <a:pt x="1979" y="536"/>
                    </a:lnTo>
                    <a:lnTo>
                      <a:pt x="1967" y="555"/>
                    </a:lnTo>
                    <a:lnTo>
                      <a:pt x="1957" y="565"/>
                    </a:lnTo>
                    <a:lnTo>
                      <a:pt x="1947" y="569"/>
                    </a:lnTo>
                    <a:lnTo>
                      <a:pt x="1941" y="570"/>
                    </a:lnTo>
                    <a:lnTo>
                      <a:pt x="1937" y="575"/>
                    </a:lnTo>
                    <a:lnTo>
                      <a:pt x="1902" y="575"/>
                    </a:lnTo>
                    <a:lnTo>
                      <a:pt x="1874" y="575"/>
                    </a:lnTo>
                    <a:lnTo>
                      <a:pt x="1864" y="580"/>
                    </a:lnTo>
                    <a:lnTo>
                      <a:pt x="1839" y="596"/>
                    </a:lnTo>
                    <a:lnTo>
                      <a:pt x="1840" y="599"/>
                    </a:lnTo>
                    <a:lnTo>
                      <a:pt x="1837" y="608"/>
                    </a:lnTo>
                    <a:lnTo>
                      <a:pt x="1820" y="615"/>
                    </a:lnTo>
                    <a:lnTo>
                      <a:pt x="1805" y="613"/>
                    </a:lnTo>
                    <a:lnTo>
                      <a:pt x="1790" y="613"/>
                    </a:lnTo>
                    <a:lnTo>
                      <a:pt x="1781" y="615"/>
                    </a:lnTo>
                    <a:lnTo>
                      <a:pt x="1780" y="622"/>
                    </a:lnTo>
                    <a:lnTo>
                      <a:pt x="1780" y="622"/>
                    </a:lnTo>
                    <a:lnTo>
                      <a:pt x="1779" y="625"/>
                    </a:lnTo>
                    <a:lnTo>
                      <a:pt x="1758" y="638"/>
                    </a:lnTo>
                    <a:lnTo>
                      <a:pt x="1741" y="645"/>
                    </a:lnTo>
                    <a:lnTo>
                      <a:pt x="1730" y="648"/>
                    </a:lnTo>
                    <a:lnTo>
                      <a:pt x="1717" y="655"/>
                    </a:lnTo>
                    <a:lnTo>
                      <a:pt x="1702" y="657"/>
                    </a:lnTo>
                    <a:lnTo>
                      <a:pt x="1692" y="656"/>
                    </a:lnTo>
                    <a:lnTo>
                      <a:pt x="1682" y="652"/>
                    </a:lnTo>
                    <a:lnTo>
                      <a:pt x="1692" y="642"/>
                    </a:lnTo>
                    <a:lnTo>
                      <a:pt x="1692" y="642"/>
                    </a:lnTo>
                    <a:lnTo>
                      <a:pt x="1700" y="634"/>
                    </a:lnTo>
                    <a:lnTo>
                      <a:pt x="1713" y="622"/>
                    </a:lnTo>
                    <a:lnTo>
                      <a:pt x="1713" y="622"/>
                    </a:lnTo>
                    <a:lnTo>
                      <a:pt x="1713" y="622"/>
                    </a:lnTo>
                    <a:lnTo>
                      <a:pt x="1716" y="613"/>
                    </a:lnTo>
                    <a:lnTo>
                      <a:pt x="1718" y="599"/>
                    </a:lnTo>
                    <a:lnTo>
                      <a:pt x="1712" y="597"/>
                    </a:lnTo>
                    <a:lnTo>
                      <a:pt x="1696" y="607"/>
                    </a:lnTo>
                    <a:lnTo>
                      <a:pt x="1692" y="607"/>
                    </a:lnTo>
                    <a:lnTo>
                      <a:pt x="1693" y="601"/>
                    </a:lnTo>
                    <a:lnTo>
                      <a:pt x="1707" y="592"/>
                    </a:lnTo>
                    <a:lnTo>
                      <a:pt x="1714" y="582"/>
                    </a:lnTo>
                    <a:lnTo>
                      <a:pt x="1717" y="571"/>
                    </a:lnTo>
                    <a:lnTo>
                      <a:pt x="1706" y="562"/>
                    </a:lnTo>
                    <a:lnTo>
                      <a:pt x="1692" y="557"/>
                    </a:lnTo>
                    <a:lnTo>
                      <a:pt x="1686" y="566"/>
                    </a:lnTo>
                    <a:lnTo>
                      <a:pt x="1681" y="569"/>
                    </a:lnTo>
                    <a:lnTo>
                      <a:pt x="1673" y="580"/>
                    </a:lnTo>
                    <a:lnTo>
                      <a:pt x="1674" y="572"/>
                    </a:lnTo>
                    <a:lnTo>
                      <a:pt x="1664" y="578"/>
                    </a:lnTo>
                    <a:lnTo>
                      <a:pt x="1657" y="585"/>
                    </a:lnTo>
                    <a:lnTo>
                      <a:pt x="1647" y="597"/>
                    </a:lnTo>
                    <a:lnTo>
                      <a:pt x="1642" y="606"/>
                    </a:lnTo>
                    <a:lnTo>
                      <a:pt x="1642" y="621"/>
                    </a:lnTo>
                    <a:lnTo>
                      <a:pt x="1635" y="636"/>
                    </a:lnTo>
                    <a:lnTo>
                      <a:pt x="1623" y="647"/>
                    </a:lnTo>
                    <a:lnTo>
                      <a:pt x="1618" y="650"/>
                    </a:lnTo>
                    <a:lnTo>
                      <a:pt x="1612" y="653"/>
                    </a:lnTo>
                    <a:lnTo>
                      <a:pt x="1606" y="653"/>
                    </a:lnTo>
                    <a:lnTo>
                      <a:pt x="1605" y="651"/>
                    </a:lnTo>
                    <a:lnTo>
                      <a:pt x="1604" y="639"/>
                    </a:lnTo>
                    <a:lnTo>
                      <a:pt x="1607" y="633"/>
                    </a:lnTo>
                    <a:lnTo>
                      <a:pt x="1609" y="627"/>
                    </a:lnTo>
                    <a:lnTo>
                      <a:pt x="1611" y="616"/>
                    </a:lnTo>
                    <a:lnTo>
                      <a:pt x="1621" y="603"/>
                    </a:lnTo>
                    <a:lnTo>
                      <a:pt x="1632" y="587"/>
                    </a:lnTo>
                    <a:lnTo>
                      <a:pt x="1649" y="570"/>
                    </a:lnTo>
                    <a:lnTo>
                      <a:pt x="1646" y="570"/>
                    </a:lnTo>
                    <a:lnTo>
                      <a:pt x="1626" y="585"/>
                    </a:lnTo>
                    <a:lnTo>
                      <a:pt x="1624" y="582"/>
                    </a:lnTo>
                    <a:lnTo>
                      <a:pt x="1635" y="573"/>
                    </a:lnTo>
                    <a:lnTo>
                      <a:pt x="1653" y="558"/>
                    </a:lnTo>
                    <a:lnTo>
                      <a:pt x="1666" y="556"/>
                    </a:lnTo>
                    <a:lnTo>
                      <a:pt x="1683" y="552"/>
                    </a:lnTo>
                    <a:lnTo>
                      <a:pt x="1697" y="554"/>
                    </a:lnTo>
                    <a:lnTo>
                      <a:pt x="1697" y="554"/>
                    </a:lnTo>
                    <a:lnTo>
                      <a:pt x="1715" y="552"/>
                    </a:lnTo>
                    <a:lnTo>
                      <a:pt x="1709" y="542"/>
                    </a:lnTo>
                    <a:lnTo>
                      <a:pt x="1709" y="542"/>
                    </a:lnTo>
                    <a:lnTo>
                      <a:pt x="1705" y="542"/>
                    </a:lnTo>
                    <a:lnTo>
                      <a:pt x="1705" y="542"/>
                    </a:lnTo>
                    <a:lnTo>
                      <a:pt x="1705" y="542"/>
                    </a:lnTo>
                    <a:lnTo>
                      <a:pt x="1700" y="541"/>
                    </a:lnTo>
                    <a:lnTo>
                      <a:pt x="1698" y="535"/>
                    </a:lnTo>
                    <a:lnTo>
                      <a:pt x="1679" y="537"/>
                    </a:lnTo>
                    <a:lnTo>
                      <a:pt x="1661" y="542"/>
                    </a:lnTo>
                    <a:lnTo>
                      <a:pt x="1651" y="533"/>
                    </a:lnTo>
                    <a:lnTo>
                      <a:pt x="1642" y="530"/>
                    </a:lnTo>
                    <a:lnTo>
                      <a:pt x="1653" y="518"/>
                    </a:lnTo>
                    <a:lnTo>
                      <a:pt x="1634" y="526"/>
                    </a:lnTo>
                    <a:lnTo>
                      <a:pt x="1615" y="533"/>
                    </a:lnTo>
                    <a:lnTo>
                      <a:pt x="1598" y="539"/>
                    </a:lnTo>
                    <a:lnTo>
                      <a:pt x="1590" y="531"/>
                    </a:lnTo>
                    <a:lnTo>
                      <a:pt x="1569" y="536"/>
                    </a:lnTo>
                    <a:lnTo>
                      <a:pt x="1571" y="532"/>
                    </a:lnTo>
                    <a:lnTo>
                      <a:pt x="1588" y="523"/>
                    </a:lnTo>
                    <a:lnTo>
                      <a:pt x="1606" y="514"/>
                    </a:lnTo>
                    <a:lnTo>
                      <a:pt x="1628" y="505"/>
                    </a:lnTo>
                    <a:lnTo>
                      <a:pt x="1628" y="505"/>
                    </a:lnTo>
                    <a:lnTo>
                      <a:pt x="1628" y="505"/>
                    </a:lnTo>
                    <a:lnTo>
                      <a:pt x="1608" y="500"/>
                    </a:lnTo>
                    <a:lnTo>
                      <a:pt x="1592" y="502"/>
                    </a:lnTo>
                    <a:lnTo>
                      <a:pt x="1578" y="496"/>
                    </a:lnTo>
                    <a:lnTo>
                      <a:pt x="1560" y="492"/>
                    </a:lnTo>
                    <a:lnTo>
                      <a:pt x="1549" y="490"/>
                    </a:lnTo>
                    <a:lnTo>
                      <a:pt x="1545" y="486"/>
                    </a:lnTo>
                    <a:lnTo>
                      <a:pt x="1548" y="473"/>
                    </a:lnTo>
                    <a:lnTo>
                      <a:pt x="1548" y="473"/>
                    </a:lnTo>
                    <a:close/>
                    <a:moveTo>
                      <a:pt x="649" y="299"/>
                    </a:moveTo>
                    <a:lnTo>
                      <a:pt x="675" y="289"/>
                    </a:lnTo>
                    <a:lnTo>
                      <a:pt x="675" y="281"/>
                    </a:lnTo>
                    <a:lnTo>
                      <a:pt x="665" y="280"/>
                    </a:lnTo>
                    <a:lnTo>
                      <a:pt x="652" y="283"/>
                    </a:lnTo>
                    <a:lnTo>
                      <a:pt x="628" y="291"/>
                    </a:lnTo>
                    <a:lnTo>
                      <a:pt x="621" y="302"/>
                    </a:lnTo>
                    <a:lnTo>
                      <a:pt x="622" y="307"/>
                    </a:lnTo>
                    <a:lnTo>
                      <a:pt x="649" y="299"/>
                    </a:lnTo>
                    <a:close/>
                    <a:moveTo>
                      <a:pt x="505" y="237"/>
                    </a:moveTo>
                    <a:lnTo>
                      <a:pt x="513" y="229"/>
                    </a:lnTo>
                    <a:lnTo>
                      <a:pt x="502" y="227"/>
                    </a:lnTo>
                    <a:lnTo>
                      <a:pt x="481" y="231"/>
                    </a:lnTo>
                    <a:lnTo>
                      <a:pt x="484" y="236"/>
                    </a:lnTo>
                    <a:lnTo>
                      <a:pt x="490" y="241"/>
                    </a:lnTo>
                    <a:lnTo>
                      <a:pt x="505" y="237"/>
                    </a:lnTo>
                    <a:lnTo>
                      <a:pt x="505" y="237"/>
                    </a:lnTo>
                    <a:close/>
                    <a:moveTo>
                      <a:pt x="509" y="154"/>
                    </a:moveTo>
                    <a:lnTo>
                      <a:pt x="497" y="162"/>
                    </a:lnTo>
                    <a:lnTo>
                      <a:pt x="499" y="164"/>
                    </a:lnTo>
                    <a:lnTo>
                      <a:pt x="514" y="162"/>
                    </a:lnTo>
                    <a:lnTo>
                      <a:pt x="516" y="167"/>
                    </a:lnTo>
                    <a:lnTo>
                      <a:pt x="522" y="171"/>
                    </a:lnTo>
                    <a:lnTo>
                      <a:pt x="540" y="167"/>
                    </a:lnTo>
                    <a:lnTo>
                      <a:pt x="545" y="164"/>
                    </a:lnTo>
                    <a:lnTo>
                      <a:pt x="533" y="162"/>
                    </a:lnTo>
                    <a:lnTo>
                      <a:pt x="526" y="156"/>
                    </a:lnTo>
                    <a:lnTo>
                      <a:pt x="514" y="158"/>
                    </a:lnTo>
                    <a:lnTo>
                      <a:pt x="509" y="154"/>
                    </a:lnTo>
                    <a:lnTo>
                      <a:pt x="509" y="154"/>
                    </a:lnTo>
                    <a:close/>
                    <a:moveTo>
                      <a:pt x="975" y="4"/>
                    </a:moveTo>
                    <a:lnTo>
                      <a:pt x="959" y="0"/>
                    </a:lnTo>
                    <a:lnTo>
                      <a:pt x="921" y="10"/>
                    </a:lnTo>
                    <a:lnTo>
                      <a:pt x="909" y="9"/>
                    </a:lnTo>
                    <a:lnTo>
                      <a:pt x="868" y="18"/>
                    </a:lnTo>
                    <a:lnTo>
                      <a:pt x="850" y="20"/>
                    </a:lnTo>
                    <a:lnTo>
                      <a:pt x="820" y="29"/>
                    </a:lnTo>
                    <a:lnTo>
                      <a:pt x="803" y="39"/>
                    </a:lnTo>
                    <a:lnTo>
                      <a:pt x="771" y="49"/>
                    </a:lnTo>
                    <a:lnTo>
                      <a:pt x="742" y="49"/>
                    </a:lnTo>
                    <a:lnTo>
                      <a:pt x="719" y="60"/>
                    </a:lnTo>
                    <a:lnTo>
                      <a:pt x="731" y="66"/>
                    </a:lnTo>
                    <a:lnTo>
                      <a:pt x="734" y="75"/>
                    </a:lnTo>
                    <a:lnTo>
                      <a:pt x="731" y="85"/>
                    </a:lnTo>
                    <a:lnTo>
                      <a:pt x="739" y="92"/>
                    </a:lnTo>
                    <a:lnTo>
                      <a:pt x="734" y="106"/>
                    </a:lnTo>
                    <a:lnTo>
                      <a:pt x="700" y="106"/>
                    </a:lnTo>
                    <a:lnTo>
                      <a:pt x="716" y="96"/>
                    </a:lnTo>
                    <a:lnTo>
                      <a:pt x="704" y="96"/>
                    </a:lnTo>
                    <a:lnTo>
                      <a:pt x="654" y="106"/>
                    </a:lnTo>
                    <a:lnTo>
                      <a:pt x="621" y="115"/>
                    </a:lnTo>
                    <a:lnTo>
                      <a:pt x="624" y="127"/>
                    </a:lnTo>
                    <a:lnTo>
                      <a:pt x="620" y="135"/>
                    </a:lnTo>
                    <a:lnTo>
                      <a:pt x="636" y="140"/>
                    </a:lnTo>
                    <a:lnTo>
                      <a:pt x="663" y="137"/>
                    </a:lnTo>
                    <a:lnTo>
                      <a:pt x="669" y="143"/>
                    </a:lnTo>
                    <a:lnTo>
                      <a:pt x="680" y="137"/>
                    </a:lnTo>
                    <a:lnTo>
                      <a:pt x="703" y="134"/>
                    </a:lnTo>
                    <a:lnTo>
                      <a:pt x="713" y="134"/>
                    </a:lnTo>
                    <a:lnTo>
                      <a:pt x="691" y="141"/>
                    </a:lnTo>
                    <a:lnTo>
                      <a:pt x="695" y="145"/>
                    </a:lnTo>
                    <a:lnTo>
                      <a:pt x="686" y="154"/>
                    </a:lnTo>
                    <a:lnTo>
                      <a:pt x="665" y="162"/>
                    </a:lnTo>
                    <a:lnTo>
                      <a:pt x="656" y="160"/>
                    </a:lnTo>
                    <a:lnTo>
                      <a:pt x="630" y="169"/>
                    </a:lnTo>
                    <a:lnTo>
                      <a:pt x="622" y="166"/>
                    </a:lnTo>
                    <a:lnTo>
                      <a:pt x="607" y="167"/>
                    </a:lnTo>
                    <a:lnTo>
                      <a:pt x="588" y="178"/>
                    </a:lnTo>
                    <a:lnTo>
                      <a:pt x="559" y="190"/>
                    </a:lnTo>
                    <a:lnTo>
                      <a:pt x="537" y="203"/>
                    </a:lnTo>
                    <a:lnTo>
                      <a:pt x="538" y="212"/>
                    </a:lnTo>
                    <a:lnTo>
                      <a:pt x="523" y="224"/>
                    </a:lnTo>
                    <a:lnTo>
                      <a:pt x="529" y="230"/>
                    </a:lnTo>
                    <a:lnTo>
                      <a:pt x="531" y="240"/>
                    </a:lnTo>
                    <a:lnTo>
                      <a:pt x="558" y="235"/>
                    </a:lnTo>
                    <a:lnTo>
                      <a:pt x="559" y="244"/>
                    </a:lnTo>
                    <a:lnTo>
                      <a:pt x="547" y="251"/>
                    </a:lnTo>
                    <a:lnTo>
                      <a:pt x="534" y="264"/>
                    </a:lnTo>
                    <a:lnTo>
                      <a:pt x="544" y="264"/>
                    </a:lnTo>
                    <a:lnTo>
                      <a:pt x="571" y="256"/>
                    </a:lnTo>
                    <a:lnTo>
                      <a:pt x="565" y="266"/>
                    </a:lnTo>
                    <a:lnTo>
                      <a:pt x="579" y="259"/>
                    </a:lnTo>
                    <a:lnTo>
                      <a:pt x="577" y="270"/>
                    </a:lnTo>
                    <a:lnTo>
                      <a:pt x="594" y="261"/>
                    </a:lnTo>
                    <a:lnTo>
                      <a:pt x="596" y="266"/>
                    </a:lnTo>
                    <a:lnTo>
                      <a:pt x="623" y="259"/>
                    </a:lnTo>
                    <a:lnTo>
                      <a:pt x="600" y="272"/>
                    </a:lnTo>
                    <a:lnTo>
                      <a:pt x="579" y="289"/>
                    </a:lnTo>
                    <a:lnTo>
                      <a:pt x="557" y="296"/>
                    </a:lnTo>
                    <a:lnTo>
                      <a:pt x="549" y="301"/>
                    </a:lnTo>
                    <a:lnTo>
                      <a:pt x="510" y="315"/>
                    </a:lnTo>
                    <a:lnTo>
                      <a:pt x="492" y="323"/>
                    </a:lnTo>
                    <a:lnTo>
                      <a:pt x="467" y="326"/>
                    </a:lnTo>
                    <a:lnTo>
                      <a:pt x="436" y="338"/>
                    </a:lnTo>
                    <a:lnTo>
                      <a:pt x="411" y="345"/>
                    </a:lnTo>
                    <a:lnTo>
                      <a:pt x="382" y="356"/>
                    </a:lnTo>
                    <a:lnTo>
                      <a:pt x="380" y="359"/>
                    </a:lnTo>
                    <a:lnTo>
                      <a:pt x="417" y="353"/>
                    </a:lnTo>
                    <a:lnTo>
                      <a:pt x="439" y="345"/>
                    </a:lnTo>
                    <a:lnTo>
                      <a:pt x="466" y="338"/>
                    </a:lnTo>
                    <a:lnTo>
                      <a:pt x="488" y="331"/>
                    </a:lnTo>
                    <a:lnTo>
                      <a:pt x="498" y="333"/>
                    </a:lnTo>
                    <a:lnTo>
                      <a:pt x="529" y="324"/>
                    </a:lnTo>
                    <a:lnTo>
                      <a:pt x="546" y="313"/>
                    </a:lnTo>
                    <a:lnTo>
                      <a:pt x="585" y="302"/>
                    </a:lnTo>
                    <a:lnTo>
                      <a:pt x="599" y="292"/>
                    </a:lnTo>
                    <a:lnTo>
                      <a:pt x="624" y="285"/>
                    </a:lnTo>
                    <a:lnTo>
                      <a:pt x="652" y="275"/>
                    </a:lnTo>
                    <a:lnTo>
                      <a:pt x="686" y="261"/>
                    </a:lnTo>
                    <a:lnTo>
                      <a:pt x="685" y="249"/>
                    </a:lnTo>
                    <a:lnTo>
                      <a:pt x="726" y="234"/>
                    </a:lnTo>
                    <a:lnTo>
                      <a:pt x="754" y="219"/>
                    </a:lnTo>
                    <a:lnTo>
                      <a:pt x="789" y="207"/>
                    </a:lnTo>
                    <a:lnTo>
                      <a:pt x="787" y="213"/>
                    </a:lnTo>
                    <a:lnTo>
                      <a:pt x="762" y="219"/>
                    </a:lnTo>
                    <a:lnTo>
                      <a:pt x="731" y="241"/>
                    </a:lnTo>
                    <a:lnTo>
                      <a:pt x="719" y="254"/>
                    </a:lnTo>
                    <a:lnTo>
                      <a:pt x="743" y="249"/>
                    </a:lnTo>
                    <a:lnTo>
                      <a:pt x="765" y="242"/>
                    </a:lnTo>
                    <a:lnTo>
                      <a:pt x="790" y="237"/>
                    </a:lnTo>
                    <a:lnTo>
                      <a:pt x="801" y="236"/>
                    </a:lnTo>
                    <a:lnTo>
                      <a:pt x="814" y="220"/>
                    </a:lnTo>
                    <a:lnTo>
                      <a:pt x="837" y="216"/>
                    </a:lnTo>
                    <a:lnTo>
                      <a:pt x="847" y="225"/>
                    </a:lnTo>
                    <a:lnTo>
                      <a:pt x="869" y="235"/>
                    </a:lnTo>
                    <a:lnTo>
                      <a:pt x="894" y="233"/>
                    </a:lnTo>
                    <a:lnTo>
                      <a:pt x="916" y="241"/>
                    </a:lnTo>
                    <a:lnTo>
                      <a:pt x="928" y="246"/>
                    </a:lnTo>
                    <a:lnTo>
                      <a:pt x="940" y="268"/>
                    </a:lnTo>
                    <a:lnTo>
                      <a:pt x="954" y="275"/>
                    </a:lnTo>
                    <a:lnTo>
                      <a:pt x="980" y="275"/>
                    </a:lnTo>
                    <a:lnTo>
                      <a:pt x="996" y="276"/>
                    </a:lnTo>
                    <a:lnTo>
                      <a:pt x="986" y="297"/>
                    </a:lnTo>
                    <a:lnTo>
                      <a:pt x="991" y="316"/>
                    </a:lnTo>
                    <a:lnTo>
                      <a:pt x="979" y="335"/>
                    </a:lnTo>
                    <a:lnTo>
                      <a:pt x="988" y="342"/>
                    </a:lnTo>
                    <a:lnTo>
                      <a:pt x="990" y="350"/>
                    </a:lnTo>
                    <a:lnTo>
                      <a:pt x="990" y="350"/>
                    </a:lnTo>
                    <a:lnTo>
                      <a:pt x="1010" y="339"/>
                    </a:lnTo>
                    <a:lnTo>
                      <a:pt x="1021" y="326"/>
                    </a:lnTo>
                    <a:lnTo>
                      <a:pt x="1004" y="311"/>
                    </a:lnTo>
                    <a:lnTo>
                      <a:pt x="1010" y="286"/>
                    </a:lnTo>
                    <a:lnTo>
                      <a:pt x="1014" y="270"/>
                    </a:lnTo>
                    <a:lnTo>
                      <a:pt x="1007" y="261"/>
                    </a:lnTo>
                    <a:lnTo>
                      <a:pt x="1005" y="251"/>
                    </a:lnTo>
                    <a:lnTo>
                      <a:pt x="1007" y="240"/>
                    </a:lnTo>
                    <a:lnTo>
                      <a:pt x="983" y="247"/>
                    </a:lnTo>
                    <a:lnTo>
                      <a:pt x="955" y="260"/>
                    </a:lnTo>
                    <a:lnTo>
                      <a:pt x="954" y="245"/>
                    </a:lnTo>
                    <a:lnTo>
                      <a:pt x="951" y="235"/>
                    </a:lnTo>
                    <a:lnTo>
                      <a:pt x="942" y="229"/>
                    </a:lnTo>
                    <a:lnTo>
                      <a:pt x="926" y="229"/>
                    </a:lnTo>
                    <a:lnTo>
                      <a:pt x="1058" y="107"/>
                    </a:lnTo>
                    <a:lnTo>
                      <a:pt x="1149" y="33"/>
                    </a:lnTo>
                    <a:lnTo>
                      <a:pt x="1149" y="33"/>
                    </a:lnTo>
                    <a:lnTo>
                      <a:pt x="1149" y="33"/>
                    </a:lnTo>
                    <a:lnTo>
                      <a:pt x="1136" y="30"/>
                    </a:lnTo>
                    <a:lnTo>
                      <a:pt x="1120" y="23"/>
                    </a:lnTo>
                    <a:lnTo>
                      <a:pt x="1096" y="27"/>
                    </a:lnTo>
                    <a:lnTo>
                      <a:pt x="1087" y="24"/>
                    </a:lnTo>
                    <a:lnTo>
                      <a:pt x="1061" y="22"/>
                    </a:lnTo>
                    <a:lnTo>
                      <a:pt x="1038" y="16"/>
                    </a:lnTo>
                    <a:lnTo>
                      <a:pt x="1020" y="18"/>
                    </a:lnTo>
                    <a:lnTo>
                      <a:pt x="1002" y="15"/>
                    </a:lnTo>
                    <a:lnTo>
                      <a:pt x="1009" y="10"/>
                    </a:lnTo>
                    <a:lnTo>
                      <a:pt x="986" y="9"/>
                    </a:lnTo>
                    <a:lnTo>
                      <a:pt x="973" y="13"/>
                    </a:lnTo>
                    <a:lnTo>
                      <a:pt x="975" y="4"/>
                    </a:lnTo>
                    <a:lnTo>
                      <a:pt x="975" y="4"/>
                    </a:lnTo>
                    <a:close/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4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7A32684-A7B1-D766-7FC0-3A9C25D89A8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35412" y="3827463"/>
                <a:ext cx="9525" cy="11113"/>
              </a:xfrm>
              <a:custGeom>
                <a:avLst/>
                <a:gdLst>
                  <a:gd name="T0" fmla="*/ 6 w 6"/>
                  <a:gd name="T1" fmla="*/ 6 h 7"/>
                  <a:gd name="T2" fmla="*/ 6 w 6"/>
                  <a:gd name="T3" fmla="*/ 5 h 7"/>
                  <a:gd name="T4" fmla="*/ 6 w 6"/>
                  <a:gd name="T5" fmla="*/ 4 h 7"/>
                  <a:gd name="T6" fmla="*/ 5 w 6"/>
                  <a:gd name="T7" fmla="*/ 4 h 7"/>
                  <a:gd name="T8" fmla="*/ 5 w 6"/>
                  <a:gd name="T9" fmla="*/ 6 h 7"/>
                  <a:gd name="T10" fmla="*/ 5 w 6"/>
                  <a:gd name="T11" fmla="*/ 7 h 7"/>
                  <a:gd name="T12" fmla="*/ 6 w 6"/>
                  <a:gd name="T13" fmla="*/ 6 h 7"/>
                  <a:gd name="T14" fmla="*/ 5 w 6"/>
                  <a:gd name="T15" fmla="*/ 3 h 7"/>
                  <a:gd name="T16" fmla="*/ 4 w 6"/>
                  <a:gd name="T17" fmla="*/ 2 h 7"/>
                  <a:gd name="T18" fmla="*/ 4 w 6"/>
                  <a:gd name="T19" fmla="*/ 2 h 7"/>
                  <a:gd name="T20" fmla="*/ 3 w 6"/>
                  <a:gd name="T21" fmla="*/ 1 h 7"/>
                  <a:gd name="T22" fmla="*/ 1 w 6"/>
                  <a:gd name="T23" fmla="*/ 0 h 7"/>
                  <a:gd name="T24" fmla="*/ 1 w 6"/>
                  <a:gd name="T25" fmla="*/ 0 h 7"/>
                  <a:gd name="T26" fmla="*/ 0 w 6"/>
                  <a:gd name="T27" fmla="*/ 1 h 7"/>
                  <a:gd name="T28" fmla="*/ 0 w 6"/>
                  <a:gd name="T29" fmla="*/ 1 h 7"/>
                  <a:gd name="T30" fmla="*/ 0 w 6"/>
                  <a:gd name="T31" fmla="*/ 1 h 7"/>
                  <a:gd name="T32" fmla="*/ 1 w 6"/>
                  <a:gd name="T33" fmla="*/ 2 h 7"/>
                  <a:gd name="T34" fmla="*/ 3 w 6"/>
                  <a:gd name="T35" fmla="*/ 2 h 7"/>
                  <a:gd name="T36" fmla="*/ 4 w 6"/>
                  <a:gd name="T37" fmla="*/ 3 h 7"/>
                  <a:gd name="T38" fmla="*/ 5 w 6"/>
                  <a:gd name="T39" fmla="*/ 3 h 7"/>
                  <a:gd name="T40" fmla="*/ 5 w 6"/>
                  <a:gd name="T41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" h="7">
                    <a:moveTo>
                      <a:pt x="6" y="6"/>
                    </a:moveTo>
                    <a:lnTo>
                      <a:pt x="6" y="5"/>
                    </a:lnTo>
                    <a:lnTo>
                      <a:pt x="6" y="4"/>
                    </a:lnTo>
                    <a:lnTo>
                      <a:pt x="5" y="4"/>
                    </a:lnTo>
                    <a:lnTo>
                      <a:pt x="5" y="6"/>
                    </a:lnTo>
                    <a:lnTo>
                      <a:pt x="5" y="7"/>
                    </a:lnTo>
                    <a:lnTo>
                      <a:pt x="6" y="6"/>
                    </a:lnTo>
                    <a:close/>
                    <a:moveTo>
                      <a:pt x="5" y="3"/>
                    </a:moveTo>
                    <a:lnTo>
                      <a:pt x="4" y="2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2"/>
                    </a:lnTo>
                    <a:lnTo>
                      <a:pt x="3" y="2"/>
                    </a:lnTo>
                    <a:lnTo>
                      <a:pt x="4" y="3"/>
                    </a:lnTo>
                    <a:lnTo>
                      <a:pt x="5" y="3"/>
                    </a:lnTo>
                    <a:lnTo>
                      <a:pt x="5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23A863-550F-BD69-36A9-A5600C8775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4462" y="3849688"/>
                <a:ext cx="1587" cy="3175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0 h 2"/>
                  <a:gd name="T4" fmla="*/ 0 w 1"/>
                  <a:gd name="T5" fmla="*/ 0 h 2"/>
                  <a:gd name="T6" fmla="*/ 0 w 1"/>
                  <a:gd name="T7" fmla="*/ 1 h 2"/>
                  <a:gd name="T8" fmla="*/ 0 w 1"/>
                  <a:gd name="T9" fmla="*/ 2 h 2"/>
                  <a:gd name="T10" fmla="*/ 1 w 1"/>
                  <a:gd name="T11" fmla="*/ 2 h 2"/>
                  <a:gd name="T12" fmla="*/ 1 w 1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A86A360-6CF7-1C93-205C-EA51DAD7DDE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70312" y="3784601"/>
                <a:ext cx="85725" cy="22225"/>
              </a:xfrm>
              <a:custGeom>
                <a:avLst/>
                <a:gdLst>
                  <a:gd name="T0" fmla="*/ 1 w 54"/>
                  <a:gd name="T1" fmla="*/ 11 h 14"/>
                  <a:gd name="T2" fmla="*/ 2 w 54"/>
                  <a:gd name="T3" fmla="*/ 11 h 14"/>
                  <a:gd name="T4" fmla="*/ 2 w 54"/>
                  <a:gd name="T5" fmla="*/ 10 h 14"/>
                  <a:gd name="T6" fmla="*/ 2 w 54"/>
                  <a:gd name="T7" fmla="*/ 10 h 14"/>
                  <a:gd name="T8" fmla="*/ 2 w 54"/>
                  <a:gd name="T9" fmla="*/ 10 h 14"/>
                  <a:gd name="T10" fmla="*/ 0 w 54"/>
                  <a:gd name="T11" fmla="*/ 10 h 14"/>
                  <a:gd name="T12" fmla="*/ 0 w 54"/>
                  <a:gd name="T13" fmla="*/ 10 h 14"/>
                  <a:gd name="T14" fmla="*/ 1 w 54"/>
                  <a:gd name="T15" fmla="*/ 11 h 14"/>
                  <a:gd name="T16" fmla="*/ 1 w 54"/>
                  <a:gd name="T17" fmla="*/ 11 h 14"/>
                  <a:gd name="T18" fmla="*/ 53 w 54"/>
                  <a:gd name="T19" fmla="*/ 10 h 14"/>
                  <a:gd name="T20" fmla="*/ 54 w 54"/>
                  <a:gd name="T21" fmla="*/ 9 h 14"/>
                  <a:gd name="T22" fmla="*/ 51 w 54"/>
                  <a:gd name="T23" fmla="*/ 8 h 14"/>
                  <a:gd name="T24" fmla="*/ 50 w 54"/>
                  <a:gd name="T25" fmla="*/ 10 h 14"/>
                  <a:gd name="T26" fmla="*/ 53 w 54"/>
                  <a:gd name="T27" fmla="*/ 10 h 14"/>
                  <a:gd name="T28" fmla="*/ 38 w 54"/>
                  <a:gd name="T29" fmla="*/ 1 h 14"/>
                  <a:gd name="T30" fmla="*/ 25 w 54"/>
                  <a:gd name="T31" fmla="*/ 1 h 14"/>
                  <a:gd name="T32" fmla="*/ 18 w 54"/>
                  <a:gd name="T33" fmla="*/ 1 h 14"/>
                  <a:gd name="T34" fmla="*/ 17 w 54"/>
                  <a:gd name="T35" fmla="*/ 2 h 14"/>
                  <a:gd name="T36" fmla="*/ 15 w 54"/>
                  <a:gd name="T37" fmla="*/ 3 h 14"/>
                  <a:gd name="T38" fmla="*/ 15 w 54"/>
                  <a:gd name="T39" fmla="*/ 5 h 14"/>
                  <a:gd name="T40" fmla="*/ 16 w 54"/>
                  <a:gd name="T41" fmla="*/ 9 h 14"/>
                  <a:gd name="T42" fmla="*/ 16 w 54"/>
                  <a:gd name="T43" fmla="*/ 14 h 14"/>
                  <a:gd name="T44" fmla="*/ 20 w 54"/>
                  <a:gd name="T45" fmla="*/ 14 h 14"/>
                  <a:gd name="T46" fmla="*/ 23 w 54"/>
                  <a:gd name="T47" fmla="*/ 14 h 14"/>
                  <a:gd name="T48" fmla="*/ 27 w 54"/>
                  <a:gd name="T49" fmla="*/ 13 h 14"/>
                  <a:gd name="T50" fmla="*/ 32 w 54"/>
                  <a:gd name="T51" fmla="*/ 14 h 14"/>
                  <a:gd name="T52" fmla="*/ 34 w 54"/>
                  <a:gd name="T53" fmla="*/ 14 h 14"/>
                  <a:gd name="T54" fmla="*/ 38 w 54"/>
                  <a:gd name="T55" fmla="*/ 14 h 14"/>
                  <a:gd name="T56" fmla="*/ 43 w 54"/>
                  <a:gd name="T57" fmla="*/ 11 h 14"/>
                  <a:gd name="T58" fmla="*/ 46 w 54"/>
                  <a:gd name="T59" fmla="*/ 8 h 14"/>
                  <a:gd name="T60" fmla="*/ 49 w 54"/>
                  <a:gd name="T61" fmla="*/ 3 h 14"/>
                  <a:gd name="T62" fmla="*/ 43 w 54"/>
                  <a:gd name="T63" fmla="*/ 1 h 14"/>
                  <a:gd name="T64" fmla="*/ 39 w 54"/>
                  <a:gd name="T65" fmla="*/ 1 h 14"/>
                  <a:gd name="T66" fmla="*/ 39 w 54"/>
                  <a:gd name="T67" fmla="*/ 2 h 14"/>
                  <a:gd name="T68" fmla="*/ 39 w 54"/>
                  <a:gd name="T69" fmla="*/ 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4" h="14">
                    <a:moveTo>
                      <a:pt x="1" y="11"/>
                    </a:moveTo>
                    <a:lnTo>
                      <a:pt x="1" y="11"/>
                    </a:lnTo>
                    <a:lnTo>
                      <a:pt x="1" y="11"/>
                    </a:lnTo>
                    <a:lnTo>
                      <a:pt x="2" y="11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close/>
                    <a:moveTo>
                      <a:pt x="53" y="10"/>
                    </a:moveTo>
                    <a:lnTo>
                      <a:pt x="54" y="9"/>
                    </a:lnTo>
                    <a:lnTo>
                      <a:pt x="54" y="9"/>
                    </a:lnTo>
                    <a:lnTo>
                      <a:pt x="53" y="8"/>
                    </a:lnTo>
                    <a:lnTo>
                      <a:pt x="51" y="8"/>
                    </a:lnTo>
                    <a:lnTo>
                      <a:pt x="49" y="9"/>
                    </a:lnTo>
                    <a:lnTo>
                      <a:pt x="50" y="10"/>
                    </a:lnTo>
                    <a:lnTo>
                      <a:pt x="51" y="10"/>
                    </a:lnTo>
                    <a:lnTo>
                      <a:pt x="53" y="10"/>
                    </a:lnTo>
                    <a:close/>
                    <a:moveTo>
                      <a:pt x="39" y="1"/>
                    </a:moveTo>
                    <a:lnTo>
                      <a:pt x="38" y="1"/>
                    </a:lnTo>
                    <a:lnTo>
                      <a:pt x="38" y="1"/>
                    </a:lnTo>
                    <a:lnTo>
                      <a:pt x="25" y="1"/>
                    </a:lnTo>
                    <a:lnTo>
                      <a:pt x="19" y="0"/>
                    </a:lnTo>
                    <a:lnTo>
                      <a:pt x="18" y="1"/>
                    </a:lnTo>
                    <a:lnTo>
                      <a:pt x="17" y="1"/>
                    </a:lnTo>
                    <a:lnTo>
                      <a:pt x="17" y="2"/>
                    </a:lnTo>
                    <a:lnTo>
                      <a:pt x="16" y="2"/>
                    </a:lnTo>
                    <a:lnTo>
                      <a:pt x="15" y="3"/>
                    </a:lnTo>
                    <a:lnTo>
                      <a:pt x="15" y="4"/>
                    </a:lnTo>
                    <a:lnTo>
                      <a:pt x="15" y="5"/>
                    </a:lnTo>
                    <a:lnTo>
                      <a:pt x="16" y="7"/>
                    </a:lnTo>
                    <a:lnTo>
                      <a:pt x="16" y="9"/>
                    </a:lnTo>
                    <a:lnTo>
                      <a:pt x="15" y="13"/>
                    </a:lnTo>
                    <a:lnTo>
                      <a:pt x="16" y="14"/>
                    </a:lnTo>
                    <a:lnTo>
                      <a:pt x="19" y="13"/>
                    </a:lnTo>
                    <a:lnTo>
                      <a:pt x="20" y="14"/>
                    </a:lnTo>
                    <a:lnTo>
                      <a:pt x="21" y="14"/>
                    </a:lnTo>
                    <a:lnTo>
                      <a:pt x="23" y="14"/>
                    </a:lnTo>
                    <a:lnTo>
                      <a:pt x="25" y="13"/>
                    </a:lnTo>
                    <a:lnTo>
                      <a:pt x="27" y="13"/>
                    </a:lnTo>
                    <a:lnTo>
                      <a:pt x="29" y="13"/>
                    </a:lnTo>
                    <a:lnTo>
                      <a:pt x="32" y="14"/>
                    </a:lnTo>
                    <a:lnTo>
                      <a:pt x="33" y="14"/>
                    </a:lnTo>
                    <a:lnTo>
                      <a:pt x="34" y="14"/>
                    </a:lnTo>
                    <a:lnTo>
                      <a:pt x="35" y="14"/>
                    </a:lnTo>
                    <a:lnTo>
                      <a:pt x="38" y="14"/>
                    </a:lnTo>
                    <a:lnTo>
                      <a:pt x="40" y="13"/>
                    </a:lnTo>
                    <a:lnTo>
                      <a:pt x="43" y="11"/>
                    </a:lnTo>
                    <a:lnTo>
                      <a:pt x="45" y="9"/>
                    </a:lnTo>
                    <a:lnTo>
                      <a:pt x="46" y="8"/>
                    </a:lnTo>
                    <a:lnTo>
                      <a:pt x="49" y="6"/>
                    </a:lnTo>
                    <a:lnTo>
                      <a:pt x="49" y="3"/>
                    </a:lnTo>
                    <a:lnTo>
                      <a:pt x="46" y="2"/>
                    </a:lnTo>
                    <a:lnTo>
                      <a:pt x="43" y="1"/>
                    </a:lnTo>
                    <a:lnTo>
                      <a:pt x="39" y="1"/>
                    </a:lnTo>
                    <a:lnTo>
                      <a:pt x="39" y="1"/>
                    </a:lnTo>
                    <a:lnTo>
                      <a:pt x="39" y="2"/>
                    </a:lnTo>
                    <a:lnTo>
                      <a:pt x="39" y="2"/>
                    </a:lnTo>
                    <a:lnTo>
                      <a:pt x="39" y="1"/>
                    </a:lnTo>
                    <a:lnTo>
                      <a:pt x="39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grpSp>
            <p:nvGrpSpPr>
              <p:cNvPr id="397" name="North America">
                <a:extLst>
                  <a:ext uri="{FF2B5EF4-FFF2-40B4-BE49-F238E27FC236}">
                    <a16:creationId xmlns:a16="http://schemas.microsoft.com/office/drawing/2014/main" id="{263847D9-DA9C-78AC-3A62-04726F7DEDD6}"/>
                  </a:ext>
                </a:extLst>
              </p:cNvPr>
              <p:cNvGrpSpPr/>
              <p:nvPr/>
            </p:nvGrpSpPr>
            <p:grpSpPr>
              <a:xfrm>
                <a:off x="3927475" y="3794126"/>
                <a:ext cx="6350" cy="9525"/>
                <a:chOff x="3927475" y="3794126"/>
                <a:chExt cx="6350" cy="9525"/>
              </a:xfrm>
              <a:grpFill/>
            </p:grpSpPr>
            <p:sp>
              <p:nvSpPr>
                <p:cNvPr id="402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7F0306B-A28F-45CD-7934-6E8797FF23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27475" y="3794126"/>
                  <a:ext cx="6350" cy="3175"/>
                </a:xfrm>
                <a:custGeom>
                  <a:avLst/>
                  <a:gdLst>
                    <a:gd name="T0" fmla="*/ 4 w 4"/>
                    <a:gd name="T1" fmla="*/ 1 h 2"/>
                    <a:gd name="T2" fmla="*/ 4 w 4"/>
                    <a:gd name="T3" fmla="*/ 0 h 2"/>
                    <a:gd name="T4" fmla="*/ 3 w 4"/>
                    <a:gd name="T5" fmla="*/ 0 h 2"/>
                    <a:gd name="T6" fmla="*/ 0 w 4"/>
                    <a:gd name="T7" fmla="*/ 2 h 2"/>
                    <a:gd name="T8" fmla="*/ 0 w 4"/>
                    <a:gd name="T9" fmla="*/ 2 h 2"/>
                    <a:gd name="T10" fmla="*/ 4 w 4"/>
                    <a:gd name="T11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2">
                      <a:moveTo>
                        <a:pt x="4" y="1"/>
                      </a:move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403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B501663-977D-923A-4D2E-769AA0255C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27475" y="3802063"/>
                  <a:ext cx="4762" cy="1588"/>
                </a:xfrm>
                <a:custGeom>
                  <a:avLst/>
                  <a:gdLst>
                    <a:gd name="T0" fmla="*/ 0 w 3"/>
                    <a:gd name="T1" fmla="*/ 0 h 1"/>
                    <a:gd name="T2" fmla="*/ 0 w 3"/>
                    <a:gd name="T3" fmla="*/ 0 h 1"/>
                    <a:gd name="T4" fmla="*/ 1 w 3"/>
                    <a:gd name="T5" fmla="*/ 1 h 1"/>
                    <a:gd name="T6" fmla="*/ 2 w 3"/>
                    <a:gd name="T7" fmla="*/ 1 h 1"/>
                    <a:gd name="T8" fmla="*/ 3 w 3"/>
                    <a:gd name="T9" fmla="*/ 1 h 1"/>
                    <a:gd name="T10" fmla="*/ 3 w 3"/>
                    <a:gd name="T11" fmla="*/ 0 h 1"/>
                    <a:gd name="T12" fmla="*/ 0 w 3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</p:grpSp>
          <p:sp>
            <p:nvSpPr>
              <p:cNvPr id="39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08D0656-C23B-2A12-FA6F-9A0F7B2EAAA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40137" y="3654426"/>
                <a:ext cx="23812" cy="7938"/>
              </a:xfrm>
              <a:custGeom>
                <a:avLst/>
                <a:gdLst>
                  <a:gd name="T0" fmla="*/ 1 w 15"/>
                  <a:gd name="T1" fmla="*/ 2 h 5"/>
                  <a:gd name="T2" fmla="*/ 0 w 15"/>
                  <a:gd name="T3" fmla="*/ 4 h 5"/>
                  <a:gd name="T4" fmla="*/ 0 w 15"/>
                  <a:gd name="T5" fmla="*/ 5 h 5"/>
                  <a:gd name="T6" fmla="*/ 1 w 15"/>
                  <a:gd name="T7" fmla="*/ 5 h 5"/>
                  <a:gd name="T8" fmla="*/ 4 w 15"/>
                  <a:gd name="T9" fmla="*/ 5 h 5"/>
                  <a:gd name="T10" fmla="*/ 4 w 15"/>
                  <a:gd name="T11" fmla="*/ 4 h 5"/>
                  <a:gd name="T12" fmla="*/ 5 w 15"/>
                  <a:gd name="T13" fmla="*/ 4 h 5"/>
                  <a:gd name="T14" fmla="*/ 5 w 15"/>
                  <a:gd name="T15" fmla="*/ 4 h 5"/>
                  <a:gd name="T16" fmla="*/ 3 w 15"/>
                  <a:gd name="T17" fmla="*/ 4 h 5"/>
                  <a:gd name="T18" fmla="*/ 1 w 15"/>
                  <a:gd name="T19" fmla="*/ 2 h 5"/>
                  <a:gd name="T20" fmla="*/ 14 w 15"/>
                  <a:gd name="T21" fmla="*/ 5 h 5"/>
                  <a:gd name="T22" fmla="*/ 15 w 15"/>
                  <a:gd name="T23" fmla="*/ 4 h 5"/>
                  <a:gd name="T24" fmla="*/ 14 w 15"/>
                  <a:gd name="T25" fmla="*/ 3 h 5"/>
                  <a:gd name="T26" fmla="*/ 11 w 15"/>
                  <a:gd name="T27" fmla="*/ 2 h 5"/>
                  <a:gd name="T28" fmla="*/ 11 w 15"/>
                  <a:gd name="T29" fmla="*/ 3 h 5"/>
                  <a:gd name="T30" fmla="*/ 11 w 15"/>
                  <a:gd name="T31" fmla="*/ 4 h 5"/>
                  <a:gd name="T32" fmla="*/ 13 w 15"/>
                  <a:gd name="T33" fmla="*/ 4 h 5"/>
                  <a:gd name="T34" fmla="*/ 14 w 15"/>
                  <a:gd name="T35" fmla="*/ 5 h 5"/>
                  <a:gd name="T36" fmla="*/ 14 w 15"/>
                  <a:gd name="T37" fmla="*/ 5 h 5"/>
                  <a:gd name="T38" fmla="*/ 14 w 15"/>
                  <a:gd name="T39" fmla="*/ 5 h 5"/>
                  <a:gd name="T40" fmla="*/ 10 w 15"/>
                  <a:gd name="T41" fmla="*/ 3 h 5"/>
                  <a:gd name="T42" fmla="*/ 9 w 15"/>
                  <a:gd name="T43" fmla="*/ 2 h 5"/>
                  <a:gd name="T44" fmla="*/ 9 w 15"/>
                  <a:gd name="T45" fmla="*/ 0 h 5"/>
                  <a:gd name="T46" fmla="*/ 8 w 15"/>
                  <a:gd name="T47" fmla="*/ 0 h 5"/>
                  <a:gd name="T48" fmla="*/ 8 w 15"/>
                  <a:gd name="T49" fmla="*/ 1 h 5"/>
                  <a:gd name="T50" fmla="*/ 8 w 15"/>
                  <a:gd name="T51" fmla="*/ 2 h 5"/>
                  <a:gd name="T52" fmla="*/ 9 w 15"/>
                  <a:gd name="T53" fmla="*/ 2 h 5"/>
                  <a:gd name="T54" fmla="*/ 9 w 15"/>
                  <a:gd name="T55" fmla="*/ 2 h 5"/>
                  <a:gd name="T56" fmla="*/ 9 w 15"/>
                  <a:gd name="T57" fmla="*/ 3 h 5"/>
                  <a:gd name="T58" fmla="*/ 10 w 15"/>
                  <a:gd name="T59" fmla="*/ 3 h 5"/>
                  <a:gd name="T60" fmla="*/ 10 w 15"/>
                  <a:gd name="T61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5" h="5">
                    <a:moveTo>
                      <a:pt x="1" y="2"/>
                    </a:moveTo>
                    <a:lnTo>
                      <a:pt x="0" y="4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3" y="4"/>
                    </a:lnTo>
                    <a:lnTo>
                      <a:pt x="1" y="2"/>
                    </a:lnTo>
                    <a:close/>
                    <a:moveTo>
                      <a:pt x="14" y="5"/>
                    </a:moveTo>
                    <a:lnTo>
                      <a:pt x="15" y="4"/>
                    </a:lnTo>
                    <a:lnTo>
                      <a:pt x="14" y="3"/>
                    </a:lnTo>
                    <a:lnTo>
                      <a:pt x="11" y="2"/>
                    </a:lnTo>
                    <a:lnTo>
                      <a:pt x="11" y="3"/>
                    </a:lnTo>
                    <a:lnTo>
                      <a:pt x="11" y="4"/>
                    </a:lnTo>
                    <a:lnTo>
                      <a:pt x="13" y="4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5"/>
                    </a:lnTo>
                    <a:close/>
                    <a:moveTo>
                      <a:pt x="10" y="3"/>
                    </a:moveTo>
                    <a:lnTo>
                      <a:pt x="9" y="2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8" y="1"/>
                    </a:lnTo>
                    <a:lnTo>
                      <a:pt x="8" y="2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9" y="3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4CDC72A-64ED-E92A-46FD-E51A6022DC0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78263" y="3776663"/>
                <a:ext cx="14287" cy="11113"/>
              </a:xfrm>
              <a:custGeom>
                <a:avLst/>
                <a:gdLst>
                  <a:gd name="T0" fmla="*/ 2 w 9"/>
                  <a:gd name="T1" fmla="*/ 7 h 7"/>
                  <a:gd name="T2" fmla="*/ 3 w 9"/>
                  <a:gd name="T3" fmla="*/ 7 h 7"/>
                  <a:gd name="T4" fmla="*/ 2 w 9"/>
                  <a:gd name="T5" fmla="*/ 6 h 7"/>
                  <a:gd name="T6" fmla="*/ 1 w 9"/>
                  <a:gd name="T7" fmla="*/ 6 h 7"/>
                  <a:gd name="T8" fmla="*/ 0 w 9"/>
                  <a:gd name="T9" fmla="*/ 7 h 7"/>
                  <a:gd name="T10" fmla="*/ 0 w 9"/>
                  <a:gd name="T11" fmla="*/ 7 h 7"/>
                  <a:gd name="T12" fmla="*/ 2 w 9"/>
                  <a:gd name="T13" fmla="*/ 7 h 7"/>
                  <a:gd name="T14" fmla="*/ 2 w 9"/>
                  <a:gd name="T15" fmla="*/ 7 h 7"/>
                  <a:gd name="T16" fmla="*/ 6 w 9"/>
                  <a:gd name="T17" fmla="*/ 6 h 7"/>
                  <a:gd name="T18" fmla="*/ 8 w 9"/>
                  <a:gd name="T19" fmla="*/ 5 h 7"/>
                  <a:gd name="T20" fmla="*/ 6 w 9"/>
                  <a:gd name="T21" fmla="*/ 6 h 7"/>
                  <a:gd name="T22" fmla="*/ 5 w 9"/>
                  <a:gd name="T23" fmla="*/ 6 h 7"/>
                  <a:gd name="T24" fmla="*/ 5 w 9"/>
                  <a:gd name="T25" fmla="*/ 6 h 7"/>
                  <a:gd name="T26" fmla="*/ 6 w 9"/>
                  <a:gd name="T27" fmla="*/ 6 h 7"/>
                  <a:gd name="T28" fmla="*/ 6 w 9"/>
                  <a:gd name="T29" fmla="*/ 6 h 7"/>
                  <a:gd name="T30" fmla="*/ 6 w 9"/>
                  <a:gd name="T31" fmla="*/ 6 h 7"/>
                  <a:gd name="T32" fmla="*/ 9 w 9"/>
                  <a:gd name="T33" fmla="*/ 0 h 7"/>
                  <a:gd name="T34" fmla="*/ 9 w 9"/>
                  <a:gd name="T35" fmla="*/ 0 h 7"/>
                  <a:gd name="T36" fmla="*/ 7 w 9"/>
                  <a:gd name="T37" fmla="*/ 0 h 7"/>
                  <a:gd name="T38" fmla="*/ 7 w 9"/>
                  <a:gd name="T39" fmla="*/ 0 h 7"/>
                  <a:gd name="T40" fmla="*/ 7 w 9"/>
                  <a:gd name="T41" fmla="*/ 0 h 7"/>
                  <a:gd name="T42" fmla="*/ 8 w 9"/>
                  <a:gd name="T43" fmla="*/ 0 h 7"/>
                  <a:gd name="T44" fmla="*/ 9 w 9"/>
                  <a:gd name="T45" fmla="*/ 0 h 7"/>
                  <a:gd name="T46" fmla="*/ 9 w 9"/>
                  <a:gd name="T47" fmla="*/ 0 h 7"/>
                  <a:gd name="T48" fmla="*/ 9 w 9"/>
                  <a:gd name="T49" fmla="*/ 0 h 7"/>
                  <a:gd name="T50" fmla="*/ 9 w 9"/>
                  <a:gd name="T5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" h="7">
                    <a:moveTo>
                      <a:pt x="2" y="7"/>
                    </a:moveTo>
                    <a:lnTo>
                      <a:pt x="3" y="7"/>
                    </a:lnTo>
                    <a:lnTo>
                      <a:pt x="2" y="6"/>
                    </a:lnTo>
                    <a:lnTo>
                      <a:pt x="1" y="6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2" y="7"/>
                    </a:lnTo>
                    <a:lnTo>
                      <a:pt x="2" y="7"/>
                    </a:lnTo>
                    <a:close/>
                    <a:moveTo>
                      <a:pt x="6" y="6"/>
                    </a:moveTo>
                    <a:lnTo>
                      <a:pt x="8" y="5"/>
                    </a:lnTo>
                    <a:lnTo>
                      <a:pt x="6" y="6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  <a:moveTo>
                      <a:pt x="9" y="0"/>
                    </a:moveTo>
                    <a:lnTo>
                      <a:pt x="9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84631E0-B05B-996F-29E7-09DFA08D86D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67150" y="3789363"/>
                <a:ext cx="12700" cy="25400"/>
              </a:xfrm>
              <a:custGeom>
                <a:avLst/>
                <a:gdLst>
                  <a:gd name="T0" fmla="*/ 5 w 8"/>
                  <a:gd name="T1" fmla="*/ 14 h 16"/>
                  <a:gd name="T2" fmla="*/ 2 w 8"/>
                  <a:gd name="T3" fmla="*/ 14 h 16"/>
                  <a:gd name="T4" fmla="*/ 1 w 8"/>
                  <a:gd name="T5" fmla="*/ 16 h 16"/>
                  <a:gd name="T6" fmla="*/ 6 w 8"/>
                  <a:gd name="T7" fmla="*/ 16 h 16"/>
                  <a:gd name="T8" fmla="*/ 8 w 8"/>
                  <a:gd name="T9" fmla="*/ 15 h 16"/>
                  <a:gd name="T10" fmla="*/ 6 w 8"/>
                  <a:gd name="T11" fmla="*/ 15 h 16"/>
                  <a:gd name="T12" fmla="*/ 5 w 8"/>
                  <a:gd name="T13" fmla="*/ 14 h 16"/>
                  <a:gd name="T14" fmla="*/ 5 w 8"/>
                  <a:gd name="T15" fmla="*/ 14 h 16"/>
                  <a:gd name="T16" fmla="*/ 7 w 8"/>
                  <a:gd name="T17" fmla="*/ 1 h 16"/>
                  <a:gd name="T18" fmla="*/ 6 w 8"/>
                  <a:gd name="T19" fmla="*/ 0 h 16"/>
                  <a:gd name="T20" fmla="*/ 5 w 8"/>
                  <a:gd name="T21" fmla="*/ 1 h 16"/>
                  <a:gd name="T22" fmla="*/ 5 w 8"/>
                  <a:gd name="T23" fmla="*/ 1 h 16"/>
                  <a:gd name="T24" fmla="*/ 7 w 8"/>
                  <a:gd name="T25" fmla="*/ 1 h 16"/>
                  <a:gd name="T26" fmla="*/ 7 w 8"/>
                  <a:gd name="T27" fmla="*/ 1 h 16"/>
                  <a:gd name="T28" fmla="*/ 4 w 8"/>
                  <a:gd name="T29" fmla="*/ 1 h 16"/>
                  <a:gd name="T30" fmla="*/ 3 w 8"/>
                  <a:gd name="T31" fmla="*/ 0 h 16"/>
                  <a:gd name="T32" fmla="*/ 2 w 8"/>
                  <a:gd name="T33" fmla="*/ 0 h 16"/>
                  <a:gd name="T34" fmla="*/ 0 w 8"/>
                  <a:gd name="T35" fmla="*/ 0 h 16"/>
                  <a:gd name="T36" fmla="*/ 2 w 8"/>
                  <a:gd name="T37" fmla="*/ 1 h 16"/>
                  <a:gd name="T38" fmla="*/ 4 w 8"/>
                  <a:gd name="T39" fmla="*/ 1 h 16"/>
                  <a:gd name="T40" fmla="*/ 4 w 8"/>
                  <a:gd name="T41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" h="16">
                    <a:moveTo>
                      <a:pt x="5" y="14"/>
                    </a:moveTo>
                    <a:lnTo>
                      <a:pt x="2" y="14"/>
                    </a:lnTo>
                    <a:lnTo>
                      <a:pt x="1" y="16"/>
                    </a:lnTo>
                    <a:lnTo>
                      <a:pt x="6" y="16"/>
                    </a:lnTo>
                    <a:lnTo>
                      <a:pt x="8" y="15"/>
                    </a:lnTo>
                    <a:lnTo>
                      <a:pt x="6" y="15"/>
                    </a:lnTo>
                    <a:lnTo>
                      <a:pt x="5" y="14"/>
                    </a:lnTo>
                    <a:lnTo>
                      <a:pt x="5" y="14"/>
                    </a:lnTo>
                    <a:close/>
                    <a:moveTo>
                      <a:pt x="7" y="1"/>
                    </a:moveTo>
                    <a:lnTo>
                      <a:pt x="6" y="0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7" y="1"/>
                    </a:lnTo>
                    <a:lnTo>
                      <a:pt x="7" y="1"/>
                    </a:lnTo>
                    <a:close/>
                    <a:moveTo>
                      <a:pt x="4" y="1"/>
                    </a:moveTo>
                    <a:lnTo>
                      <a:pt x="3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1"/>
                    </a:lnTo>
                    <a:lnTo>
                      <a:pt x="4" y="1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B067B95-D1AC-CC39-EB67-807018B5004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67163" y="3859213"/>
                <a:ext cx="20637" cy="23813"/>
              </a:xfrm>
              <a:custGeom>
                <a:avLst/>
                <a:gdLst>
                  <a:gd name="T0" fmla="*/ 11 w 13"/>
                  <a:gd name="T1" fmla="*/ 15 h 15"/>
                  <a:gd name="T2" fmla="*/ 11 w 13"/>
                  <a:gd name="T3" fmla="*/ 15 h 15"/>
                  <a:gd name="T4" fmla="*/ 11 w 13"/>
                  <a:gd name="T5" fmla="*/ 13 h 15"/>
                  <a:gd name="T6" fmla="*/ 11 w 13"/>
                  <a:gd name="T7" fmla="*/ 12 h 15"/>
                  <a:gd name="T8" fmla="*/ 10 w 13"/>
                  <a:gd name="T9" fmla="*/ 13 h 15"/>
                  <a:gd name="T10" fmla="*/ 9 w 13"/>
                  <a:gd name="T11" fmla="*/ 14 h 15"/>
                  <a:gd name="T12" fmla="*/ 9 w 13"/>
                  <a:gd name="T13" fmla="*/ 15 h 15"/>
                  <a:gd name="T14" fmla="*/ 9 w 13"/>
                  <a:gd name="T15" fmla="*/ 15 h 15"/>
                  <a:gd name="T16" fmla="*/ 11 w 13"/>
                  <a:gd name="T17" fmla="*/ 15 h 15"/>
                  <a:gd name="T18" fmla="*/ 11 w 13"/>
                  <a:gd name="T19" fmla="*/ 15 h 15"/>
                  <a:gd name="T20" fmla="*/ 3 w 13"/>
                  <a:gd name="T21" fmla="*/ 12 h 15"/>
                  <a:gd name="T22" fmla="*/ 4 w 13"/>
                  <a:gd name="T23" fmla="*/ 11 h 15"/>
                  <a:gd name="T24" fmla="*/ 4 w 13"/>
                  <a:gd name="T25" fmla="*/ 8 h 15"/>
                  <a:gd name="T26" fmla="*/ 4 w 13"/>
                  <a:gd name="T27" fmla="*/ 6 h 15"/>
                  <a:gd name="T28" fmla="*/ 3 w 13"/>
                  <a:gd name="T29" fmla="*/ 6 h 15"/>
                  <a:gd name="T30" fmla="*/ 3 w 13"/>
                  <a:gd name="T31" fmla="*/ 5 h 15"/>
                  <a:gd name="T32" fmla="*/ 0 w 13"/>
                  <a:gd name="T33" fmla="*/ 4 h 15"/>
                  <a:gd name="T34" fmla="*/ 0 w 13"/>
                  <a:gd name="T35" fmla="*/ 5 h 15"/>
                  <a:gd name="T36" fmla="*/ 0 w 13"/>
                  <a:gd name="T37" fmla="*/ 6 h 15"/>
                  <a:gd name="T38" fmla="*/ 0 w 13"/>
                  <a:gd name="T39" fmla="*/ 11 h 15"/>
                  <a:gd name="T40" fmla="*/ 0 w 13"/>
                  <a:gd name="T41" fmla="*/ 13 h 15"/>
                  <a:gd name="T42" fmla="*/ 1 w 13"/>
                  <a:gd name="T43" fmla="*/ 13 h 15"/>
                  <a:gd name="T44" fmla="*/ 3 w 13"/>
                  <a:gd name="T45" fmla="*/ 12 h 15"/>
                  <a:gd name="T46" fmla="*/ 3 w 13"/>
                  <a:gd name="T47" fmla="*/ 12 h 15"/>
                  <a:gd name="T48" fmla="*/ 9 w 13"/>
                  <a:gd name="T49" fmla="*/ 8 h 15"/>
                  <a:gd name="T50" fmla="*/ 13 w 13"/>
                  <a:gd name="T51" fmla="*/ 7 h 15"/>
                  <a:gd name="T52" fmla="*/ 9 w 13"/>
                  <a:gd name="T53" fmla="*/ 4 h 15"/>
                  <a:gd name="T54" fmla="*/ 8 w 13"/>
                  <a:gd name="T55" fmla="*/ 3 h 15"/>
                  <a:gd name="T56" fmla="*/ 8 w 13"/>
                  <a:gd name="T57" fmla="*/ 2 h 15"/>
                  <a:gd name="T58" fmla="*/ 7 w 13"/>
                  <a:gd name="T59" fmla="*/ 0 h 15"/>
                  <a:gd name="T60" fmla="*/ 6 w 13"/>
                  <a:gd name="T61" fmla="*/ 1 h 15"/>
                  <a:gd name="T62" fmla="*/ 5 w 13"/>
                  <a:gd name="T63" fmla="*/ 2 h 15"/>
                  <a:gd name="T64" fmla="*/ 6 w 13"/>
                  <a:gd name="T65" fmla="*/ 4 h 15"/>
                  <a:gd name="T66" fmla="*/ 5 w 13"/>
                  <a:gd name="T67" fmla="*/ 6 h 15"/>
                  <a:gd name="T68" fmla="*/ 5 w 13"/>
                  <a:gd name="T69" fmla="*/ 8 h 15"/>
                  <a:gd name="T70" fmla="*/ 7 w 13"/>
                  <a:gd name="T71" fmla="*/ 8 h 15"/>
                  <a:gd name="T72" fmla="*/ 9 w 13"/>
                  <a:gd name="T73" fmla="*/ 8 h 15"/>
                  <a:gd name="T74" fmla="*/ 9 w 13"/>
                  <a:gd name="T7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" h="15">
                    <a:moveTo>
                      <a:pt x="11" y="15"/>
                    </a:moveTo>
                    <a:lnTo>
                      <a:pt x="11" y="15"/>
                    </a:lnTo>
                    <a:lnTo>
                      <a:pt x="11" y="13"/>
                    </a:lnTo>
                    <a:lnTo>
                      <a:pt x="11" y="12"/>
                    </a:lnTo>
                    <a:lnTo>
                      <a:pt x="10" y="13"/>
                    </a:lnTo>
                    <a:lnTo>
                      <a:pt x="9" y="14"/>
                    </a:lnTo>
                    <a:lnTo>
                      <a:pt x="9" y="15"/>
                    </a:lnTo>
                    <a:lnTo>
                      <a:pt x="9" y="15"/>
                    </a:lnTo>
                    <a:lnTo>
                      <a:pt x="11" y="15"/>
                    </a:lnTo>
                    <a:lnTo>
                      <a:pt x="11" y="15"/>
                    </a:lnTo>
                    <a:close/>
                    <a:moveTo>
                      <a:pt x="3" y="12"/>
                    </a:moveTo>
                    <a:lnTo>
                      <a:pt x="4" y="11"/>
                    </a:lnTo>
                    <a:lnTo>
                      <a:pt x="4" y="8"/>
                    </a:lnTo>
                    <a:lnTo>
                      <a:pt x="4" y="6"/>
                    </a:lnTo>
                    <a:lnTo>
                      <a:pt x="3" y="6"/>
                    </a:lnTo>
                    <a:lnTo>
                      <a:pt x="3" y="5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1" y="13"/>
                    </a:lnTo>
                    <a:lnTo>
                      <a:pt x="3" y="12"/>
                    </a:lnTo>
                    <a:lnTo>
                      <a:pt x="3" y="12"/>
                    </a:lnTo>
                    <a:close/>
                    <a:moveTo>
                      <a:pt x="9" y="8"/>
                    </a:moveTo>
                    <a:lnTo>
                      <a:pt x="13" y="7"/>
                    </a:lnTo>
                    <a:lnTo>
                      <a:pt x="9" y="4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5" y="2"/>
                    </a:lnTo>
                    <a:lnTo>
                      <a:pt x="6" y="4"/>
                    </a:lnTo>
                    <a:lnTo>
                      <a:pt x="5" y="6"/>
                    </a:lnTo>
                    <a:lnTo>
                      <a:pt x="5" y="8"/>
                    </a:lnTo>
                    <a:lnTo>
                      <a:pt x="7" y="8"/>
                    </a:lnTo>
                    <a:lnTo>
                      <a:pt x="9" y="8"/>
                    </a:lnTo>
                    <a:lnTo>
                      <a:pt x="9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6" name="South America">
              <a:extLst>
                <a:ext uri="{FF2B5EF4-FFF2-40B4-BE49-F238E27FC236}">
                  <a16:creationId xmlns:a16="http://schemas.microsoft.com/office/drawing/2014/main" id="{9344B250-AC0F-A3D9-0F57-5D2A84484C50}"/>
                </a:ext>
              </a:extLst>
            </p:cNvPr>
            <p:cNvGrpSpPr/>
            <p:nvPr/>
          </p:nvGrpSpPr>
          <p:grpSpPr>
            <a:xfrm>
              <a:off x="2281786" y="3607510"/>
              <a:ext cx="956082" cy="1641651"/>
              <a:chOff x="3292475" y="3894138"/>
              <a:chExt cx="1554162" cy="2668588"/>
            </a:xfrm>
            <a:grpFill/>
          </p:grpSpPr>
          <p:sp>
            <p:nvSpPr>
              <p:cNvPr id="352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1523FE6-2208-3A3A-DBD6-64E2CE563F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2475" y="4484688"/>
                <a:ext cx="438150" cy="690563"/>
              </a:xfrm>
              <a:custGeom>
                <a:avLst/>
                <a:gdLst>
                  <a:gd name="T0" fmla="*/ 230 w 276"/>
                  <a:gd name="T1" fmla="*/ 88 h 435"/>
                  <a:gd name="T2" fmla="*/ 237 w 276"/>
                  <a:gd name="T3" fmla="*/ 64 h 435"/>
                  <a:gd name="T4" fmla="*/ 208 w 276"/>
                  <a:gd name="T5" fmla="*/ 54 h 435"/>
                  <a:gd name="T6" fmla="*/ 189 w 276"/>
                  <a:gd name="T7" fmla="*/ 57 h 435"/>
                  <a:gd name="T8" fmla="*/ 160 w 276"/>
                  <a:gd name="T9" fmla="*/ 29 h 435"/>
                  <a:gd name="T10" fmla="*/ 143 w 276"/>
                  <a:gd name="T11" fmla="*/ 11 h 435"/>
                  <a:gd name="T12" fmla="*/ 124 w 276"/>
                  <a:gd name="T13" fmla="*/ 2 h 435"/>
                  <a:gd name="T14" fmla="*/ 121 w 276"/>
                  <a:gd name="T15" fmla="*/ 36 h 435"/>
                  <a:gd name="T16" fmla="*/ 73 w 276"/>
                  <a:gd name="T17" fmla="*/ 70 h 435"/>
                  <a:gd name="T18" fmla="*/ 58 w 276"/>
                  <a:gd name="T19" fmla="*/ 107 h 435"/>
                  <a:gd name="T20" fmla="*/ 37 w 276"/>
                  <a:gd name="T21" fmla="*/ 105 h 435"/>
                  <a:gd name="T22" fmla="*/ 19 w 276"/>
                  <a:gd name="T23" fmla="*/ 104 h 435"/>
                  <a:gd name="T24" fmla="*/ 25 w 276"/>
                  <a:gd name="T25" fmla="*/ 90 h 435"/>
                  <a:gd name="T26" fmla="*/ 5 w 276"/>
                  <a:gd name="T27" fmla="*/ 95 h 435"/>
                  <a:gd name="T28" fmla="*/ 11 w 276"/>
                  <a:gd name="T29" fmla="*/ 135 h 435"/>
                  <a:gd name="T30" fmla="*/ 19 w 276"/>
                  <a:gd name="T31" fmla="*/ 154 h 435"/>
                  <a:gd name="T32" fmla="*/ 44 w 276"/>
                  <a:gd name="T33" fmla="*/ 187 h 435"/>
                  <a:gd name="T34" fmla="*/ 75 w 276"/>
                  <a:gd name="T35" fmla="*/ 246 h 435"/>
                  <a:gd name="T36" fmla="*/ 118 w 276"/>
                  <a:gd name="T37" fmla="*/ 320 h 435"/>
                  <a:gd name="T38" fmla="*/ 126 w 276"/>
                  <a:gd name="T39" fmla="*/ 348 h 435"/>
                  <a:gd name="T40" fmla="*/ 184 w 276"/>
                  <a:gd name="T41" fmla="*/ 388 h 435"/>
                  <a:gd name="T42" fmla="*/ 229 w 276"/>
                  <a:gd name="T43" fmla="*/ 421 h 435"/>
                  <a:gd name="T44" fmla="*/ 261 w 276"/>
                  <a:gd name="T45" fmla="*/ 429 h 435"/>
                  <a:gd name="T46" fmla="*/ 276 w 276"/>
                  <a:gd name="T47" fmla="*/ 391 h 435"/>
                  <a:gd name="T48" fmla="*/ 270 w 276"/>
                  <a:gd name="T49" fmla="*/ 363 h 435"/>
                  <a:gd name="T50" fmla="*/ 272 w 276"/>
                  <a:gd name="T51" fmla="*/ 342 h 435"/>
                  <a:gd name="T52" fmla="*/ 271 w 276"/>
                  <a:gd name="T53" fmla="*/ 306 h 435"/>
                  <a:gd name="T54" fmla="*/ 255 w 276"/>
                  <a:gd name="T55" fmla="*/ 259 h 435"/>
                  <a:gd name="T56" fmla="*/ 234 w 276"/>
                  <a:gd name="T57" fmla="*/ 261 h 435"/>
                  <a:gd name="T58" fmla="*/ 216 w 276"/>
                  <a:gd name="T59" fmla="*/ 238 h 435"/>
                  <a:gd name="T60" fmla="*/ 189 w 276"/>
                  <a:gd name="T61" fmla="*/ 225 h 435"/>
                  <a:gd name="T62" fmla="*/ 180 w 276"/>
                  <a:gd name="T63" fmla="*/ 213 h 435"/>
                  <a:gd name="T64" fmla="*/ 157 w 276"/>
                  <a:gd name="T65" fmla="*/ 178 h 435"/>
                  <a:gd name="T66" fmla="*/ 163 w 276"/>
                  <a:gd name="T67" fmla="*/ 164 h 435"/>
                  <a:gd name="T68" fmla="*/ 172 w 276"/>
                  <a:gd name="T69" fmla="*/ 144 h 435"/>
                  <a:gd name="T70" fmla="*/ 179 w 276"/>
                  <a:gd name="T71" fmla="*/ 124 h 435"/>
                  <a:gd name="T72" fmla="*/ 219 w 276"/>
                  <a:gd name="T73" fmla="*/ 104 h 435"/>
                  <a:gd name="T74" fmla="*/ 241 w 276"/>
                  <a:gd name="T75" fmla="*/ 101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6" h="435">
                    <a:moveTo>
                      <a:pt x="241" y="101"/>
                    </a:moveTo>
                    <a:lnTo>
                      <a:pt x="230" y="88"/>
                    </a:lnTo>
                    <a:lnTo>
                      <a:pt x="224" y="88"/>
                    </a:lnTo>
                    <a:lnTo>
                      <a:pt x="237" y="64"/>
                    </a:lnTo>
                    <a:lnTo>
                      <a:pt x="220" y="53"/>
                    </a:lnTo>
                    <a:lnTo>
                      <a:pt x="208" y="54"/>
                    </a:lnTo>
                    <a:lnTo>
                      <a:pt x="200" y="51"/>
                    </a:lnTo>
                    <a:lnTo>
                      <a:pt x="189" y="57"/>
                    </a:lnTo>
                    <a:lnTo>
                      <a:pt x="173" y="54"/>
                    </a:lnTo>
                    <a:lnTo>
                      <a:pt x="160" y="29"/>
                    </a:lnTo>
                    <a:lnTo>
                      <a:pt x="150" y="23"/>
                    </a:lnTo>
                    <a:lnTo>
                      <a:pt x="143" y="11"/>
                    </a:lnTo>
                    <a:lnTo>
                      <a:pt x="129" y="0"/>
                    </a:lnTo>
                    <a:lnTo>
                      <a:pt x="124" y="2"/>
                    </a:lnTo>
                    <a:lnTo>
                      <a:pt x="128" y="21"/>
                    </a:lnTo>
                    <a:lnTo>
                      <a:pt x="121" y="36"/>
                    </a:lnTo>
                    <a:lnTo>
                      <a:pt x="99" y="61"/>
                    </a:lnTo>
                    <a:lnTo>
                      <a:pt x="73" y="70"/>
                    </a:lnTo>
                    <a:lnTo>
                      <a:pt x="61" y="91"/>
                    </a:lnTo>
                    <a:lnTo>
                      <a:pt x="58" y="107"/>
                    </a:lnTo>
                    <a:lnTo>
                      <a:pt x="46" y="117"/>
                    </a:lnTo>
                    <a:lnTo>
                      <a:pt x="37" y="105"/>
                    </a:lnTo>
                    <a:lnTo>
                      <a:pt x="29" y="102"/>
                    </a:lnTo>
                    <a:lnTo>
                      <a:pt x="19" y="104"/>
                    </a:lnTo>
                    <a:lnTo>
                      <a:pt x="19" y="95"/>
                    </a:lnTo>
                    <a:lnTo>
                      <a:pt x="25" y="90"/>
                    </a:lnTo>
                    <a:lnTo>
                      <a:pt x="22" y="80"/>
                    </a:lnTo>
                    <a:lnTo>
                      <a:pt x="5" y="95"/>
                    </a:lnTo>
                    <a:lnTo>
                      <a:pt x="0" y="111"/>
                    </a:lnTo>
                    <a:lnTo>
                      <a:pt x="11" y="135"/>
                    </a:lnTo>
                    <a:lnTo>
                      <a:pt x="4" y="145"/>
                    </a:lnTo>
                    <a:lnTo>
                      <a:pt x="19" y="154"/>
                    </a:lnTo>
                    <a:lnTo>
                      <a:pt x="36" y="170"/>
                    </a:lnTo>
                    <a:lnTo>
                      <a:pt x="44" y="187"/>
                    </a:lnTo>
                    <a:lnTo>
                      <a:pt x="53" y="198"/>
                    </a:lnTo>
                    <a:lnTo>
                      <a:pt x="75" y="246"/>
                    </a:lnTo>
                    <a:lnTo>
                      <a:pt x="99" y="290"/>
                    </a:lnTo>
                    <a:lnTo>
                      <a:pt x="118" y="320"/>
                    </a:lnTo>
                    <a:lnTo>
                      <a:pt x="115" y="327"/>
                    </a:lnTo>
                    <a:lnTo>
                      <a:pt x="126" y="348"/>
                    </a:lnTo>
                    <a:lnTo>
                      <a:pt x="143" y="362"/>
                    </a:lnTo>
                    <a:lnTo>
                      <a:pt x="184" y="388"/>
                    </a:lnTo>
                    <a:lnTo>
                      <a:pt x="227" y="411"/>
                    </a:lnTo>
                    <a:lnTo>
                      <a:pt x="229" y="421"/>
                    </a:lnTo>
                    <a:lnTo>
                      <a:pt x="251" y="435"/>
                    </a:lnTo>
                    <a:lnTo>
                      <a:pt x="261" y="429"/>
                    </a:lnTo>
                    <a:lnTo>
                      <a:pt x="266" y="417"/>
                    </a:lnTo>
                    <a:lnTo>
                      <a:pt x="276" y="391"/>
                    </a:lnTo>
                    <a:lnTo>
                      <a:pt x="266" y="371"/>
                    </a:lnTo>
                    <a:lnTo>
                      <a:pt x="270" y="363"/>
                    </a:lnTo>
                    <a:lnTo>
                      <a:pt x="266" y="354"/>
                    </a:lnTo>
                    <a:lnTo>
                      <a:pt x="272" y="342"/>
                    </a:lnTo>
                    <a:lnTo>
                      <a:pt x="271" y="322"/>
                    </a:lnTo>
                    <a:lnTo>
                      <a:pt x="271" y="306"/>
                    </a:lnTo>
                    <a:lnTo>
                      <a:pt x="275" y="297"/>
                    </a:lnTo>
                    <a:lnTo>
                      <a:pt x="255" y="259"/>
                    </a:lnTo>
                    <a:lnTo>
                      <a:pt x="243" y="264"/>
                    </a:lnTo>
                    <a:lnTo>
                      <a:pt x="234" y="261"/>
                    </a:lnTo>
                    <a:lnTo>
                      <a:pt x="233" y="224"/>
                    </a:lnTo>
                    <a:lnTo>
                      <a:pt x="216" y="238"/>
                    </a:lnTo>
                    <a:lnTo>
                      <a:pt x="199" y="237"/>
                    </a:lnTo>
                    <a:lnTo>
                      <a:pt x="189" y="225"/>
                    </a:lnTo>
                    <a:lnTo>
                      <a:pt x="176" y="224"/>
                    </a:lnTo>
                    <a:lnTo>
                      <a:pt x="180" y="213"/>
                    </a:lnTo>
                    <a:lnTo>
                      <a:pt x="167" y="199"/>
                    </a:lnTo>
                    <a:lnTo>
                      <a:pt x="157" y="178"/>
                    </a:lnTo>
                    <a:lnTo>
                      <a:pt x="163" y="174"/>
                    </a:lnTo>
                    <a:lnTo>
                      <a:pt x="163" y="164"/>
                    </a:lnTo>
                    <a:lnTo>
                      <a:pt x="175" y="156"/>
                    </a:lnTo>
                    <a:lnTo>
                      <a:pt x="172" y="144"/>
                    </a:lnTo>
                    <a:lnTo>
                      <a:pt x="177" y="136"/>
                    </a:lnTo>
                    <a:lnTo>
                      <a:pt x="179" y="124"/>
                    </a:lnTo>
                    <a:lnTo>
                      <a:pt x="202" y="109"/>
                    </a:lnTo>
                    <a:lnTo>
                      <a:pt x="219" y="104"/>
                    </a:lnTo>
                    <a:lnTo>
                      <a:pt x="222" y="100"/>
                    </a:lnTo>
                    <a:lnTo>
                      <a:pt x="241" y="101"/>
                    </a:lnTo>
                    <a:lnTo>
                      <a:pt x="241" y="10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FFB79C-62C4-269E-7F4E-5CB1B80029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237" y="4265613"/>
                <a:ext cx="95250" cy="139700"/>
              </a:xfrm>
              <a:custGeom>
                <a:avLst/>
                <a:gdLst>
                  <a:gd name="T0" fmla="*/ 41 w 60"/>
                  <a:gd name="T1" fmla="*/ 78 h 88"/>
                  <a:gd name="T2" fmla="*/ 47 w 60"/>
                  <a:gd name="T3" fmla="*/ 60 h 88"/>
                  <a:gd name="T4" fmla="*/ 60 w 60"/>
                  <a:gd name="T5" fmla="*/ 38 h 88"/>
                  <a:gd name="T6" fmla="*/ 57 w 60"/>
                  <a:gd name="T7" fmla="*/ 28 h 88"/>
                  <a:gd name="T8" fmla="*/ 35 w 60"/>
                  <a:gd name="T9" fmla="*/ 8 h 88"/>
                  <a:gd name="T10" fmla="*/ 20 w 60"/>
                  <a:gd name="T11" fmla="*/ 3 h 88"/>
                  <a:gd name="T12" fmla="*/ 13 w 60"/>
                  <a:gd name="T13" fmla="*/ 0 h 88"/>
                  <a:gd name="T14" fmla="*/ 2 w 60"/>
                  <a:gd name="T15" fmla="*/ 21 h 88"/>
                  <a:gd name="T16" fmla="*/ 3 w 60"/>
                  <a:gd name="T17" fmla="*/ 37 h 88"/>
                  <a:gd name="T18" fmla="*/ 11 w 60"/>
                  <a:gd name="T19" fmla="*/ 50 h 88"/>
                  <a:gd name="T20" fmla="*/ 7 w 60"/>
                  <a:gd name="T21" fmla="*/ 61 h 88"/>
                  <a:gd name="T22" fmla="*/ 4 w 60"/>
                  <a:gd name="T23" fmla="*/ 72 h 88"/>
                  <a:gd name="T24" fmla="*/ 0 w 60"/>
                  <a:gd name="T25" fmla="*/ 82 h 88"/>
                  <a:gd name="T26" fmla="*/ 8 w 60"/>
                  <a:gd name="T27" fmla="*/ 87 h 88"/>
                  <a:gd name="T28" fmla="*/ 15 w 60"/>
                  <a:gd name="T29" fmla="*/ 80 h 88"/>
                  <a:gd name="T30" fmla="*/ 19 w 60"/>
                  <a:gd name="T31" fmla="*/ 81 h 88"/>
                  <a:gd name="T32" fmla="*/ 22 w 60"/>
                  <a:gd name="T33" fmla="*/ 88 h 88"/>
                  <a:gd name="T34" fmla="*/ 32 w 60"/>
                  <a:gd name="T35" fmla="*/ 86 h 88"/>
                  <a:gd name="T36" fmla="*/ 41 w 60"/>
                  <a:gd name="T37" fmla="*/ 7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0" h="88">
                    <a:moveTo>
                      <a:pt x="41" y="78"/>
                    </a:moveTo>
                    <a:lnTo>
                      <a:pt x="47" y="60"/>
                    </a:lnTo>
                    <a:lnTo>
                      <a:pt x="60" y="38"/>
                    </a:lnTo>
                    <a:lnTo>
                      <a:pt x="57" y="28"/>
                    </a:lnTo>
                    <a:lnTo>
                      <a:pt x="35" y="8"/>
                    </a:lnTo>
                    <a:lnTo>
                      <a:pt x="20" y="3"/>
                    </a:lnTo>
                    <a:lnTo>
                      <a:pt x="13" y="0"/>
                    </a:lnTo>
                    <a:lnTo>
                      <a:pt x="2" y="21"/>
                    </a:lnTo>
                    <a:lnTo>
                      <a:pt x="3" y="37"/>
                    </a:lnTo>
                    <a:lnTo>
                      <a:pt x="11" y="50"/>
                    </a:lnTo>
                    <a:lnTo>
                      <a:pt x="7" y="61"/>
                    </a:lnTo>
                    <a:lnTo>
                      <a:pt x="4" y="72"/>
                    </a:lnTo>
                    <a:lnTo>
                      <a:pt x="0" y="82"/>
                    </a:lnTo>
                    <a:lnTo>
                      <a:pt x="8" y="87"/>
                    </a:lnTo>
                    <a:lnTo>
                      <a:pt x="15" y="80"/>
                    </a:lnTo>
                    <a:lnTo>
                      <a:pt x="19" y="81"/>
                    </a:lnTo>
                    <a:lnTo>
                      <a:pt x="22" y="88"/>
                    </a:lnTo>
                    <a:lnTo>
                      <a:pt x="32" y="86"/>
                    </a:lnTo>
                    <a:lnTo>
                      <a:pt x="41" y="7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91D4928-02F6-E448-8E1B-A5C55A1284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1450" y="3921126"/>
                <a:ext cx="11112" cy="19050"/>
              </a:xfrm>
              <a:custGeom>
                <a:avLst/>
                <a:gdLst>
                  <a:gd name="T0" fmla="*/ 7 w 7"/>
                  <a:gd name="T1" fmla="*/ 10 h 12"/>
                  <a:gd name="T2" fmla="*/ 6 w 7"/>
                  <a:gd name="T3" fmla="*/ 7 h 12"/>
                  <a:gd name="T4" fmla="*/ 6 w 7"/>
                  <a:gd name="T5" fmla="*/ 6 h 12"/>
                  <a:gd name="T6" fmla="*/ 5 w 7"/>
                  <a:gd name="T7" fmla="*/ 5 h 12"/>
                  <a:gd name="T8" fmla="*/ 5 w 7"/>
                  <a:gd name="T9" fmla="*/ 4 h 12"/>
                  <a:gd name="T10" fmla="*/ 5 w 7"/>
                  <a:gd name="T11" fmla="*/ 3 h 12"/>
                  <a:gd name="T12" fmla="*/ 5 w 7"/>
                  <a:gd name="T13" fmla="*/ 3 h 12"/>
                  <a:gd name="T14" fmla="*/ 4 w 7"/>
                  <a:gd name="T15" fmla="*/ 1 h 12"/>
                  <a:gd name="T16" fmla="*/ 2 w 7"/>
                  <a:gd name="T17" fmla="*/ 0 h 12"/>
                  <a:gd name="T18" fmla="*/ 1 w 7"/>
                  <a:gd name="T19" fmla="*/ 0 h 12"/>
                  <a:gd name="T20" fmla="*/ 0 w 7"/>
                  <a:gd name="T21" fmla="*/ 1 h 12"/>
                  <a:gd name="T22" fmla="*/ 0 w 7"/>
                  <a:gd name="T23" fmla="*/ 2 h 12"/>
                  <a:gd name="T24" fmla="*/ 1 w 7"/>
                  <a:gd name="T25" fmla="*/ 6 h 12"/>
                  <a:gd name="T26" fmla="*/ 2 w 7"/>
                  <a:gd name="T27" fmla="*/ 6 h 12"/>
                  <a:gd name="T28" fmla="*/ 4 w 7"/>
                  <a:gd name="T29" fmla="*/ 7 h 12"/>
                  <a:gd name="T30" fmla="*/ 2 w 7"/>
                  <a:gd name="T31" fmla="*/ 9 h 12"/>
                  <a:gd name="T32" fmla="*/ 2 w 7"/>
                  <a:gd name="T33" fmla="*/ 9 h 12"/>
                  <a:gd name="T34" fmla="*/ 3 w 7"/>
                  <a:gd name="T35" fmla="*/ 10 h 12"/>
                  <a:gd name="T36" fmla="*/ 5 w 7"/>
                  <a:gd name="T37" fmla="*/ 10 h 12"/>
                  <a:gd name="T38" fmla="*/ 6 w 7"/>
                  <a:gd name="T39" fmla="*/ 12 h 12"/>
                  <a:gd name="T40" fmla="*/ 7 w 7"/>
                  <a:gd name="T41" fmla="*/ 11 h 12"/>
                  <a:gd name="T42" fmla="*/ 7 w 7"/>
                  <a:gd name="T43" fmla="*/ 10 h 12"/>
                  <a:gd name="T44" fmla="*/ 7 w 7"/>
                  <a:gd name="T45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" h="12">
                    <a:moveTo>
                      <a:pt x="7" y="10"/>
                    </a:moveTo>
                    <a:lnTo>
                      <a:pt x="6" y="7"/>
                    </a:lnTo>
                    <a:lnTo>
                      <a:pt x="6" y="6"/>
                    </a:lnTo>
                    <a:lnTo>
                      <a:pt x="5" y="5"/>
                    </a:lnTo>
                    <a:lnTo>
                      <a:pt x="5" y="4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4" y="7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6" y="12"/>
                    </a:lnTo>
                    <a:lnTo>
                      <a:pt x="7" y="11"/>
                    </a:lnTo>
                    <a:lnTo>
                      <a:pt x="7" y="10"/>
                    </a:lnTo>
                    <a:lnTo>
                      <a:pt x="7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5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9757342-DA90-6C67-E5C1-802093DADCE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54437" y="5305426"/>
                <a:ext cx="515937" cy="1246188"/>
              </a:xfrm>
              <a:custGeom>
                <a:avLst/>
                <a:gdLst>
                  <a:gd name="T0" fmla="*/ 273 w 325"/>
                  <a:gd name="T1" fmla="*/ 773 h 785"/>
                  <a:gd name="T2" fmla="*/ 217 w 325"/>
                  <a:gd name="T3" fmla="*/ 753 h 785"/>
                  <a:gd name="T4" fmla="*/ 190 w 325"/>
                  <a:gd name="T5" fmla="*/ 726 h 785"/>
                  <a:gd name="T6" fmla="*/ 230 w 325"/>
                  <a:gd name="T7" fmla="*/ 776 h 785"/>
                  <a:gd name="T8" fmla="*/ 253 w 325"/>
                  <a:gd name="T9" fmla="*/ 785 h 785"/>
                  <a:gd name="T10" fmla="*/ 269 w 325"/>
                  <a:gd name="T11" fmla="*/ 784 h 785"/>
                  <a:gd name="T12" fmla="*/ 53 w 325"/>
                  <a:gd name="T13" fmla="*/ 0 h 785"/>
                  <a:gd name="T14" fmla="*/ 42 w 325"/>
                  <a:gd name="T15" fmla="*/ 29 h 785"/>
                  <a:gd name="T16" fmla="*/ 17 w 325"/>
                  <a:gd name="T17" fmla="*/ 65 h 785"/>
                  <a:gd name="T18" fmla="*/ 20 w 325"/>
                  <a:gd name="T19" fmla="*/ 112 h 785"/>
                  <a:gd name="T20" fmla="*/ 15 w 325"/>
                  <a:gd name="T21" fmla="*/ 136 h 785"/>
                  <a:gd name="T22" fmla="*/ 2 w 325"/>
                  <a:gd name="T23" fmla="*/ 180 h 785"/>
                  <a:gd name="T24" fmla="*/ 0 w 325"/>
                  <a:gd name="T25" fmla="*/ 227 h 785"/>
                  <a:gd name="T26" fmla="*/ 24 w 325"/>
                  <a:gd name="T27" fmla="*/ 272 h 785"/>
                  <a:gd name="T28" fmla="*/ 23 w 325"/>
                  <a:gd name="T29" fmla="*/ 318 h 785"/>
                  <a:gd name="T30" fmla="*/ 18 w 325"/>
                  <a:gd name="T31" fmla="*/ 353 h 785"/>
                  <a:gd name="T32" fmla="*/ 35 w 325"/>
                  <a:gd name="T33" fmla="*/ 399 h 785"/>
                  <a:gd name="T34" fmla="*/ 27 w 325"/>
                  <a:gd name="T35" fmla="*/ 430 h 785"/>
                  <a:gd name="T36" fmla="*/ 42 w 325"/>
                  <a:gd name="T37" fmla="*/ 482 h 785"/>
                  <a:gd name="T38" fmla="*/ 49 w 325"/>
                  <a:gd name="T39" fmla="*/ 513 h 785"/>
                  <a:gd name="T40" fmla="*/ 59 w 325"/>
                  <a:gd name="T41" fmla="*/ 531 h 785"/>
                  <a:gd name="T42" fmla="*/ 74 w 325"/>
                  <a:gd name="T43" fmla="*/ 545 h 785"/>
                  <a:gd name="T44" fmla="*/ 74 w 325"/>
                  <a:gd name="T45" fmla="*/ 563 h 785"/>
                  <a:gd name="T46" fmla="*/ 76 w 325"/>
                  <a:gd name="T47" fmla="*/ 613 h 785"/>
                  <a:gd name="T48" fmla="*/ 81 w 325"/>
                  <a:gd name="T49" fmla="*/ 639 h 785"/>
                  <a:gd name="T50" fmla="*/ 83 w 325"/>
                  <a:gd name="T51" fmla="*/ 675 h 785"/>
                  <a:gd name="T52" fmla="*/ 105 w 325"/>
                  <a:gd name="T53" fmla="*/ 681 h 785"/>
                  <a:gd name="T54" fmla="*/ 124 w 325"/>
                  <a:gd name="T55" fmla="*/ 712 h 785"/>
                  <a:gd name="T56" fmla="*/ 187 w 325"/>
                  <a:gd name="T57" fmla="*/ 718 h 785"/>
                  <a:gd name="T58" fmla="*/ 177 w 325"/>
                  <a:gd name="T59" fmla="*/ 706 h 785"/>
                  <a:gd name="T60" fmla="*/ 165 w 325"/>
                  <a:gd name="T61" fmla="*/ 672 h 785"/>
                  <a:gd name="T62" fmla="*/ 180 w 325"/>
                  <a:gd name="T63" fmla="*/ 635 h 785"/>
                  <a:gd name="T64" fmla="*/ 197 w 325"/>
                  <a:gd name="T65" fmla="*/ 602 h 785"/>
                  <a:gd name="T66" fmla="*/ 154 w 325"/>
                  <a:gd name="T67" fmla="*/ 579 h 785"/>
                  <a:gd name="T68" fmla="*/ 164 w 325"/>
                  <a:gd name="T69" fmla="*/ 550 h 785"/>
                  <a:gd name="T70" fmla="*/ 183 w 325"/>
                  <a:gd name="T71" fmla="*/ 538 h 785"/>
                  <a:gd name="T72" fmla="*/ 190 w 325"/>
                  <a:gd name="T73" fmla="*/ 501 h 785"/>
                  <a:gd name="T74" fmla="*/ 195 w 325"/>
                  <a:gd name="T75" fmla="*/ 481 h 785"/>
                  <a:gd name="T76" fmla="*/ 172 w 325"/>
                  <a:gd name="T77" fmla="*/ 482 h 785"/>
                  <a:gd name="T78" fmla="*/ 168 w 325"/>
                  <a:gd name="T79" fmla="*/ 452 h 785"/>
                  <a:gd name="T80" fmla="*/ 208 w 325"/>
                  <a:gd name="T81" fmla="*/ 458 h 785"/>
                  <a:gd name="T82" fmla="*/ 210 w 325"/>
                  <a:gd name="T83" fmla="*/ 438 h 785"/>
                  <a:gd name="T84" fmla="*/ 203 w 325"/>
                  <a:gd name="T85" fmla="*/ 406 h 785"/>
                  <a:gd name="T86" fmla="*/ 262 w 325"/>
                  <a:gd name="T87" fmla="*/ 404 h 785"/>
                  <a:gd name="T88" fmla="*/ 301 w 325"/>
                  <a:gd name="T89" fmla="*/ 360 h 785"/>
                  <a:gd name="T90" fmla="*/ 285 w 325"/>
                  <a:gd name="T91" fmla="*/ 338 h 785"/>
                  <a:gd name="T92" fmla="*/ 255 w 325"/>
                  <a:gd name="T93" fmla="*/ 300 h 785"/>
                  <a:gd name="T94" fmla="*/ 253 w 325"/>
                  <a:gd name="T95" fmla="*/ 272 h 785"/>
                  <a:gd name="T96" fmla="*/ 252 w 325"/>
                  <a:gd name="T97" fmla="*/ 243 h 785"/>
                  <a:gd name="T98" fmla="*/ 255 w 325"/>
                  <a:gd name="T99" fmla="*/ 200 h 785"/>
                  <a:gd name="T100" fmla="*/ 297 w 325"/>
                  <a:gd name="T101" fmla="*/ 144 h 785"/>
                  <a:gd name="T102" fmla="*/ 325 w 325"/>
                  <a:gd name="T103" fmla="*/ 122 h 785"/>
                  <a:gd name="T104" fmla="*/ 311 w 325"/>
                  <a:gd name="T105" fmla="*/ 89 h 785"/>
                  <a:gd name="T106" fmla="*/ 301 w 325"/>
                  <a:gd name="T107" fmla="*/ 114 h 785"/>
                  <a:gd name="T108" fmla="*/ 269 w 325"/>
                  <a:gd name="T109" fmla="*/ 137 h 785"/>
                  <a:gd name="T110" fmla="*/ 224 w 325"/>
                  <a:gd name="T111" fmla="*/ 127 h 785"/>
                  <a:gd name="T112" fmla="*/ 236 w 325"/>
                  <a:gd name="T113" fmla="*/ 80 h 785"/>
                  <a:gd name="T114" fmla="*/ 187 w 325"/>
                  <a:gd name="T115" fmla="*/ 53 h 785"/>
                  <a:gd name="T116" fmla="*/ 128 w 325"/>
                  <a:gd name="T117" fmla="*/ 11 h 785"/>
                  <a:gd name="T118" fmla="*/ 101 w 325"/>
                  <a:gd name="T119" fmla="*/ 4 h 785"/>
                  <a:gd name="T120" fmla="*/ 81 w 325"/>
                  <a:gd name="T121" fmla="*/ 6 h 7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25" h="785">
                    <a:moveTo>
                      <a:pt x="269" y="784"/>
                    </a:moveTo>
                    <a:lnTo>
                      <a:pt x="273" y="773"/>
                    </a:lnTo>
                    <a:lnTo>
                      <a:pt x="246" y="767"/>
                    </a:lnTo>
                    <a:lnTo>
                      <a:pt x="217" y="753"/>
                    </a:lnTo>
                    <a:lnTo>
                      <a:pt x="201" y="736"/>
                    </a:lnTo>
                    <a:lnTo>
                      <a:pt x="190" y="726"/>
                    </a:lnTo>
                    <a:lnTo>
                      <a:pt x="211" y="776"/>
                    </a:lnTo>
                    <a:lnTo>
                      <a:pt x="230" y="776"/>
                    </a:lnTo>
                    <a:lnTo>
                      <a:pt x="241" y="777"/>
                    </a:lnTo>
                    <a:lnTo>
                      <a:pt x="253" y="785"/>
                    </a:lnTo>
                    <a:lnTo>
                      <a:pt x="269" y="784"/>
                    </a:lnTo>
                    <a:lnTo>
                      <a:pt x="269" y="784"/>
                    </a:lnTo>
                    <a:close/>
                    <a:moveTo>
                      <a:pt x="81" y="6"/>
                    </a:moveTo>
                    <a:lnTo>
                      <a:pt x="53" y="0"/>
                    </a:lnTo>
                    <a:lnTo>
                      <a:pt x="38" y="22"/>
                    </a:lnTo>
                    <a:lnTo>
                      <a:pt x="42" y="29"/>
                    </a:lnTo>
                    <a:lnTo>
                      <a:pt x="37" y="53"/>
                    </a:lnTo>
                    <a:lnTo>
                      <a:pt x="17" y="65"/>
                    </a:lnTo>
                    <a:lnTo>
                      <a:pt x="22" y="104"/>
                    </a:lnTo>
                    <a:lnTo>
                      <a:pt x="20" y="112"/>
                    </a:lnTo>
                    <a:lnTo>
                      <a:pt x="27" y="121"/>
                    </a:lnTo>
                    <a:lnTo>
                      <a:pt x="15" y="136"/>
                    </a:lnTo>
                    <a:lnTo>
                      <a:pt x="5" y="158"/>
                    </a:lnTo>
                    <a:lnTo>
                      <a:pt x="2" y="180"/>
                    </a:lnTo>
                    <a:lnTo>
                      <a:pt x="8" y="203"/>
                    </a:lnTo>
                    <a:lnTo>
                      <a:pt x="0" y="227"/>
                    </a:lnTo>
                    <a:lnTo>
                      <a:pt x="19" y="268"/>
                    </a:lnTo>
                    <a:lnTo>
                      <a:pt x="24" y="272"/>
                    </a:lnTo>
                    <a:lnTo>
                      <a:pt x="29" y="295"/>
                    </a:lnTo>
                    <a:lnTo>
                      <a:pt x="23" y="318"/>
                    </a:lnTo>
                    <a:lnTo>
                      <a:pt x="29" y="338"/>
                    </a:lnTo>
                    <a:lnTo>
                      <a:pt x="18" y="353"/>
                    </a:lnTo>
                    <a:lnTo>
                      <a:pt x="23" y="376"/>
                    </a:lnTo>
                    <a:lnTo>
                      <a:pt x="35" y="399"/>
                    </a:lnTo>
                    <a:lnTo>
                      <a:pt x="26" y="409"/>
                    </a:lnTo>
                    <a:lnTo>
                      <a:pt x="27" y="430"/>
                    </a:lnTo>
                    <a:lnTo>
                      <a:pt x="30" y="453"/>
                    </a:lnTo>
                    <a:lnTo>
                      <a:pt x="42" y="482"/>
                    </a:lnTo>
                    <a:lnTo>
                      <a:pt x="36" y="486"/>
                    </a:lnTo>
                    <a:lnTo>
                      <a:pt x="49" y="513"/>
                    </a:lnTo>
                    <a:lnTo>
                      <a:pt x="62" y="521"/>
                    </a:lnTo>
                    <a:lnTo>
                      <a:pt x="59" y="531"/>
                    </a:lnTo>
                    <a:lnTo>
                      <a:pt x="69" y="536"/>
                    </a:lnTo>
                    <a:lnTo>
                      <a:pt x="74" y="545"/>
                    </a:lnTo>
                    <a:lnTo>
                      <a:pt x="67" y="549"/>
                    </a:lnTo>
                    <a:lnTo>
                      <a:pt x="74" y="563"/>
                    </a:lnTo>
                    <a:lnTo>
                      <a:pt x="78" y="593"/>
                    </a:lnTo>
                    <a:lnTo>
                      <a:pt x="76" y="613"/>
                    </a:lnTo>
                    <a:lnTo>
                      <a:pt x="82" y="625"/>
                    </a:lnTo>
                    <a:lnTo>
                      <a:pt x="81" y="639"/>
                    </a:lnTo>
                    <a:lnTo>
                      <a:pt x="72" y="649"/>
                    </a:lnTo>
                    <a:lnTo>
                      <a:pt x="83" y="675"/>
                    </a:lnTo>
                    <a:lnTo>
                      <a:pt x="92" y="682"/>
                    </a:lnTo>
                    <a:lnTo>
                      <a:pt x="105" y="681"/>
                    </a:lnTo>
                    <a:lnTo>
                      <a:pt x="111" y="698"/>
                    </a:lnTo>
                    <a:lnTo>
                      <a:pt x="124" y="712"/>
                    </a:lnTo>
                    <a:lnTo>
                      <a:pt x="169" y="715"/>
                    </a:lnTo>
                    <a:lnTo>
                      <a:pt x="187" y="718"/>
                    </a:lnTo>
                    <a:lnTo>
                      <a:pt x="195" y="719"/>
                    </a:lnTo>
                    <a:lnTo>
                      <a:pt x="177" y="706"/>
                    </a:lnTo>
                    <a:lnTo>
                      <a:pt x="162" y="682"/>
                    </a:lnTo>
                    <a:lnTo>
                      <a:pt x="165" y="672"/>
                    </a:lnTo>
                    <a:lnTo>
                      <a:pt x="178" y="662"/>
                    </a:lnTo>
                    <a:lnTo>
                      <a:pt x="180" y="635"/>
                    </a:lnTo>
                    <a:lnTo>
                      <a:pt x="198" y="622"/>
                    </a:lnTo>
                    <a:lnTo>
                      <a:pt x="197" y="602"/>
                    </a:lnTo>
                    <a:lnTo>
                      <a:pt x="178" y="596"/>
                    </a:lnTo>
                    <a:lnTo>
                      <a:pt x="154" y="579"/>
                    </a:lnTo>
                    <a:lnTo>
                      <a:pt x="154" y="563"/>
                    </a:lnTo>
                    <a:lnTo>
                      <a:pt x="164" y="550"/>
                    </a:lnTo>
                    <a:lnTo>
                      <a:pt x="182" y="550"/>
                    </a:lnTo>
                    <a:lnTo>
                      <a:pt x="183" y="538"/>
                    </a:lnTo>
                    <a:lnTo>
                      <a:pt x="178" y="515"/>
                    </a:lnTo>
                    <a:lnTo>
                      <a:pt x="190" y="501"/>
                    </a:lnTo>
                    <a:lnTo>
                      <a:pt x="204" y="493"/>
                    </a:lnTo>
                    <a:lnTo>
                      <a:pt x="195" y="481"/>
                    </a:lnTo>
                    <a:lnTo>
                      <a:pt x="187" y="489"/>
                    </a:lnTo>
                    <a:lnTo>
                      <a:pt x="172" y="482"/>
                    </a:lnTo>
                    <a:lnTo>
                      <a:pt x="162" y="459"/>
                    </a:lnTo>
                    <a:lnTo>
                      <a:pt x="168" y="452"/>
                    </a:lnTo>
                    <a:lnTo>
                      <a:pt x="190" y="462"/>
                    </a:lnTo>
                    <a:lnTo>
                      <a:pt x="208" y="458"/>
                    </a:lnTo>
                    <a:lnTo>
                      <a:pt x="218" y="450"/>
                    </a:lnTo>
                    <a:lnTo>
                      <a:pt x="210" y="438"/>
                    </a:lnTo>
                    <a:lnTo>
                      <a:pt x="210" y="421"/>
                    </a:lnTo>
                    <a:lnTo>
                      <a:pt x="203" y="406"/>
                    </a:lnTo>
                    <a:lnTo>
                      <a:pt x="224" y="409"/>
                    </a:lnTo>
                    <a:lnTo>
                      <a:pt x="262" y="404"/>
                    </a:lnTo>
                    <a:lnTo>
                      <a:pt x="289" y="391"/>
                    </a:lnTo>
                    <a:lnTo>
                      <a:pt x="301" y="360"/>
                    </a:lnTo>
                    <a:lnTo>
                      <a:pt x="300" y="348"/>
                    </a:lnTo>
                    <a:lnTo>
                      <a:pt x="285" y="338"/>
                    </a:lnTo>
                    <a:lnTo>
                      <a:pt x="285" y="321"/>
                    </a:lnTo>
                    <a:lnTo>
                      <a:pt x="255" y="300"/>
                    </a:lnTo>
                    <a:lnTo>
                      <a:pt x="254" y="288"/>
                    </a:lnTo>
                    <a:lnTo>
                      <a:pt x="253" y="272"/>
                    </a:lnTo>
                    <a:lnTo>
                      <a:pt x="256" y="267"/>
                    </a:lnTo>
                    <a:lnTo>
                      <a:pt x="252" y="243"/>
                    </a:lnTo>
                    <a:lnTo>
                      <a:pt x="253" y="219"/>
                    </a:lnTo>
                    <a:lnTo>
                      <a:pt x="255" y="200"/>
                    </a:lnTo>
                    <a:lnTo>
                      <a:pt x="277" y="168"/>
                    </a:lnTo>
                    <a:lnTo>
                      <a:pt x="297" y="144"/>
                    </a:lnTo>
                    <a:lnTo>
                      <a:pt x="309" y="135"/>
                    </a:lnTo>
                    <a:lnTo>
                      <a:pt x="325" y="122"/>
                    </a:lnTo>
                    <a:lnTo>
                      <a:pt x="323" y="103"/>
                    </a:lnTo>
                    <a:lnTo>
                      <a:pt x="311" y="89"/>
                    </a:lnTo>
                    <a:lnTo>
                      <a:pt x="302" y="94"/>
                    </a:lnTo>
                    <a:lnTo>
                      <a:pt x="301" y="114"/>
                    </a:lnTo>
                    <a:lnTo>
                      <a:pt x="285" y="133"/>
                    </a:lnTo>
                    <a:lnTo>
                      <a:pt x="269" y="137"/>
                    </a:lnTo>
                    <a:lnTo>
                      <a:pt x="246" y="133"/>
                    </a:lnTo>
                    <a:lnTo>
                      <a:pt x="224" y="127"/>
                    </a:lnTo>
                    <a:lnTo>
                      <a:pt x="240" y="90"/>
                    </a:lnTo>
                    <a:lnTo>
                      <a:pt x="236" y="80"/>
                    </a:lnTo>
                    <a:lnTo>
                      <a:pt x="214" y="71"/>
                    </a:lnTo>
                    <a:lnTo>
                      <a:pt x="187" y="53"/>
                    </a:lnTo>
                    <a:lnTo>
                      <a:pt x="170" y="49"/>
                    </a:lnTo>
                    <a:lnTo>
                      <a:pt x="128" y="11"/>
                    </a:lnTo>
                    <a:lnTo>
                      <a:pt x="124" y="6"/>
                    </a:lnTo>
                    <a:lnTo>
                      <a:pt x="101" y="4"/>
                    </a:lnTo>
                    <a:lnTo>
                      <a:pt x="94" y="24"/>
                    </a:lnTo>
                    <a:lnTo>
                      <a:pt x="81" y="6"/>
                    </a:lnTo>
                    <a:lnTo>
                      <a:pt x="81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6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0AA8131-F1DC-77FE-B670-ACBCEE2D0D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287" y="4851401"/>
                <a:ext cx="415925" cy="495300"/>
              </a:xfrm>
              <a:custGeom>
                <a:avLst/>
                <a:gdLst>
                  <a:gd name="T0" fmla="*/ 253 w 262"/>
                  <a:gd name="T1" fmla="*/ 247 h 312"/>
                  <a:gd name="T2" fmla="*/ 258 w 262"/>
                  <a:gd name="T3" fmla="*/ 243 h 312"/>
                  <a:gd name="T4" fmla="*/ 255 w 262"/>
                  <a:gd name="T5" fmla="*/ 229 h 312"/>
                  <a:gd name="T6" fmla="*/ 260 w 262"/>
                  <a:gd name="T7" fmla="*/ 218 h 312"/>
                  <a:gd name="T8" fmla="*/ 262 w 262"/>
                  <a:gd name="T9" fmla="*/ 200 h 312"/>
                  <a:gd name="T10" fmla="*/ 256 w 262"/>
                  <a:gd name="T11" fmla="*/ 185 h 312"/>
                  <a:gd name="T12" fmla="*/ 244 w 262"/>
                  <a:gd name="T13" fmla="*/ 178 h 312"/>
                  <a:gd name="T14" fmla="*/ 241 w 262"/>
                  <a:gd name="T15" fmla="*/ 169 h 312"/>
                  <a:gd name="T16" fmla="*/ 243 w 262"/>
                  <a:gd name="T17" fmla="*/ 156 h 312"/>
                  <a:gd name="T18" fmla="*/ 203 w 262"/>
                  <a:gd name="T19" fmla="*/ 154 h 312"/>
                  <a:gd name="T20" fmla="*/ 194 w 262"/>
                  <a:gd name="T21" fmla="*/ 127 h 312"/>
                  <a:gd name="T22" fmla="*/ 199 w 262"/>
                  <a:gd name="T23" fmla="*/ 126 h 312"/>
                  <a:gd name="T24" fmla="*/ 198 w 262"/>
                  <a:gd name="T25" fmla="*/ 116 h 312"/>
                  <a:gd name="T26" fmla="*/ 194 w 262"/>
                  <a:gd name="T27" fmla="*/ 109 h 312"/>
                  <a:gd name="T28" fmla="*/ 192 w 262"/>
                  <a:gd name="T29" fmla="*/ 95 h 312"/>
                  <a:gd name="T30" fmla="*/ 180 w 262"/>
                  <a:gd name="T31" fmla="*/ 89 h 312"/>
                  <a:gd name="T32" fmla="*/ 167 w 262"/>
                  <a:gd name="T33" fmla="*/ 89 h 312"/>
                  <a:gd name="T34" fmla="*/ 157 w 262"/>
                  <a:gd name="T35" fmla="*/ 81 h 312"/>
                  <a:gd name="T36" fmla="*/ 143 w 262"/>
                  <a:gd name="T37" fmla="*/ 77 h 312"/>
                  <a:gd name="T38" fmla="*/ 134 w 262"/>
                  <a:gd name="T39" fmla="*/ 68 h 312"/>
                  <a:gd name="T40" fmla="*/ 111 w 262"/>
                  <a:gd name="T41" fmla="*/ 64 h 312"/>
                  <a:gd name="T42" fmla="*/ 86 w 262"/>
                  <a:gd name="T43" fmla="*/ 43 h 312"/>
                  <a:gd name="T44" fmla="*/ 87 w 262"/>
                  <a:gd name="T45" fmla="*/ 27 h 312"/>
                  <a:gd name="T46" fmla="*/ 85 w 262"/>
                  <a:gd name="T47" fmla="*/ 18 h 312"/>
                  <a:gd name="T48" fmla="*/ 85 w 262"/>
                  <a:gd name="T49" fmla="*/ 0 h 312"/>
                  <a:gd name="T50" fmla="*/ 58 w 262"/>
                  <a:gd name="T51" fmla="*/ 5 h 312"/>
                  <a:gd name="T52" fmla="*/ 48 w 262"/>
                  <a:gd name="T53" fmla="*/ 13 h 312"/>
                  <a:gd name="T54" fmla="*/ 30 w 262"/>
                  <a:gd name="T55" fmla="*/ 22 h 312"/>
                  <a:gd name="T56" fmla="*/ 26 w 262"/>
                  <a:gd name="T57" fmla="*/ 30 h 312"/>
                  <a:gd name="T58" fmla="*/ 15 w 262"/>
                  <a:gd name="T59" fmla="*/ 31 h 312"/>
                  <a:gd name="T60" fmla="*/ 0 w 262"/>
                  <a:gd name="T61" fmla="*/ 28 h 312"/>
                  <a:gd name="T62" fmla="*/ 20 w 262"/>
                  <a:gd name="T63" fmla="*/ 66 h 312"/>
                  <a:gd name="T64" fmla="*/ 16 w 262"/>
                  <a:gd name="T65" fmla="*/ 75 h 312"/>
                  <a:gd name="T66" fmla="*/ 16 w 262"/>
                  <a:gd name="T67" fmla="*/ 91 h 312"/>
                  <a:gd name="T68" fmla="*/ 17 w 262"/>
                  <a:gd name="T69" fmla="*/ 111 h 312"/>
                  <a:gd name="T70" fmla="*/ 11 w 262"/>
                  <a:gd name="T71" fmla="*/ 123 h 312"/>
                  <a:gd name="T72" fmla="*/ 15 w 262"/>
                  <a:gd name="T73" fmla="*/ 132 h 312"/>
                  <a:gd name="T74" fmla="*/ 11 w 262"/>
                  <a:gd name="T75" fmla="*/ 140 h 312"/>
                  <a:gd name="T76" fmla="*/ 21 w 262"/>
                  <a:gd name="T77" fmla="*/ 160 h 312"/>
                  <a:gd name="T78" fmla="*/ 11 w 262"/>
                  <a:gd name="T79" fmla="*/ 186 h 312"/>
                  <a:gd name="T80" fmla="*/ 22 w 262"/>
                  <a:gd name="T81" fmla="*/ 202 h 312"/>
                  <a:gd name="T82" fmla="*/ 27 w 262"/>
                  <a:gd name="T83" fmla="*/ 219 h 312"/>
                  <a:gd name="T84" fmla="*/ 39 w 262"/>
                  <a:gd name="T85" fmla="*/ 229 h 312"/>
                  <a:gd name="T86" fmla="*/ 35 w 262"/>
                  <a:gd name="T87" fmla="*/ 252 h 312"/>
                  <a:gd name="T88" fmla="*/ 48 w 262"/>
                  <a:gd name="T89" fmla="*/ 279 h 312"/>
                  <a:gd name="T90" fmla="*/ 60 w 262"/>
                  <a:gd name="T91" fmla="*/ 312 h 312"/>
                  <a:gd name="T92" fmla="*/ 74 w 262"/>
                  <a:gd name="T93" fmla="*/ 308 h 312"/>
                  <a:gd name="T94" fmla="*/ 89 w 262"/>
                  <a:gd name="T95" fmla="*/ 286 h 312"/>
                  <a:gd name="T96" fmla="*/ 117 w 262"/>
                  <a:gd name="T97" fmla="*/ 292 h 312"/>
                  <a:gd name="T98" fmla="*/ 130 w 262"/>
                  <a:gd name="T99" fmla="*/ 310 h 312"/>
                  <a:gd name="T100" fmla="*/ 137 w 262"/>
                  <a:gd name="T101" fmla="*/ 290 h 312"/>
                  <a:gd name="T102" fmla="*/ 160 w 262"/>
                  <a:gd name="T103" fmla="*/ 292 h 312"/>
                  <a:gd name="T104" fmla="*/ 164 w 262"/>
                  <a:gd name="T105" fmla="*/ 297 h 312"/>
                  <a:gd name="T106" fmla="*/ 170 w 262"/>
                  <a:gd name="T107" fmla="*/ 268 h 312"/>
                  <a:gd name="T108" fmla="*/ 169 w 262"/>
                  <a:gd name="T109" fmla="*/ 256 h 312"/>
                  <a:gd name="T110" fmla="*/ 177 w 262"/>
                  <a:gd name="T111" fmla="*/ 234 h 312"/>
                  <a:gd name="T112" fmla="*/ 212 w 262"/>
                  <a:gd name="T113" fmla="*/ 228 h 312"/>
                  <a:gd name="T114" fmla="*/ 231 w 262"/>
                  <a:gd name="T115" fmla="*/ 228 h 312"/>
                  <a:gd name="T116" fmla="*/ 252 w 262"/>
                  <a:gd name="T117" fmla="*/ 240 h 312"/>
                  <a:gd name="T118" fmla="*/ 253 w 262"/>
                  <a:gd name="T119" fmla="*/ 247 h 312"/>
                  <a:gd name="T120" fmla="*/ 253 w 262"/>
                  <a:gd name="T121" fmla="*/ 247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62" h="312">
                    <a:moveTo>
                      <a:pt x="253" y="247"/>
                    </a:moveTo>
                    <a:lnTo>
                      <a:pt x="258" y="243"/>
                    </a:lnTo>
                    <a:lnTo>
                      <a:pt x="255" y="229"/>
                    </a:lnTo>
                    <a:lnTo>
                      <a:pt x="260" y="218"/>
                    </a:lnTo>
                    <a:lnTo>
                      <a:pt x="262" y="200"/>
                    </a:lnTo>
                    <a:lnTo>
                      <a:pt x="256" y="185"/>
                    </a:lnTo>
                    <a:lnTo>
                      <a:pt x="244" y="178"/>
                    </a:lnTo>
                    <a:lnTo>
                      <a:pt x="241" y="169"/>
                    </a:lnTo>
                    <a:lnTo>
                      <a:pt x="243" y="156"/>
                    </a:lnTo>
                    <a:lnTo>
                      <a:pt x="203" y="154"/>
                    </a:lnTo>
                    <a:lnTo>
                      <a:pt x="194" y="127"/>
                    </a:lnTo>
                    <a:lnTo>
                      <a:pt x="199" y="126"/>
                    </a:lnTo>
                    <a:lnTo>
                      <a:pt x="198" y="116"/>
                    </a:lnTo>
                    <a:lnTo>
                      <a:pt x="194" y="109"/>
                    </a:lnTo>
                    <a:lnTo>
                      <a:pt x="192" y="95"/>
                    </a:lnTo>
                    <a:lnTo>
                      <a:pt x="180" y="89"/>
                    </a:lnTo>
                    <a:lnTo>
                      <a:pt x="167" y="89"/>
                    </a:lnTo>
                    <a:lnTo>
                      <a:pt x="157" y="81"/>
                    </a:lnTo>
                    <a:lnTo>
                      <a:pt x="143" y="77"/>
                    </a:lnTo>
                    <a:lnTo>
                      <a:pt x="134" y="68"/>
                    </a:lnTo>
                    <a:lnTo>
                      <a:pt x="111" y="64"/>
                    </a:lnTo>
                    <a:lnTo>
                      <a:pt x="86" y="43"/>
                    </a:lnTo>
                    <a:lnTo>
                      <a:pt x="87" y="27"/>
                    </a:lnTo>
                    <a:lnTo>
                      <a:pt x="85" y="18"/>
                    </a:lnTo>
                    <a:lnTo>
                      <a:pt x="85" y="0"/>
                    </a:lnTo>
                    <a:lnTo>
                      <a:pt x="58" y="5"/>
                    </a:lnTo>
                    <a:lnTo>
                      <a:pt x="48" y="13"/>
                    </a:lnTo>
                    <a:lnTo>
                      <a:pt x="30" y="22"/>
                    </a:lnTo>
                    <a:lnTo>
                      <a:pt x="26" y="30"/>
                    </a:lnTo>
                    <a:lnTo>
                      <a:pt x="15" y="31"/>
                    </a:lnTo>
                    <a:lnTo>
                      <a:pt x="0" y="28"/>
                    </a:lnTo>
                    <a:lnTo>
                      <a:pt x="20" y="66"/>
                    </a:lnTo>
                    <a:lnTo>
                      <a:pt x="16" y="75"/>
                    </a:lnTo>
                    <a:lnTo>
                      <a:pt x="16" y="91"/>
                    </a:lnTo>
                    <a:lnTo>
                      <a:pt x="17" y="111"/>
                    </a:lnTo>
                    <a:lnTo>
                      <a:pt x="11" y="123"/>
                    </a:lnTo>
                    <a:lnTo>
                      <a:pt x="15" y="132"/>
                    </a:lnTo>
                    <a:lnTo>
                      <a:pt x="11" y="140"/>
                    </a:lnTo>
                    <a:lnTo>
                      <a:pt x="21" y="160"/>
                    </a:lnTo>
                    <a:lnTo>
                      <a:pt x="11" y="186"/>
                    </a:lnTo>
                    <a:lnTo>
                      <a:pt x="22" y="202"/>
                    </a:lnTo>
                    <a:lnTo>
                      <a:pt x="27" y="219"/>
                    </a:lnTo>
                    <a:lnTo>
                      <a:pt x="39" y="229"/>
                    </a:lnTo>
                    <a:lnTo>
                      <a:pt x="35" y="252"/>
                    </a:lnTo>
                    <a:lnTo>
                      <a:pt x="48" y="279"/>
                    </a:lnTo>
                    <a:lnTo>
                      <a:pt x="60" y="312"/>
                    </a:lnTo>
                    <a:lnTo>
                      <a:pt x="74" y="308"/>
                    </a:lnTo>
                    <a:lnTo>
                      <a:pt x="89" y="286"/>
                    </a:lnTo>
                    <a:lnTo>
                      <a:pt x="117" y="292"/>
                    </a:lnTo>
                    <a:lnTo>
                      <a:pt x="130" y="310"/>
                    </a:lnTo>
                    <a:lnTo>
                      <a:pt x="137" y="290"/>
                    </a:lnTo>
                    <a:lnTo>
                      <a:pt x="160" y="292"/>
                    </a:lnTo>
                    <a:lnTo>
                      <a:pt x="164" y="297"/>
                    </a:lnTo>
                    <a:lnTo>
                      <a:pt x="170" y="268"/>
                    </a:lnTo>
                    <a:lnTo>
                      <a:pt x="169" y="256"/>
                    </a:lnTo>
                    <a:lnTo>
                      <a:pt x="177" y="234"/>
                    </a:lnTo>
                    <a:lnTo>
                      <a:pt x="212" y="228"/>
                    </a:lnTo>
                    <a:lnTo>
                      <a:pt x="231" y="228"/>
                    </a:lnTo>
                    <a:lnTo>
                      <a:pt x="252" y="240"/>
                    </a:lnTo>
                    <a:lnTo>
                      <a:pt x="253" y="247"/>
                    </a:lnTo>
                    <a:lnTo>
                      <a:pt x="253" y="24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7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41AE2E0-1061-50BC-1408-88E89A247A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1712" y="4284663"/>
                <a:ext cx="1304925" cy="1471613"/>
              </a:xfrm>
              <a:custGeom>
                <a:avLst/>
                <a:gdLst>
                  <a:gd name="T0" fmla="*/ 339 w 822"/>
                  <a:gd name="T1" fmla="*/ 85 h 927"/>
                  <a:gd name="T2" fmla="*/ 310 w 822"/>
                  <a:gd name="T3" fmla="*/ 94 h 927"/>
                  <a:gd name="T4" fmla="*/ 295 w 822"/>
                  <a:gd name="T5" fmla="*/ 39 h 927"/>
                  <a:gd name="T6" fmla="*/ 292 w 822"/>
                  <a:gd name="T7" fmla="*/ 6 h 927"/>
                  <a:gd name="T8" fmla="*/ 271 w 822"/>
                  <a:gd name="T9" fmla="*/ 17 h 927"/>
                  <a:gd name="T10" fmla="*/ 210 w 822"/>
                  <a:gd name="T11" fmla="*/ 29 h 927"/>
                  <a:gd name="T12" fmla="*/ 198 w 822"/>
                  <a:gd name="T13" fmla="*/ 51 h 927"/>
                  <a:gd name="T14" fmla="*/ 204 w 822"/>
                  <a:gd name="T15" fmla="*/ 80 h 927"/>
                  <a:gd name="T16" fmla="*/ 173 w 822"/>
                  <a:gd name="T17" fmla="*/ 106 h 927"/>
                  <a:gd name="T18" fmla="*/ 138 w 822"/>
                  <a:gd name="T19" fmla="*/ 84 h 927"/>
                  <a:gd name="T20" fmla="*/ 85 w 822"/>
                  <a:gd name="T21" fmla="*/ 99 h 927"/>
                  <a:gd name="T22" fmla="*/ 80 w 822"/>
                  <a:gd name="T23" fmla="*/ 112 h 927"/>
                  <a:gd name="T24" fmla="*/ 92 w 822"/>
                  <a:gd name="T25" fmla="*/ 162 h 927"/>
                  <a:gd name="T26" fmla="*/ 45 w 822"/>
                  <a:gd name="T27" fmla="*/ 235 h 927"/>
                  <a:gd name="T28" fmla="*/ 18 w 822"/>
                  <a:gd name="T29" fmla="*/ 282 h 927"/>
                  <a:gd name="T30" fmla="*/ 10 w 822"/>
                  <a:gd name="T31" fmla="*/ 325 h 927"/>
                  <a:gd name="T32" fmla="*/ 42 w 822"/>
                  <a:gd name="T33" fmla="*/ 363 h 927"/>
                  <a:gd name="T34" fmla="*/ 86 w 822"/>
                  <a:gd name="T35" fmla="*/ 390 h 927"/>
                  <a:gd name="T36" fmla="*/ 128 w 822"/>
                  <a:gd name="T37" fmla="*/ 379 h 927"/>
                  <a:gd name="T38" fmla="*/ 183 w 822"/>
                  <a:gd name="T39" fmla="*/ 375 h 927"/>
                  <a:gd name="T40" fmla="*/ 232 w 822"/>
                  <a:gd name="T41" fmla="*/ 425 h 927"/>
                  <a:gd name="T42" fmla="*/ 278 w 822"/>
                  <a:gd name="T43" fmla="*/ 446 h 927"/>
                  <a:gd name="T44" fmla="*/ 297 w 822"/>
                  <a:gd name="T45" fmla="*/ 483 h 927"/>
                  <a:gd name="T46" fmla="*/ 339 w 822"/>
                  <a:gd name="T47" fmla="*/ 526 h 927"/>
                  <a:gd name="T48" fmla="*/ 358 w 822"/>
                  <a:gd name="T49" fmla="*/ 575 h 927"/>
                  <a:gd name="T50" fmla="*/ 357 w 822"/>
                  <a:gd name="T51" fmla="*/ 617 h 927"/>
                  <a:gd name="T52" fmla="*/ 404 w 822"/>
                  <a:gd name="T53" fmla="*/ 657 h 927"/>
                  <a:gd name="T54" fmla="*/ 423 w 822"/>
                  <a:gd name="T55" fmla="*/ 696 h 927"/>
                  <a:gd name="T56" fmla="*/ 438 w 822"/>
                  <a:gd name="T57" fmla="*/ 723 h 927"/>
                  <a:gd name="T58" fmla="*/ 459 w 822"/>
                  <a:gd name="T59" fmla="*/ 765 h 927"/>
                  <a:gd name="T60" fmla="*/ 389 w 822"/>
                  <a:gd name="T61" fmla="*/ 843 h 927"/>
                  <a:gd name="T62" fmla="*/ 455 w 822"/>
                  <a:gd name="T63" fmla="*/ 873 h 927"/>
                  <a:gd name="T64" fmla="*/ 488 w 822"/>
                  <a:gd name="T65" fmla="*/ 927 h 927"/>
                  <a:gd name="T66" fmla="*/ 531 w 822"/>
                  <a:gd name="T67" fmla="*/ 861 h 927"/>
                  <a:gd name="T68" fmla="*/ 564 w 822"/>
                  <a:gd name="T69" fmla="*/ 770 h 927"/>
                  <a:gd name="T70" fmla="*/ 598 w 822"/>
                  <a:gd name="T71" fmla="*/ 698 h 927"/>
                  <a:gd name="T72" fmla="*/ 688 w 822"/>
                  <a:gd name="T73" fmla="*/ 671 h 927"/>
                  <a:gd name="T74" fmla="*/ 729 w 822"/>
                  <a:gd name="T75" fmla="*/ 591 h 927"/>
                  <a:gd name="T76" fmla="*/ 742 w 822"/>
                  <a:gd name="T77" fmla="*/ 497 h 927"/>
                  <a:gd name="T78" fmla="*/ 763 w 822"/>
                  <a:gd name="T79" fmla="*/ 414 h 927"/>
                  <a:gd name="T80" fmla="*/ 822 w 822"/>
                  <a:gd name="T81" fmla="*/ 300 h 927"/>
                  <a:gd name="T82" fmla="*/ 785 w 822"/>
                  <a:gd name="T83" fmla="*/ 247 h 927"/>
                  <a:gd name="T84" fmla="*/ 679 w 822"/>
                  <a:gd name="T85" fmla="*/ 194 h 927"/>
                  <a:gd name="T86" fmla="*/ 607 w 822"/>
                  <a:gd name="T87" fmla="*/ 162 h 927"/>
                  <a:gd name="T88" fmla="*/ 529 w 822"/>
                  <a:gd name="T89" fmla="*/ 131 h 927"/>
                  <a:gd name="T90" fmla="*/ 501 w 822"/>
                  <a:gd name="T91" fmla="*/ 83 h 927"/>
                  <a:gd name="T92" fmla="*/ 466 w 822"/>
                  <a:gd name="T93" fmla="*/ 26 h 927"/>
                  <a:gd name="T94" fmla="*/ 428 w 822"/>
                  <a:gd name="T95" fmla="*/ 76 h 927"/>
                  <a:gd name="T96" fmla="*/ 406 w 822"/>
                  <a:gd name="T97" fmla="*/ 70 h 927"/>
                  <a:gd name="T98" fmla="*/ 373 w 822"/>
                  <a:gd name="T99" fmla="*/ 72 h 927"/>
                  <a:gd name="T100" fmla="*/ 363 w 822"/>
                  <a:gd name="T101" fmla="*/ 80 h 9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22" h="927">
                    <a:moveTo>
                      <a:pt x="363" y="80"/>
                    </a:moveTo>
                    <a:lnTo>
                      <a:pt x="357" y="80"/>
                    </a:lnTo>
                    <a:lnTo>
                      <a:pt x="346" y="79"/>
                    </a:lnTo>
                    <a:lnTo>
                      <a:pt x="339" y="85"/>
                    </a:lnTo>
                    <a:lnTo>
                      <a:pt x="329" y="89"/>
                    </a:lnTo>
                    <a:lnTo>
                      <a:pt x="324" y="90"/>
                    </a:lnTo>
                    <a:lnTo>
                      <a:pt x="321" y="94"/>
                    </a:lnTo>
                    <a:lnTo>
                      <a:pt x="310" y="94"/>
                    </a:lnTo>
                    <a:lnTo>
                      <a:pt x="297" y="82"/>
                    </a:lnTo>
                    <a:lnTo>
                      <a:pt x="296" y="72"/>
                    </a:lnTo>
                    <a:lnTo>
                      <a:pt x="291" y="59"/>
                    </a:lnTo>
                    <a:lnTo>
                      <a:pt x="295" y="39"/>
                    </a:lnTo>
                    <a:lnTo>
                      <a:pt x="301" y="31"/>
                    </a:lnTo>
                    <a:lnTo>
                      <a:pt x="296" y="20"/>
                    </a:lnTo>
                    <a:lnTo>
                      <a:pt x="289" y="16"/>
                    </a:lnTo>
                    <a:lnTo>
                      <a:pt x="292" y="6"/>
                    </a:lnTo>
                    <a:lnTo>
                      <a:pt x="287" y="0"/>
                    </a:lnTo>
                    <a:lnTo>
                      <a:pt x="277" y="1"/>
                    </a:lnTo>
                    <a:lnTo>
                      <a:pt x="279" y="9"/>
                    </a:lnTo>
                    <a:lnTo>
                      <a:pt x="271" y="17"/>
                    </a:lnTo>
                    <a:lnTo>
                      <a:pt x="247" y="26"/>
                    </a:lnTo>
                    <a:lnTo>
                      <a:pt x="232" y="30"/>
                    </a:lnTo>
                    <a:lnTo>
                      <a:pt x="226" y="36"/>
                    </a:lnTo>
                    <a:lnTo>
                      <a:pt x="210" y="29"/>
                    </a:lnTo>
                    <a:lnTo>
                      <a:pt x="194" y="26"/>
                    </a:lnTo>
                    <a:lnTo>
                      <a:pt x="190" y="29"/>
                    </a:lnTo>
                    <a:lnTo>
                      <a:pt x="199" y="35"/>
                    </a:lnTo>
                    <a:lnTo>
                      <a:pt x="198" y="51"/>
                    </a:lnTo>
                    <a:lnTo>
                      <a:pt x="200" y="66"/>
                    </a:lnTo>
                    <a:lnTo>
                      <a:pt x="219" y="67"/>
                    </a:lnTo>
                    <a:lnTo>
                      <a:pt x="220" y="73"/>
                    </a:lnTo>
                    <a:lnTo>
                      <a:pt x="204" y="80"/>
                    </a:lnTo>
                    <a:lnTo>
                      <a:pt x="202" y="90"/>
                    </a:lnTo>
                    <a:lnTo>
                      <a:pt x="193" y="94"/>
                    </a:lnTo>
                    <a:lnTo>
                      <a:pt x="178" y="99"/>
                    </a:lnTo>
                    <a:lnTo>
                      <a:pt x="173" y="106"/>
                    </a:lnTo>
                    <a:lnTo>
                      <a:pt x="157" y="108"/>
                    </a:lnTo>
                    <a:lnTo>
                      <a:pt x="146" y="95"/>
                    </a:lnTo>
                    <a:lnTo>
                      <a:pt x="141" y="98"/>
                    </a:lnTo>
                    <a:lnTo>
                      <a:pt x="138" y="84"/>
                    </a:lnTo>
                    <a:lnTo>
                      <a:pt x="132" y="77"/>
                    </a:lnTo>
                    <a:lnTo>
                      <a:pt x="125" y="85"/>
                    </a:lnTo>
                    <a:lnTo>
                      <a:pt x="85" y="84"/>
                    </a:lnTo>
                    <a:lnTo>
                      <a:pt x="85" y="99"/>
                    </a:lnTo>
                    <a:lnTo>
                      <a:pt x="97" y="102"/>
                    </a:lnTo>
                    <a:lnTo>
                      <a:pt x="96" y="110"/>
                    </a:lnTo>
                    <a:lnTo>
                      <a:pt x="92" y="108"/>
                    </a:lnTo>
                    <a:lnTo>
                      <a:pt x="80" y="112"/>
                    </a:lnTo>
                    <a:lnTo>
                      <a:pt x="80" y="129"/>
                    </a:lnTo>
                    <a:lnTo>
                      <a:pt x="89" y="138"/>
                    </a:lnTo>
                    <a:lnTo>
                      <a:pt x="92" y="151"/>
                    </a:lnTo>
                    <a:lnTo>
                      <a:pt x="92" y="162"/>
                    </a:lnTo>
                    <a:lnTo>
                      <a:pt x="84" y="227"/>
                    </a:lnTo>
                    <a:lnTo>
                      <a:pt x="65" y="226"/>
                    </a:lnTo>
                    <a:lnTo>
                      <a:pt x="62" y="230"/>
                    </a:lnTo>
                    <a:lnTo>
                      <a:pt x="45" y="235"/>
                    </a:lnTo>
                    <a:lnTo>
                      <a:pt x="22" y="250"/>
                    </a:lnTo>
                    <a:lnTo>
                      <a:pt x="20" y="262"/>
                    </a:lnTo>
                    <a:lnTo>
                      <a:pt x="15" y="270"/>
                    </a:lnTo>
                    <a:lnTo>
                      <a:pt x="18" y="282"/>
                    </a:lnTo>
                    <a:lnTo>
                      <a:pt x="6" y="290"/>
                    </a:lnTo>
                    <a:lnTo>
                      <a:pt x="6" y="300"/>
                    </a:lnTo>
                    <a:lnTo>
                      <a:pt x="0" y="304"/>
                    </a:lnTo>
                    <a:lnTo>
                      <a:pt x="10" y="325"/>
                    </a:lnTo>
                    <a:lnTo>
                      <a:pt x="23" y="339"/>
                    </a:lnTo>
                    <a:lnTo>
                      <a:pt x="19" y="350"/>
                    </a:lnTo>
                    <a:lnTo>
                      <a:pt x="32" y="351"/>
                    </a:lnTo>
                    <a:lnTo>
                      <a:pt x="42" y="363"/>
                    </a:lnTo>
                    <a:lnTo>
                      <a:pt x="59" y="364"/>
                    </a:lnTo>
                    <a:lnTo>
                      <a:pt x="76" y="350"/>
                    </a:lnTo>
                    <a:lnTo>
                      <a:pt x="77" y="387"/>
                    </a:lnTo>
                    <a:lnTo>
                      <a:pt x="86" y="390"/>
                    </a:lnTo>
                    <a:lnTo>
                      <a:pt x="98" y="385"/>
                    </a:lnTo>
                    <a:lnTo>
                      <a:pt x="113" y="388"/>
                    </a:lnTo>
                    <a:lnTo>
                      <a:pt x="124" y="387"/>
                    </a:lnTo>
                    <a:lnTo>
                      <a:pt x="128" y="379"/>
                    </a:lnTo>
                    <a:lnTo>
                      <a:pt x="146" y="370"/>
                    </a:lnTo>
                    <a:lnTo>
                      <a:pt x="156" y="362"/>
                    </a:lnTo>
                    <a:lnTo>
                      <a:pt x="183" y="357"/>
                    </a:lnTo>
                    <a:lnTo>
                      <a:pt x="183" y="375"/>
                    </a:lnTo>
                    <a:lnTo>
                      <a:pt x="185" y="384"/>
                    </a:lnTo>
                    <a:lnTo>
                      <a:pt x="184" y="400"/>
                    </a:lnTo>
                    <a:lnTo>
                      <a:pt x="209" y="421"/>
                    </a:lnTo>
                    <a:lnTo>
                      <a:pt x="232" y="425"/>
                    </a:lnTo>
                    <a:lnTo>
                      <a:pt x="241" y="434"/>
                    </a:lnTo>
                    <a:lnTo>
                      <a:pt x="255" y="438"/>
                    </a:lnTo>
                    <a:lnTo>
                      <a:pt x="265" y="446"/>
                    </a:lnTo>
                    <a:lnTo>
                      <a:pt x="278" y="446"/>
                    </a:lnTo>
                    <a:lnTo>
                      <a:pt x="290" y="452"/>
                    </a:lnTo>
                    <a:lnTo>
                      <a:pt x="292" y="466"/>
                    </a:lnTo>
                    <a:lnTo>
                      <a:pt x="296" y="473"/>
                    </a:lnTo>
                    <a:lnTo>
                      <a:pt x="297" y="483"/>
                    </a:lnTo>
                    <a:lnTo>
                      <a:pt x="292" y="484"/>
                    </a:lnTo>
                    <a:lnTo>
                      <a:pt x="301" y="511"/>
                    </a:lnTo>
                    <a:lnTo>
                      <a:pt x="341" y="513"/>
                    </a:lnTo>
                    <a:lnTo>
                      <a:pt x="339" y="526"/>
                    </a:lnTo>
                    <a:lnTo>
                      <a:pt x="342" y="535"/>
                    </a:lnTo>
                    <a:lnTo>
                      <a:pt x="354" y="542"/>
                    </a:lnTo>
                    <a:lnTo>
                      <a:pt x="360" y="557"/>
                    </a:lnTo>
                    <a:lnTo>
                      <a:pt x="358" y="575"/>
                    </a:lnTo>
                    <a:lnTo>
                      <a:pt x="353" y="586"/>
                    </a:lnTo>
                    <a:lnTo>
                      <a:pt x="356" y="600"/>
                    </a:lnTo>
                    <a:lnTo>
                      <a:pt x="351" y="604"/>
                    </a:lnTo>
                    <a:lnTo>
                      <a:pt x="357" y="617"/>
                    </a:lnTo>
                    <a:lnTo>
                      <a:pt x="359" y="650"/>
                    </a:lnTo>
                    <a:lnTo>
                      <a:pt x="381" y="655"/>
                    </a:lnTo>
                    <a:lnTo>
                      <a:pt x="389" y="650"/>
                    </a:lnTo>
                    <a:lnTo>
                      <a:pt x="404" y="657"/>
                    </a:lnTo>
                    <a:lnTo>
                      <a:pt x="409" y="663"/>
                    </a:lnTo>
                    <a:lnTo>
                      <a:pt x="412" y="685"/>
                    </a:lnTo>
                    <a:lnTo>
                      <a:pt x="415" y="694"/>
                    </a:lnTo>
                    <a:lnTo>
                      <a:pt x="423" y="696"/>
                    </a:lnTo>
                    <a:lnTo>
                      <a:pt x="430" y="691"/>
                    </a:lnTo>
                    <a:lnTo>
                      <a:pt x="438" y="696"/>
                    </a:lnTo>
                    <a:lnTo>
                      <a:pt x="439" y="709"/>
                    </a:lnTo>
                    <a:lnTo>
                      <a:pt x="438" y="723"/>
                    </a:lnTo>
                    <a:lnTo>
                      <a:pt x="436" y="737"/>
                    </a:lnTo>
                    <a:lnTo>
                      <a:pt x="445" y="732"/>
                    </a:lnTo>
                    <a:lnTo>
                      <a:pt x="457" y="746"/>
                    </a:lnTo>
                    <a:lnTo>
                      <a:pt x="459" y="765"/>
                    </a:lnTo>
                    <a:lnTo>
                      <a:pt x="443" y="778"/>
                    </a:lnTo>
                    <a:lnTo>
                      <a:pt x="431" y="787"/>
                    </a:lnTo>
                    <a:lnTo>
                      <a:pt x="411" y="811"/>
                    </a:lnTo>
                    <a:lnTo>
                      <a:pt x="389" y="843"/>
                    </a:lnTo>
                    <a:lnTo>
                      <a:pt x="402" y="840"/>
                    </a:lnTo>
                    <a:lnTo>
                      <a:pt x="424" y="858"/>
                    </a:lnTo>
                    <a:lnTo>
                      <a:pt x="432" y="858"/>
                    </a:lnTo>
                    <a:lnTo>
                      <a:pt x="455" y="873"/>
                    </a:lnTo>
                    <a:lnTo>
                      <a:pt x="473" y="886"/>
                    </a:lnTo>
                    <a:lnTo>
                      <a:pt x="487" y="902"/>
                    </a:lnTo>
                    <a:lnTo>
                      <a:pt x="480" y="913"/>
                    </a:lnTo>
                    <a:lnTo>
                      <a:pt x="488" y="927"/>
                    </a:lnTo>
                    <a:lnTo>
                      <a:pt x="499" y="913"/>
                    </a:lnTo>
                    <a:lnTo>
                      <a:pt x="505" y="891"/>
                    </a:lnTo>
                    <a:lnTo>
                      <a:pt x="516" y="880"/>
                    </a:lnTo>
                    <a:lnTo>
                      <a:pt x="531" y="861"/>
                    </a:lnTo>
                    <a:lnTo>
                      <a:pt x="548" y="819"/>
                    </a:lnTo>
                    <a:lnTo>
                      <a:pt x="561" y="806"/>
                    </a:lnTo>
                    <a:lnTo>
                      <a:pt x="563" y="795"/>
                    </a:lnTo>
                    <a:lnTo>
                      <a:pt x="564" y="770"/>
                    </a:lnTo>
                    <a:lnTo>
                      <a:pt x="560" y="757"/>
                    </a:lnTo>
                    <a:lnTo>
                      <a:pt x="561" y="740"/>
                    </a:lnTo>
                    <a:lnTo>
                      <a:pt x="576" y="716"/>
                    </a:lnTo>
                    <a:lnTo>
                      <a:pt x="598" y="698"/>
                    </a:lnTo>
                    <a:lnTo>
                      <a:pt x="620" y="690"/>
                    </a:lnTo>
                    <a:lnTo>
                      <a:pt x="634" y="680"/>
                    </a:lnTo>
                    <a:lnTo>
                      <a:pt x="666" y="671"/>
                    </a:lnTo>
                    <a:lnTo>
                      <a:pt x="688" y="671"/>
                    </a:lnTo>
                    <a:lnTo>
                      <a:pt x="692" y="657"/>
                    </a:lnTo>
                    <a:lnTo>
                      <a:pt x="708" y="646"/>
                    </a:lnTo>
                    <a:lnTo>
                      <a:pt x="710" y="622"/>
                    </a:lnTo>
                    <a:lnTo>
                      <a:pt x="729" y="591"/>
                    </a:lnTo>
                    <a:lnTo>
                      <a:pt x="731" y="559"/>
                    </a:lnTo>
                    <a:lnTo>
                      <a:pt x="737" y="549"/>
                    </a:lnTo>
                    <a:lnTo>
                      <a:pt x="738" y="534"/>
                    </a:lnTo>
                    <a:lnTo>
                      <a:pt x="742" y="497"/>
                    </a:lnTo>
                    <a:lnTo>
                      <a:pt x="738" y="453"/>
                    </a:lnTo>
                    <a:lnTo>
                      <a:pt x="744" y="435"/>
                    </a:lnTo>
                    <a:lnTo>
                      <a:pt x="749" y="434"/>
                    </a:lnTo>
                    <a:lnTo>
                      <a:pt x="763" y="414"/>
                    </a:lnTo>
                    <a:lnTo>
                      <a:pt x="775" y="388"/>
                    </a:lnTo>
                    <a:lnTo>
                      <a:pt x="804" y="354"/>
                    </a:lnTo>
                    <a:lnTo>
                      <a:pt x="815" y="339"/>
                    </a:lnTo>
                    <a:lnTo>
                      <a:pt x="822" y="300"/>
                    </a:lnTo>
                    <a:lnTo>
                      <a:pt x="818" y="285"/>
                    </a:lnTo>
                    <a:lnTo>
                      <a:pt x="811" y="255"/>
                    </a:lnTo>
                    <a:lnTo>
                      <a:pt x="803" y="248"/>
                    </a:lnTo>
                    <a:lnTo>
                      <a:pt x="785" y="247"/>
                    </a:lnTo>
                    <a:lnTo>
                      <a:pt x="769" y="239"/>
                    </a:lnTo>
                    <a:lnTo>
                      <a:pt x="742" y="213"/>
                    </a:lnTo>
                    <a:lnTo>
                      <a:pt x="710" y="193"/>
                    </a:lnTo>
                    <a:lnTo>
                      <a:pt x="679" y="194"/>
                    </a:lnTo>
                    <a:lnTo>
                      <a:pt x="638" y="181"/>
                    </a:lnTo>
                    <a:lnTo>
                      <a:pt x="614" y="189"/>
                    </a:lnTo>
                    <a:lnTo>
                      <a:pt x="617" y="176"/>
                    </a:lnTo>
                    <a:lnTo>
                      <a:pt x="607" y="162"/>
                    </a:lnTo>
                    <a:lnTo>
                      <a:pt x="572" y="148"/>
                    </a:lnTo>
                    <a:lnTo>
                      <a:pt x="546" y="139"/>
                    </a:lnTo>
                    <a:lnTo>
                      <a:pt x="530" y="154"/>
                    </a:lnTo>
                    <a:lnTo>
                      <a:pt x="529" y="131"/>
                    </a:lnTo>
                    <a:lnTo>
                      <a:pt x="492" y="127"/>
                    </a:lnTo>
                    <a:lnTo>
                      <a:pt x="485" y="120"/>
                    </a:lnTo>
                    <a:lnTo>
                      <a:pt x="501" y="100"/>
                    </a:lnTo>
                    <a:lnTo>
                      <a:pt x="501" y="83"/>
                    </a:lnTo>
                    <a:lnTo>
                      <a:pt x="490" y="80"/>
                    </a:lnTo>
                    <a:lnTo>
                      <a:pt x="479" y="38"/>
                    </a:lnTo>
                    <a:lnTo>
                      <a:pt x="473" y="25"/>
                    </a:lnTo>
                    <a:lnTo>
                      <a:pt x="466" y="26"/>
                    </a:lnTo>
                    <a:lnTo>
                      <a:pt x="453" y="48"/>
                    </a:lnTo>
                    <a:lnTo>
                      <a:pt x="447" y="66"/>
                    </a:lnTo>
                    <a:lnTo>
                      <a:pt x="438" y="74"/>
                    </a:lnTo>
                    <a:lnTo>
                      <a:pt x="428" y="76"/>
                    </a:lnTo>
                    <a:lnTo>
                      <a:pt x="425" y="69"/>
                    </a:lnTo>
                    <a:lnTo>
                      <a:pt x="421" y="68"/>
                    </a:lnTo>
                    <a:lnTo>
                      <a:pt x="414" y="75"/>
                    </a:lnTo>
                    <a:lnTo>
                      <a:pt x="406" y="70"/>
                    </a:lnTo>
                    <a:lnTo>
                      <a:pt x="394" y="65"/>
                    </a:lnTo>
                    <a:lnTo>
                      <a:pt x="383" y="67"/>
                    </a:lnTo>
                    <a:lnTo>
                      <a:pt x="375" y="66"/>
                    </a:lnTo>
                    <a:lnTo>
                      <a:pt x="373" y="72"/>
                    </a:lnTo>
                    <a:lnTo>
                      <a:pt x="376" y="77"/>
                    </a:lnTo>
                    <a:lnTo>
                      <a:pt x="374" y="81"/>
                    </a:lnTo>
                    <a:lnTo>
                      <a:pt x="363" y="80"/>
                    </a:lnTo>
                    <a:lnTo>
                      <a:pt x="363" y="8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8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34A9973-7EF4-5CD5-6281-724191AFEF2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90937" y="5146676"/>
                <a:ext cx="446087" cy="1416050"/>
              </a:xfrm>
              <a:custGeom>
                <a:avLst/>
                <a:gdLst>
                  <a:gd name="T0" fmla="*/ 216 w 281"/>
                  <a:gd name="T1" fmla="*/ 823 h 892"/>
                  <a:gd name="T2" fmla="*/ 203 w 281"/>
                  <a:gd name="T3" fmla="*/ 847 h 892"/>
                  <a:gd name="T4" fmla="*/ 173 w 281"/>
                  <a:gd name="T5" fmla="*/ 850 h 892"/>
                  <a:gd name="T6" fmla="*/ 123 w 281"/>
                  <a:gd name="T7" fmla="*/ 831 h 892"/>
                  <a:gd name="T8" fmla="*/ 183 w 281"/>
                  <a:gd name="T9" fmla="*/ 868 h 892"/>
                  <a:gd name="T10" fmla="*/ 231 w 281"/>
                  <a:gd name="T11" fmla="*/ 884 h 892"/>
                  <a:gd name="T12" fmla="*/ 258 w 281"/>
                  <a:gd name="T13" fmla="*/ 892 h 892"/>
                  <a:gd name="T14" fmla="*/ 279 w 281"/>
                  <a:gd name="T15" fmla="*/ 886 h 892"/>
                  <a:gd name="T16" fmla="*/ 270 w 281"/>
                  <a:gd name="T17" fmla="*/ 876 h 892"/>
                  <a:gd name="T18" fmla="*/ 230 w 281"/>
                  <a:gd name="T19" fmla="*/ 826 h 892"/>
                  <a:gd name="T20" fmla="*/ 52 w 281"/>
                  <a:gd name="T21" fmla="*/ 93 h 892"/>
                  <a:gd name="T22" fmla="*/ 43 w 281"/>
                  <a:gd name="T23" fmla="*/ 43 h 892"/>
                  <a:gd name="T24" fmla="*/ 26 w 281"/>
                  <a:gd name="T25" fmla="*/ 16 h 892"/>
                  <a:gd name="T26" fmla="*/ 10 w 281"/>
                  <a:gd name="T27" fmla="*/ 12 h 892"/>
                  <a:gd name="T28" fmla="*/ 8 w 281"/>
                  <a:gd name="T29" fmla="*/ 52 h 892"/>
                  <a:gd name="T30" fmla="*/ 13 w 281"/>
                  <a:gd name="T31" fmla="*/ 143 h 892"/>
                  <a:gd name="T32" fmla="*/ 17 w 281"/>
                  <a:gd name="T33" fmla="*/ 239 h 892"/>
                  <a:gd name="T34" fmla="*/ 18 w 281"/>
                  <a:gd name="T35" fmla="*/ 297 h 892"/>
                  <a:gd name="T36" fmla="*/ 28 w 281"/>
                  <a:gd name="T37" fmla="*/ 353 h 892"/>
                  <a:gd name="T38" fmla="*/ 22 w 281"/>
                  <a:gd name="T39" fmla="*/ 425 h 892"/>
                  <a:gd name="T40" fmla="*/ 13 w 281"/>
                  <a:gd name="T41" fmla="*/ 466 h 892"/>
                  <a:gd name="T42" fmla="*/ 33 w 281"/>
                  <a:gd name="T43" fmla="*/ 517 h 892"/>
                  <a:gd name="T44" fmla="*/ 37 w 281"/>
                  <a:gd name="T45" fmla="*/ 576 h 892"/>
                  <a:gd name="T46" fmla="*/ 56 w 281"/>
                  <a:gd name="T47" fmla="*/ 612 h 892"/>
                  <a:gd name="T48" fmla="*/ 66 w 281"/>
                  <a:gd name="T49" fmla="*/ 590 h 892"/>
                  <a:gd name="T50" fmla="*/ 49 w 281"/>
                  <a:gd name="T51" fmla="*/ 629 h 892"/>
                  <a:gd name="T52" fmla="*/ 47 w 281"/>
                  <a:gd name="T53" fmla="*/ 688 h 892"/>
                  <a:gd name="T54" fmla="*/ 64 w 281"/>
                  <a:gd name="T55" fmla="*/ 712 h 892"/>
                  <a:gd name="T56" fmla="*/ 84 w 281"/>
                  <a:gd name="T57" fmla="*/ 775 h 892"/>
                  <a:gd name="T58" fmla="*/ 101 w 281"/>
                  <a:gd name="T59" fmla="*/ 803 h 892"/>
                  <a:gd name="T60" fmla="*/ 141 w 281"/>
                  <a:gd name="T61" fmla="*/ 831 h 892"/>
                  <a:gd name="T62" fmla="*/ 168 w 281"/>
                  <a:gd name="T63" fmla="*/ 846 h 892"/>
                  <a:gd name="T64" fmla="*/ 199 w 281"/>
                  <a:gd name="T65" fmla="*/ 853 h 892"/>
                  <a:gd name="T66" fmla="*/ 205 w 281"/>
                  <a:gd name="T67" fmla="*/ 823 h 892"/>
                  <a:gd name="T68" fmla="*/ 227 w 281"/>
                  <a:gd name="T69" fmla="*/ 818 h 892"/>
                  <a:gd name="T70" fmla="*/ 164 w 281"/>
                  <a:gd name="T71" fmla="*/ 812 h 892"/>
                  <a:gd name="T72" fmla="*/ 145 w 281"/>
                  <a:gd name="T73" fmla="*/ 781 h 892"/>
                  <a:gd name="T74" fmla="*/ 123 w 281"/>
                  <a:gd name="T75" fmla="*/ 775 h 892"/>
                  <a:gd name="T76" fmla="*/ 121 w 281"/>
                  <a:gd name="T77" fmla="*/ 739 h 892"/>
                  <a:gd name="T78" fmla="*/ 116 w 281"/>
                  <a:gd name="T79" fmla="*/ 713 h 892"/>
                  <a:gd name="T80" fmla="*/ 114 w 281"/>
                  <a:gd name="T81" fmla="*/ 663 h 892"/>
                  <a:gd name="T82" fmla="*/ 114 w 281"/>
                  <a:gd name="T83" fmla="*/ 645 h 892"/>
                  <a:gd name="T84" fmla="*/ 99 w 281"/>
                  <a:gd name="T85" fmla="*/ 631 h 892"/>
                  <a:gd name="T86" fmla="*/ 89 w 281"/>
                  <a:gd name="T87" fmla="*/ 613 h 892"/>
                  <a:gd name="T88" fmla="*/ 82 w 281"/>
                  <a:gd name="T89" fmla="*/ 582 h 892"/>
                  <a:gd name="T90" fmla="*/ 67 w 281"/>
                  <a:gd name="T91" fmla="*/ 530 h 892"/>
                  <a:gd name="T92" fmla="*/ 75 w 281"/>
                  <a:gd name="T93" fmla="*/ 499 h 892"/>
                  <a:gd name="T94" fmla="*/ 58 w 281"/>
                  <a:gd name="T95" fmla="*/ 453 h 892"/>
                  <a:gd name="T96" fmla="*/ 63 w 281"/>
                  <a:gd name="T97" fmla="*/ 418 h 892"/>
                  <a:gd name="T98" fmla="*/ 64 w 281"/>
                  <a:gd name="T99" fmla="*/ 372 h 892"/>
                  <a:gd name="T100" fmla="*/ 40 w 281"/>
                  <a:gd name="T101" fmla="*/ 327 h 892"/>
                  <a:gd name="T102" fmla="*/ 42 w 281"/>
                  <a:gd name="T103" fmla="*/ 280 h 892"/>
                  <a:gd name="T104" fmla="*/ 55 w 281"/>
                  <a:gd name="T105" fmla="*/ 236 h 892"/>
                  <a:gd name="T106" fmla="*/ 60 w 281"/>
                  <a:gd name="T107" fmla="*/ 212 h 892"/>
                  <a:gd name="T108" fmla="*/ 57 w 281"/>
                  <a:gd name="T109" fmla="*/ 165 h 892"/>
                  <a:gd name="T110" fmla="*/ 82 w 281"/>
                  <a:gd name="T111" fmla="*/ 129 h 892"/>
                  <a:gd name="T112" fmla="*/ 64 w 281"/>
                  <a:gd name="T113" fmla="*/ 126 h 892"/>
                  <a:gd name="T114" fmla="*/ 52 w 281"/>
                  <a:gd name="T115" fmla="*/ 93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81" h="892">
                    <a:moveTo>
                      <a:pt x="230" y="826"/>
                    </a:moveTo>
                    <a:lnTo>
                      <a:pt x="216" y="823"/>
                    </a:lnTo>
                    <a:lnTo>
                      <a:pt x="203" y="832"/>
                    </a:lnTo>
                    <a:lnTo>
                      <a:pt x="203" y="847"/>
                    </a:lnTo>
                    <a:lnTo>
                      <a:pt x="200" y="859"/>
                    </a:lnTo>
                    <a:lnTo>
                      <a:pt x="173" y="850"/>
                    </a:lnTo>
                    <a:lnTo>
                      <a:pt x="140" y="835"/>
                    </a:lnTo>
                    <a:lnTo>
                      <a:pt x="123" y="831"/>
                    </a:lnTo>
                    <a:lnTo>
                      <a:pt x="160" y="856"/>
                    </a:lnTo>
                    <a:lnTo>
                      <a:pt x="183" y="868"/>
                    </a:lnTo>
                    <a:lnTo>
                      <a:pt x="211" y="880"/>
                    </a:lnTo>
                    <a:lnTo>
                      <a:pt x="231" y="884"/>
                    </a:lnTo>
                    <a:lnTo>
                      <a:pt x="247" y="890"/>
                    </a:lnTo>
                    <a:lnTo>
                      <a:pt x="258" y="892"/>
                    </a:lnTo>
                    <a:lnTo>
                      <a:pt x="267" y="892"/>
                    </a:lnTo>
                    <a:lnTo>
                      <a:pt x="279" y="886"/>
                    </a:lnTo>
                    <a:lnTo>
                      <a:pt x="281" y="877"/>
                    </a:lnTo>
                    <a:lnTo>
                      <a:pt x="270" y="876"/>
                    </a:lnTo>
                    <a:lnTo>
                      <a:pt x="251" y="876"/>
                    </a:lnTo>
                    <a:lnTo>
                      <a:pt x="230" y="826"/>
                    </a:lnTo>
                    <a:lnTo>
                      <a:pt x="230" y="826"/>
                    </a:lnTo>
                    <a:close/>
                    <a:moveTo>
                      <a:pt x="52" y="93"/>
                    </a:moveTo>
                    <a:lnTo>
                      <a:pt x="39" y="66"/>
                    </a:lnTo>
                    <a:lnTo>
                      <a:pt x="43" y="43"/>
                    </a:lnTo>
                    <a:lnTo>
                      <a:pt x="31" y="33"/>
                    </a:lnTo>
                    <a:lnTo>
                      <a:pt x="26" y="16"/>
                    </a:lnTo>
                    <a:lnTo>
                      <a:pt x="15" y="0"/>
                    </a:lnTo>
                    <a:lnTo>
                      <a:pt x="10" y="12"/>
                    </a:lnTo>
                    <a:lnTo>
                      <a:pt x="0" y="18"/>
                    </a:lnTo>
                    <a:lnTo>
                      <a:pt x="8" y="52"/>
                    </a:lnTo>
                    <a:lnTo>
                      <a:pt x="14" y="90"/>
                    </a:lnTo>
                    <a:lnTo>
                      <a:pt x="13" y="143"/>
                    </a:lnTo>
                    <a:lnTo>
                      <a:pt x="13" y="193"/>
                    </a:lnTo>
                    <a:lnTo>
                      <a:pt x="17" y="239"/>
                    </a:lnTo>
                    <a:lnTo>
                      <a:pt x="9" y="268"/>
                    </a:lnTo>
                    <a:lnTo>
                      <a:pt x="18" y="297"/>
                    </a:lnTo>
                    <a:lnTo>
                      <a:pt x="16" y="317"/>
                    </a:lnTo>
                    <a:lnTo>
                      <a:pt x="28" y="353"/>
                    </a:lnTo>
                    <a:lnTo>
                      <a:pt x="27" y="388"/>
                    </a:lnTo>
                    <a:lnTo>
                      <a:pt x="22" y="425"/>
                    </a:lnTo>
                    <a:lnTo>
                      <a:pt x="20" y="465"/>
                    </a:lnTo>
                    <a:lnTo>
                      <a:pt x="13" y="466"/>
                    </a:lnTo>
                    <a:lnTo>
                      <a:pt x="21" y="493"/>
                    </a:lnTo>
                    <a:lnTo>
                      <a:pt x="33" y="517"/>
                    </a:lnTo>
                    <a:lnTo>
                      <a:pt x="30" y="533"/>
                    </a:lnTo>
                    <a:lnTo>
                      <a:pt x="37" y="576"/>
                    </a:lnTo>
                    <a:lnTo>
                      <a:pt x="43" y="608"/>
                    </a:lnTo>
                    <a:lnTo>
                      <a:pt x="56" y="612"/>
                    </a:lnTo>
                    <a:lnTo>
                      <a:pt x="51" y="583"/>
                    </a:lnTo>
                    <a:lnTo>
                      <a:pt x="66" y="590"/>
                    </a:lnTo>
                    <a:lnTo>
                      <a:pt x="73" y="636"/>
                    </a:lnTo>
                    <a:lnTo>
                      <a:pt x="49" y="629"/>
                    </a:lnTo>
                    <a:lnTo>
                      <a:pt x="57" y="667"/>
                    </a:lnTo>
                    <a:lnTo>
                      <a:pt x="47" y="688"/>
                    </a:lnTo>
                    <a:lnTo>
                      <a:pt x="77" y="694"/>
                    </a:lnTo>
                    <a:lnTo>
                      <a:pt x="64" y="712"/>
                    </a:lnTo>
                    <a:lnTo>
                      <a:pt x="65" y="734"/>
                    </a:lnTo>
                    <a:lnTo>
                      <a:pt x="84" y="775"/>
                    </a:lnTo>
                    <a:lnTo>
                      <a:pt x="100" y="790"/>
                    </a:lnTo>
                    <a:lnTo>
                      <a:pt x="101" y="803"/>
                    </a:lnTo>
                    <a:lnTo>
                      <a:pt x="113" y="818"/>
                    </a:lnTo>
                    <a:lnTo>
                      <a:pt x="141" y="831"/>
                    </a:lnTo>
                    <a:lnTo>
                      <a:pt x="141" y="831"/>
                    </a:lnTo>
                    <a:lnTo>
                      <a:pt x="168" y="846"/>
                    </a:lnTo>
                    <a:lnTo>
                      <a:pt x="191" y="853"/>
                    </a:lnTo>
                    <a:lnTo>
                      <a:pt x="199" y="853"/>
                    </a:lnTo>
                    <a:lnTo>
                      <a:pt x="192" y="832"/>
                    </a:lnTo>
                    <a:lnTo>
                      <a:pt x="205" y="823"/>
                    </a:lnTo>
                    <a:lnTo>
                      <a:pt x="211" y="818"/>
                    </a:lnTo>
                    <a:lnTo>
                      <a:pt x="227" y="818"/>
                    </a:lnTo>
                    <a:lnTo>
                      <a:pt x="209" y="815"/>
                    </a:lnTo>
                    <a:lnTo>
                      <a:pt x="164" y="812"/>
                    </a:lnTo>
                    <a:lnTo>
                      <a:pt x="151" y="798"/>
                    </a:lnTo>
                    <a:lnTo>
                      <a:pt x="145" y="781"/>
                    </a:lnTo>
                    <a:lnTo>
                      <a:pt x="132" y="782"/>
                    </a:lnTo>
                    <a:lnTo>
                      <a:pt x="123" y="775"/>
                    </a:lnTo>
                    <a:lnTo>
                      <a:pt x="112" y="749"/>
                    </a:lnTo>
                    <a:lnTo>
                      <a:pt x="121" y="739"/>
                    </a:lnTo>
                    <a:lnTo>
                      <a:pt x="122" y="725"/>
                    </a:lnTo>
                    <a:lnTo>
                      <a:pt x="116" y="713"/>
                    </a:lnTo>
                    <a:lnTo>
                      <a:pt x="118" y="693"/>
                    </a:lnTo>
                    <a:lnTo>
                      <a:pt x="114" y="663"/>
                    </a:lnTo>
                    <a:lnTo>
                      <a:pt x="107" y="649"/>
                    </a:lnTo>
                    <a:lnTo>
                      <a:pt x="114" y="645"/>
                    </a:lnTo>
                    <a:lnTo>
                      <a:pt x="109" y="636"/>
                    </a:lnTo>
                    <a:lnTo>
                      <a:pt x="99" y="631"/>
                    </a:lnTo>
                    <a:lnTo>
                      <a:pt x="102" y="621"/>
                    </a:lnTo>
                    <a:lnTo>
                      <a:pt x="89" y="613"/>
                    </a:lnTo>
                    <a:lnTo>
                      <a:pt x="76" y="586"/>
                    </a:lnTo>
                    <a:lnTo>
                      <a:pt x="82" y="582"/>
                    </a:lnTo>
                    <a:lnTo>
                      <a:pt x="70" y="553"/>
                    </a:lnTo>
                    <a:lnTo>
                      <a:pt x="67" y="530"/>
                    </a:lnTo>
                    <a:lnTo>
                      <a:pt x="66" y="509"/>
                    </a:lnTo>
                    <a:lnTo>
                      <a:pt x="75" y="499"/>
                    </a:lnTo>
                    <a:lnTo>
                      <a:pt x="63" y="476"/>
                    </a:lnTo>
                    <a:lnTo>
                      <a:pt x="58" y="453"/>
                    </a:lnTo>
                    <a:lnTo>
                      <a:pt x="69" y="438"/>
                    </a:lnTo>
                    <a:lnTo>
                      <a:pt x="63" y="418"/>
                    </a:lnTo>
                    <a:lnTo>
                      <a:pt x="69" y="395"/>
                    </a:lnTo>
                    <a:lnTo>
                      <a:pt x="64" y="372"/>
                    </a:lnTo>
                    <a:lnTo>
                      <a:pt x="59" y="368"/>
                    </a:lnTo>
                    <a:lnTo>
                      <a:pt x="40" y="327"/>
                    </a:lnTo>
                    <a:lnTo>
                      <a:pt x="48" y="303"/>
                    </a:lnTo>
                    <a:lnTo>
                      <a:pt x="42" y="280"/>
                    </a:lnTo>
                    <a:lnTo>
                      <a:pt x="45" y="258"/>
                    </a:lnTo>
                    <a:lnTo>
                      <a:pt x="55" y="236"/>
                    </a:lnTo>
                    <a:lnTo>
                      <a:pt x="67" y="221"/>
                    </a:lnTo>
                    <a:lnTo>
                      <a:pt x="60" y="212"/>
                    </a:lnTo>
                    <a:lnTo>
                      <a:pt x="62" y="204"/>
                    </a:lnTo>
                    <a:lnTo>
                      <a:pt x="57" y="165"/>
                    </a:lnTo>
                    <a:lnTo>
                      <a:pt x="77" y="153"/>
                    </a:lnTo>
                    <a:lnTo>
                      <a:pt x="82" y="129"/>
                    </a:lnTo>
                    <a:lnTo>
                      <a:pt x="78" y="122"/>
                    </a:lnTo>
                    <a:lnTo>
                      <a:pt x="64" y="126"/>
                    </a:lnTo>
                    <a:lnTo>
                      <a:pt x="52" y="93"/>
                    </a:lnTo>
                    <a:lnTo>
                      <a:pt x="52" y="9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9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0B92B37-DD47-7D69-BF20-A34F440C53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8675" y="4013201"/>
                <a:ext cx="404812" cy="631825"/>
              </a:xfrm>
              <a:custGeom>
                <a:avLst/>
                <a:gdLst>
                  <a:gd name="T0" fmla="*/ 175 w 255"/>
                  <a:gd name="T1" fmla="*/ 8 h 398"/>
                  <a:gd name="T2" fmla="*/ 163 w 255"/>
                  <a:gd name="T3" fmla="*/ 0 h 398"/>
                  <a:gd name="T4" fmla="*/ 143 w 255"/>
                  <a:gd name="T5" fmla="*/ 17 h 398"/>
                  <a:gd name="T6" fmla="*/ 109 w 255"/>
                  <a:gd name="T7" fmla="*/ 27 h 398"/>
                  <a:gd name="T8" fmla="*/ 95 w 255"/>
                  <a:gd name="T9" fmla="*/ 32 h 398"/>
                  <a:gd name="T10" fmla="*/ 77 w 255"/>
                  <a:gd name="T11" fmla="*/ 64 h 398"/>
                  <a:gd name="T12" fmla="*/ 67 w 255"/>
                  <a:gd name="T13" fmla="*/ 74 h 398"/>
                  <a:gd name="T14" fmla="*/ 40 w 255"/>
                  <a:gd name="T15" fmla="*/ 90 h 398"/>
                  <a:gd name="T16" fmla="*/ 42 w 255"/>
                  <a:gd name="T17" fmla="*/ 108 h 398"/>
                  <a:gd name="T18" fmla="*/ 31 w 255"/>
                  <a:gd name="T19" fmla="*/ 112 h 398"/>
                  <a:gd name="T20" fmla="*/ 36 w 255"/>
                  <a:gd name="T21" fmla="*/ 137 h 398"/>
                  <a:gd name="T22" fmla="*/ 34 w 255"/>
                  <a:gd name="T23" fmla="*/ 163 h 398"/>
                  <a:gd name="T24" fmla="*/ 33 w 255"/>
                  <a:gd name="T25" fmla="*/ 199 h 398"/>
                  <a:gd name="T26" fmla="*/ 33 w 255"/>
                  <a:gd name="T27" fmla="*/ 217 h 398"/>
                  <a:gd name="T28" fmla="*/ 12 w 255"/>
                  <a:gd name="T29" fmla="*/ 234 h 398"/>
                  <a:gd name="T30" fmla="*/ 9 w 255"/>
                  <a:gd name="T31" fmla="*/ 254 h 398"/>
                  <a:gd name="T32" fmla="*/ 3 w 255"/>
                  <a:gd name="T33" fmla="*/ 264 h 398"/>
                  <a:gd name="T34" fmla="*/ 28 w 255"/>
                  <a:gd name="T35" fmla="*/ 277 h 398"/>
                  <a:gd name="T36" fmla="*/ 51 w 255"/>
                  <a:gd name="T37" fmla="*/ 290 h 398"/>
                  <a:gd name="T38" fmla="*/ 67 w 255"/>
                  <a:gd name="T39" fmla="*/ 293 h 398"/>
                  <a:gd name="T40" fmla="*/ 81 w 255"/>
                  <a:gd name="T41" fmla="*/ 297 h 398"/>
                  <a:gd name="T42" fmla="*/ 102 w 255"/>
                  <a:gd name="T43" fmla="*/ 320 h 398"/>
                  <a:gd name="T44" fmla="*/ 125 w 255"/>
                  <a:gd name="T45" fmla="*/ 351 h 398"/>
                  <a:gd name="T46" fmla="*/ 152 w 255"/>
                  <a:gd name="T47" fmla="*/ 348 h 398"/>
                  <a:gd name="T48" fmla="*/ 172 w 255"/>
                  <a:gd name="T49" fmla="*/ 350 h 398"/>
                  <a:gd name="T50" fmla="*/ 176 w 255"/>
                  <a:gd name="T51" fmla="*/ 385 h 398"/>
                  <a:gd name="T52" fmla="*/ 193 w 255"/>
                  <a:gd name="T53" fmla="*/ 398 h 398"/>
                  <a:gd name="T54" fmla="*/ 201 w 255"/>
                  <a:gd name="T55" fmla="*/ 322 h 398"/>
                  <a:gd name="T56" fmla="*/ 189 w 255"/>
                  <a:gd name="T57" fmla="*/ 300 h 398"/>
                  <a:gd name="T58" fmla="*/ 201 w 255"/>
                  <a:gd name="T59" fmla="*/ 279 h 398"/>
                  <a:gd name="T60" fmla="*/ 206 w 255"/>
                  <a:gd name="T61" fmla="*/ 273 h 398"/>
                  <a:gd name="T62" fmla="*/ 194 w 255"/>
                  <a:gd name="T63" fmla="*/ 255 h 398"/>
                  <a:gd name="T64" fmla="*/ 241 w 255"/>
                  <a:gd name="T65" fmla="*/ 248 h 398"/>
                  <a:gd name="T66" fmla="*/ 250 w 255"/>
                  <a:gd name="T67" fmla="*/ 269 h 398"/>
                  <a:gd name="T68" fmla="*/ 249 w 255"/>
                  <a:gd name="T69" fmla="*/ 242 h 398"/>
                  <a:gd name="T70" fmla="*/ 236 w 255"/>
                  <a:gd name="T71" fmla="*/ 229 h 398"/>
                  <a:gd name="T72" fmla="*/ 246 w 255"/>
                  <a:gd name="T73" fmla="*/ 211 h 398"/>
                  <a:gd name="T74" fmla="*/ 236 w 255"/>
                  <a:gd name="T75" fmla="*/ 189 h 398"/>
                  <a:gd name="T76" fmla="*/ 243 w 255"/>
                  <a:gd name="T77" fmla="*/ 164 h 398"/>
                  <a:gd name="T78" fmla="*/ 240 w 255"/>
                  <a:gd name="T79" fmla="*/ 147 h 398"/>
                  <a:gd name="T80" fmla="*/ 213 w 255"/>
                  <a:gd name="T81" fmla="*/ 149 h 398"/>
                  <a:gd name="T82" fmla="*/ 191 w 255"/>
                  <a:gd name="T83" fmla="*/ 131 h 398"/>
                  <a:gd name="T84" fmla="*/ 152 w 255"/>
                  <a:gd name="T85" fmla="*/ 130 h 398"/>
                  <a:gd name="T86" fmla="*/ 142 w 255"/>
                  <a:gd name="T87" fmla="*/ 120 h 398"/>
                  <a:gd name="T88" fmla="*/ 144 w 255"/>
                  <a:gd name="T89" fmla="*/ 106 h 398"/>
                  <a:gd name="T90" fmla="*/ 138 w 255"/>
                  <a:gd name="T91" fmla="*/ 91 h 398"/>
                  <a:gd name="T92" fmla="*/ 125 w 255"/>
                  <a:gd name="T93" fmla="*/ 79 h 398"/>
                  <a:gd name="T94" fmla="*/ 136 w 255"/>
                  <a:gd name="T95" fmla="*/ 48 h 398"/>
                  <a:gd name="T96" fmla="*/ 151 w 255"/>
                  <a:gd name="T97" fmla="*/ 32 h 398"/>
                  <a:gd name="T98" fmla="*/ 170 w 255"/>
                  <a:gd name="T99" fmla="*/ 16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55" h="398">
                    <a:moveTo>
                      <a:pt x="170" y="16"/>
                    </a:moveTo>
                    <a:lnTo>
                      <a:pt x="175" y="8"/>
                    </a:lnTo>
                    <a:lnTo>
                      <a:pt x="170" y="2"/>
                    </a:lnTo>
                    <a:lnTo>
                      <a:pt x="163" y="0"/>
                    </a:lnTo>
                    <a:lnTo>
                      <a:pt x="152" y="12"/>
                    </a:lnTo>
                    <a:lnTo>
                      <a:pt x="143" y="17"/>
                    </a:lnTo>
                    <a:lnTo>
                      <a:pt x="126" y="29"/>
                    </a:lnTo>
                    <a:lnTo>
                      <a:pt x="109" y="27"/>
                    </a:lnTo>
                    <a:lnTo>
                      <a:pt x="108" y="32"/>
                    </a:lnTo>
                    <a:lnTo>
                      <a:pt x="95" y="32"/>
                    </a:lnTo>
                    <a:lnTo>
                      <a:pt x="82" y="43"/>
                    </a:lnTo>
                    <a:lnTo>
                      <a:pt x="77" y="64"/>
                    </a:lnTo>
                    <a:lnTo>
                      <a:pt x="77" y="71"/>
                    </a:lnTo>
                    <a:lnTo>
                      <a:pt x="67" y="74"/>
                    </a:lnTo>
                    <a:lnTo>
                      <a:pt x="52" y="91"/>
                    </a:lnTo>
                    <a:lnTo>
                      <a:pt x="40" y="90"/>
                    </a:lnTo>
                    <a:lnTo>
                      <a:pt x="38" y="94"/>
                    </a:lnTo>
                    <a:lnTo>
                      <a:pt x="42" y="108"/>
                    </a:lnTo>
                    <a:lnTo>
                      <a:pt x="38" y="114"/>
                    </a:lnTo>
                    <a:lnTo>
                      <a:pt x="31" y="112"/>
                    </a:lnTo>
                    <a:lnTo>
                      <a:pt x="27" y="125"/>
                    </a:lnTo>
                    <a:lnTo>
                      <a:pt x="36" y="137"/>
                    </a:lnTo>
                    <a:lnTo>
                      <a:pt x="39" y="157"/>
                    </a:lnTo>
                    <a:lnTo>
                      <a:pt x="34" y="163"/>
                    </a:lnTo>
                    <a:lnTo>
                      <a:pt x="38" y="185"/>
                    </a:lnTo>
                    <a:lnTo>
                      <a:pt x="33" y="199"/>
                    </a:lnTo>
                    <a:lnTo>
                      <a:pt x="40" y="205"/>
                    </a:lnTo>
                    <a:lnTo>
                      <a:pt x="33" y="217"/>
                    </a:lnTo>
                    <a:lnTo>
                      <a:pt x="24" y="232"/>
                    </a:lnTo>
                    <a:lnTo>
                      <a:pt x="12" y="234"/>
                    </a:lnTo>
                    <a:lnTo>
                      <a:pt x="8" y="242"/>
                    </a:lnTo>
                    <a:lnTo>
                      <a:pt x="9" y="254"/>
                    </a:lnTo>
                    <a:lnTo>
                      <a:pt x="0" y="256"/>
                    </a:lnTo>
                    <a:lnTo>
                      <a:pt x="3" y="264"/>
                    </a:lnTo>
                    <a:lnTo>
                      <a:pt x="25" y="277"/>
                    </a:lnTo>
                    <a:lnTo>
                      <a:pt x="28" y="277"/>
                    </a:lnTo>
                    <a:lnTo>
                      <a:pt x="33" y="286"/>
                    </a:lnTo>
                    <a:lnTo>
                      <a:pt x="51" y="290"/>
                    </a:lnTo>
                    <a:lnTo>
                      <a:pt x="57" y="286"/>
                    </a:lnTo>
                    <a:lnTo>
                      <a:pt x="67" y="293"/>
                    </a:lnTo>
                    <a:lnTo>
                      <a:pt x="76" y="299"/>
                    </a:lnTo>
                    <a:lnTo>
                      <a:pt x="81" y="297"/>
                    </a:lnTo>
                    <a:lnTo>
                      <a:pt x="95" y="308"/>
                    </a:lnTo>
                    <a:lnTo>
                      <a:pt x="102" y="320"/>
                    </a:lnTo>
                    <a:lnTo>
                      <a:pt x="112" y="326"/>
                    </a:lnTo>
                    <a:lnTo>
                      <a:pt x="125" y="351"/>
                    </a:lnTo>
                    <a:lnTo>
                      <a:pt x="141" y="354"/>
                    </a:lnTo>
                    <a:lnTo>
                      <a:pt x="152" y="348"/>
                    </a:lnTo>
                    <a:lnTo>
                      <a:pt x="160" y="351"/>
                    </a:lnTo>
                    <a:lnTo>
                      <a:pt x="172" y="350"/>
                    </a:lnTo>
                    <a:lnTo>
                      <a:pt x="189" y="361"/>
                    </a:lnTo>
                    <a:lnTo>
                      <a:pt x="176" y="385"/>
                    </a:lnTo>
                    <a:lnTo>
                      <a:pt x="182" y="385"/>
                    </a:lnTo>
                    <a:lnTo>
                      <a:pt x="193" y="398"/>
                    </a:lnTo>
                    <a:lnTo>
                      <a:pt x="201" y="333"/>
                    </a:lnTo>
                    <a:lnTo>
                      <a:pt x="201" y="322"/>
                    </a:lnTo>
                    <a:lnTo>
                      <a:pt x="198" y="309"/>
                    </a:lnTo>
                    <a:lnTo>
                      <a:pt x="189" y="300"/>
                    </a:lnTo>
                    <a:lnTo>
                      <a:pt x="189" y="283"/>
                    </a:lnTo>
                    <a:lnTo>
                      <a:pt x="201" y="279"/>
                    </a:lnTo>
                    <a:lnTo>
                      <a:pt x="205" y="281"/>
                    </a:lnTo>
                    <a:lnTo>
                      <a:pt x="206" y="273"/>
                    </a:lnTo>
                    <a:lnTo>
                      <a:pt x="194" y="270"/>
                    </a:lnTo>
                    <a:lnTo>
                      <a:pt x="194" y="255"/>
                    </a:lnTo>
                    <a:lnTo>
                      <a:pt x="234" y="256"/>
                    </a:lnTo>
                    <a:lnTo>
                      <a:pt x="241" y="248"/>
                    </a:lnTo>
                    <a:lnTo>
                      <a:pt x="247" y="255"/>
                    </a:lnTo>
                    <a:lnTo>
                      <a:pt x="250" y="269"/>
                    </a:lnTo>
                    <a:lnTo>
                      <a:pt x="255" y="266"/>
                    </a:lnTo>
                    <a:lnTo>
                      <a:pt x="249" y="242"/>
                    </a:lnTo>
                    <a:lnTo>
                      <a:pt x="243" y="234"/>
                    </a:lnTo>
                    <a:lnTo>
                      <a:pt x="236" y="229"/>
                    </a:lnTo>
                    <a:lnTo>
                      <a:pt x="247" y="217"/>
                    </a:lnTo>
                    <a:lnTo>
                      <a:pt x="246" y="211"/>
                    </a:lnTo>
                    <a:lnTo>
                      <a:pt x="240" y="205"/>
                    </a:lnTo>
                    <a:lnTo>
                      <a:pt x="236" y="189"/>
                    </a:lnTo>
                    <a:lnTo>
                      <a:pt x="238" y="172"/>
                    </a:lnTo>
                    <a:lnTo>
                      <a:pt x="243" y="164"/>
                    </a:lnTo>
                    <a:lnTo>
                      <a:pt x="248" y="152"/>
                    </a:lnTo>
                    <a:lnTo>
                      <a:pt x="240" y="147"/>
                    </a:lnTo>
                    <a:lnTo>
                      <a:pt x="228" y="150"/>
                    </a:lnTo>
                    <a:lnTo>
                      <a:pt x="213" y="149"/>
                    </a:lnTo>
                    <a:lnTo>
                      <a:pt x="205" y="152"/>
                    </a:lnTo>
                    <a:lnTo>
                      <a:pt x="191" y="131"/>
                    </a:lnTo>
                    <a:lnTo>
                      <a:pt x="179" y="127"/>
                    </a:lnTo>
                    <a:lnTo>
                      <a:pt x="152" y="130"/>
                    </a:lnTo>
                    <a:lnTo>
                      <a:pt x="147" y="122"/>
                    </a:lnTo>
                    <a:lnTo>
                      <a:pt x="142" y="120"/>
                    </a:lnTo>
                    <a:lnTo>
                      <a:pt x="141" y="114"/>
                    </a:lnTo>
                    <a:lnTo>
                      <a:pt x="144" y="106"/>
                    </a:lnTo>
                    <a:lnTo>
                      <a:pt x="143" y="96"/>
                    </a:lnTo>
                    <a:lnTo>
                      <a:pt x="138" y="91"/>
                    </a:lnTo>
                    <a:lnTo>
                      <a:pt x="137" y="81"/>
                    </a:lnTo>
                    <a:lnTo>
                      <a:pt x="125" y="79"/>
                    </a:lnTo>
                    <a:lnTo>
                      <a:pt x="132" y="65"/>
                    </a:lnTo>
                    <a:lnTo>
                      <a:pt x="136" y="48"/>
                    </a:lnTo>
                    <a:lnTo>
                      <a:pt x="142" y="39"/>
                    </a:lnTo>
                    <a:lnTo>
                      <a:pt x="151" y="32"/>
                    </a:lnTo>
                    <a:lnTo>
                      <a:pt x="156" y="20"/>
                    </a:lnTo>
                    <a:lnTo>
                      <a:pt x="170" y="16"/>
                    </a:lnTo>
                    <a:lnTo>
                      <a:pt x="170" y="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0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FD96696-15CB-8256-B9F5-42E1E4E9BF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3587" y="4432301"/>
                <a:ext cx="192087" cy="238125"/>
              </a:xfrm>
              <a:custGeom>
                <a:avLst/>
                <a:gdLst>
                  <a:gd name="T0" fmla="*/ 117 w 121"/>
                  <a:gd name="T1" fmla="*/ 35 h 150"/>
                  <a:gd name="T2" fmla="*/ 108 w 121"/>
                  <a:gd name="T3" fmla="*/ 29 h 150"/>
                  <a:gd name="T4" fmla="*/ 98 w 121"/>
                  <a:gd name="T5" fmla="*/ 22 h 150"/>
                  <a:gd name="T6" fmla="*/ 92 w 121"/>
                  <a:gd name="T7" fmla="*/ 26 h 150"/>
                  <a:gd name="T8" fmla="*/ 74 w 121"/>
                  <a:gd name="T9" fmla="*/ 22 h 150"/>
                  <a:gd name="T10" fmla="*/ 69 w 121"/>
                  <a:gd name="T11" fmla="*/ 13 h 150"/>
                  <a:gd name="T12" fmla="*/ 66 w 121"/>
                  <a:gd name="T13" fmla="*/ 13 h 150"/>
                  <a:gd name="T14" fmla="*/ 44 w 121"/>
                  <a:gd name="T15" fmla="*/ 0 h 150"/>
                  <a:gd name="T16" fmla="*/ 30 w 121"/>
                  <a:gd name="T17" fmla="*/ 9 h 150"/>
                  <a:gd name="T18" fmla="*/ 18 w 121"/>
                  <a:gd name="T19" fmla="*/ 14 h 150"/>
                  <a:gd name="T20" fmla="*/ 20 w 121"/>
                  <a:gd name="T21" fmla="*/ 24 h 150"/>
                  <a:gd name="T22" fmla="*/ 11 w 121"/>
                  <a:gd name="T23" fmla="*/ 39 h 150"/>
                  <a:gd name="T24" fmla="*/ 8 w 121"/>
                  <a:gd name="T25" fmla="*/ 54 h 150"/>
                  <a:gd name="T26" fmla="*/ 1 w 121"/>
                  <a:gd name="T27" fmla="*/ 58 h 150"/>
                  <a:gd name="T28" fmla="*/ 5 w 121"/>
                  <a:gd name="T29" fmla="*/ 79 h 150"/>
                  <a:gd name="T30" fmla="*/ 0 w 121"/>
                  <a:gd name="T31" fmla="*/ 86 h 150"/>
                  <a:gd name="T32" fmla="*/ 13 w 121"/>
                  <a:gd name="T33" fmla="*/ 96 h 150"/>
                  <a:gd name="T34" fmla="*/ 21 w 121"/>
                  <a:gd name="T35" fmla="*/ 85 h 150"/>
                  <a:gd name="T36" fmla="*/ 25 w 121"/>
                  <a:gd name="T37" fmla="*/ 95 h 150"/>
                  <a:gd name="T38" fmla="*/ 15 w 121"/>
                  <a:gd name="T39" fmla="*/ 113 h 150"/>
                  <a:gd name="T40" fmla="*/ 18 w 121"/>
                  <a:gd name="T41" fmla="*/ 123 h 150"/>
                  <a:gd name="T42" fmla="*/ 12 w 121"/>
                  <a:gd name="T43" fmla="*/ 128 h 150"/>
                  <a:gd name="T44" fmla="*/ 12 w 121"/>
                  <a:gd name="T45" fmla="*/ 137 h 150"/>
                  <a:gd name="T46" fmla="*/ 22 w 121"/>
                  <a:gd name="T47" fmla="*/ 135 h 150"/>
                  <a:gd name="T48" fmla="*/ 30 w 121"/>
                  <a:gd name="T49" fmla="*/ 138 h 150"/>
                  <a:gd name="T50" fmla="*/ 39 w 121"/>
                  <a:gd name="T51" fmla="*/ 150 h 150"/>
                  <a:gd name="T52" fmla="*/ 51 w 121"/>
                  <a:gd name="T53" fmla="*/ 140 h 150"/>
                  <a:gd name="T54" fmla="*/ 54 w 121"/>
                  <a:gd name="T55" fmla="*/ 124 h 150"/>
                  <a:gd name="T56" fmla="*/ 66 w 121"/>
                  <a:gd name="T57" fmla="*/ 103 h 150"/>
                  <a:gd name="T58" fmla="*/ 92 w 121"/>
                  <a:gd name="T59" fmla="*/ 94 h 150"/>
                  <a:gd name="T60" fmla="*/ 114 w 121"/>
                  <a:gd name="T61" fmla="*/ 69 h 150"/>
                  <a:gd name="T62" fmla="*/ 121 w 121"/>
                  <a:gd name="T63" fmla="*/ 54 h 150"/>
                  <a:gd name="T64" fmla="*/ 117 w 121"/>
                  <a:gd name="T65" fmla="*/ 35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1" h="150">
                    <a:moveTo>
                      <a:pt x="117" y="35"/>
                    </a:moveTo>
                    <a:lnTo>
                      <a:pt x="108" y="29"/>
                    </a:lnTo>
                    <a:lnTo>
                      <a:pt x="98" y="22"/>
                    </a:lnTo>
                    <a:lnTo>
                      <a:pt x="92" y="26"/>
                    </a:lnTo>
                    <a:lnTo>
                      <a:pt x="74" y="22"/>
                    </a:lnTo>
                    <a:lnTo>
                      <a:pt x="69" y="13"/>
                    </a:lnTo>
                    <a:lnTo>
                      <a:pt x="66" y="13"/>
                    </a:lnTo>
                    <a:lnTo>
                      <a:pt x="44" y="0"/>
                    </a:lnTo>
                    <a:lnTo>
                      <a:pt x="30" y="9"/>
                    </a:lnTo>
                    <a:lnTo>
                      <a:pt x="18" y="14"/>
                    </a:lnTo>
                    <a:lnTo>
                      <a:pt x="20" y="24"/>
                    </a:lnTo>
                    <a:lnTo>
                      <a:pt x="11" y="39"/>
                    </a:lnTo>
                    <a:lnTo>
                      <a:pt x="8" y="54"/>
                    </a:lnTo>
                    <a:lnTo>
                      <a:pt x="1" y="58"/>
                    </a:lnTo>
                    <a:lnTo>
                      <a:pt x="5" y="79"/>
                    </a:lnTo>
                    <a:lnTo>
                      <a:pt x="0" y="86"/>
                    </a:lnTo>
                    <a:lnTo>
                      <a:pt x="13" y="96"/>
                    </a:lnTo>
                    <a:lnTo>
                      <a:pt x="21" y="85"/>
                    </a:lnTo>
                    <a:lnTo>
                      <a:pt x="25" y="95"/>
                    </a:lnTo>
                    <a:lnTo>
                      <a:pt x="15" y="113"/>
                    </a:lnTo>
                    <a:lnTo>
                      <a:pt x="18" y="123"/>
                    </a:lnTo>
                    <a:lnTo>
                      <a:pt x="12" y="128"/>
                    </a:lnTo>
                    <a:lnTo>
                      <a:pt x="12" y="137"/>
                    </a:lnTo>
                    <a:lnTo>
                      <a:pt x="22" y="135"/>
                    </a:lnTo>
                    <a:lnTo>
                      <a:pt x="30" y="138"/>
                    </a:lnTo>
                    <a:lnTo>
                      <a:pt x="39" y="150"/>
                    </a:lnTo>
                    <a:lnTo>
                      <a:pt x="51" y="140"/>
                    </a:lnTo>
                    <a:lnTo>
                      <a:pt x="54" y="124"/>
                    </a:lnTo>
                    <a:lnTo>
                      <a:pt x="66" y="103"/>
                    </a:lnTo>
                    <a:lnTo>
                      <a:pt x="92" y="94"/>
                    </a:lnTo>
                    <a:lnTo>
                      <a:pt x="114" y="69"/>
                    </a:lnTo>
                    <a:lnTo>
                      <a:pt x="121" y="54"/>
                    </a:lnTo>
                    <a:lnTo>
                      <a:pt x="117" y="3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1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8F68AB8-9B93-C28C-21DB-42FBAE3A05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9225" y="4167188"/>
                <a:ext cx="158750" cy="266700"/>
              </a:xfrm>
              <a:custGeom>
                <a:avLst/>
                <a:gdLst>
                  <a:gd name="T0" fmla="*/ 89 w 100"/>
                  <a:gd name="T1" fmla="*/ 57 h 168"/>
                  <a:gd name="T2" fmla="*/ 81 w 100"/>
                  <a:gd name="T3" fmla="*/ 49 h 168"/>
                  <a:gd name="T4" fmla="*/ 70 w 100"/>
                  <a:gd name="T5" fmla="*/ 37 h 168"/>
                  <a:gd name="T6" fmla="*/ 62 w 100"/>
                  <a:gd name="T7" fmla="*/ 37 h 168"/>
                  <a:gd name="T8" fmla="*/ 62 w 100"/>
                  <a:gd name="T9" fmla="*/ 25 h 168"/>
                  <a:gd name="T10" fmla="*/ 49 w 100"/>
                  <a:gd name="T11" fmla="*/ 9 h 168"/>
                  <a:gd name="T12" fmla="*/ 36 w 100"/>
                  <a:gd name="T13" fmla="*/ 0 h 168"/>
                  <a:gd name="T14" fmla="*/ 19 w 100"/>
                  <a:gd name="T15" fmla="*/ 14 h 168"/>
                  <a:gd name="T16" fmla="*/ 17 w 100"/>
                  <a:gd name="T17" fmla="*/ 23 h 168"/>
                  <a:gd name="T18" fmla="*/ 24 w 100"/>
                  <a:gd name="T19" fmla="*/ 31 h 168"/>
                  <a:gd name="T20" fmla="*/ 19 w 100"/>
                  <a:gd name="T21" fmla="*/ 36 h 168"/>
                  <a:gd name="T22" fmla="*/ 5 w 100"/>
                  <a:gd name="T23" fmla="*/ 40 h 168"/>
                  <a:gd name="T24" fmla="*/ 5 w 100"/>
                  <a:gd name="T25" fmla="*/ 51 h 168"/>
                  <a:gd name="T26" fmla="*/ 0 w 100"/>
                  <a:gd name="T27" fmla="*/ 57 h 168"/>
                  <a:gd name="T28" fmla="*/ 14 w 100"/>
                  <a:gd name="T29" fmla="*/ 75 h 168"/>
                  <a:gd name="T30" fmla="*/ 24 w 100"/>
                  <a:gd name="T31" fmla="*/ 74 h 168"/>
                  <a:gd name="T32" fmla="*/ 29 w 100"/>
                  <a:gd name="T33" fmla="*/ 80 h 168"/>
                  <a:gd name="T34" fmla="*/ 26 w 100"/>
                  <a:gd name="T35" fmla="*/ 90 h 168"/>
                  <a:gd name="T36" fmla="*/ 33 w 100"/>
                  <a:gd name="T37" fmla="*/ 94 h 168"/>
                  <a:gd name="T38" fmla="*/ 38 w 100"/>
                  <a:gd name="T39" fmla="*/ 105 h 168"/>
                  <a:gd name="T40" fmla="*/ 32 w 100"/>
                  <a:gd name="T41" fmla="*/ 113 h 168"/>
                  <a:gd name="T42" fmla="*/ 28 w 100"/>
                  <a:gd name="T43" fmla="*/ 133 h 168"/>
                  <a:gd name="T44" fmla="*/ 33 w 100"/>
                  <a:gd name="T45" fmla="*/ 146 h 168"/>
                  <a:gd name="T46" fmla="*/ 34 w 100"/>
                  <a:gd name="T47" fmla="*/ 156 h 168"/>
                  <a:gd name="T48" fmla="*/ 47 w 100"/>
                  <a:gd name="T49" fmla="*/ 168 h 168"/>
                  <a:gd name="T50" fmla="*/ 58 w 100"/>
                  <a:gd name="T51" fmla="*/ 168 h 168"/>
                  <a:gd name="T52" fmla="*/ 61 w 100"/>
                  <a:gd name="T53" fmla="*/ 164 h 168"/>
                  <a:gd name="T54" fmla="*/ 66 w 100"/>
                  <a:gd name="T55" fmla="*/ 163 h 168"/>
                  <a:gd name="T56" fmla="*/ 76 w 100"/>
                  <a:gd name="T57" fmla="*/ 159 h 168"/>
                  <a:gd name="T58" fmla="*/ 83 w 100"/>
                  <a:gd name="T59" fmla="*/ 153 h 168"/>
                  <a:gd name="T60" fmla="*/ 94 w 100"/>
                  <a:gd name="T61" fmla="*/ 154 h 168"/>
                  <a:gd name="T62" fmla="*/ 100 w 100"/>
                  <a:gd name="T63" fmla="*/ 154 h 168"/>
                  <a:gd name="T64" fmla="*/ 88 w 100"/>
                  <a:gd name="T65" fmla="*/ 133 h 168"/>
                  <a:gd name="T66" fmla="*/ 85 w 100"/>
                  <a:gd name="T67" fmla="*/ 120 h 168"/>
                  <a:gd name="T68" fmla="*/ 78 w 100"/>
                  <a:gd name="T69" fmla="*/ 120 h 168"/>
                  <a:gd name="T70" fmla="*/ 69 w 100"/>
                  <a:gd name="T71" fmla="*/ 102 h 168"/>
                  <a:gd name="T72" fmla="*/ 74 w 100"/>
                  <a:gd name="T73" fmla="*/ 90 h 168"/>
                  <a:gd name="T74" fmla="*/ 72 w 100"/>
                  <a:gd name="T75" fmla="*/ 84 h 168"/>
                  <a:gd name="T76" fmla="*/ 85 w 100"/>
                  <a:gd name="T77" fmla="*/ 79 h 168"/>
                  <a:gd name="T78" fmla="*/ 89 w 100"/>
                  <a:gd name="T79" fmla="*/ 57 h 168"/>
                  <a:gd name="T80" fmla="*/ 89 w 100"/>
                  <a:gd name="T81" fmla="*/ 57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0" h="168">
                    <a:moveTo>
                      <a:pt x="89" y="57"/>
                    </a:moveTo>
                    <a:lnTo>
                      <a:pt x="81" y="49"/>
                    </a:lnTo>
                    <a:lnTo>
                      <a:pt x="70" y="37"/>
                    </a:lnTo>
                    <a:lnTo>
                      <a:pt x="62" y="37"/>
                    </a:lnTo>
                    <a:lnTo>
                      <a:pt x="62" y="25"/>
                    </a:lnTo>
                    <a:lnTo>
                      <a:pt x="49" y="9"/>
                    </a:lnTo>
                    <a:lnTo>
                      <a:pt x="36" y="0"/>
                    </a:lnTo>
                    <a:lnTo>
                      <a:pt x="19" y="14"/>
                    </a:lnTo>
                    <a:lnTo>
                      <a:pt x="17" y="23"/>
                    </a:lnTo>
                    <a:lnTo>
                      <a:pt x="24" y="31"/>
                    </a:lnTo>
                    <a:lnTo>
                      <a:pt x="19" y="36"/>
                    </a:lnTo>
                    <a:lnTo>
                      <a:pt x="5" y="40"/>
                    </a:lnTo>
                    <a:lnTo>
                      <a:pt x="5" y="51"/>
                    </a:lnTo>
                    <a:lnTo>
                      <a:pt x="0" y="57"/>
                    </a:lnTo>
                    <a:lnTo>
                      <a:pt x="14" y="75"/>
                    </a:lnTo>
                    <a:lnTo>
                      <a:pt x="24" y="74"/>
                    </a:lnTo>
                    <a:lnTo>
                      <a:pt x="29" y="80"/>
                    </a:lnTo>
                    <a:lnTo>
                      <a:pt x="26" y="90"/>
                    </a:lnTo>
                    <a:lnTo>
                      <a:pt x="33" y="94"/>
                    </a:lnTo>
                    <a:lnTo>
                      <a:pt x="38" y="105"/>
                    </a:lnTo>
                    <a:lnTo>
                      <a:pt x="32" y="113"/>
                    </a:lnTo>
                    <a:lnTo>
                      <a:pt x="28" y="133"/>
                    </a:lnTo>
                    <a:lnTo>
                      <a:pt x="33" y="146"/>
                    </a:lnTo>
                    <a:lnTo>
                      <a:pt x="34" y="156"/>
                    </a:lnTo>
                    <a:lnTo>
                      <a:pt x="47" y="168"/>
                    </a:lnTo>
                    <a:lnTo>
                      <a:pt x="58" y="168"/>
                    </a:lnTo>
                    <a:lnTo>
                      <a:pt x="61" y="164"/>
                    </a:lnTo>
                    <a:lnTo>
                      <a:pt x="66" y="163"/>
                    </a:lnTo>
                    <a:lnTo>
                      <a:pt x="76" y="159"/>
                    </a:lnTo>
                    <a:lnTo>
                      <a:pt x="83" y="153"/>
                    </a:lnTo>
                    <a:lnTo>
                      <a:pt x="94" y="154"/>
                    </a:lnTo>
                    <a:lnTo>
                      <a:pt x="100" y="154"/>
                    </a:lnTo>
                    <a:lnTo>
                      <a:pt x="88" y="133"/>
                    </a:lnTo>
                    <a:lnTo>
                      <a:pt x="85" y="120"/>
                    </a:lnTo>
                    <a:lnTo>
                      <a:pt x="78" y="120"/>
                    </a:lnTo>
                    <a:lnTo>
                      <a:pt x="69" y="102"/>
                    </a:lnTo>
                    <a:lnTo>
                      <a:pt x="74" y="90"/>
                    </a:lnTo>
                    <a:lnTo>
                      <a:pt x="72" y="84"/>
                    </a:lnTo>
                    <a:lnTo>
                      <a:pt x="85" y="79"/>
                    </a:lnTo>
                    <a:lnTo>
                      <a:pt x="89" y="57"/>
                    </a:lnTo>
                    <a:lnTo>
                      <a:pt x="89" y="5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2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F3621AD-ED2C-5770-A392-0670B334BF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7637" y="5213351"/>
                <a:ext cx="280987" cy="309563"/>
              </a:xfrm>
              <a:custGeom>
                <a:avLst/>
                <a:gdLst>
                  <a:gd name="T0" fmla="*/ 89 w 177"/>
                  <a:gd name="T1" fmla="*/ 19 h 195"/>
                  <a:gd name="T2" fmla="*/ 88 w 177"/>
                  <a:gd name="T3" fmla="*/ 12 h 195"/>
                  <a:gd name="T4" fmla="*/ 67 w 177"/>
                  <a:gd name="T5" fmla="*/ 0 h 195"/>
                  <a:gd name="T6" fmla="*/ 48 w 177"/>
                  <a:gd name="T7" fmla="*/ 0 h 195"/>
                  <a:gd name="T8" fmla="*/ 13 w 177"/>
                  <a:gd name="T9" fmla="*/ 6 h 195"/>
                  <a:gd name="T10" fmla="*/ 5 w 177"/>
                  <a:gd name="T11" fmla="*/ 28 h 195"/>
                  <a:gd name="T12" fmla="*/ 6 w 177"/>
                  <a:gd name="T13" fmla="*/ 40 h 195"/>
                  <a:gd name="T14" fmla="*/ 0 w 177"/>
                  <a:gd name="T15" fmla="*/ 69 h 195"/>
                  <a:gd name="T16" fmla="*/ 42 w 177"/>
                  <a:gd name="T17" fmla="*/ 107 h 195"/>
                  <a:gd name="T18" fmla="*/ 59 w 177"/>
                  <a:gd name="T19" fmla="*/ 111 h 195"/>
                  <a:gd name="T20" fmla="*/ 86 w 177"/>
                  <a:gd name="T21" fmla="*/ 129 h 195"/>
                  <a:gd name="T22" fmla="*/ 108 w 177"/>
                  <a:gd name="T23" fmla="*/ 138 h 195"/>
                  <a:gd name="T24" fmla="*/ 112 w 177"/>
                  <a:gd name="T25" fmla="*/ 148 h 195"/>
                  <a:gd name="T26" fmla="*/ 96 w 177"/>
                  <a:gd name="T27" fmla="*/ 185 h 195"/>
                  <a:gd name="T28" fmla="*/ 118 w 177"/>
                  <a:gd name="T29" fmla="*/ 191 h 195"/>
                  <a:gd name="T30" fmla="*/ 141 w 177"/>
                  <a:gd name="T31" fmla="*/ 195 h 195"/>
                  <a:gd name="T32" fmla="*/ 157 w 177"/>
                  <a:gd name="T33" fmla="*/ 191 h 195"/>
                  <a:gd name="T34" fmla="*/ 173 w 177"/>
                  <a:gd name="T35" fmla="*/ 172 h 195"/>
                  <a:gd name="T36" fmla="*/ 174 w 177"/>
                  <a:gd name="T37" fmla="*/ 152 h 195"/>
                  <a:gd name="T38" fmla="*/ 176 w 177"/>
                  <a:gd name="T39" fmla="*/ 138 h 195"/>
                  <a:gd name="T40" fmla="*/ 177 w 177"/>
                  <a:gd name="T41" fmla="*/ 124 h 195"/>
                  <a:gd name="T42" fmla="*/ 176 w 177"/>
                  <a:gd name="T43" fmla="*/ 111 h 195"/>
                  <a:gd name="T44" fmla="*/ 168 w 177"/>
                  <a:gd name="T45" fmla="*/ 106 h 195"/>
                  <a:gd name="T46" fmla="*/ 161 w 177"/>
                  <a:gd name="T47" fmla="*/ 111 h 195"/>
                  <a:gd name="T48" fmla="*/ 153 w 177"/>
                  <a:gd name="T49" fmla="*/ 109 h 195"/>
                  <a:gd name="T50" fmla="*/ 150 w 177"/>
                  <a:gd name="T51" fmla="*/ 100 h 195"/>
                  <a:gd name="T52" fmla="*/ 147 w 177"/>
                  <a:gd name="T53" fmla="*/ 78 h 195"/>
                  <a:gd name="T54" fmla="*/ 142 w 177"/>
                  <a:gd name="T55" fmla="*/ 72 h 195"/>
                  <a:gd name="T56" fmla="*/ 127 w 177"/>
                  <a:gd name="T57" fmla="*/ 65 h 195"/>
                  <a:gd name="T58" fmla="*/ 119 w 177"/>
                  <a:gd name="T59" fmla="*/ 70 h 195"/>
                  <a:gd name="T60" fmla="*/ 97 w 177"/>
                  <a:gd name="T61" fmla="*/ 65 h 195"/>
                  <a:gd name="T62" fmla="*/ 95 w 177"/>
                  <a:gd name="T63" fmla="*/ 32 h 195"/>
                  <a:gd name="T64" fmla="*/ 89 w 177"/>
                  <a:gd name="T65" fmla="*/ 19 h 195"/>
                  <a:gd name="T66" fmla="*/ 89 w 177"/>
                  <a:gd name="T67" fmla="*/ 19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195">
                    <a:moveTo>
                      <a:pt x="89" y="19"/>
                    </a:moveTo>
                    <a:lnTo>
                      <a:pt x="88" y="12"/>
                    </a:lnTo>
                    <a:lnTo>
                      <a:pt x="67" y="0"/>
                    </a:lnTo>
                    <a:lnTo>
                      <a:pt x="48" y="0"/>
                    </a:lnTo>
                    <a:lnTo>
                      <a:pt x="13" y="6"/>
                    </a:lnTo>
                    <a:lnTo>
                      <a:pt x="5" y="28"/>
                    </a:lnTo>
                    <a:lnTo>
                      <a:pt x="6" y="40"/>
                    </a:lnTo>
                    <a:lnTo>
                      <a:pt x="0" y="69"/>
                    </a:lnTo>
                    <a:lnTo>
                      <a:pt x="42" y="107"/>
                    </a:lnTo>
                    <a:lnTo>
                      <a:pt x="59" y="111"/>
                    </a:lnTo>
                    <a:lnTo>
                      <a:pt x="86" y="129"/>
                    </a:lnTo>
                    <a:lnTo>
                      <a:pt x="108" y="138"/>
                    </a:lnTo>
                    <a:lnTo>
                      <a:pt x="112" y="148"/>
                    </a:lnTo>
                    <a:lnTo>
                      <a:pt x="96" y="185"/>
                    </a:lnTo>
                    <a:lnTo>
                      <a:pt x="118" y="191"/>
                    </a:lnTo>
                    <a:lnTo>
                      <a:pt x="141" y="195"/>
                    </a:lnTo>
                    <a:lnTo>
                      <a:pt x="157" y="191"/>
                    </a:lnTo>
                    <a:lnTo>
                      <a:pt x="173" y="172"/>
                    </a:lnTo>
                    <a:lnTo>
                      <a:pt x="174" y="152"/>
                    </a:lnTo>
                    <a:lnTo>
                      <a:pt x="176" y="138"/>
                    </a:lnTo>
                    <a:lnTo>
                      <a:pt x="177" y="124"/>
                    </a:lnTo>
                    <a:lnTo>
                      <a:pt x="176" y="111"/>
                    </a:lnTo>
                    <a:lnTo>
                      <a:pt x="168" y="106"/>
                    </a:lnTo>
                    <a:lnTo>
                      <a:pt x="161" y="111"/>
                    </a:lnTo>
                    <a:lnTo>
                      <a:pt x="153" y="109"/>
                    </a:lnTo>
                    <a:lnTo>
                      <a:pt x="150" y="100"/>
                    </a:lnTo>
                    <a:lnTo>
                      <a:pt x="147" y="78"/>
                    </a:lnTo>
                    <a:lnTo>
                      <a:pt x="142" y="72"/>
                    </a:lnTo>
                    <a:lnTo>
                      <a:pt x="127" y="65"/>
                    </a:lnTo>
                    <a:lnTo>
                      <a:pt x="119" y="70"/>
                    </a:lnTo>
                    <a:lnTo>
                      <a:pt x="97" y="65"/>
                    </a:lnTo>
                    <a:lnTo>
                      <a:pt x="95" y="32"/>
                    </a:lnTo>
                    <a:lnTo>
                      <a:pt x="89" y="19"/>
                    </a:lnTo>
                    <a:lnTo>
                      <a:pt x="89" y="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BD06E6F-2221-CE68-4B0F-F77D95F09E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8762" y="4256088"/>
                <a:ext cx="138112" cy="157163"/>
              </a:xfrm>
              <a:custGeom>
                <a:avLst/>
                <a:gdLst>
                  <a:gd name="T0" fmla="*/ 64 w 87"/>
                  <a:gd name="T1" fmla="*/ 0 h 99"/>
                  <a:gd name="T2" fmla="*/ 48 w 87"/>
                  <a:gd name="T3" fmla="*/ 1 h 99"/>
                  <a:gd name="T4" fmla="*/ 45 w 87"/>
                  <a:gd name="T5" fmla="*/ 6 h 99"/>
                  <a:gd name="T6" fmla="*/ 20 w 87"/>
                  <a:gd name="T7" fmla="*/ 1 h 99"/>
                  <a:gd name="T8" fmla="*/ 16 w 87"/>
                  <a:gd name="T9" fmla="*/ 23 h 99"/>
                  <a:gd name="T10" fmla="*/ 3 w 87"/>
                  <a:gd name="T11" fmla="*/ 28 h 99"/>
                  <a:gd name="T12" fmla="*/ 5 w 87"/>
                  <a:gd name="T13" fmla="*/ 34 h 99"/>
                  <a:gd name="T14" fmla="*/ 0 w 87"/>
                  <a:gd name="T15" fmla="*/ 46 h 99"/>
                  <a:gd name="T16" fmla="*/ 9 w 87"/>
                  <a:gd name="T17" fmla="*/ 64 h 99"/>
                  <a:gd name="T18" fmla="*/ 16 w 87"/>
                  <a:gd name="T19" fmla="*/ 64 h 99"/>
                  <a:gd name="T20" fmla="*/ 19 w 87"/>
                  <a:gd name="T21" fmla="*/ 77 h 99"/>
                  <a:gd name="T22" fmla="*/ 31 w 87"/>
                  <a:gd name="T23" fmla="*/ 98 h 99"/>
                  <a:gd name="T24" fmla="*/ 42 w 87"/>
                  <a:gd name="T25" fmla="*/ 99 h 99"/>
                  <a:gd name="T26" fmla="*/ 44 w 87"/>
                  <a:gd name="T27" fmla="*/ 95 h 99"/>
                  <a:gd name="T28" fmla="*/ 41 w 87"/>
                  <a:gd name="T29" fmla="*/ 90 h 99"/>
                  <a:gd name="T30" fmla="*/ 43 w 87"/>
                  <a:gd name="T31" fmla="*/ 84 h 99"/>
                  <a:gd name="T32" fmla="*/ 51 w 87"/>
                  <a:gd name="T33" fmla="*/ 85 h 99"/>
                  <a:gd name="T34" fmla="*/ 62 w 87"/>
                  <a:gd name="T35" fmla="*/ 83 h 99"/>
                  <a:gd name="T36" fmla="*/ 74 w 87"/>
                  <a:gd name="T37" fmla="*/ 88 h 99"/>
                  <a:gd name="T38" fmla="*/ 78 w 87"/>
                  <a:gd name="T39" fmla="*/ 78 h 99"/>
                  <a:gd name="T40" fmla="*/ 81 w 87"/>
                  <a:gd name="T41" fmla="*/ 68 h 99"/>
                  <a:gd name="T42" fmla="*/ 85 w 87"/>
                  <a:gd name="T43" fmla="*/ 56 h 99"/>
                  <a:gd name="T44" fmla="*/ 77 w 87"/>
                  <a:gd name="T45" fmla="*/ 43 h 99"/>
                  <a:gd name="T46" fmla="*/ 76 w 87"/>
                  <a:gd name="T47" fmla="*/ 27 h 99"/>
                  <a:gd name="T48" fmla="*/ 87 w 87"/>
                  <a:gd name="T49" fmla="*/ 6 h 99"/>
                  <a:gd name="T50" fmla="*/ 64 w 87"/>
                  <a:gd name="T51" fmla="*/ 0 h 99"/>
                  <a:gd name="T52" fmla="*/ 64 w 87"/>
                  <a:gd name="T53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7" h="99">
                    <a:moveTo>
                      <a:pt x="64" y="0"/>
                    </a:moveTo>
                    <a:lnTo>
                      <a:pt x="48" y="1"/>
                    </a:lnTo>
                    <a:lnTo>
                      <a:pt x="45" y="6"/>
                    </a:lnTo>
                    <a:lnTo>
                      <a:pt x="20" y="1"/>
                    </a:lnTo>
                    <a:lnTo>
                      <a:pt x="16" y="23"/>
                    </a:lnTo>
                    <a:lnTo>
                      <a:pt x="3" y="28"/>
                    </a:lnTo>
                    <a:lnTo>
                      <a:pt x="5" y="34"/>
                    </a:lnTo>
                    <a:lnTo>
                      <a:pt x="0" y="46"/>
                    </a:lnTo>
                    <a:lnTo>
                      <a:pt x="9" y="64"/>
                    </a:lnTo>
                    <a:lnTo>
                      <a:pt x="16" y="64"/>
                    </a:lnTo>
                    <a:lnTo>
                      <a:pt x="19" y="77"/>
                    </a:lnTo>
                    <a:lnTo>
                      <a:pt x="31" y="98"/>
                    </a:lnTo>
                    <a:lnTo>
                      <a:pt x="42" y="99"/>
                    </a:lnTo>
                    <a:lnTo>
                      <a:pt x="44" y="95"/>
                    </a:lnTo>
                    <a:lnTo>
                      <a:pt x="41" y="90"/>
                    </a:lnTo>
                    <a:lnTo>
                      <a:pt x="43" y="84"/>
                    </a:lnTo>
                    <a:lnTo>
                      <a:pt x="51" y="85"/>
                    </a:lnTo>
                    <a:lnTo>
                      <a:pt x="62" y="83"/>
                    </a:lnTo>
                    <a:lnTo>
                      <a:pt x="74" y="88"/>
                    </a:lnTo>
                    <a:lnTo>
                      <a:pt x="78" y="78"/>
                    </a:lnTo>
                    <a:lnTo>
                      <a:pt x="81" y="68"/>
                    </a:lnTo>
                    <a:lnTo>
                      <a:pt x="85" y="56"/>
                    </a:lnTo>
                    <a:lnTo>
                      <a:pt x="77" y="43"/>
                    </a:lnTo>
                    <a:lnTo>
                      <a:pt x="76" y="27"/>
                    </a:lnTo>
                    <a:lnTo>
                      <a:pt x="87" y="6"/>
                    </a:lnTo>
                    <a:lnTo>
                      <a:pt x="64" y="0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21E0EEC-9D76-AB7F-56C0-92AAE3F5E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4487" y="5618163"/>
                <a:ext cx="161925" cy="182563"/>
              </a:xfrm>
              <a:custGeom>
                <a:avLst/>
                <a:gdLst>
                  <a:gd name="T0" fmla="*/ 102 w 102"/>
                  <a:gd name="T1" fmla="*/ 87 h 115"/>
                  <a:gd name="T2" fmla="*/ 94 w 102"/>
                  <a:gd name="T3" fmla="*/ 73 h 115"/>
                  <a:gd name="T4" fmla="*/ 101 w 102"/>
                  <a:gd name="T5" fmla="*/ 62 h 115"/>
                  <a:gd name="T6" fmla="*/ 87 w 102"/>
                  <a:gd name="T7" fmla="*/ 46 h 115"/>
                  <a:gd name="T8" fmla="*/ 69 w 102"/>
                  <a:gd name="T9" fmla="*/ 33 h 115"/>
                  <a:gd name="T10" fmla="*/ 46 w 102"/>
                  <a:gd name="T11" fmla="*/ 18 h 115"/>
                  <a:gd name="T12" fmla="*/ 38 w 102"/>
                  <a:gd name="T13" fmla="*/ 18 h 115"/>
                  <a:gd name="T14" fmla="*/ 16 w 102"/>
                  <a:gd name="T15" fmla="*/ 0 h 115"/>
                  <a:gd name="T16" fmla="*/ 3 w 102"/>
                  <a:gd name="T17" fmla="*/ 3 h 115"/>
                  <a:gd name="T18" fmla="*/ 1 w 102"/>
                  <a:gd name="T19" fmla="*/ 22 h 115"/>
                  <a:gd name="T20" fmla="*/ 0 w 102"/>
                  <a:gd name="T21" fmla="*/ 46 h 115"/>
                  <a:gd name="T22" fmla="*/ 4 w 102"/>
                  <a:gd name="T23" fmla="*/ 70 h 115"/>
                  <a:gd name="T24" fmla="*/ 1 w 102"/>
                  <a:gd name="T25" fmla="*/ 75 h 115"/>
                  <a:gd name="T26" fmla="*/ 2 w 102"/>
                  <a:gd name="T27" fmla="*/ 91 h 115"/>
                  <a:gd name="T28" fmla="*/ 17 w 102"/>
                  <a:gd name="T29" fmla="*/ 104 h 115"/>
                  <a:gd name="T30" fmla="*/ 30 w 102"/>
                  <a:gd name="T31" fmla="*/ 103 h 115"/>
                  <a:gd name="T32" fmla="*/ 51 w 102"/>
                  <a:gd name="T33" fmla="*/ 113 h 115"/>
                  <a:gd name="T34" fmla="*/ 61 w 102"/>
                  <a:gd name="T35" fmla="*/ 111 h 115"/>
                  <a:gd name="T36" fmla="*/ 76 w 102"/>
                  <a:gd name="T37" fmla="*/ 115 h 115"/>
                  <a:gd name="T38" fmla="*/ 96 w 102"/>
                  <a:gd name="T39" fmla="*/ 102 h 115"/>
                  <a:gd name="T40" fmla="*/ 102 w 102"/>
                  <a:gd name="T41" fmla="*/ 87 h 115"/>
                  <a:gd name="T42" fmla="*/ 102 w 102"/>
                  <a:gd name="T43" fmla="*/ 87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2" h="115">
                    <a:moveTo>
                      <a:pt x="102" y="87"/>
                    </a:moveTo>
                    <a:lnTo>
                      <a:pt x="94" y="73"/>
                    </a:lnTo>
                    <a:lnTo>
                      <a:pt x="101" y="62"/>
                    </a:lnTo>
                    <a:lnTo>
                      <a:pt x="87" y="46"/>
                    </a:lnTo>
                    <a:lnTo>
                      <a:pt x="69" y="33"/>
                    </a:lnTo>
                    <a:lnTo>
                      <a:pt x="46" y="18"/>
                    </a:lnTo>
                    <a:lnTo>
                      <a:pt x="38" y="18"/>
                    </a:lnTo>
                    <a:lnTo>
                      <a:pt x="16" y="0"/>
                    </a:lnTo>
                    <a:lnTo>
                      <a:pt x="3" y="3"/>
                    </a:lnTo>
                    <a:lnTo>
                      <a:pt x="1" y="22"/>
                    </a:lnTo>
                    <a:lnTo>
                      <a:pt x="0" y="46"/>
                    </a:lnTo>
                    <a:lnTo>
                      <a:pt x="4" y="70"/>
                    </a:lnTo>
                    <a:lnTo>
                      <a:pt x="1" y="75"/>
                    </a:lnTo>
                    <a:lnTo>
                      <a:pt x="2" y="91"/>
                    </a:lnTo>
                    <a:lnTo>
                      <a:pt x="17" y="104"/>
                    </a:lnTo>
                    <a:lnTo>
                      <a:pt x="30" y="103"/>
                    </a:lnTo>
                    <a:lnTo>
                      <a:pt x="51" y="113"/>
                    </a:lnTo>
                    <a:lnTo>
                      <a:pt x="61" y="111"/>
                    </a:lnTo>
                    <a:lnTo>
                      <a:pt x="76" y="115"/>
                    </a:lnTo>
                    <a:lnTo>
                      <a:pt x="96" y="102"/>
                    </a:lnTo>
                    <a:lnTo>
                      <a:pt x="102" y="87"/>
                    </a:lnTo>
                    <a:lnTo>
                      <a:pt x="102" y="8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5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8B00946-51E2-E821-110E-24FD4AE573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7112" y="4024313"/>
                <a:ext cx="449262" cy="431800"/>
              </a:xfrm>
              <a:custGeom>
                <a:avLst/>
                <a:gdLst>
                  <a:gd name="T0" fmla="*/ 275 w 283"/>
                  <a:gd name="T1" fmla="*/ 85 h 272"/>
                  <a:gd name="T2" fmla="*/ 262 w 283"/>
                  <a:gd name="T3" fmla="*/ 66 h 272"/>
                  <a:gd name="T4" fmla="*/ 230 w 283"/>
                  <a:gd name="T5" fmla="*/ 53 h 272"/>
                  <a:gd name="T6" fmla="*/ 241 w 283"/>
                  <a:gd name="T7" fmla="*/ 34 h 272"/>
                  <a:gd name="T8" fmla="*/ 190 w 283"/>
                  <a:gd name="T9" fmla="*/ 36 h 272"/>
                  <a:gd name="T10" fmla="*/ 178 w 283"/>
                  <a:gd name="T11" fmla="*/ 49 h 272"/>
                  <a:gd name="T12" fmla="*/ 151 w 283"/>
                  <a:gd name="T13" fmla="*/ 36 h 272"/>
                  <a:gd name="T14" fmla="*/ 110 w 283"/>
                  <a:gd name="T15" fmla="*/ 38 h 272"/>
                  <a:gd name="T16" fmla="*/ 96 w 283"/>
                  <a:gd name="T17" fmla="*/ 18 h 272"/>
                  <a:gd name="T18" fmla="*/ 75 w 283"/>
                  <a:gd name="T19" fmla="*/ 0 h 272"/>
                  <a:gd name="T20" fmla="*/ 69 w 283"/>
                  <a:gd name="T21" fmla="*/ 19 h 272"/>
                  <a:gd name="T22" fmla="*/ 42 w 283"/>
                  <a:gd name="T23" fmla="*/ 47 h 272"/>
                  <a:gd name="T24" fmla="*/ 43 w 283"/>
                  <a:gd name="T25" fmla="*/ 72 h 272"/>
                  <a:gd name="T26" fmla="*/ 27 w 283"/>
                  <a:gd name="T27" fmla="*/ 55 h 272"/>
                  <a:gd name="T28" fmla="*/ 39 w 283"/>
                  <a:gd name="T29" fmla="*/ 29 h 272"/>
                  <a:gd name="T30" fmla="*/ 44 w 283"/>
                  <a:gd name="T31" fmla="*/ 15 h 272"/>
                  <a:gd name="T32" fmla="*/ 31 w 283"/>
                  <a:gd name="T33" fmla="*/ 13 h 272"/>
                  <a:gd name="T34" fmla="*/ 17 w 283"/>
                  <a:gd name="T35" fmla="*/ 32 h 272"/>
                  <a:gd name="T36" fmla="*/ 7 w 283"/>
                  <a:gd name="T37" fmla="*/ 58 h 272"/>
                  <a:gd name="T38" fmla="*/ 12 w 283"/>
                  <a:gd name="T39" fmla="*/ 74 h 272"/>
                  <a:gd name="T40" fmla="*/ 18 w 283"/>
                  <a:gd name="T41" fmla="*/ 89 h 272"/>
                  <a:gd name="T42" fmla="*/ 16 w 283"/>
                  <a:gd name="T43" fmla="*/ 107 h 272"/>
                  <a:gd name="T44" fmla="*/ 22 w 283"/>
                  <a:gd name="T45" fmla="*/ 115 h 272"/>
                  <a:gd name="T46" fmla="*/ 54 w 283"/>
                  <a:gd name="T47" fmla="*/ 120 h 272"/>
                  <a:gd name="T48" fmla="*/ 80 w 283"/>
                  <a:gd name="T49" fmla="*/ 145 h 272"/>
                  <a:gd name="T50" fmla="*/ 103 w 283"/>
                  <a:gd name="T51" fmla="*/ 143 h 272"/>
                  <a:gd name="T52" fmla="*/ 123 w 283"/>
                  <a:gd name="T53" fmla="*/ 145 h 272"/>
                  <a:gd name="T54" fmla="*/ 113 w 283"/>
                  <a:gd name="T55" fmla="*/ 165 h 272"/>
                  <a:gd name="T56" fmla="*/ 115 w 283"/>
                  <a:gd name="T57" fmla="*/ 198 h 272"/>
                  <a:gd name="T58" fmla="*/ 122 w 283"/>
                  <a:gd name="T59" fmla="*/ 210 h 272"/>
                  <a:gd name="T60" fmla="*/ 118 w 283"/>
                  <a:gd name="T61" fmla="*/ 227 h 272"/>
                  <a:gd name="T62" fmla="*/ 130 w 283"/>
                  <a:gd name="T63" fmla="*/ 259 h 272"/>
                  <a:gd name="T64" fmla="*/ 157 w 283"/>
                  <a:gd name="T65" fmla="*/ 270 h 272"/>
                  <a:gd name="T66" fmla="*/ 177 w 283"/>
                  <a:gd name="T67" fmla="*/ 258 h 272"/>
                  <a:gd name="T68" fmla="*/ 188 w 283"/>
                  <a:gd name="T69" fmla="*/ 244 h 272"/>
                  <a:gd name="T70" fmla="*/ 203 w 283"/>
                  <a:gd name="T71" fmla="*/ 231 h 272"/>
                  <a:gd name="T72" fmla="*/ 182 w 283"/>
                  <a:gd name="T73" fmla="*/ 215 h 272"/>
                  <a:gd name="T74" fmla="*/ 174 w 283"/>
                  <a:gd name="T75" fmla="*/ 193 h 272"/>
                  <a:gd name="T76" fmla="*/ 194 w 283"/>
                  <a:gd name="T77" fmla="*/ 193 h 272"/>
                  <a:gd name="T78" fmla="*/ 216 w 283"/>
                  <a:gd name="T79" fmla="*/ 194 h 272"/>
                  <a:gd name="T80" fmla="*/ 255 w 283"/>
                  <a:gd name="T81" fmla="*/ 181 h 272"/>
                  <a:gd name="T82" fmla="*/ 261 w 283"/>
                  <a:gd name="T83" fmla="*/ 165 h 272"/>
                  <a:gd name="T84" fmla="*/ 252 w 283"/>
                  <a:gd name="T85" fmla="*/ 141 h 272"/>
                  <a:gd name="T86" fmla="*/ 266 w 283"/>
                  <a:gd name="T87" fmla="*/ 126 h 272"/>
                  <a:gd name="T88" fmla="*/ 264 w 283"/>
                  <a:gd name="T89" fmla="*/ 113 h 272"/>
                  <a:gd name="T90" fmla="*/ 283 w 283"/>
                  <a:gd name="T91" fmla="*/ 90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83" h="272">
                    <a:moveTo>
                      <a:pt x="283" y="90"/>
                    </a:moveTo>
                    <a:lnTo>
                      <a:pt x="275" y="85"/>
                    </a:lnTo>
                    <a:lnTo>
                      <a:pt x="265" y="85"/>
                    </a:lnTo>
                    <a:lnTo>
                      <a:pt x="262" y="66"/>
                    </a:lnTo>
                    <a:lnTo>
                      <a:pt x="246" y="54"/>
                    </a:lnTo>
                    <a:lnTo>
                      <a:pt x="230" y="53"/>
                    </a:lnTo>
                    <a:lnTo>
                      <a:pt x="224" y="42"/>
                    </a:lnTo>
                    <a:lnTo>
                      <a:pt x="241" y="34"/>
                    </a:lnTo>
                    <a:lnTo>
                      <a:pt x="216" y="34"/>
                    </a:lnTo>
                    <a:lnTo>
                      <a:pt x="190" y="36"/>
                    </a:lnTo>
                    <a:lnTo>
                      <a:pt x="190" y="42"/>
                    </a:lnTo>
                    <a:lnTo>
                      <a:pt x="178" y="49"/>
                    </a:lnTo>
                    <a:lnTo>
                      <a:pt x="162" y="47"/>
                    </a:lnTo>
                    <a:lnTo>
                      <a:pt x="151" y="36"/>
                    </a:lnTo>
                    <a:lnTo>
                      <a:pt x="128" y="38"/>
                    </a:lnTo>
                    <a:lnTo>
                      <a:pt x="110" y="38"/>
                    </a:lnTo>
                    <a:lnTo>
                      <a:pt x="109" y="31"/>
                    </a:lnTo>
                    <a:lnTo>
                      <a:pt x="96" y="18"/>
                    </a:lnTo>
                    <a:lnTo>
                      <a:pt x="82" y="17"/>
                    </a:lnTo>
                    <a:lnTo>
                      <a:pt x="75" y="0"/>
                    </a:lnTo>
                    <a:lnTo>
                      <a:pt x="67" y="7"/>
                    </a:lnTo>
                    <a:lnTo>
                      <a:pt x="69" y="19"/>
                    </a:lnTo>
                    <a:lnTo>
                      <a:pt x="42" y="29"/>
                    </a:lnTo>
                    <a:lnTo>
                      <a:pt x="42" y="47"/>
                    </a:lnTo>
                    <a:lnTo>
                      <a:pt x="49" y="55"/>
                    </a:lnTo>
                    <a:lnTo>
                      <a:pt x="43" y="72"/>
                    </a:lnTo>
                    <a:lnTo>
                      <a:pt x="34" y="74"/>
                    </a:lnTo>
                    <a:lnTo>
                      <a:pt x="27" y="55"/>
                    </a:lnTo>
                    <a:lnTo>
                      <a:pt x="37" y="41"/>
                    </a:lnTo>
                    <a:lnTo>
                      <a:pt x="39" y="29"/>
                    </a:lnTo>
                    <a:lnTo>
                      <a:pt x="32" y="18"/>
                    </a:lnTo>
                    <a:lnTo>
                      <a:pt x="44" y="15"/>
                    </a:lnTo>
                    <a:lnTo>
                      <a:pt x="45" y="9"/>
                    </a:lnTo>
                    <a:lnTo>
                      <a:pt x="31" y="13"/>
                    </a:lnTo>
                    <a:lnTo>
                      <a:pt x="26" y="25"/>
                    </a:lnTo>
                    <a:lnTo>
                      <a:pt x="17" y="32"/>
                    </a:lnTo>
                    <a:lnTo>
                      <a:pt x="11" y="41"/>
                    </a:lnTo>
                    <a:lnTo>
                      <a:pt x="7" y="58"/>
                    </a:lnTo>
                    <a:lnTo>
                      <a:pt x="0" y="72"/>
                    </a:lnTo>
                    <a:lnTo>
                      <a:pt x="12" y="74"/>
                    </a:lnTo>
                    <a:lnTo>
                      <a:pt x="13" y="84"/>
                    </a:lnTo>
                    <a:lnTo>
                      <a:pt x="18" y="89"/>
                    </a:lnTo>
                    <a:lnTo>
                      <a:pt x="19" y="99"/>
                    </a:lnTo>
                    <a:lnTo>
                      <a:pt x="16" y="107"/>
                    </a:lnTo>
                    <a:lnTo>
                      <a:pt x="17" y="113"/>
                    </a:lnTo>
                    <a:lnTo>
                      <a:pt x="22" y="115"/>
                    </a:lnTo>
                    <a:lnTo>
                      <a:pt x="27" y="123"/>
                    </a:lnTo>
                    <a:lnTo>
                      <a:pt x="54" y="120"/>
                    </a:lnTo>
                    <a:lnTo>
                      <a:pt x="66" y="124"/>
                    </a:lnTo>
                    <a:lnTo>
                      <a:pt x="80" y="145"/>
                    </a:lnTo>
                    <a:lnTo>
                      <a:pt x="88" y="142"/>
                    </a:lnTo>
                    <a:lnTo>
                      <a:pt x="103" y="143"/>
                    </a:lnTo>
                    <a:lnTo>
                      <a:pt x="115" y="140"/>
                    </a:lnTo>
                    <a:lnTo>
                      <a:pt x="123" y="145"/>
                    </a:lnTo>
                    <a:lnTo>
                      <a:pt x="118" y="157"/>
                    </a:lnTo>
                    <a:lnTo>
                      <a:pt x="113" y="165"/>
                    </a:lnTo>
                    <a:lnTo>
                      <a:pt x="111" y="182"/>
                    </a:lnTo>
                    <a:lnTo>
                      <a:pt x="115" y="198"/>
                    </a:lnTo>
                    <a:lnTo>
                      <a:pt x="121" y="204"/>
                    </a:lnTo>
                    <a:lnTo>
                      <a:pt x="122" y="210"/>
                    </a:lnTo>
                    <a:lnTo>
                      <a:pt x="111" y="222"/>
                    </a:lnTo>
                    <a:lnTo>
                      <a:pt x="118" y="227"/>
                    </a:lnTo>
                    <a:lnTo>
                      <a:pt x="124" y="235"/>
                    </a:lnTo>
                    <a:lnTo>
                      <a:pt x="130" y="259"/>
                    </a:lnTo>
                    <a:lnTo>
                      <a:pt x="141" y="272"/>
                    </a:lnTo>
                    <a:lnTo>
                      <a:pt x="157" y="270"/>
                    </a:lnTo>
                    <a:lnTo>
                      <a:pt x="162" y="263"/>
                    </a:lnTo>
                    <a:lnTo>
                      <a:pt x="177" y="258"/>
                    </a:lnTo>
                    <a:lnTo>
                      <a:pt x="186" y="254"/>
                    </a:lnTo>
                    <a:lnTo>
                      <a:pt x="188" y="244"/>
                    </a:lnTo>
                    <a:lnTo>
                      <a:pt x="204" y="237"/>
                    </a:lnTo>
                    <a:lnTo>
                      <a:pt x="203" y="231"/>
                    </a:lnTo>
                    <a:lnTo>
                      <a:pt x="184" y="230"/>
                    </a:lnTo>
                    <a:lnTo>
                      <a:pt x="182" y="215"/>
                    </a:lnTo>
                    <a:lnTo>
                      <a:pt x="183" y="199"/>
                    </a:lnTo>
                    <a:lnTo>
                      <a:pt x="174" y="193"/>
                    </a:lnTo>
                    <a:lnTo>
                      <a:pt x="178" y="190"/>
                    </a:lnTo>
                    <a:lnTo>
                      <a:pt x="194" y="193"/>
                    </a:lnTo>
                    <a:lnTo>
                      <a:pt x="210" y="200"/>
                    </a:lnTo>
                    <a:lnTo>
                      <a:pt x="216" y="194"/>
                    </a:lnTo>
                    <a:lnTo>
                      <a:pt x="231" y="190"/>
                    </a:lnTo>
                    <a:lnTo>
                      <a:pt x="255" y="181"/>
                    </a:lnTo>
                    <a:lnTo>
                      <a:pt x="263" y="173"/>
                    </a:lnTo>
                    <a:lnTo>
                      <a:pt x="261" y="165"/>
                    </a:lnTo>
                    <a:lnTo>
                      <a:pt x="247" y="147"/>
                    </a:lnTo>
                    <a:lnTo>
                      <a:pt x="252" y="141"/>
                    </a:lnTo>
                    <a:lnTo>
                      <a:pt x="252" y="130"/>
                    </a:lnTo>
                    <a:lnTo>
                      <a:pt x="266" y="126"/>
                    </a:lnTo>
                    <a:lnTo>
                      <a:pt x="271" y="121"/>
                    </a:lnTo>
                    <a:lnTo>
                      <a:pt x="264" y="113"/>
                    </a:lnTo>
                    <a:lnTo>
                      <a:pt x="266" y="104"/>
                    </a:lnTo>
                    <a:lnTo>
                      <a:pt x="283" y="90"/>
                    </a:lnTo>
                    <a:lnTo>
                      <a:pt x="283" y="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6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68F5702-6CEF-CABC-D2BA-E2DBD10653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3000" y="4008438"/>
                <a:ext cx="4762" cy="4763"/>
              </a:xfrm>
              <a:custGeom>
                <a:avLst/>
                <a:gdLst>
                  <a:gd name="T0" fmla="*/ 3 w 3"/>
                  <a:gd name="T1" fmla="*/ 3 h 3"/>
                  <a:gd name="T2" fmla="*/ 3 w 3"/>
                  <a:gd name="T3" fmla="*/ 2 h 3"/>
                  <a:gd name="T4" fmla="*/ 2 w 3"/>
                  <a:gd name="T5" fmla="*/ 1 h 3"/>
                  <a:gd name="T6" fmla="*/ 1 w 3"/>
                  <a:gd name="T7" fmla="*/ 0 h 3"/>
                  <a:gd name="T8" fmla="*/ 0 w 3"/>
                  <a:gd name="T9" fmla="*/ 0 h 3"/>
                  <a:gd name="T10" fmla="*/ 0 w 3"/>
                  <a:gd name="T11" fmla="*/ 1 h 3"/>
                  <a:gd name="T12" fmla="*/ 1 w 3"/>
                  <a:gd name="T13" fmla="*/ 1 h 3"/>
                  <a:gd name="T14" fmla="*/ 2 w 3"/>
                  <a:gd name="T15" fmla="*/ 3 h 3"/>
                  <a:gd name="T16" fmla="*/ 3 w 3"/>
                  <a:gd name="T17" fmla="*/ 3 h 3"/>
                  <a:gd name="T18" fmla="*/ 3 w 3"/>
                  <a:gd name="T19" fmla="*/ 3 h 3"/>
                  <a:gd name="T20" fmla="*/ 3 w 3"/>
                  <a:gd name="T2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3" y="2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7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B85D6F6-C3F8-D077-0C7D-6EBE21A9E7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57675" y="6408738"/>
                <a:ext cx="90487" cy="36513"/>
              </a:xfrm>
              <a:custGeom>
                <a:avLst/>
                <a:gdLst>
                  <a:gd name="T0" fmla="*/ 27 w 57"/>
                  <a:gd name="T1" fmla="*/ 20 h 23"/>
                  <a:gd name="T2" fmla="*/ 27 w 57"/>
                  <a:gd name="T3" fmla="*/ 21 h 23"/>
                  <a:gd name="T4" fmla="*/ 28 w 57"/>
                  <a:gd name="T5" fmla="*/ 22 h 23"/>
                  <a:gd name="T6" fmla="*/ 49 w 57"/>
                  <a:gd name="T7" fmla="*/ 16 h 23"/>
                  <a:gd name="T8" fmla="*/ 48 w 57"/>
                  <a:gd name="T9" fmla="*/ 18 h 23"/>
                  <a:gd name="T10" fmla="*/ 49 w 57"/>
                  <a:gd name="T11" fmla="*/ 17 h 23"/>
                  <a:gd name="T12" fmla="*/ 0 w 57"/>
                  <a:gd name="T13" fmla="*/ 12 h 23"/>
                  <a:gd name="T14" fmla="*/ 3 w 57"/>
                  <a:gd name="T15" fmla="*/ 15 h 23"/>
                  <a:gd name="T16" fmla="*/ 2 w 57"/>
                  <a:gd name="T17" fmla="*/ 11 h 23"/>
                  <a:gd name="T18" fmla="*/ 12 w 57"/>
                  <a:gd name="T19" fmla="*/ 4 h 23"/>
                  <a:gd name="T20" fmla="*/ 5 w 57"/>
                  <a:gd name="T21" fmla="*/ 2 h 23"/>
                  <a:gd name="T22" fmla="*/ 8 w 57"/>
                  <a:gd name="T23" fmla="*/ 5 h 23"/>
                  <a:gd name="T24" fmla="*/ 14 w 57"/>
                  <a:gd name="T25" fmla="*/ 8 h 23"/>
                  <a:gd name="T26" fmla="*/ 9 w 57"/>
                  <a:gd name="T27" fmla="*/ 9 h 23"/>
                  <a:gd name="T28" fmla="*/ 13 w 57"/>
                  <a:gd name="T29" fmla="*/ 10 h 23"/>
                  <a:gd name="T30" fmla="*/ 14 w 57"/>
                  <a:gd name="T31" fmla="*/ 10 h 23"/>
                  <a:gd name="T32" fmla="*/ 14 w 57"/>
                  <a:gd name="T33" fmla="*/ 12 h 23"/>
                  <a:gd name="T34" fmla="*/ 7 w 57"/>
                  <a:gd name="T35" fmla="*/ 15 h 23"/>
                  <a:gd name="T36" fmla="*/ 11 w 57"/>
                  <a:gd name="T37" fmla="*/ 21 h 23"/>
                  <a:gd name="T38" fmla="*/ 14 w 57"/>
                  <a:gd name="T39" fmla="*/ 20 h 23"/>
                  <a:gd name="T40" fmla="*/ 16 w 57"/>
                  <a:gd name="T41" fmla="*/ 18 h 23"/>
                  <a:gd name="T42" fmla="*/ 18 w 57"/>
                  <a:gd name="T43" fmla="*/ 16 h 23"/>
                  <a:gd name="T44" fmla="*/ 25 w 57"/>
                  <a:gd name="T45" fmla="*/ 12 h 23"/>
                  <a:gd name="T46" fmla="*/ 28 w 57"/>
                  <a:gd name="T47" fmla="*/ 7 h 23"/>
                  <a:gd name="T48" fmla="*/ 29 w 57"/>
                  <a:gd name="T49" fmla="*/ 4 h 23"/>
                  <a:gd name="T50" fmla="*/ 28 w 57"/>
                  <a:gd name="T51" fmla="*/ 2 h 23"/>
                  <a:gd name="T52" fmla="*/ 22 w 57"/>
                  <a:gd name="T53" fmla="*/ 4 h 23"/>
                  <a:gd name="T54" fmla="*/ 18 w 57"/>
                  <a:gd name="T55" fmla="*/ 2 h 23"/>
                  <a:gd name="T56" fmla="*/ 12 w 57"/>
                  <a:gd name="T57" fmla="*/ 4 h 23"/>
                  <a:gd name="T58" fmla="*/ 14 w 57"/>
                  <a:gd name="T59" fmla="*/ 1 h 23"/>
                  <a:gd name="T60" fmla="*/ 11 w 57"/>
                  <a:gd name="T61" fmla="*/ 0 h 23"/>
                  <a:gd name="T62" fmla="*/ 14 w 57"/>
                  <a:gd name="T63" fmla="*/ 2 h 23"/>
                  <a:gd name="T64" fmla="*/ 36 w 57"/>
                  <a:gd name="T65" fmla="*/ 2 h 23"/>
                  <a:gd name="T66" fmla="*/ 35 w 57"/>
                  <a:gd name="T67" fmla="*/ 9 h 23"/>
                  <a:gd name="T68" fmla="*/ 33 w 57"/>
                  <a:gd name="T69" fmla="*/ 9 h 23"/>
                  <a:gd name="T70" fmla="*/ 28 w 57"/>
                  <a:gd name="T71" fmla="*/ 15 h 23"/>
                  <a:gd name="T72" fmla="*/ 28 w 57"/>
                  <a:gd name="T73" fmla="*/ 19 h 23"/>
                  <a:gd name="T74" fmla="*/ 35 w 57"/>
                  <a:gd name="T75" fmla="*/ 21 h 23"/>
                  <a:gd name="T76" fmla="*/ 39 w 57"/>
                  <a:gd name="T77" fmla="*/ 21 h 23"/>
                  <a:gd name="T78" fmla="*/ 46 w 57"/>
                  <a:gd name="T79" fmla="*/ 19 h 23"/>
                  <a:gd name="T80" fmla="*/ 44 w 57"/>
                  <a:gd name="T81" fmla="*/ 15 h 23"/>
                  <a:gd name="T82" fmla="*/ 53 w 57"/>
                  <a:gd name="T83" fmla="*/ 11 h 23"/>
                  <a:gd name="T84" fmla="*/ 57 w 57"/>
                  <a:gd name="T85" fmla="*/ 9 h 23"/>
                  <a:gd name="T86" fmla="*/ 55 w 57"/>
                  <a:gd name="T87" fmla="*/ 7 h 23"/>
                  <a:gd name="T88" fmla="*/ 54 w 57"/>
                  <a:gd name="T89" fmla="*/ 3 h 23"/>
                  <a:gd name="T90" fmla="*/ 48 w 57"/>
                  <a:gd name="T91" fmla="*/ 3 h 23"/>
                  <a:gd name="T92" fmla="*/ 49 w 57"/>
                  <a:gd name="T93" fmla="*/ 6 h 23"/>
                  <a:gd name="T94" fmla="*/ 44 w 57"/>
                  <a:gd name="T95" fmla="*/ 5 h 23"/>
                  <a:gd name="T96" fmla="*/ 44 w 57"/>
                  <a:gd name="T97" fmla="*/ 3 h 23"/>
                  <a:gd name="T98" fmla="*/ 44 w 57"/>
                  <a:gd name="T99" fmla="*/ 1 h 23"/>
                  <a:gd name="T100" fmla="*/ 36 w 57"/>
                  <a:gd name="T101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7" h="23">
                    <a:moveTo>
                      <a:pt x="28" y="22"/>
                    </a:moveTo>
                    <a:lnTo>
                      <a:pt x="28" y="21"/>
                    </a:lnTo>
                    <a:lnTo>
                      <a:pt x="27" y="20"/>
                    </a:lnTo>
                    <a:lnTo>
                      <a:pt x="26" y="19"/>
                    </a:lnTo>
                    <a:lnTo>
                      <a:pt x="27" y="20"/>
                    </a:lnTo>
                    <a:lnTo>
                      <a:pt x="27" y="21"/>
                    </a:lnTo>
                    <a:lnTo>
                      <a:pt x="28" y="22"/>
                    </a:lnTo>
                    <a:lnTo>
                      <a:pt x="28" y="23"/>
                    </a:lnTo>
                    <a:lnTo>
                      <a:pt x="28" y="22"/>
                    </a:lnTo>
                    <a:lnTo>
                      <a:pt x="28" y="22"/>
                    </a:lnTo>
                    <a:close/>
                    <a:moveTo>
                      <a:pt x="49" y="17"/>
                    </a:moveTo>
                    <a:lnTo>
                      <a:pt x="49" y="16"/>
                    </a:lnTo>
                    <a:lnTo>
                      <a:pt x="48" y="16"/>
                    </a:lnTo>
                    <a:lnTo>
                      <a:pt x="48" y="17"/>
                    </a:lnTo>
                    <a:lnTo>
                      <a:pt x="48" y="18"/>
                    </a:lnTo>
                    <a:lnTo>
                      <a:pt x="50" y="19"/>
                    </a:lnTo>
                    <a:lnTo>
                      <a:pt x="49" y="17"/>
                    </a:lnTo>
                    <a:lnTo>
                      <a:pt x="49" y="17"/>
                    </a:lnTo>
                    <a:close/>
                    <a:moveTo>
                      <a:pt x="1" y="11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2" y="15"/>
                    </a:lnTo>
                    <a:lnTo>
                      <a:pt x="3" y="15"/>
                    </a:lnTo>
                    <a:lnTo>
                      <a:pt x="4" y="14"/>
                    </a:lnTo>
                    <a:lnTo>
                      <a:pt x="3" y="11"/>
                    </a:lnTo>
                    <a:lnTo>
                      <a:pt x="2" y="11"/>
                    </a:lnTo>
                    <a:lnTo>
                      <a:pt x="1" y="11"/>
                    </a:lnTo>
                    <a:lnTo>
                      <a:pt x="1" y="11"/>
                    </a:lnTo>
                    <a:close/>
                    <a:moveTo>
                      <a:pt x="12" y="4"/>
                    </a:moveTo>
                    <a:lnTo>
                      <a:pt x="8" y="3"/>
                    </a:lnTo>
                    <a:lnTo>
                      <a:pt x="7" y="2"/>
                    </a:lnTo>
                    <a:lnTo>
                      <a:pt x="5" y="2"/>
                    </a:lnTo>
                    <a:lnTo>
                      <a:pt x="7" y="3"/>
                    </a:lnTo>
                    <a:lnTo>
                      <a:pt x="7" y="4"/>
                    </a:lnTo>
                    <a:lnTo>
                      <a:pt x="8" y="5"/>
                    </a:lnTo>
                    <a:lnTo>
                      <a:pt x="10" y="6"/>
                    </a:lnTo>
                    <a:lnTo>
                      <a:pt x="13" y="7"/>
                    </a:lnTo>
                    <a:lnTo>
                      <a:pt x="14" y="8"/>
                    </a:lnTo>
                    <a:lnTo>
                      <a:pt x="14" y="9"/>
                    </a:lnTo>
                    <a:lnTo>
                      <a:pt x="11" y="9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10" y="10"/>
                    </a:lnTo>
                    <a:lnTo>
                      <a:pt x="13" y="10"/>
                    </a:lnTo>
                    <a:lnTo>
                      <a:pt x="13" y="9"/>
                    </a:lnTo>
                    <a:lnTo>
                      <a:pt x="14" y="9"/>
                    </a:lnTo>
                    <a:lnTo>
                      <a:pt x="14" y="10"/>
                    </a:lnTo>
                    <a:lnTo>
                      <a:pt x="14" y="11"/>
                    </a:lnTo>
                    <a:lnTo>
                      <a:pt x="14" y="11"/>
                    </a:lnTo>
                    <a:lnTo>
                      <a:pt x="14" y="12"/>
                    </a:lnTo>
                    <a:lnTo>
                      <a:pt x="13" y="13"/>
                    </a:lnTo>
                    <a:lnTo>
                      <a:pt x="10" y="15"/>
                    </a:lnTo>
                    <a:lnTo>
                      <a:pt x="7" y="15"/>
                    </a:lnTo>
                    <a:lnTo>
                      <a:pt x="4" y="18"/>
                    </a:lnTo>
                    <a:lnTo>
                      <a:pt x="8" y="20"/>
                    </a:lnTo>
                    <a:lnTo>
                      <a:pt x="11" y="21"/>
                    </a:lnTo>
                    <a:lnTo>
                      <a:pt x="14" y="21"/>
                    </a:lnTo>
                    <a:lnTo>
                      <a:pt x="14" y="21"/>
                    </a:lnTo>
                    <a:lnTo>
                      <a:pt x="14" y="20"/>
                    </a:lnTo>
                    <a:lnTo>
                      <a:pt x="15" y="20"/>
                    </a:lnTo>
                    <a:lnTo>
                      <a:pt x="16" y="20"/>
                    </a:lnTo>
                    <a:lnTo>
                      <a:pt x="16" y="18"/>
                    </a:lnTo>
                    <a:lnTo>
                      <a:pt x="16" y="16"/>
                    </a:lnTo>
                    <a:lnTo>
                      <a:pt x="17" y="16"/>
                    </a:lnTo>
                    <a:lnTo>
                      <a:pt x="18" y="16"/>
                    </a:lnTo>
                    <a:lnTo>
                      <a:pt x="21" y="16"/>
                    </a:lnTo>
                    <a:lnTo>
                      <a:pt x="22" y="15"/>
                    </a:lnTo>
                    <a:lnTo>
                      <a:pt x="25" y="12"/>
                    </a:lnTo>
                    <a:lnTo>
                      <a:pt x="26" y="9"/>
                    </a:lnTo>
                    <a:lnTo>
                      <a:pt x="27" y="8"/>
                    </a:lnTo>
                    <a:lnTo>
                      <a:pt x="28" y="7"/>
                    </a:lnTo>
                    <a:lnTo>
                      <a:pt x="28" y="6"/>
                    </a:lnTo>
                    <a:lnTo>
                      <a:pt x="28" y="5"/>
                    </a:lnTo>
                    <a:lnTo>
                      <a:pt x="29" y="4"/>
                    </a:lnTo>
                    <a:lnTo>
                      <a:pt x="29" y="3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26" y="3"/>
                    </a:lnTo>
                    <a:lnTo>
                      <a:pt x="26" y="2"/>
                    </a:lnTo>
                    <a:lnTo>
                      <a:pt x="22" y="4"/>
                    </a:lnTo>
                    <a:lnTo>
                      <a:pt x="20" y="4"/>
                    </a:lnTo>
                    <a:lnTo>
                      <a:pt x="19" y="3"/>
                    </a:lnTo>
                    <a:lnTo>
                      <a:pt x="18" y="2"/>
                    </a:lnTo>
                    <a:lnTo>
                      <a:pt x="16" y="3"/>
                    </a:lnTo>
                    <a:lnTo>
                      <a:pt x="14" y="5"/>
                    </a:lnTo>
                    <a:lnTo>
                      <a:pt x="12" y="4"/>
                    </a:lnTo>
                    <a:lnTo>
                      <a:pt x="12" y="4"/>
                    </a:lnTo>
                    <a:close/>
                    <a:moveTo>
                      <a:pt x="14" y="2"/>
                    </a:moveTo>
                    <a:lnTo>
                      <a:pt x="14" y="1"/>
                    </a:lnTo>
                    <a:lnTo>
                      <a:pt x="14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11" y="2"/>
                    </a:lnTo>
                    <a:lnTo>
                      <a:pt x="12" y="2"/>
                    </a:lnTo>
                    <a:lnTo>
                      <a:pt x="14" y="2"/>
                    </a:lnTo>
                    <a:close/>
                    <a:moveTo>
                      <a:pt x="36" y="0"/>
                    </a:moveTo>
                    <a:lnTo>
                      <a:pt x="35" y="0"/>
                    </a:lnTo>
                    <a:lnTo>
                      <a:pt x="36" y="2"/>
                    </a:lnTo>
                    <a:lnTo>
                      <a:pt x="33" y="5"/>
                    </a:lnTo>
                    <a:lnTo>
                      <a:pt x="34" y="7"/>
                    </a:lnTo>
                    <a:lnTo>
                      <a:pt x="35" y="9"/>
                    </a:lnTo>
                    <a:lnTo>
                      <a:pt x="35" y="9"/>
                    </a:lnTo>
                    <a:lnTo>
                      <a:pt x="35" y="9"/>
                    </a:lnTo>
                    <a:lnTo>
                      <a:pt x="33" y="9"/>
                    </a:lnTo>
                    <a:lnTo>
                      <a:pt x="32" y="10"/>
                    </a:lnTo>
                    <a:lnTo>
                      <a:pt x="31" y="11"/>
                    </a:lnTo>
                    <a:lnTo>
                      <a:pt x="28" y="15"/>
                    </a:lnTo>
                    <a:lnTo>
                      <a:pt x="29" y="15"/>
                    </a:lnTo>
                    <a:lnTo>
                      <a:pt x="28" y="18"/>
                    </a:lnTo>
                    <a:lnTo>
                      <a:pt x="28" y="19"/>
                    </a:lnTo>
                    <a:lnTo>
                      <a:pt x="31" y="22"/>
                    </a:lnTo>
                    <a:lnTo>
                      <a:pt x="35" y="23"/>
                    </a:lnTo>
                    <a:lnTo>
                      <a:pt x="35" y="21"/>
                    </a:lnTo>
                    <a:lnTo>
                      <a:pt x="36" y="21"/>
                    </a:lnTo>
                    <a:lnTo>
                      <a:pt x="38" y="21"/>
                    </a:lnTo>
                    <a:lnTo>
                      <a:pt x="39" y="21"/>
                    </a:lnTo>
                    <a:lnTo>
                      <a:pt x="36" y="17"/>
                    </a:lnTo>
                    <a:lnTo>
                      <a:pt x="37" y="17"/>
                    </a:lnTo>
                    <a:lnTo>
                      <a:pt x="46" y="19"/>
                    </a:lnTo>
                    <a:lnTo>
                      <a:pt x="46" y="17"/>
                    </a:lnTo>
                    <a:lnTo>
                      <a:pt x="45" y="16"/>
                    </a:lnTo>
                    <a:lnTo>
                      <a:pt x="44" y="15"/>
                    </a:lnTo>
                    <a:lnTo>
                      <a:pt x="50" y="13"/>
                    </a:lnTo>
                    <a:lnTo>
                      <a:pt x="52" y="12"/>
                    </a:lnTo>
                    <a:lnTo>
                      <a:pt x="53" y="11"/>
                    </a:lnTo>
                    <a:lnTo>
                      <a:pt x="55" y="10"/>
                    </a:lnTo>
                    <a:lnTo>
                      <a:pt x="57" y="9"/>
                    </a:lnTo>
                    <a:lnTo>
                      <a:pt x="57" y="9"/>
                    </a:lnTo>
                    <a:lnTo>
                      <a:pt x="57" y="8"/>
                    </a:lnTo>
                    <a:lnTo>
                      <a:pt x="56" y="8"/>
                    </a:lnTo>
                    <a:lnTo>
                      <a:pt x="55" y="7"/>
                    </a:lnTo>
                    <a:lnTo>
                      <a:pt x="55" y="6"/>
                    </a:lnTo>
                    <a:lnTo>
                      <a:pt x="56" y="6"/>
                    </a:lnTo>
                    <a:lnTo>
                      <a:pt x="54" y="3"/>
                    </a:lnTo>
                    <a:lnTo>
                      <a:pt x="53" y="2"/>
                    </a:lnTo>
                    <a:lnTo>
                      <a:pt x="49" y="3"/>
                    </a:lnTo>
                    <a:lnTo>
                      <a:pt x="48" y="3"/>
                    </a:lnTo>
                    <a:lnTo>
                      <a:pt x="48" y="4"/>
                    </a:lnTo>
                    <a:lnTo>
                      <a:pt x="48" y="5"/>
                    </a:lnTo>
                    <a:lnTo>
                      <a:pt x="49" y="6"/>
                    </a:lnTo>
                    <a:lnTo>
                      <a:pt x="50" y="7"/>
                    </a:lnTo>
                    <a:lnTo>
                      <a:pt x="49" y="7"/>
                    </a:lnTo>
                    <a:lnTo>
                      <a:pt x="44" y="5"/>
                    </a:lnTo>
                    <a:lnTo>
                      <a:pt x="44" y="5"/>
                    </a:lnTo>
                    <a:lnTo>
                      <a:pt x="43" y="3"/>
                    </a:lnTo>
                    <a:lnTo>
                      <a:pt x="44" y="3"/>
                    </a:lnTo>
                    <a:lnTo>
                      <a:pt x="45" y="3"/>
                    </a:lnTo>
                    <a:lnTo>
                      <a:pt x="45" y="2"/>
                    </a:lnTo>
                    <a:lnTo>
                      <a:pt x="44" y="1"/>
                    </a:lnTo>
                    <a:lnTo>
                      <a:pt x="42" y="0"/>
                    </a:lnTo>
                    <a:lnTo>
                      <a:pt x="39" y="1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8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5A4F7BB-B798-9F86-961F-691B67AD4D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6050" y="4021138"/>
                <a:ext cx="6350" cy="9525"/>
              </a:xfrm>
              <a:custGeom>
                <a:avLst/>
                <a:gdLst>
                  <a:gd name="T0" fmla="*/ 1 w 4"/>
                  <a:gd name="T1" fmla="*/ 6 h 6"/>
                  <a:gd name="T2" fmla="*/ 3 w 4"/>
                  <a:gd name="T3" fmla="*/ 5 h 6"/>
                  <a:gd name="T4" fmla="*/ 4 w 4"/>
                  <a:gd name="T5" fmla="*/ 1 h 6"/>
                  <a:gd name="T6" fmla="*/ 3 w 4"/>
                  <a:gd name="T7" fmla="*/ 0 h 6"/>
                  <a:gd name="T8" fmla="*/ 2 w 4"/>
                  <a:gd name="T9" fmla="*/ 1 h 6"/>
                  <a:gd name="T10" fmla="*/ 1 w 4"/>
                  <a:gd name="T11" fmla="*/ 3 h 6"/>
                  <a:gd name="T12" fmla="*/ 1 w 4"/>
                  <a:gd name="T13" fmla="*/ 5 h 6"/>
                  <a:gd name="T14" fmla="*/ 0 w 4"/>
                  <a:gd name="T15" fmla="*/ 6 h 6"/>
                  <a:gd name="T16" fmla="*/ 1 w 4"/>
                  <a:gd name="T17" fmla="*/ 6 h 6"/>
                  <a:gd name="T18" fmla="*/ 1 w 4"/>
                  <a:gd name="T1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6">
                    <a:moveTo>
                      <a:pt x="1" y="6"/>
                    </a:moveTo>
                    <a:lnTo>
                      <a:pt x="3" y="5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1" y="5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1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9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A4F9C05-DF1C-33B1-8485-A2DE7C118D3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48113" y="4054476"/>
                <a:ext cx="47625" cy="47625"/>
              </a:xfrm>
              <a:custGeom>
                <a:avLst/>
                <a:gdLst>
                  <a:gd name="T0" fmla="*/ 19 w 30"/>
                  <a:gd name="T1" fmla="*/ 29 h 30"/>
                  <a:gd name="T2" fmla="*/ 19 w 30"/>
                  <a:gd name="T3" fmla="*/ 28 h 30"/>
                  <a:gd name="T4" fmla="*/ 19 w 30"/>
                  <a:gd name="T5" fmla="*/ 27 h 30"/>
                  <a:gd name="T6" fmla="*/ 20 w 30"/>
                  <a:gd name="T7" fmla="*/ 25 h 30"/>
                  <a:gd name="T8" fmla="*/ 19 w 30"/>
                  <a:gd name="T9" fmla="*/ 23 h 30"/>
                  <a:gd name="T10" fmla="*/ 19 w 30"/>
                  <a:gd name="T11" fmla="*/ 21 h 30"/>
                  <a:gd name="T12" fmla="*/ 19 w 30"/>
                  <a:gd name="T13" fmla="*/ 19 h 30"/>
                  <a:gd name="T14" fmla="*/ 19 w 30"/>
                  <a:gd name="T15" fmla="*/ 16 h 30"/>
                  <a:gd name="T16" fmla="*/ 20 w 30"/>
                  <a:gd name="T17" fmla="*/ 15 h 30"/>
                  <a:gd name="T18" fmla="*/ 22 w 30"/>
                  <a:gd name="T19" fmla="*/ 13 h 30"/>
                  <a:gd name="T20" fmla="*/ 18 w 30"/>
                  <a:gd name="T21" fmla="*/ 13 h 30"/>
                  <a:gd name="T22" fmla="*/ 16 w 30"/>
                  <a:gd name="T23" fmla="*/ 14 h 30"/>
                  <a:gd name="T24" fmla="*/ 12 w 30"/>
                  <a:gd name="T25" fmla="*/ 14 h 30"/>
                  <a:gd name="T26" fmla="*/ 10 w 30"/>
                  <a:gd name="T27" fmla="*/ 14 h 30"/>
                  <a:gd name="T28" fmla="*/ 8 w 30"/>
                  <a:gd name="T29" fmla="*/ 14 h 30"/>
                  <a:gd name="T30" fmla="*/ 6 w 30"/>
                  <a:gd name="T31" fmla="*/ 15 h 30"/>
                  <a:gd name="T32" fmla="*/ 6 w 30"/>
                  <a:gd name="T33" fmla="*/ 15 h 30"/>
                  <a:gd name="T34" fmla="*/ 8 w 30"/>
                  <a:gd name="T35" fmla="*/ 16 h 30"/>
                  <a:gd name="T36" fmla="*/ 9 w 30"/>
                  <a:gd name="T37" fmla="*/ 17 h 30"/>
                  <a:gd name="T38" fmla="*/ 10 w 30"/>
                  <a:gd name="T39" fmla="*/ 18 h 30"/>
                  <a:gd name="T40" fmla="*/ 10 w 30"/>
                  <a:gd name="T41" fmla="*/ 19 h 30"/>
                  <a:gd name="T42" fmla="*/ 9 w 30"/>
                  <a:gd name="T43" fmla="*/ 26 h 30"/>
                  <a:gd name="T44" fmla="*/ 8 w 30"/>
                  <a:gd name="T45" fmla="*/ 27 h 30"/>
                  <a:gd name="T46" fmla="*/ 6 w 30"/>
                  <a:gd name="T47" fmla="*/ 27 h 30"/>
                  <a:gd name="T48" fmla="*/ 5 w 30"/>
                  <a:gd name="T49" fmla="*/ 28 h 30"/>
                  <a:gd name="T50" fmla="*/ 0 w 30"/>
                  <a:gd name="T51" fmla="*/ 30 h 30"/>
                  <a:gd name="T52" fmla="*/ 3 w 30"/>
                  <a:gd name="T53" fmla="*/ 30 h 30"/>
                  <a:gd name="T54" fmla="*/ 6 w 30"/>
                  <a:gd name="T55" fmla="*/ 30 h 30"/>
                  <a:gd name="T56" fmla="*/ 15 w 30"/>
                  <a:gd name="T57" fmla="*/ 30 h 30"/>
                  <a:gd name="T58" fmla="*/ 19 w 30"/>
                  <a:gd name="T59" fmla="*/ 29 h 30"/>
                  <a:gd name="T60" fmla="*/ 19 w 30"/>
                  <a:gd name="T61" fmla="*/ 29 h 30"/>
                  <a:gd name="T62" fmla="*/ 26 w 30"/>
                  <a:gd name="T63" fmla="*/ 4 h 30"/>
                  <a:gd name="T64" fmla="*/ 30 w 30"/>
                  <a:gd name="T65" fmla="*/ 2 h 30"/>
                  <a:gd name="T66" fmla="*/ 30 w 30"/>
                  <a:gd name="T67" fmla="*/ 0 h 30"/>
                  <a:gd name="T68" fmla="*/ 29 w 30"/>
                  <a:gd name="T69" fmla="*/ 0 h 30"/>
                  <a:gd name="T70" fmla="*/ 26 w 30"/>
                  <a:gd name="T71" fmla="*/ 2 h 30"/>
                  <a:gd name="T72" fmla="*/ 25 w 30"/>
                  <a:gd name="T73" fmla="*/ 4 h 30"/>
                  <a:gd name="T74" fmla="*/ 25 w 30"/>
                  <a:gd name="T75" fmla="*/ 4 h 30"/>
                  <a:gd name="T76" fmla="*/ 26 w 30"/>
                  <a:gd name="T77" fmla="*/ 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0" h="30">
                    <a:moveTo>
                      <a:pt x="19" y="29"/>
                    </a:moveTo>
                    <a:lnTo>
                      <a:pt x="19" y="28"/>
                    </a:lnTo>
                    <a:lnTo>
                      <a:pt x="19" y="27"/>
                    </a:lnTo>
                    <a:lnTo>
                      <a:pt x="20" y="25"/>
                    </a:lnTo>
                    <a:lnTo>
                      <a:pt x="19" y="23"/>
                    </a:lnTo>
                    <a:lnTo>
                      <a:pt x="19" y="21"/>
                    </a:lnTo>
                    <a:lnTo>
                      <a:pt x="19" y="19"/>
                    </a:lnTo>
                    <a:lnTo>
                      <a:pt x="19" y="16"/>
                    </a:lnTo>
                    <a:lnTo>
                      <a:pt x="20" y="15"/>
                    </a:lnTo>
                    <a:lnTo>
                      <a:pt x="22" y="13"/>
                    </a:lnTo>
                    <a:lnTo>
                      <a:pt x="18" y="13"/>
                    </a:lnTo>
                    <a:lnTo>
                      <a:pt x="16" y="14"/>
                    </a:lnTo>
                    <a:lnTo>
                      <a:pt x="12" y="14"/>
                    </a:lnTo>
                    <a:lnTo>
                      <a:pt x="10" y="14"/>
                    </a:lnTo>
                    <a:lnTo>
                      <a:pt x="8" y="14"/>
                    </a:lnTo>
                    <a:lnTo>
                      <a:pt x="6" y="15"/>
                    </a:lnTo>
                    <a:lnTo>
                      <a:pt x="6" y="15"/>
                    </a:lnTo>
                    <a:lnTo>
                      <a:pt x="8" y="16"/>
                    </a:lnTo>
                    <a:lnTo>
                      <a:pt x="9" y="17"/>
                    </a:lnTo>
                    <a:lnTo>
                      <a:pt x="10" y="18"/>
                    </a:lnTo>
                    <a:lnTo>
                      <a:pt x="10" y="19"/>
                    </a:lnTo>
                    <a:lnTo>
                      <a:pt x="9" y="26"/>
                    </a:lnTo>
                    <a:lnTo>
                      <a:pt x="8" y="27"/>
                    </a:lnTo>
                    <a:lnTo>
                      <a:pt x="6" y="27"/>
                    </a:lnTo>
                    <a:lnTo>
                      <a:pt x="5" y="28"/>
                    </a:lnTo>
                    <a:lnTo>
                      <a:pt x="0" y="30"/>
                    </a:lnTo>
                    <a:lnTo>
                      <a:pt x="3" y="30"/>
                    </a:lnTo>
                    <a:lnTo>
                      <a:pt x="6" y="30"/>
                    </a:lnTo>
                    <a:lnTo>
                      <a:pt x="15" y="30"/>
                    </a:lnTo>
                    <a:lnTo>
                      <a:pt x="19" y="29"/>
                    </a:lnTo>
                    <a:lnTo>
                      <a:pt x="19" y="29"/>
                    </a:lnTo>
                    <a:close/>
                    <a:moveTo>
                      <a:pt x="26" y="4"/>
                    </a:moveTo>
                    <a:lnTo>
                      <a:pt x="30" y="2"/>
                    </a:lnTo>
                    <a:lnTo>
                      <a:pt x="30" y="0"/>
                    </a:lnTo>
                    <a:lnTo>
                      <a:pt x="29" y="0"/>
                    </a:lnTo>
                    <a:lnTo>
                      <a:pt x="26" y="2"/>
                    </a:lnTo>
                    <a:lnTo>
                      <a:pt x="25" y="4"/>
                    </a:lnTo>
                    <a:lnTo>
                      <a:pt x="25" y="4"/>
                    </a:lnTo>
                    <a:lnTo>
                      <a:pt x="26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0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F0D4C9A-60BD-1879-C517-37F66E9FEB4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71925" y="3979863"/>
                <a:ext cx="9525" cy="25400"/>
              </a:xfrm>
              <a:custGeom>
                <a:avLst/>
                <a:gdLst>
                  <a:gd name="T0" fmla="*/ 0 w 6"/>
                  <a:gd name="T1" fmla="*/ 16 h 16"/>
                  <a:gd name="T2" fmla="*/ 0 w 6"/>
                  <a:gd name="T3" fmla="*/ 16 h 16"/>
                  <a:gd name="T4" fmla="*/ 0 w 6"/>
                  <a:gd name="T5" fmla="*/ 15 h 16"/>
                  <a:gd name="T6" fmla="*/ 0 w 6"/>
                  <a:gd name="T7" fmla="*/ 15 h 16"/>
                  <a:gd name="T8" fmla="*/ 0 w 6"/>
                  <a:gd name="T9" fmla="*/ 15 h 16"/>
                  <a:gd name="T10" fmla="*/ 0 w 6"/>
                  <a:gd name="T11" fmla="*/ 15 h 16"/>
                  <a:gd name="T12" fmla="*/ 0 w 6"/>
                  <a:gd name="T13" fmla="*/ 14 h 16"/>
                  <a:gd name="T14" fmla="*/ 0 w 6"/>
                  <a:gd name="T15" fmla="*/ 14 h 16"/>
                  <a:gd name="T16" fmla="*/ 0 w 6"/>
                  <a:gd name="T17" fmla="*/ 15 h 16"/>
                  <a:gd name="T18" fmla="*/ 0 w 6"/>
                  <a:gd name="T19" fmla="*/ 15 h 16"/>
                  <a:gd name="T20" fmla="*/ 0 w 6"/>
                  <a:gd name="T21" fmla="*/ 15 h 16"/>
                  <a:gd name="T22" fmla="*/ 0 w 6"/>
                  <a:gd name="T23" fmla="*/ 15 h 16"/>
                  <a:gd name="T24" fmla="*/ 0 w 6"/>
                  <a:gd name="T25" fmla="*/ 16 h 16"/>
                  <a:gd name="T26" fmla="*/ 0 w 6"/>
                  <a:gd name="T27" fmla="*/ 16 h 16"/>
                  <a:gd name="T28" fmla="*/ 0 w 6"/>
                  <a:gd name="T29" fmla="*/ 16 h 16"/>
                  <a:gd name="T30" fmla="*/ 0 w 6"/>
                  <a:gd name="T31" fmla="*/ 16 h 16"/>
                  <a:gd name="T32" fmla="*/ 3 w 6"/>
                  <a:gd name="T33" fmla="*/ 8 h 16"/>
                  <a:gd name="T34" fmla="*/ 3 w 6"/>
                  <a:gd name="T35" fmla="*/ 7 h 16"/>
                  <a:gd name="T36" fmla="*/ 4 w 6"/>
                  <a:gd name="T37" fmla="*/ 7 h 16"/>
                  <a:gd name="T38" fmla="*/ 4 w 6"/>
                  <a:gd name="T39" fmla="*/ 7 h 16"/>
                  <a:gd name="T40" fmla="*/ 4 w 6"/>
                  <a:gd name="T41" fmla="*/ 7 h 16"/>
                  <a:gd name="T42" fmla="*/ 3 w 6"/>
                  <a:gd name="T43" fmla="*/ 6 h 16"/>
                  <a:gd name="T44" fmla="*/ 3 w 6"/>
                  <a:gd name="T45" fmla="*/ 6 h 16"/>
                  <a:gd name="T46" fmla="*/ 3 w 6"/>
                  <a:gd name="T47" fmla="*/ 7 h 16"/>
                  <a:gd name="T48" fmla="*/ 2 w 6"/>
                  <a:gd name="T49" fmla="*/ 7 h 16"/>
                  <a:gd name="T50" fmla="*/ 2 w 6"/>
                  <a:gd name="T51" fmla="*/ 7 h 16"/>
                  <a:gd name="T52" fmla="*/ 2 w 6"/>
                  <a:gd name="T53" fmla="*/ 8 h 16"/>
                  <a:gd name="T54" fmla="*/ 2 w 6"/>
                  <a:gd name="T55" fmla="*/ 8 h 16"/>
                  <a:gd name="T56" fmla="*/ 2 w 6"/>
                  <a:gd name="T57" fmla="*/ 8 h 16"/>
                  <a:gd name="T58" fmla="*/ 2 w 6"/>
                  <a:gd name="T59" fmla="*/ 8 h 16"/>
                  <a:gd name="T60" fmla="*/ 2 w 6"/>
                  <a:gd name="T61" fmla="*/ 8 h 16"/>
                  <a:gd name="T62" fmla="*/ 2 w 6"/>
                  <a:gd name="T63" fmla="*/ 8 h 16"/>
                  <a:gd name="T64" fmla="*/ 2 w 6"/>
                  <a:gd name="T65" fmla="*/ 8 h 16"/>
                  <a:gd name="T66" fmla="*/ 2 w 6"/>
                  <a:gd name="T67" fmla="*/ 8 h 16"/>
                  <a:gd name="T68" fmla="*/ 2 w 6"/>
                  <a:gd name="T69" fmla="*/ 8 h 16"/>
                  <a:gd name="T70" fmla="*/ 2 w 6"/>
                  <a:gd name="T71" fmla="*/ 8 h 16"/>
                  <a:gd name="T72" fmla="*/ 2 w 6"/>
                  <a:gd name="T73" fmla="*/ 8 h 16"/>
                  <a:gd name="T74" fmla="*/ 2 w 6"/>
                  <a:gd name="T75" fmla="*/ 8 h 16"/>
                  <a:gd name="T76" fmla="*/ 3 w 6"/>
                  <a:gd name="T77" fmla="*/ 8 h 16"/>
                  <a:gd name="T78" fmla="*/ 3 w 6"/>
                  <a:gd name="T79" fmla="*/ 8 h 16"/>
                  <a:gd name="T80" fmla="*/ 4 w 6"/>
                  <a:gd name="T81" fmla="*/ 5 h 16"/>
                  <a:gd name="T82" fmla="*/ 5 w 6"/>
                  <a:gd name="T83" fmla="*/ 4 h 16"/>
                  <a:gd name="T84" fmla="*/ 6 w 6"/>
                  <a:gd name="T85" fmla="*/ 1 h 16"/>
                  <a:gd name="T86" fmla="*/ 5 w 6"/>
                  <a:gd name="T87" fmla="*/ 0 h 16"/>
                  <a:gd name="T88" fmla="*/ 4 w 6"/>
                  <a:gd name="T89" fmla="*/ 0 h 16"/>
                  <a:gd name="T90" fmla="*/ 3 w 6"/>
                  <a:gd name="T91" fmla="*/ 0 h 16"/>
                  <a:gd name="T92" fmla="*/ 2 w 6"/>
                  <a:gd name="T93" fmla="*/ 1 h 16"/>
                  <a:gd name="T94" fmla="*/ 2 w 6"/>
                  <a:gd name="T95" fmla="*/ 3 h 16"/>
                  <a:gd name="T96" fmla="*/ 4 w 6"/>
                  <a:gd name="T97" fmla="*/ 5 h 16"/>
                  <a:gd name="T98" fmla="*/ 4 w 6"/>
                  <a:gd name="T99" fmla="*/ 5 h 16"/>
                  <a:gd name="T100" fmla="*/ 4 w 6"/>
                  <a:gd name="T101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" h="16">
                    <a:moveTo>
                      <a:pt x="0" y="16"/>
                    </a:moveTo>
                    <a:lnTo>
                      <a:pt x="0" y="16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  <a:moveTo>
                      <a:pt x="3" y="8"/>
                    </a:moveTo>
                    <a:lnTo>
                      <a:pt x="3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7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3" y="8"/>
                    </a:lnTo>
                    <a:lnTo>
                      <a:pt x="3" y="8"/>
                    </a:lnTo>
                    <a:close/>
                    <a:moveTo>
                      <a:pt x="4" y="5"/>
                    </a:moveTo>
                    <a:lnTo>
                      <a:pt x="5" y="4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2" y="3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1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6791B57-82D7-C97E-E655-5A07B901FE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9075" y="3981451"/>
                <a:ext cx="6350" cy="7938"/>
              </a:xfrm>
              <a:custGeom>
                <a:avLst/>
                <a:gdLst>
                  <a:gd name="T0" fmla="*/ 3 w 4"/>
                  <a:gd name="T1" fmla="*/ 5 h 5"/>
                  <a:gd name="T2" fmla="*/ 4 w 4"/>
                  <a:gd name="T3" fmla="*/ 4 h 5"/>
                  <a:gd name="T4" fmla="*/ 3 w 4"/>
                  <a:gd name="T5" fmla="*/ 3 h 5"/>
                  <a:gd name="T6" fmla="*/ 2 w 4"/>
                  <a:gd name="T7" fmla="*/ 0 h 5"/>
                  <a:gd name="T8" fmla="*/ 0 w 4"/>
                  <a:gd name="T9" fmla="*/ 0 h 5"/>
                  <a:gd name="T10" fmla="*/ 0 w 4"/>
                  <a:gd name="T11" fmla="*/ 4 h 5"/>
                  <a:gd name="T12" fmla="*/ 1 w 4"/>
                  <a:gd name="T13" fmla="*/ 4 h 5"/>
                  <a:gd name="T14" fmla="*/ 3 w 4"/>
                  <a:gd name="T15" fmla="*/ 5 h 5"/>
                  <a:gd name="T16" fmla="*/ 3 w 4"/>
                  <a:gd name="T17" fmla="*/ 5 h 5"/>
                  <a:gd name="T18" fmla="*/ 3 w 4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5">
                    <a:moveTo>
                      <a:pt x="3" y="5"/>
                    </a:moveTo>
                    <a:lnTo>
                      <a:pt x="4" y="4"/>
                    </a:lnTo>
                    <a:lnTo>
                      <a:pt x="3" y="3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2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899C38F-8B1F-5318-BA8A-8B0CB21690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5100" y="3894138"/>
                <a:ext cx="6350" cy="14288"/>
              </a:xfrm>
              <a:custGeom>
                <a:avLst/>
                <a:gdLst>
                  <a:gd name="T0" fmla="*/ 3 w 4"/>
                  <a:gd name="T1" fmla="*/ 8 h 9"/>
                  <a:gd name="T2" fmla="*/ 4 w 4"/>
                  <a:gd name="T3" fmla="*/ 6 h 9"/>
                  <a:gd name="T4" fmla="*/ 4 w 4"/>
                  <a:gd name="T5" fmla="*/ 2 h 9"/>
                  <a:gd name="T6" fmla="*/ 3 w 4"/>
                  <a:gd name="T7" fmla="*/ 1 h 9"/>
                  <a:gd name="T8" fmla="*/ 0 w 4"/>
                  <a:gd name="T9" fmla="*/ 0 h 9"/>
                  <a:gd name="T10" fmla="*/ 0 w 4"/>
                  <a:gd name="T11" fmla="*/ 1 h 9"/>
                  <a:gd name="T12" fmla="*/ 0 w 4"/>
                  <a:gd name="T13" fmla="*/ 2 h 9"/>
                  <a:gd name="T14" fmla="*/ 1 w 4"/>
                  <a:gd name="T15" fmla="*/ 5 h 9"/>
                  <a:gd name="T16" fmla="*/ 1 w 4"/>
                  <a:gd name="T17" fmla="*/ 9 h 9"/>
                  <a:gd name="T18" fmla="*/ 3 w 4"/>
                  <a:gd name="T19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9">
                    <a:moveTo>
                      <a:pt x="3" y="8"/>
                    </a:moveTo>
                    <a:lnTo>
                      <a:pt x="4" y="6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5"/>
                    </a:lnTo>
                    <a:lnTo>
                      <a:pt x="1" y="9"/>
                    </a:lnTo>
                    <a:lnTo>
                      <a:pt x="3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E52880C-3BD4-FC62-1A53-C23191D2C5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4625" y="3951288"/>
                <a:ext cx="4762" cy="14288"/>
              </a:xfrm>
              <a:custGeom>
                <a:avLst/>
                <a:gdLst>
                  <a:gd name="T0" fmla="*/ 3 w 3"/>
                  <a:gd name="T1" fmla="*/ 7 h 9"/>
                  <a:gd name="T2" fmla="*/ 3 w 3"/>
                  <a:gd name="T3" fmla="*/ 2 h 9"/>
                  <a:gd name="T4" fmla="*/ 3 w 3"/>
                  <a:gd name="T5" fmla="*/ 0 h 9"/>
                  <a:gd name="T6" fmla="*/ 3 w 3"/>
                  <a:gd name="T7" fmla="*/ 0 h 9"/>
                  <a:gd name="T8" fmla="*/ 2 w 3"/>
                  <a:gd name="T9" fmla="*/ 2 h 9"/>
                  <a:gd name="T10" fmla="*/ 0 w 3"/>
                  <a:gd name="T11" fmla="*/ 4 h 9"/>
                  <a:gd name="T12" fmla="*/ 0 w 3"/>
                  <a:gd name="T13" fmla="*/ 6 h 9"/>
                  <a:gd name="T14" fmla="*/ 0 w 3"/>
                  <a:gd name="T15" fmla="*/ 8 h 9"/>
                  <a:gd name="T16" fmla="*/ 2 w 3"/>
                  <a:gd name="T17" fmla="*/ 9 h 9"/>
                  <a:gd name="T18" fmla="*/ 3 w 3"/>
                  <a:gd name="T19" fmla="*/ 7 h 9"/>
                  <a:gd name="T20" fmla="*/ 3 w 3"/>
                  <a:gd name="T21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9">
                    <a:moveTo>
                      <a:pt x="3" y="7"/>
                    </a:move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9"/>
                    </a:lnTo>
                    <a:lnTo>
                      <a:pt x="3" y="7"/>
                    </a:lnTo>
                    <a:lnTo>
                      <a:pt x="3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8D23D72-81E9-502F-AC93-E17D21D197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8563" y="4019551"/>
                <a:ext cx="4762" cy="9525"/>
              </a:xfrm>
              <a:custGeom>
                <a:avLst/>
                <a:gdLst>
                  <a:gd name="T0" fmla="*/ 3 w 3"/>
                  <a:gd name="T1" fmla="*/ 4 h 6"/>
                  <a:gd name="T2" fmla="*/ 3 w 3"/>
                  <a:gd name="T3" fmla="*/ 1 h 6"/>
                  <a:gd name="T4" fmla="*/ 0 w 3"/>
                  <a:gd name="T5" fmla="*/ 0 h 6"/>
                  <a:gd name="T6" fmla="*/ 0 w 3"/>
                  <a:gd name="T7" fmla="*/ 1 h 6"/>
                  <a:gd name="T8" fmla="*/ 0 w 3"/>
                  <a:gd name="T9" fmla="*/ 2 h 6"/>
                  <a:gd name="T10" fmla="*/ 2 w 3"/>
                  <a:gd name="T11" fmla="*/ 2 h 6"/>
                  <a:gd name="T12" fmla="*/ 2 w 3"/>
                  <a:gd name="T13" fmla="*/ 3 h 6"/>
                  <a:gd name="T14" fmla="*/ 2 w 3"/>
                  <a:gd name="T15" fmla="*/ 5 h 6"/>
                  <a:gd name="T16" fmla="*/ 2 w 3"/>
                  <a:gd name="T17" fmla="*/ 6 h 6"/>
                  <a:gd name="T18" fmla="*/ 3 w 3"/>
                  <a:gd name="T19" fmla="*/ 4 h 6"/>
                  <a:gd name="T20" fmla="*/ 3 w 3"/>
                  <a:gd name="T21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6">
                    <a:moveTo>
                      <a:pt x="3" y="4"/>
                    </a:moveTo>
                    <a:lnTo>
                      <a:pt x="3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6"/>
                    </a:lnTo>
                    <a:lnTo>
                      <a:pt x="3" y="4"/>
                    </a:lnTo>
                    <a:lnTo>
                      <a:pt x="3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7" name="Asia">
              <a:extLst>
                <a:ext uri="{FF2B5EF4-FFF2-40B4-BE49-F238E27FC236}">
                  <a16:creationId xmlns:a16="http://schemas.microsoft.com/office/drawing/2014/main" id="{0E895774-AEC6-5A17-F73D-89162C1D8B4C}"/>
                </a:ext>
              </a:extLst>
            </p:cNvPr>
            <p:cNvGrpSpPr/>
            <p:nvPr/>
          </p:nvGrpSpPr>
          <p:grpSpPr>
            <a:xfrm>
              <a:off x="4286728" y="2193405"/>
              <a:ext cx="2549880" cy="2016661"/>
              <a:chOff x="6551612" y="1595438"/>
              <a:chExt cx="4144963" cy="3278188"/>
            </a:xfrm>
            <a:grpFill/>
          </p:grpSpPr>
          <p:sp>
            <p:nvSpPr>
              <p:cNvPr id="30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4E8FC18-7D9E-122B-CF92-8D44EA9429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12100" y="3028951"/>
                <a:ext cx="428625" cy="347663"/>
              </a:xfrm>
              <a:custGeom>
                <a:avLst/>
                <a:gdLst>
                  <a:gd name="T0" fmla="*/ 245 w 270"/>
                  <a:gd name="T1" fmla="*/ 26 h 219"/>
                  <a:gd name="T2" fmla="*/ 221 w 270"/>
                  <a:gd name="T3" fmla="*/ 35 h 219"/>
                  <a:gd name="T4" fmla="*/ 207 w 270"/>
                  <a:gd name="T5" fmla="*/ 42 h 219"/>
                  <a:gd name="T6" fmla="*/ 194 w 270"/>
                  <a:gd name="T7" fmla="*/ 14 h 219"/>
                  <a:gd name="T8" fmla="*/ 189 w 270"/>
                  <a:gd name="T9" fmla="*/ 6 h 219"/>
                  <a:gd name="T10" fmla="*/ 170 w 270"/>
                  <a:gd name="T11" fmla="*/ 9 h 219"/>
                  <a:gd name="T12" fmla="*/ 168 w 270"/>
                  <a:gd name="T13" fmla="*/ 22 h 219"/>
                  <a:gd name="T14" fmla="*/ 153 w 270"/>
                  <a:gd name="T15" fmla="*/ 32 h 219"/>
                  <a:gd name="T16" fmla="*/ 133 w 270"/>
                  <a:gd name="T17" fmla="*/ 36 h 219"/>
                  <a:gd name="T18" fmla="*/ 110 w 270"/>
                  <a:gd name="T19" fmla="*/ 27 h 219"/>
                  <a:gd name="T20" fmla="*/ 93 w 270"/>
                  <a:gd name="T21" fmla="*/ 27 h 219"/>
                  <a:gd name="T22" fmla="*/ 81 w 270"/>
                  <a:gd name="T23" fmla="*/ 28 h 219"/>
                  <a:gd name="T24" fmla="*/ 66 w 270"/>
                  <a:gd name="T25" fmla="*/ 53 h 219"/>
                  <a:gd name="T26" fmla="*/ 42 w 270"/>
                  <a:gd name="T27" fmla="*/ 64 h 219"/>
                  <a:gd name="T28" fmla="*/ 26 w 270"/>
                  <a:gd name="T29" fmla="*/ 78 h 219"/>
                  <a:gd name="T30" fmla="*/ 2 w 270"/>
                  <a:gd name="T31" fmla="*/ 98 h 219"/>
                  <a:gd name="T32" fmla="*/ 9 w 270"/>
                  <a:gd name="T33" fmla="*/ 120 h 219"/>
                  <a:gd name="T34" fmla="*/ 14 w 270"/>
                  <a:gd name="T35" fmla="*/ 152 h 219"/>
                  <a:gd name="T36" fmla="*/ 34 w 270"/>
                  <a:gd name="T37" fmla="*/ 170 h 219"/>
                  <a:gd name="T38" fmla="*/ 23 w 270"/>
                  <a:gd name="T39" fmla="*/ 208 h 219"/>
                  <a:gd name="T40" fmla="*/ 79 w 270"/>
                  <a:gd name="T41" fmla="*/ 216 h 219"/>
                  <a:gd name="T42" fmla="*/ 95 w 270"/>
                  <a:gd name="T43" fmla="*/ 213 h 219"/>
                  <a:gd name="T44" fmla="*/ 133 w 270"/>
                  <a:gd name="T45" fmla="*/ 206 h 219"/>
                  <a:gd name="T46" fmla="*/ 139 w 270"/>
                  <a:gd name="T47" fmla="*/ 172 h 219"/>
                  <a:gd name="T48" fmla="*/ 155 w 270"/>
                  <a:gd name="T49" fmla="*/ 166 h 219"/>
                  <a:gd name="T50" fmla="*/ 177 w 270"/>
                  <a:gd name="T51" fmla="*/ 165 h 219"/>
                  <a:gd name="T52" fmla="*/ 180 w 270"/>
                  <a:gd name="T53" fmla="*/ 144 h 219"/>
                  <a:gd name="T54" fmla="*/ 197 w 270"/>
                  <a:gd name="T55" fmla="*/ 124 h 219"/>
                  <a:gd name="T56" fmla="*/ 204 w 270"/>
                  <a:gd name="T57" fmla="*/ 109 h 219"/>
                  <a:gd name="T58" fmla="*/ 205 w 270"/>
                  <a:gd name="T59" fmla="*/ 91 h 219"/>
                  <a:gd name="T60" fmla="*/ 207 w 270"/>
                  <a:gd name="T61" fmla="*/ 69 h 219"/>
                  <a:gd name="T62" fmla="*/ 209 w 270"/>
                  <a:gd name="T63" fmla="*/ 48 h 219"/>
                  <a:gd name="T64" fmla="*/ 250 w 270"/>
                  <a:gd name="T65" fmla="*/ 40 h 219"/>
                  <a:gd name="T66" fmla="*/ 270 w 270"/>
                  <a:gd name="T67" fmla="*/ 33 h 219"/>
                  <a:gd name="T68" fmla="*/ 265 w 270"/>
                  <a:gd name="T69" fmla="*/ 26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70" h="219">
                    <a:moveTo>
                      <a:pt x="265" y="26"/>
                    </a:moveTo>
                    <a:lnTo>
                      <a:pt x="245" y="26"/>
                    </a:lnTo>
                    <a:lnTo>
                      <a:pt x="231" y="24"/>
                    </a:lnTo>
                    <a:lnTo>
                      <a:pt x="221" y="35"/>
                    </a:lnTo>
                    <a:lnTo>
                      <a:pt x="213" y="38"/>
                    </a:lnTo>
                    <a:lnTo>
                      <a:pt x="207" y="42"/>
                    </a:lnTo>
                    <a:lnTo>
                      <a:pt x="198" y="34"/>
                    </a:lnTo>
                    <a:lnTo>
                      <a:pt x="194" y="14"/>
                    </a:lnTo>
                    <a:lnTo>
                      <a:pt x="189" y="13"/>
                    </a:lnTo>
                    <a:lnTo>
                      <a:pt x="189" y="6"/>
                    </a:lnTo>
                    <a:lnTo>
                      <a:pt x="176" y="0"/>
                    </a:lnTo>
                    <a:lnTo>
                      <a:pt x="170" y="9"/>
                    </a:lnTo>
                    <a:lnTo>
                      <a:pt x="171" y="18"/>
                    </a:lnTo>
                    <a:lnTo>
                      <a:pt x="168" y="22"/>
                    </a:lnTo>
                    <a:lnTo>
                      <a:pt x="157" y="21"/>
                    </a:lnTo>
                    <a:lnTo>
                      <a:pt x="153" y="32"/>
                    </a:lnTo>
                    <a:lnTo>
                      <a:pt x="146" y="27"/>
                    </a:lnTo>
                    <a:lnTo>
                      <a:pt x="133" y="36"/>
                    </a:lnTo>
                    <a:lnTo>
                      <a:pt x="126" y="32"/>
                    </a:lnTo>
                    <a:lnTo>
                      <a:pt x="110" y="27"/>
                    </a:lnTo>
                    <a:lnTo>
                      <a:pt x="99" y="27"/>
                    </a:lnTo>
                    <a:lnTo>
                      <a:pt x="93" y="27"/>
                    </a:lnTo>
                    <a:lnTo>
                      <a:pt x="82" y="20"/>
                    </a:lnTo>
                    <a:lnTo>
                      <a:pt x="81" y="28"/>
                    </a:lnTo>
                    <a:lnTo>
                      <a:pt x="66" y="33"/>
                    </a:lnTo>
                    <a:lnTo>
                      <a:pt x="66" y="53"/>
                    </a:lnTo>
                    <a:lnTo>
                      <a:pt x="57" y="60"/>
                    </a:lnTo>
                    <a:lnTo>
                      <a:pt x="42" y="64"/>
                    </a:lnTo>
                    <a:lnTo>
                      <a:pt x="41" y="75"/>
                    </a:lnTo>
                    <a:lnTo>
                      <a:pt x="26" y="78"/>
                    </a:lnTo>
                    <a:lnTo>
                      <a:pt x="4" y="69"/>
                    </a:lnTo>
                    <a:lnTo>
                      <a:pt x="2" y="98"/>
                    </a:lnTo>
                    <a:lnTo>
                      <a:pt x="0" y="116"/>
                    </a:lnTo>
                    <a:lnTo>
                      <a:pt x="9" y="120"/>
                    </a:lnTo>
                    <a:lnTo>
                      <a:pt x="4" y="133"/>
                    </a:lnTo>
                    <a:lnTo>
                      <a:pt x="14" y="152"/>
                    </a:lnTo>
                    <a:lnTo>
                      <a:pt x="18" y="167"/>
                    </a:lnTo>
                    <a:lnTo>
                      <a:pt x="34" y="170"/>
                    </a:lnTo>
                    <a:lnTo>
                      <a:pt x="38" y="185"/>
                    </a:lnTo>
                    <a:lnTo>
                      <a:pt x="23" y="208"/>
                    </a:lnTo>
                    <a:lnTo>
                      <a:pt x="60" y="219"/>
                    </a:lnTo>
                    <a:lnTo>
                      <a:pt x="79" y="216"/>
                    </a:lnTo>
                    <a:lnTo>
                      <a:pt x="91" y="219"/>
                    </a:lnTo>
                    <a:lnTo>
                      <a:pt x="95" y="213"/>
                    </a:lnTo>
                    <a:lnTo>
                      <a:pt x="109" y="215"/>
                    </a:lnTo>
                    <a:lnTo>
                      <a:pt x="133" y="206"/>
                    </a:lnTo>
                    <a:lnTo>
                      <a:pt x="131" y="185"/>
                    </a:lnTo>
                    <a:lnTo>
                      <a:pt x="139" y="172"/>
                    </a:lnTo>
                    <a:lnTo>
                      <a:pt x="154" y="172"/>
                    </a:lnTo>
                    <a:lnTo>
                      <a:pt x="155" y="166"/>
                    </a:lnTo>
                    <a:lnTo>
                      <a:pt x="170" y="163"/>
                    </a:lnTo>
                    <a:lnTo>
                      <a:pt x="177" y="165"/>
                    </a:lnTo>
                    <a:lnTo>
                      <a:pt x="184" y="158"/>
                    </a:lnTo>
                    <a:lnTo>
                      <a:pt x="180" y="144"/>
                    </a:lnTo>
                    <a:lnTo>
                      <a:pt x="186" y="129"/>
                    </a:lnTo>
                    <a:lnTo>
                      <a:pt x="197" y="124"/>
                    </a:lnTo>
                    <a:lnTo>
                      <a:pt x="186" y="108"/>
                    </a:lnTo>
                    <a:lnTo>
                      <a:pt x="204" y="109"/>
                    </a:lnTo>
                    <a:lnTo>
                      <a:pt x="208" y="100"/>
                    </a:lnTo>
                    <a:lnTo>
                      <a:pt x="205" y="91"/>
                    </a:lnTo>
                    <a:lnTo>
                      <a:pt x="213" y="81"/>
                    </a:lnTo>
                    <a:lnTo>
                      <a:pt x="207" y="69"/>
                    </a:lnTo>
                    <a:lnTo>
                      <a:pt x="200" y="58"/>
                    </a:lnTo>
                    <a:lnTo>
                      <a:pt x="209" y="48"/>
                    </a:lnTo>
                    <a:lnTo>
                      <a:pt x="229" y="43"/>
                    </a:lnTo>
                    <a:lnTo>
                      <a:pt x="250" y="40"/>
                    </a:lnTo>
                    <a:lnTo>
                      <a:pt x="259" y="36"/>
                    </a:lnTo>
                    <a:lnTo>
                      <a:pt x="270" y="33"/>
                    </a:lnTo>
                    <a:lnTo>
                      <a:pt x="265" y="26"/>
                    </a:lnTo>
                    <a:lnTo>
                      <a:pt x="265" y="2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E663685-4071-F383-0111-0B5F8B112E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5562" y="3500438"/>
                <a:ext cx="155575" cy="133350"/>
              </a:xfrm>
              <a:custGeom>
                <a:avLst/>
                <a:gdLst>
                  <a:gd name="T0" fmla="*/ 93 w 98"/>
                  <a:gd name="T1" fmla="*/ 8 h 84"/>
                  <a:gd name="T2" fmla="*/ 87 w 98"/>
                  <a:gd name="T3" fmla="*/ 0 h 84"/>
                  <a:gd name="T4" fmla="*/ 76 w 98"/>
                  <a:gd name="T5" fmla="*/ 14 h 84"/>
                  <a:gd name="T6" fmla="*/ 63 w 98"/>
                  <a:gd name="T7" fmla="*/ 30 h 84"/>
                  <a:gd name="T8" fmla="*/ 50 w 98"/>
                  <a:gd name="T9" fmla="*/ 46 h 84"/>
                  <a:gd name="T10" fmla="*/ 38 w 98"/>
                  <a:gd name="T11" fmla="*/ 45 h 84"/>
                  <a:gd name="T12" fmla="*/ 21 w 98"/>
                  <a:gd name="T13" fmla="*/ 44 h 84"/>
                  <a:gd name="T14" fmla="*/ 5 w 98"/>
                  <a:gd name="T15" fmla="*/ 48 h 84"/>
                  <a:gd name="T16" fmla="*/ 4 w 98"/>
                  <a:gd name="T17" fmla="*/ 41 h 84"/>
                  <a:gd name="T18" fmla="*/ 0 w 98"/>
                  <a:gd name="T19" fmla="*/ 43 h 84"/>
                  <a:gd name="T20" fmla="*/ 1 w 98"/>
                  <a:gd name="T21" fmla="*/ 49 h 84"/>
                  <a:gd name="T22" fmla="*/ 12 w 98"/>
                  <a:gd name="T23" fmla="*/ 72 h 84"/>
                  <a:gd name="T24" fmla="*/ 74 w 98"/>
                  <a:gd name="T25" fmla="*/ 84 h 84"/>
                  <a:gd name="T26" fmla="*/ 78 w 98"/>
                  <a:gd name="T27" fmla="*/ 80 h 84"/>
                  <a:gd name="T28" fmla="*/ 78 w 98"/>
                  <a:gd name="T29" fmla="*/ 69 h 84"/>
                  <a:gd name="T30" fmla="*/ 83 w 98"/>
                  <a:gd name="T31" fmla="*/ 60 h 84"/>
                  <a:gd name="T32" fmla="*/ 82 w 98"/>
                  <a:gd name="T33" fmla="*/ 51 h 84"/>
                  <a:gd name="T34" fmla="*/ 91 w 98"/>
                  <a:gd name="T35" fmla="*/ 45 h 84"/>
                  <a:gd name="T36" fmla="*/ 86 w 98"/>
                  <a:gd name="T37" fmla="*/ 42 h 84"/>
                  <a:gd name="T38" fmla="*/ 87 w 98"/>
                  <a:gd name="T39" fmla="*/ 26 h 84"/>
                  <a:gd name="T40" fmla="*/ 98 w 98"/>
                  <a:gd name="T41" fmla="*/ 26 h 84"/>
                  <a:gd name="T42" fmla="*/ 93 w 98"/>
                  <a:gd name="T43" fmla="*/ 8 h 84"/>
                  <a:gd name="T44" fmla="*/ 93 w 98"/>
                  <a:gd name="T45" fmla="*/ 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8" h="84">
                    <a:moveTo>
                      <a:pt x="93" y="8"/>
                    </a:moveTo>
                    <a:lnTo>
                      <a:pt x="87" y="0"/>
                    </a:lnTo>
                    <a:lnTo>
                      <a:pt x="76" y="14"/>
                    </a:lnTo>
                    <a:lnTo>
                      <a:pt x="63" y="30"/>
                    </a:lnTo>
                    <a:lnTo>
                      <a:pt x="50" y="46"/>
                    </a:lnTo>
                    <a:lnTo>
                      <a:pt x="38" y="45"/>
                    </a:lnTo>
                    <a:lnTo>
                      <a:pt x="21" y="44"/>
                    </a:lnTo>
                    <a:lnTo>
                      <a:pt x="5" y="48"/>
                    </a:lnTo>
                    <a:lnTo>
                      <a:pt x="4" y="41"/>
                    </a:lnTo>
                    <a:lnTo>
                      <a:pt x="0" y="43"/>
                    </a:lnTo>
                    <a:lnTo>
                      <a:pt x="1" y="49"/>
                    </a:lnTo>
                    <a:lnTo>
                      <a:pt x="12" y="72"/>
                    </a:lnTo>
                    <a:lnTo>
                      <a:pt x="74" y="84"/>
                    </a:lnTo>
                    <a:lnTo>
                      <a:pt x="78" y="80"/>
                    </a:lnTo>
                    <a:lnTo>
                      <a:pt x="78" y="69"/>
                    </a:lnTo>
                    <a:lnTo>
                      <a:pt x="83" y="60"/>
                    </a:lnTo>
                    <a:lnTo>
                      <a:pt x="82" y="51"/>
                    </a:lnTo>
                    <a:lnTo>
                      <a:pt x="91" y="45"/>
                    </a:lnTo>
                    <a:lnTo>
                      <a:pt x="86" y="42"/>
                    </a:lnTo>
                    <a:lnTo>
                      <a:pt x="87" y="26"/>
                    </a:lnTo>
                    <a:lnTo>
                      <a:pt x="98" y="26"/>
                    </a:lnTo>
                    <a:lnTo>
                      <a:pt x="93" y="8"/>
                    </a:lnTo>
                    <a:lnTo>
                      <a:pt x="93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F0B0F9E-7392-FDE8-7E61-87D9CFE2A7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32662" y="2925763"/>
                <a:ext cx="104775" cy="93663"/>
              </a:xfrm>
              <a:custGeom>
                <a:avLst/>
                <a:gdLst>
                  <a:gd name="T0" fmla="*/ 66 w 66"/>
                  <a:gd name="T1" fmla="*/ 58 h 59"/>
                  <a:gd name="T2" fmla="*/ 62 w 66"/>
                  <a:gd name="T3" fmla="*/ 42 h 59"/>
                  <a:gd name="T4" fmla="*/ 53 w 66"/>
                  <a:gd name="T5" fmla="*/ 37 h 59"/>
                  <a:gd name="T6" fmla="*/ 44 w 66"/>
                  <a:gd name="T7" fmla="*/ 32 h 59"/>
                  <a:gd name="T8" fmla="*/ 47 w 66"/>
                  <a:gd name="T9" fmla="*/ 24 h 59"/>
                  <a:gd name="T10" fmla="*/ 36 w 66"/>
                  <a:gd name="T11" fmla="*/ 16 h 59"/>
                  <a:gd name="T12" fmla="*/ 39 w 66"/>
                  <a:gd name="T13" fmla="*/ 10 h 59"/>
                  <a:gd name="T14" fmla="*/ 31 w 66"/>
                  <a:gd name="T15" fmla="*/ 6 h 59"/>
                  <a:gd name="T16" fmla="*/ 25 w 66"/>
                  <a:gd name="T17" fmla="*/ 0 h 59"/>
                  <a:gd name="T18" fmla="*/ 0 w 66"/>
                  <a:gd name="T19" fmla="*/ 4 h 59"/>
                  <a:gd name="T20" fmla="*/ 5 w 66"/>
                  <a:gd name="T21" fmla="*/ 11 h 59"/>
                  <a:gd name="T22" fmla="*/ 5 w 66"/>
                  <a:gd name="T23" fmla="*/ 23 h 59"/>
                  <a:gd name="T24" fmla="*/ 20 w 66"/>
                  <a:gd name="T25" fmla="*/ 29 h 59"/>
                  <a:gd name="T26" fmla="*/ 29 w 66"/>
                  <a:gd name="T27" fmla="*/ 35 h 59"/>
                  <a:gd name="T28" fmla="*/ 33 w 66"/>
                  <a:gd name="T29" fmla="*/ 35 h 59"/>
                  <a:gd name="T30" fmla="*/ 40 w 66"/>
                  <a:gd name="T31" fmla="*/ 41 h 59"/>
                  <a:gd name="T32" fmla="*/ 48 w 66"/>
                  <a:gd name="T33" fmla="*/ 41 h 59"/>
                  <a:gd name="T34" fmla="*/ 49 w 66"/>
                  <a:gd name="T35" fmla="*/ 45 h 59"/>
                  <a:gd name="T36" fmla="*/ 60 w 66"/>
                  <a:gd name="T37" fmla="*/ 59 h 59"/>
                  <a:gd name="T38" fmla="*/ 66 w 66"/>
                  <a:gd name="T39" fmla="*/ 58 h 59"/>
                  <a:gd name="T40" fmla="*/ 66 w 66"/>
                  <a:gd name="T41" fmla="*/ 5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6" h="59">
                    <a:moveTo>
                      <a:pt x="66" y="58"/>
                    </a:moveTo>
                    <a:lnTo>
                      <a:pt x="62" y="42"/>
                    </a:lnTo>
                    <a:lnTo>
                      <a:pt x="53" y="37"/>
                    </a:lnTo>
                    <a:lnTo>
                      <a:pt x="44" y="32"/>
                    </a:lnTo>
                    <a:lnTo>
                      <a:pt x="47" y="24"/>
                    </a:lnTo>
                    <a:lnTo>
                      <a:pt x="36" y="16"/>
                    </a:lnTo>
                    <a:lnTo>
                      <a:pt x="39" y="10"/>
                    </a:lnTo>
                    <a:lnTo>
                      <a:pt x="31" y="6"/>
                    </a:lnTo>
                    <a:lnTo>
                      <a:pt x="25" y="0"/>
                    </a:lnTo>
                    <a:lnTo>
                      <a:pt x="0" y="4"/>
                    </a:lnTo>
                    <a:lnTo>
                      <a:pt x="5" y="11"/>
                    </a:lnTo>
                    <a:lnTo>
                      <a:pt x="5" y="23"/>
                    </a:lnTo>
                    <a:lnTo>
                      <a:pt x="20" y="29"/>
                    </a:lnTo>
                    <a:lnTo>
                      <a:pt x="29" y="35"/>
                    </a:lnTo>
                    <a:lnTo>
                      <a:pt x="33" y="35"/>
                    </a:lnTo>
                    <a:lnTo>
                      <a:pt x="40" y="41"/>
                    </a:lnTo>
                    <a:lnTo>
                      <a:pt x="48" y="41"/>
                    </a:lnTo>
                    <a:lnTo>
                      <a:pt x="49" y="45"/>
                    </a:lnTo>
                    <a:lnTo>
                      <a:pt x="60" y="59"/>
                    </a:lnTo>
                    <a:lnTo>
                      <a:pt x="66" y="58"/>
                    </a:lnTo>
                    <a:lnTo>
                      <a:pt x="66" y="5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8164F79-37E8-9D27-41AA-3FAD60F6962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372350" y="2901951"/>
                <a:ext cx="174625" cy="134938"/>
              </a:xfrm>
              <a:custGeom>
                <a:avLst/>
                <a:gdLst>
                  <a:gd name="T0" fmla="*/ 8 w 110"/>
                  <a:gd name="T1" fmla="*/ 50 h 85"/>
                  <a:gd name="T2" fmla="*/ 4 w 110"/>
                  <a:gd name="T3" fmla="*/ 50 h 85"/>
                  <a:gd name="T4" fmla="*/ 8 w 110"/>
                  <a:gd name="T5" fmla="*/ 60 h 85"/>
                  <a:gd name="T6" fmla="*/ 21 w 110"/>
                  <a:gd name="T7" fmla="*/ 71 h 85"/>
                  <a:gd name="T8" fmla="*/ 35 w 110"/>
                  <a:gd name="T9" fmla="*/ 74 h 85"/>
                  <a:gd name="T10" fmla="*/ 24 w 110"/>
                  <a:gd name="T11" fmla="*/ 60 h 85"/>
                  <a:gd name="T12" fmla="*/ 23 w 110"/>
                  <a:gd name="T13" fmla="*/ 56 h 85"/>
                  <a:gd name="T14" fmla="*/ 15 w 110"/>
                  <a:gd name="T15" fmla="*/ 56 h 85"/>
                  <a:gd name="T16" fmla="*/ 8 w 110"/>
                  <a:gd name="T17" fmla="*/ 50 h 85"/>
                  <a:gd name="T18" fmla="*/ 8 w 110"/>
                  <a:gd name="T19" fmla="*/ 50 h 85"/>
                  <a:gd name="T20" fmla="*/ 47 w 110"/>
                  <a:gd name="T21" fmla="*/ 15 h 85"/>
                  <a:gd name="T22" fmla="*/ 31 w 110"/>
                  <a:gd name="T23" fmla="*/ 1 h 85"/>
                  <a:gd name="T24" fmla="*/ 25 w 110"/>
                  <a:gd name="T25" fmla="*/ 0 h 85"/>
                  <a:gd name="T26" fmla="*/ 21 w 110"/>
                  <a:gd name="T27" fmla="*/ 4 h 85"/>
                  <a:gd name="T28" fmla="*/ 33 w 110"/>
                  <a:gd name="T29" fmla="*/ 17 h 85"/>
                  <a:gd name="T30" fmla="*/ 31 w 110"/>
                  <a:gd name="T31" fmla="*/ 19 h 85"/>
                  <a:gd name="T32" fmla="*/ 21 w 110"/>
                  <a:gd name="T33" fmla="*/ 18 h 85"/>
                  <a:gd name="T34" fmla="*/ 5 w 110"/>
                  <a:gd name="T35" fmla="*/ 11 h 85"/>
                  <a:gd name="T36" fmla="*/ 0 w 110"/>
                  <a:gd name="T37" fmla="*/ 15 h 85"/>
                  <a:gd name="T38" fmla="*/ 6 w 110"/>
                  <a:gd name="T39" fmla="*/ 21 h 85"/>
                  <a:gd name="T40" fmla="*/ 14 w 110"/>
                  <a:gd name="T41" fmla="*/ 25 h 85"/>
                  <a:gd name="T42" fmla="*/ 11 w 110"/>
                  <a:gd name="T43" fmla="*/ 31 h 85"/>
                  <a:gd name="T44" fmla="*/ 22 w 110"/>
                  <a:gd name="T45" fmla="*/ 39 h 85"/>
                  <a:gd name="T46" fmla="*/ 19 w 110"/>
                  <a:gd name="T47" fmla="*/ 47 h 85"/>
                  <a:gd name="T48" fmla="*/ 28 w 110"/>
                  <a:gd name="T49" fmla="*/ 52 h 85"/>
                  <a:gd name="T50" fmla="*/ 37 w 110"/>
                  <a:gd name="T51" fmla="*/ 57 h 85"/>
                  <a:gd name="T52" fmla="*/ 41 w 110"/>
                  <a:gd name="T53" fmla="*/ 73 h 85"/>
                  <a:gd name="T54" fmla="*/ 61 w 110"/>
                  <a:gd name="T55" fmla="*/ 56 h 85"/>
                  <a:gd name="T56" fmla="*/ 68 w 110"/>
                  <a:gd name="T57" fmla="*/ 54 h 85"/>
                  <a:gd name="T58" fmla="*/ 75 w 110"/>
                  <a:gd name="T59" fmla="*/ 61 h 85"/>
                  <a:gd name="T60" fmla="*/ 71 w 110"/>
                  <a:gd name="T61" fmla="*/ 73 h 85"/>
                  <a:gd name="T62" fmla="*/ 85 w 110"/>
                  <a:gd name="T63" fmla="*/ 85 h 85"/>
                  <a:gd name="T64" fmla="*/ 90 w 110"/>
                  <a:gd name="T65" fmla="*/ 84 h 85"/>
                  <a:gd name="T66" fmla="*/ 87 w 110"/>
                  <a:gd name="T67" fmla="*/ 72 h 85"/>
                  <a:gd name="T68" fmla="*/ 93 w 110"/>
                  <a:gd name="T69" fmla="*/ 66 h 85"/>
                  <a:gd name="T70" fmla="*/ 94 w 110"/>
                  <a:gd name="T71" fmla="*/ 58 h 85"/>
                  <a:gd name="T72" fmla="*/ 94 w 110"/>
                  <a:gd name="T73" fmla="*/ 39 h 85"/>
                  <a:gd name="T74" fmla="*/ 110 w 110"/>
                  <a:gd name="T75" fmla="*/ 37 h 85"/>
                  <a:gd name="T76" fmla="*/ 103 w 110"/>
                  <a:gd name="T77" fmla="*/ 32 h 85"/>
                  <a:gd name="T78" fmla="*/ 93 w 110"/>
                  <a:gd name="T79" fmla="*/ 31 h 85"/>
                  <a:gd name="T80" fmla="*/ 80 w 110"/>
                  <a:gd name="T81" fmla="*/ 14 h 85"/>
                  <a:gd name="T82" fmla="*/ 67 w 110"/>
                  <a:gd name="T83" fmla="*/ 2 h 85"/>
                  <a:gd name="T84" fmla="*/ 67 w 110"/>
                  <a:gd name="T85" fmla="*/ 2 h 85"/>
                  <a:gd name="T86" fmla="*/ 58 w 110"/>
                  <a:gd name="T87" fmla="*/ 11 h 85"/>
                  <a:gd name="T88" fmla="*/ 56 w 110"/>
                  <a:gd name="T89" fmla="*/ 17 h 85"/>
                  <a:gd name="T90" fmla="*/ 47 w 110"/>
                  <a:gd name="T91" fmla="*/ 15 h 85"/>
                  <a:gd name="T92" fmla="*/ 47 w 110"/>
                  <a:gd name="T93" fmla="*/ 1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10" h="85">
                    <a:moveTo>
                      <a:pt x="8" y="50"/>
                    </a:moveTo>
                    <a:lnTo>
                      <a:pt x="4" y="50"/>
                    </a:lnTo>
                    <a:lnTo>
                      <a:pt x="8" y="60"/>
                    </a:lnTo>
                    <a:lnTo>
                      <a:pt x="21" y="71"/>
                    </a:lnTo>
                    <a:lnTo>
                      <a:pt x="35" y="74"/>
                    </a:lnTo>
                    <a:lnTo>
                      <a:pt x="24" y="60"/>
                    </a:lnTo>
                    <a:lnTo>
                      <a:pt x="23" y="56"/>
                    </a:lnTo>
                    <a:lnTo>
                      <a:pt x="15" y="56"/>
                    </a:lnTo>
                    <a:lnTo>
                      <a:pt x="8" y="50"/>
                    </a:lnTo>
                    <a:lnTo>
                      <a:pt x="8" y="50"/>
                    </a:lnTo>
                    <a:close/>
                    <a:moveTo>
                      <a:pt x="47" y="15"/>
                    </a:moveTo>
                    <a:lnTo>
                      <a:pt x="31" y="1"/>
                    </a:lnTo>
                    <a:lnTo>
                      <a:pt x="25" y="0"/>
                    </a:lnTo>
                    <a:lnTo>
                      <a:pt x="21" y="4"/>
                    </a:lnTo>
                    <a:lnTo>
                      <a:pt x="33" y="17"/>
                    </a:lnTo>
                    <a:lnTo>
                      <a:pt x="31" y="19"/>
                    </a:lnTo>
                    <a:lnTo>
                      <a:pt x="21" y="18"/>
                    </a:lnTo>
                    <a:lnTo>
                      <a:pt x="5" y="11"/>
                    </a:lnTo>
                    <a:lnTo>
                      <a:pt x="0" y="15"/>
                    </a:lnTo>
                    <a:lnTo>
                      <a:pt x="6" y="21"/>
                    </a:lnTo>
                    <a:lnTo>
                      <a:pt x="14" y="25"/>
                    </a:lnTo>
                    <a:lnTo>
                      <a:pt x="11" y="31"/>
                    </a:lnTo>
                    <a:lnTo>
                      <a:pt x="22" y="39"/>
                    </a:lnTo>
                    <a:lnTo>
                      <a:pt x="19" y="47"/>
                    </a:lnTo>
                    <a:lnTo>
                      <a:pt x="28" y="52"/>
                    </a:lnTo>
                    <a:lnTo>
                      <a:pt x="37" y="57"/>
                    </a:lnTo>
                    <a:lnTo>
                      <a:pt x="41" y="73"/>
                    </a:lnTo>
                    <a:lnTo>
                      <a:pt x="61" y="56"/>
                    </a:lnTo>
                    <a:lnTo>
                      <a:pt x="68" y="54"/>
                    </a:lnTo>
                    <a:lnTo>
                      <a:pt x="75" y="61"/>
                    </a:lnTo>
                    <a:lnTo>
                      <a:pt x="71" y="73"/>
                    </a:lnTo>
                    <a:lnTo>
                      <a:pt x="85" y="85"/>
                    </a:lnTo>
                    <a:lnTo>
                      <a:pt x="90" y="84"/>
                    </a:lnTo>
                    <a:lnTo>
                      <a:pt x="87" y="72"/>
                    </a:lnTo>
                    <a:lnTo>
                      <a:pt x="93" y="66"/>
                    </a:lnTo>
                    <a:lnTo>
                      <a:pt x="94" y="58"/>
                    </a:lnTo>
                    <a:lnTo>
                      <a:pt x="94" y="39"/>
                    </a:lnTo>
                    <a:lnTo>
                      <a:pt x="110" y="37"/>
                    </a:lnTo>
                    <a:lnTo>
                      <a:pt x="103" y="32"/>
                    </a:lnTo>
                    <a:lnTo>
                      <a:pt x="93" y="31"/>
                    </a:lnTo>
                    <a:lnTo>
                      <a:pt x="80" y="14"/>
                    </a:lnTo>
                    <a:lnTo>
                      <a:pt x="67" y="2"/>
                    </a:lnTo>
                    <a:lnTo>
                      <a:pt x="67" y="2"/>
                    </a:lnTo>
                    <a:lnTo>
                      <a:pt x="58" y="11"/>
                    </a:lnTo>
                    <a:lnTo>
                      <a:pt x="56" y="17"/>
                    </a:lnTo>
                    <a:lnTo>
                      <a:pt x="47" y="15"/>
                    </a:lnTo>
                    <a:lnTo>
                      <a:pt x="47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38F0968-6157-A440-6F8D-14AD104D1B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01225" y="4278313"/>
                <a:ext cx="41275" cy="53975"/>
              </a:xfrm>
              <a:custGeom>
                <a:avLst/>
                <a:gdLst>
                  <a:gd name="T0" fmla="*/ 0 w 26"/>
                  <a:gd name="T1" fmla="*/ 22 h 34"/>
                  <a:gd name="T2" fmla="*/ 11 w 26"/>
                  <a:gd name="T3" fmla="*/ 34 h 34"/>
                  <a:gd name="T4" fmla="*/ 14 w 26"/>
                  <a:gd name="T5" fmla="*/ 26 h 34"/>
                  <a:gd name="T6" fmla="*/ 25 w 26"/>
                  <a:gd name="T7" fmla="*/ 27 h 34"/>
                  <a:gd name="T8" fmla="*/ 26 w 26"/>
                  <a:gd name="T9" fmla="*/ 11 h 34"/>
                  <a:gd name="T10" fmla="*/ 26 w 26"/>
                  <a:gd name="T11" fmla="*/ 0 h 34"/>
                  <a:gd name="T12" fmla="*/ 9 w 26"/>
                  <a:gd name="T13" fmla="*/ 13 h 34"/>
                  <a:gd name="T14" fmla="*/ 0 w 26"/>
                  <a:gd name="T15" fmla="*/ 22 h 34"/>
                  <a:gd name="T16" fmla="*/ 0 w 26"/>
                  <a:gd name="T17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34">
                    <a:moveTo>
                      <a:pt x="0" y="22"/>
                    </a:moveTo>
                    <a:lnTo>
                      <a:pt x="11" y="34"/>
                    </a:lnTo>
                    <a:lnTo>
                      <a:pt x="14" y="26"/>
                    </a:lnTo>
                    <a:lnTo>
                      <a:pt x="25" y="27"/>
                    </a:lnTo>
                    <a:lnTo>
                      <a:pt x="26" y="11"/>
                    </a:lnTo>
                    <a:lnTo>
                      <a:pt x="26" y="0"/>
                    </a:lnTo>
                    <a:lnTo>
                      <a:pt x="9" y="13"/>
                    </a:lnTo>
                    <a:lnTo>
                      <a:pt x="0" y="22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07104B3-AA08-518B-0F14-1C4CC452B4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64600" y="3414713"/>
                <a:ext cx="106362" cy="60325"/>
              </a:xfrm>
              <a:custGeom>
                <a:avLst/>
                <a:gdLst>
                  <a:gd name="T0" fmla="*/ 56 w 67"/>
                  <a:gd name="T1" fmla="*/ 13 h 38"/>
                  <a:gd name="T2" fmla="*/ 46 w 67"/>
                  <a:gd name="T3" fmla="*/ 7 h 38"/>
                  <a:gd name="T4" fmla="*/ 35 w 67"/>
                  <a:gd name="T5" fmla="*/ 6 h 38"/>
                  <a:gd name="T6" fmla="*/ 20 w 67"/>
                  <a:gd name="T7" fmla="*/ 0 h 38"/>
                  <a:gd name="T8" fmla="*/ 10 w 67"/>
                  <a:gd name="T9" fmla="*/ 7 h 38"/>
                  <a:gd name="T10" fmla="*/ 0 w 67"/>
                  <a:gd name="T11" fmla="*/ 24 h 38"/>
                  <a:gd name="T12" fmla="*/ 1 w 67"/>
                  <a:gd name="T13" fmla="*/ 29 h 38"/>
                  <a:gd name="T14" fmla="*/ 22 w 67"/>
                  <a:gd name="T15" fmla="*/ 38 h 38"/>
                  <a:gd name="T16" fmla="*/ 34 w 67"/>
                  <a:gd name="T17" fmla="*/ 35 h 38"/>
                  <a:gd name="T18" fmla="*/ 52 w 67"/>
                  <a:gd name="T19" fmla="*/ 36 h 38"/>
                  <a:gd name="T20" fmla="*/ 67 w 67"/>
                  <a:gd name="T21" fmla="*/ 36 h 38"/>
                  <a:gd name="T22" fmla="*/ 67 w 67"/>
                  <a:gd name="T23" fmla="*/ 21 h 38"/>
                  <a:gd name="T24" fmla="*/ 56 w 67"/>
                  <a:gd name="T25" fmla="*/ 13 h 38"/>
                  <a:gd name="T26" fmla="*/ 56 w 67"/>
                  <a:gd name="T27" fmla="*/ 1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7" h="38">
                    <a:moveTo>
                      <a:pt x="56" y="13"/>
                    </a:moveTo>
                    <a:lnTo>
                      <a:pt x="46" y="7"/>
                    </a:lnTo>
                    <a:lnTo>
                      <a:pt x="35" y="6"/>
                    </a:lnTo>
                    <a:lnTo>
                      <a:pt x="20" y="0"/>
                    </a:lnTo>
                    <a:lnTo>
                      <a:pt x="10" y="7"/>
                    </a:lnTo>
                    <a:lnTo>
                      <a:pt x="0" y="24"/>
                    </a:lnTo>
                    <a:lnTo>
                      <a:pt x="1" y="29"/>
                    </a:lnTo>
                    <a:lnTo>
                      <a:pt x="22" y="38"/>
                    </a:lnTo>
                    <a:lnTo>
                      <a:pt x="34" y="35"/>
                    </a:lnTo>
                    <a:lnTo>
                      <a:pt x="52" y="36"/>
                    </a:lnTo>
                    <a:lnTo>
                      <a:pt x="67" y="36"/>
                    </a:lnTo>
                    <a:lnTo>
                      <a:pt x="67" y="21"/>
                    </a:lnTo>
                    <a:lnTo>
                      <a:pt x="56" y="13"/>
                    </a:lnTo>
                    <a:lnTo>
                      <a:pt x="56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771865A-BEDE-FA1F-ACE5-22607C74EE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56662" y="3486151"/>
                <a:ext cx="169862" cy="215900"/>
              </a:xfrm>
              <a:custGeom>
                <a:avLst/>
                <a:gdLst>
                  <a:gd name="T0" fmla="*/ 105 w 107"/>
                  <a:gd name="T1" fmla="*/ 105 h 136"/>
                  <a:gd name="T2" fmla="*/ 88 w 107"/>
                  <a:gd name="T3" fmla="*/ 66 h 136"/>
                  <a:gd name="T4" fmla="*/ 83 w 107"/>
                  <a:gd name="T5" fmla="*/ 67 h 136"/>
                  <a:gd name="T6" fmla="*/ 82 w 107"/>
                  <a:gd name="T7" fmla="*/ 82 h 136"/>
                  <a:gd name="T8" fmla="*/ 69 w 107"/>
                  <a:gd name="T9" fmla="*/ 69 h 136"/>
                  <a:gd name="T10" fmla="*/ 73 w 107"/>
                  <a:gd name="T11" fmla="*/ 56 h 136"/>
                  <a:gd name="T12" fmla="*/ 82 w 107"/>
                  <a:gd name="T13" fmla="*/ 54 h 136"/>
                  <a:gd name="T14" fmla="*/ 88 w 107"/>
                  <a:gd name="T15" fmla="*/ 34 h 136"/>
                  <a:gd name="T16" fmla="*/ 75 w 107"/>
                  <a:gd name="T17" fmla="*/ 31 h 136"/>
                  <a:gd name="T18" fmla="*/ 57 w 107"/>
                  <a:gd name="T19" fmla="*/ 31 h 136"/>
                  <a:gd name="T20" fmla="*/ 36 w 107"/>
                  <a:gd name="T21" fmla="*/ 28 h 136"/>
                  <a:gd name="T22" fmla="*/ 32 w 107"/>
                  <a:gd name="T23" fmla="*/ 11 h 136"/>
                  <a:gd name="T24" fmla="*/ 22 w 107"/>
                  <a:gd name="T25" fmla="*/ 9 h 136"/>
                  <a:gd name="T26" fmla="*/ 4 w 107"/>
                  <a:gd name="T27" fmla="*/ 0 h 136"/>
                  <a:gd name="T28" fmla="*/ 0 w 107"/>
                  <a:gd name="T29" fmla="*/ 16 h 136"/>
                  <a:gd name="T30" fmla="*/ 16 w 107"/>
                  <a:gd name="T31" fmla="*/ 28 h 136"/>
                  <a:gd name="T32" fmla="*/ 5 w 107"/>
                  <a:gd name="T33" fmla="*/ 37 h 136"/>
                  <a:gd name="T34" fmla="*/ 2 w 107"/>
                  <a:gd name="T35" fmla="*/ 46 h 136"/>
                  <a:gd name="T36" fmla="*/ 16 w 107"/>
                  <a:gd name="T37" fmla="*/ 52 h 136"/>
                  <a:gd name="T38" fmla="*/ 15 w 107"/>
                  <a:gd name="T39" fmla="*/ 66 h 136"/>
                  <a:gd name="T40" fmla="*/ 24 w 107"/>
                  <a:gd name="T41" fmla="*/ 84 h 136"/>
                  <a:gd name="T42" fmla="*/ 30 w 107"/>
                  <a:gd name="T43" fmla="*/ 104 h 136"/>
                  <a:gd name="T44" fmla="*/ 38 w 107"/>
                  <a:gd name="T45" fmla="*/ 106 h 136"/>
                  <a:gd name="T46" fmla="*/ 44 w 107"/>
                  <a:gd name="T47" fmla="*/ 108 h 136"/>
                  <a:gd name="T48" fmla="*/ 47 w 107"/>
                  <a:gd name="T49" fmla="*/ 105 h 136"/>
                  <a:gd name="T50" fmla="*/ 57 w 107"/>
                  <a:gd name="T51" fmla="*/ 109 h 136"/>
                  <a:gd name="T52" fmla="*/ 61 w 107"/>
                  <a:gd name="T53" fmla="*/ 96 h 136"/>
                  <a:gd name="T54" fmla="*/ 58 w 107"/>
                  <a:gd name="T55" fmla="*/ 86 h 136"/>
                  <a:gd name="T56" fmla="*/ 77 w 107"/>
                  <a:gd name="T57" fmla="*/ 87 h 136"/>
                  <a:gd name="T58" fmla="*/ 87 w 107"/>
                  <a:gd name="T59" fmla="*/ 101 h 136"/>
                  <a:gd name="T60" fmla="*/ 93 w 107"/>
                  <a:gd name="T61" fmla="*/ 112 h 136"/>
                  <a:gd name="T62" fmla="*/ 96 w 107"/>
                  <a:gd name="T63" fmla="*/ 124 h 136"/>
                  <a:gd name="T64" fmla="*/ 103 w 107"/>
                  <a:gd name="T65" fmla="*/ 136 h 136"/>
                  <a:gd name="T66" fmla="*/ 100 w 107"/>
                  <a:gd name="T67" fmla="*/ 118 h 136"/>
                  <a:gd name="T68" fmla="*/ 107 w 107"/>
                  <a:gd name="T69" fmla="*/ 121 h 136"/>
                  <a:gd name="T70" fmla="*/ 105 w 107"/>
                  <a:gd name="T71" fmla="*/ 105 h 136"/>
                  <a:gd name="T72" fmla="*/ 105 w 107"/>
                  <a:gd name="T73" fmla="*/ 10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7" h="136">
                    <a:moveTo>
                      <a:pt x="105" y="105"/>
                    </a:moveTo>
                    <a:lnTo>
                      <a:pt x="88" y="66"/>
                    </a:lnTo>
                    <a:lnTo>
                      <a:pt x="83" y="67"/>
                    </a:lnTo>
                    <a:lnTo>
                      <a:pt x="82" y="82"/>
                    </a:lnTo>
                    <a:lnTo>
                      <a:pt x="69" y="69"/>
                    </a:lnTo>
                    <a:lnTo>
                      <a:pt x="73" y="56"/>
                    </a:lnTo>
                    <a:lnTo>
                      <a:pt x="82" y="54"/>
                    </a:lnTo>
                    <a:lnTo>
                      <a:pt x="88" y="34"/>
                    </a:lnTo>
                    <a:lnTo>
                      <a:pt x="75" y="31"/>
                    </a:lnTo>
                    <a:lnTo>
                      <a:pt x="57" y="31"/>
                    </a:lnTo>
                    <a:lnTo>
                      <a:pt x="36" y="28"/>
                    </a:lnTo>
                    <a:lnTo>
                      <a:pt x="32" y="11"/>
                    </a:lnTo>
                    <a:lnTo>
                      <a:pt x="22" y="9"/>
                    </a:lnTo>
                    <a:lnTo>
                      <a:pt x="4" y="0"/>
                    </a:lnTo>
                    <a:lnTo>
                      <a:pt x="0" y="16"/>
                    </a:lnTo>
                    <a:lnTo>
                      <a:pt x="16" y="28"/>
                    </a:lnTo>
                    <a:lnTo>
                      <a:pt x="5" y="37"/>
                    </a:lnTo>
                    <a:lnTo>
                      <a:pt x="2" y="46"/>
                    </a:lnTo>
                    <a:lnTo>
                      <a:pt x="16" y="52"/>
                    </a:lnTo>
                    <a:lnTo>
                      <a:pt x="15" y="66"/>
                    </a:lnTo>
                    <a:lnTo>
                      <a:pt x="24" y="84"/>
                    </a:lnTo>
                    <a:lnTo>
                      <a:pt x="30" y="104"/>
                    </a:lnTo>
                    <a:lnTo>
                      <a:pt x="38" y="106"/>
                    </a:lnTo>
                    <a:lnTo>
                      <a:pt x="44" y="108"/>
                    </a:lnTo>
                    <a:lnTo>
                      <a:pt x="47" y="105"/>
                    </a:lnTo>
                    <a:lnTo>
                      <a:pt x="57" y="109"/>
                    </a:lnTo>
                    <a:lnTo>
                      <a:pt x="61" y="96"/>
                    </a:lnTo>
                    <a:lnTo>
                      <a:pt x="58" y="86"/>
                    </a:lnTo>
                    <a:lnTo>
                      <a:pt x="77" y="87"/>
                    </a:lnTo>
                    <a:lnTo>
                      <a:pt x="87" y="101"/>
                    </a:lnTo>
                    <a:lnTo>
                      <a:pt x="93" y="112"/>
                    </a:lnTo>
                    <a:lnTo>
                      <a:pt x="96" y="124"/>
                    </a:lnTo>
                    <a:lnTo>
                      <a:pt x="103" y="136"/>
                    </a:lnTo>
                    <a:lnTo>
                      <a:pt x="100" y="118"/>
                    </a:lnTo>
                    <a:lnTo>
                      <a:pt x="107" y="121"/>
                    </a:lnTo>
                    <a:lnTo>
                      <a:pt x="105" y="105"/>
                    </a:lnTo>
                    <a:lnTo>
                      <a:pt x="105" y="10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D1094BB-99CC-D5DA-D4C6-4718BED8668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269287" y="2478088"/>
                <a:ext cx="1703387" cy="1319213"/>
              </a:xfrm>
              <a:custGeom>
                <a:avLst/>
                <a:gdLst>
                  <a:gd name="T0" fmla="*/ 855 w 1073"/>
                  <a:gd name="T1" fmla="*/ 786 h 831"/>
                  <a:gd name="T2" fmla="*/ 817 w 1073"/>
                  <a:gd name="T3" fmla="*/ 824 h 831"/>
                  <a:gd name="T4" fmla="*/ 901 w 1073"/>
                  <a:gd name="T5" fmla="*/ 85 h 831"/>
                  <a:gd name="T6" fmla="*/ 819 w 1073"/>
                  <a:gd name="T7" fmla="*/ 16 h 831"/>
                  <a:gd name="T8" fmla="*/ 723 w 1073"/>
                  <a:gd name="T9" fmla="*/ 6 h 831"/>
                  <a:gd name="T10" fmla="*/ 735 w 1073"/>
                  <a:gd name="T11" fmla="*/ 42 h 831"/>
                  <a:gd name="T12" fmla="*/ 698 w 1073"/>
                  <a:gd name="T13" fmla="*/ 82 h 831"/>
                  <a:gd name="T14" fmla="*/ 721 w 1073"/>
                  <a:gd name="T15" fmla="*/ 129 h 831"/>
                  <a:gd name="T16" fmla="*/ 796 w 1073"/>
                  <a:gd name="T17" fmla="*/ 148 h 831"/>
                  <a:gd name="T18" fmla="*/ 749 w 1073"/>
                  <a:gd name="T19" fmla="*/ 163 h 831"/>
                  <a:gd name="T20" fmla="*/ 686 w 1073"/>
                  <a:gd name="T21" fmla="*/ 195 h 831"/>
                  <a:gd name="T22" fmla="*/ 691 w 1073"/>
                  <a:gd name="T23" fmla="*/ 224 h 831"/>
                  <a:gd name="T24" fmla="*/ 628 w 1073"/>
                  <a:gd name="T25" fmla="*/ 253 h 831"/>
                  <a:gd name="T26" fmla="*/ 550 w 1073"/>
                  <a:gd name="T27" fmla="*/ 267 h 831"/>
                  <a:gd name="T28" fmla="*/ 428 w 1073"/>
                  <a:gd name="T29" fmla="*/ 247 h 831"/>
                  <a:gd name="T30" fmla="*/ 359 w 1073"/>
                  <a:gd name="T31" fmla="*/ 210 h 831"/>
                  <a:gd name="T32" fmla="*/ 268 w 1073"/>
                  <a:gd name="T33" fmla="*/ 179 h 831"/>
                  <a:gd name="T34" fmla="*/ 189 w 1073"/>
                  <a:gd name="T35" fmla="*/ 112 h 831"/>
                  <a:gd name="T36" fmla="*/ 150 w 1073"/>
                  <a:gd name="T37" fmla="*/ 116 h 831"/>
                  <a:gd name="T38" fmla="*/ 118 w 1073"/>
                  <a:gd name="T39" fmla="*/ 183 h 831"/>
                  <a:gd name="T40" fmla="*/ 98 w 1073"/>
                  <a:gd name="T41" fmla="*/ 243 h 831"/>
                  <a:gd name="T42" fmla="*/ 75 w 1073"/>
                  <a:gd name="T43" fmla="*/ 283 h 831"/>
                  <a:gd name="T44" fmla="*/ 15 w 1073"/>
                  <a:gd name="T45" fmla="*/ 303 h 831"/>
                  <a:gd name="T46" fmla="*/ 12 w 1073"/>
                  <a:gd name="T47" fmla="*/ 346 h 831"/>
                  <a:gd name="T48" fmla="*/ 40 w 1073"/>
                  <a:gd name="T49" fmla="*/ 373 h 831"/>
                  <a:gd name="T50" fmla="*/ 108 w 1073"/>
                  <a:gd name="T51" fmla="*/ 419 h 831"/>
                  <a:gd name="T52" fmla="*/ 153 w 1073"/>
                  <a:gd name="T53" fmla="*/ 491 h 831"/>
                  <a:gd name="T54" fmla="*/ 204 w 1073"/>
                  <a:gd name="T55" fmla="*/ 545 h 831"/>
                  <a:gd name="T56" fmla="*/ 265 w 1073"/>
                  <a:gd name="T57" fmla="*/ 566 h 831"/>
                  <a:gd name="T58" fmla="*/ 334 w 1073"/>
                  <a:gd name="T59" fmla="*/ 599 h 831"/>
                  <a:gd name="T60" fmla="*/ 385 w 1073"/>
                  <a:gd name="T61" fmla="*/ 597 h 831"/>
                  <a:gd name="T62" fmla="*/ 431 w 1073"/>
                  <a:gd name="T63" fmla="*/ 603 h 831"/>
                  <a:gd name="T64" fmla="*/ 499 w 1073"/>
                  <a:gd name="T65" fmla="*/ 573 h 831"/>
                  <a:gd name="T66" fmla="*/ 542 w 1073"/>
                  <a:gd name="T67" fmla="*/ 591 h 831"/>
                  <a:gd name="T68" fmla="*/ 579 w 1073"/>
                  <a:gd name="T69" fmla="*/ 627 h 831"/>
                  <a:gd name="T70" fmla="*/ 590 w 1073"/>
                  <a:gd name="T71" fmla="*/ 691 h 831"/>
                  <a:gd name="T72" fmla="*/ 626 w 1073"/>
                  <a:gd name="T73" fmla="*/ 746 h 831"/>
                  <a:gd name="T74" fmla="*/ 654 w 1073"/>
                  <a:gd name="T75" fmla="*/ 759 h 831"/>
                  <a:gd name="T76" fmla="*/ 679 w 1073"/>
                  <a:gd name="T77" fmla="*/ 724 h 831"/>
                  <a:gd name="T78" fmla="*/ 741 w 1073"/>
                  <a:gd name="T79" fmla="*/ 717 h 831"/>
                  <a:gd name="T80" fmla="*/ 793 w 1073"/>
                  <a:gd name="T81" fmla="*/ 751 h 831"/>
                  <a:gd name="T82" fmla="*/ 836 w 1073"/>
                  <a:gd name="T83" fmla="*/ 781 h 831"/>
                  <a:gd name="T84" fmla="*/ 897 w 1073"/>
                  <a:gd name="T85" fmla="*/ 740 h 831"/>
                  <a:gd name="T86" fmla="*/ 949 w 1073"/>
                  <a:gd name="T87" fmla="*/ 722 h 831"/>
                  <a:gd name="T88" fmla="*/ 1018 w 1073"/>
                  <a:gd name="T89" fmla="*/ 620 h 831"/>
                  <a:gd name="T90" fmla="*/ 1033 w 1073"/>
                  <a:gd name="T91" fmla="*/ 555 h 831"/>
                  <a:gd name="T92" fmla="*/ 1014 w 1073"/>
                  <a:gd name="T93" fmla="*/ 510 h 831"/>
                  <a:gd name="T94" fmla="*/ 930 w 1073"/>
                  <a:gd name="T95" fmla="*/ 433 h 831"/>
                  <a:gd name="T96" fmla="*/ 976 w 1073"/>
                  <a:gd name="T97" fmla="*/ 385 h 831"/>
                  <a:gd name="T98" fmla="*/ 918 w 1073"/>
                  <a:gd name="T99" fmla="*/ 379 h 831"/>
                  <a:gd name="T100" fmla="*/ 859 w 1073"/>
                  <a:gd name="T101" fmla="*/ 341 h 831"/>
                  <a:gd name="T102" fmla="*/ 900 w 1073"/>
                  <a:gd name="T103" fmla="*/ 297 h 831"/>
                  <a:gd name="T104" fmla="*/ 931 w 1073"/>
                  <a:gd name="T105" fmla="*/ 326 h 831"/>
                  <a:gd name="T106" fmla="*/ 976 w 1073"/>
                  <a:gd name="T107" fmla="*/ 313 h 831"/>
                  <a:gd name="T108" fmla="*/ 1015 w 1073"/>
                  <a:gd name="T109" fmla="*/ 276 h 831"/>
                  <a:gd name="T110" fmla="*/ 1046 w 1073"/>
                  <a:gd name="T111" fmla="*/ 242 h 831"/>
                  <a:gd name="T112" fmla="*/ 1068 w 1073"/>
                  <a:gd name="T113" fmla="*/ 243 h 831"/>
                  <a:gd name="T114" fmla="*/ 1073 w 1073"/>
                  <a:gd name="T115" fmla="*/ 192 h 831"/>
                  <a:gd name="T116" fmla="*/ 1057 w 1073"/>
                  <a:gd name="T117" fmla="*/ 115 h 831"/>
                  <a:gd name="T118" fmla="*/ 971 w 1073"/>
                  <a:gd name="T119" fmla="*/ 109 h 8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73" h="831">
                    <a:moveTo>
                      <a:pt x="851" y="819"/>
                    </a:moveTo>
                    <a:lnTo>
                      <a:pt x="853" y="806"/>
                    </a:lnTo>
                    <a:lnTo>
                      <a:pt x="861" y="796"/>
                    </a:lnTo>
                    <a:lnTo>
                      <a:pt x="855" y="786"/>
                    </a:lnTo>
                    <a:lnTo>
                      <a:pt x="843" y="785"/>
                    </a:lnTo>
                    <a:lnTo>
                      <a:pt x="822" y="792"/>
                    </a:lnTo>
                    <a:lnTo>
                      <a:pt x="813" y="803"/>
                    </a:lnTo>
                    <a:lnTo>
                      <a:pt x="817" y="824"/>
                    </a:lnTo>
                    <a:lnTo>
                      <a:pt x="836" y="831"/>
                    </a:lnTo>
                    <a:lnTo>
                      <a:pt x="851" y="819"/>
                    </a:lnTo>
                    <a:lnTo>
                      <a:pt x="851" y="819"/>
                    </a:lnTo>
                    <a:close/>
                    <a:moveTo>
                      <a:pt x="901" y="85"/>
                    </a:moveTo>
                    <a:lnTo>
                      <a:pt x="878" y="63"/>
                    </a:lnTo>
                    <a:lnTo>
                      <a:pt x="862" y="49"/>
                    </a:lnTo>
                    <a:lnTo>
                      <a:pt x="847" y="38"/>
                    </a:lnTo>
                    <a:lnTo>
                      <a:pt x="819" y="16"/>
                    </a:lnTo>
                    <a:lnTo>
                      <a:pt x="796" y="8"/>
                    </a:lnTo>
                    <a:lnTo>
                      <a:pt x="765" y="0"/>
                    </a:lnTo>
                    <a:lnTo>
                      <a:pt x="741" y="1"/>
                    </a:lnTo>
                    <a:lnTo>
                      <a:pt x="723" y="6"/>
                    </a:lnTo>
                    <a:lnTo>
                      <a:pt x="716" y="17"/>
                    </a:lnTo>
                    <a:lnTo>
                      <a:pt x="730" y="22"/>
                    </a:lnTo>
                    <a:lnTo>
                      <a:pt x="739" y="35"/>
                    </a:lnTo>
                    <a:lnTo>
                      <a:pt x="735" y="42"/>
                    </a:lnTo>
                    <a:lnTo>
                      <a:pt x="735" y="66"/>
                    </a:lnTo>
                    <a:lnTo>
                      <a:pt x="742" y="77"/>
                    </a:lnTo>
                    <a:lnTo>
                      <a:pt x="725" y="91"/>
                    </a:lnTo>
                    <a:lnTo>
                      <a:pt x="698" y="82"/>
                    </a:lnTo>
                    <a:lnTo>
                      <a:pt x="701" y="99"/>
                    </a:lnTo>
                    <a:lnTo>
                      <a:pt x="702" y="122"/>
                    </a:lnTo>
                    <a:lnTo>
                      <a:pt x="712" y="133"/>
                    </a:lnTo>
                    <a:lnTo>
                      <a:pt x="721" y="129"/>
                    </a:lnTo>
                    <a:lnTo>
                      <a:pt x="741" y="133"/>
                    </a:lnTo>
                    <a:lnTo>
                      <a:pt x="751" y="124"/>
                    </a:lnTo>
                    <a:lnTo>
                      <a:pt x="769" y="132"/>
                    </a:lnTo>
                    <a:lnTo>
                      <a:pt x="796" y="148"/>
                    </a:lnTo>
                    <a:lnTo>
                      <a:pt x="799" y="156"/>
                    </a:lnTo>
                    <a:lnTo>
                      <a:pt x="783" y="153"/>
                    </a:lnTo>
                    <a:lnTo>
                      <a:pt x="757" y="157"/>
                    </a:lnTo>
                    <a:lnTo>
                      <a:pt x="749" y="163"/>
                    </a:lnTo>
                    <a:lnTo>
                      <a:pt x="743" y="178"/>
                    </a:lnTo>
                    <a:lnTo>
                      <a:pt x="720" y="188"/>
                    </a:lnTo>
                    <a:lnTo>
                      <a:pt x="709" y="200"/>
                    </a:lnTo>
                    <a:lnTo>
                      <a:pt x="686" y="195"/>
                    </a:lnTo>
                    <a:lnTo>
                      <a:pt x="674" y="193"/>
                    </a:lnTo>
                    <a:lnTo>
                      <a:pt x="673" y="208"/>
                    </a:lnTo>
                    <a:lnTo>
                      <a:pt x="683" y="217"/>
                    </a:lnTo>
                    <a:lnTo>
                      <a:pt x="691" y="224"/>
                    </a:lnTo>
                    <a:lnTo>
                      <a:pt x="682" y="232"/>
                    </a:lnTo>
                    <a:lnTo>
                      <a:pt x="674" y="245"/>
                    </a:lnTo>
                    <a:lnTo>
                      <a:pt x="656" y="252"/>
                    </a:lnTo>
                    <a:lnTo>
                      <a:pt x="628" y="253"/>
                    </a:lnTo>
                    <a:lnTo>
                      <a:pt x="601" y="261"/>
                    </a:lnTo>
                    <a:lnTo>
                      <a:pt x="584" y="274"/>
                    </a:lnTo>
                    <a:lnTo>
                      <a:pt x="572" y="266"/>
                    </a:lnTo>
                    <a:lnTo>
                      <a:pt x="550" y="267"/>
                    </a:lnTo>
                    <a:lnTo>
                      <a:pt x="514" y="252"/>
                    </a:lnTo>
                    <a:lnTo>
                      <a:pt x="494" y="249"/>
                    </a:lnTo>
                    <a:lnTo>
                      <a:pt x="471" y="252"/>
                    </a:lnTo>
                    <a:lnTo>
                      <a:pt x="428" y="247"/>
                    </a:lnTo>
                    <a:lnTo>
                      <a:pt x="408" y="247"/>
                    </a:lnTo>
                    <a:lnTo>
                      <a:pt x="390" y="234"/>
                    </a:lnTo>
                    <a:lnTo>
                      <a:pt x="372" y="213"/>
                    </a:lnTo>
                    <a:lnTo>
                      <a:pt x="359" y="210"/>
                    </a:lnTo>
                    <a:lnTo>
                      <a:pt x="330" y="196"/>
                    </a:lnTo>
                    <a:lnTo>
                      <a:pt x="303" y="192"/>
                    </a:lnTo>
                    <a:lnTo>
                      <a:pt x="279" y="189"/>
                    </a:lnTo>
                    <a:lnTo>
                      <a:pt x="268" y="179"/>
                    </a:lnTo>
                    <a:lnTo>
                      <a:pt x="263" y="151"/>
                    </a:lnTo>
                    <a:lnTo>
                      <a:pt x="242" y="133"/>
                    </a:lnTo>
                    <a:lnTo>
                      <a:pt x="211" y="124"/>
                    </a:lnTo>
                    <a:lnTo>
                      <a:pt x="189" y="112"/>
                    </a:lnTo>
                    <a:lnTo>
                      <a:pt x="177" y="95"/>
                    </a:lnTo>
                    <a:lnTo>
                      <a:pt x="171" y="97"/>
                    </a:lnTo>
                    <a:lnTo>
                      <a:pt x="164" y="113"/>
                    </a:lnTo>
                    <a:lnTo>
                      <a:pt x="150" y="116"/>
                    </a:lnTo>
                    <a:lnTo>
                      <a:pt x="160" y="138"/>
                    </a:lnTo>
                    <a:lnTo>
                      <a:pt x="154" y="149"/>
                    </a:lnTo>
                    <a:lnTo>
                      <a:pt x="114" y="142"/>
                    </a:lnTo>
                    <a:lnTo>
                      <a:pt x="118" y="183"/>
                    </a:lnTo>
                    <a:lnTo>
                      <a:pt x="110" y="189"/>
                    </a:lnTo>
                    <a:lnTo>
                      <a:pt x="76" y="197"/>
                    </a:lnTo>
                    <a:lnTo>
                      <a:pt x="109" y="237"/>
                    </a:lnTo>
                    <a:lnTo>
                      <a:pt x="98" y="243"/>
                    </a:lnTo>
                    <a:lnTo>
                      <a:pt x="105" y="256"/>
                    </a:lnTo>
                    <a:lnTo>
                      <a:pt x="104" y="261"/>
                    </a:lnTo>
                    <a:lnTo>
                      <a:pt x="78" y="275"/>
                    </a:lnTo>
                    <a:lnTo>
                      <a:pt x="75" y="283"/>
                    </a:lnTo>
                    <a:lnTo>
                      <a:pt x="50" y="286"/>
                    </a:lnTo>
                    <a:lnTo>
                      <a:pt x="48" y="301"/>
                    </a:lnTo>
                    <a:lnTo>
                      <a:pt x="27" y="298"/>
                    </a:lnTo>
                    <a:lnTo>
                      <a:pt x="15" y="303"/>
                    </a:lnTo>
                    <a:lnTo>
                      <a:pt x="0" y="314"/>
                    </a:lnTo>
                    <a:lnTo>
                      <a:pt x="5" y="319"/>
                    </a:lnTo>
                    <a:lnTo>
                      <a:pt x="1" y="325"/>
                    </a:lnTo>
                    <a:lnTo>
                      <a:pt x="12" y="346"/>
                    </a:lnTo>
                    <a:lnTo>
                      <a:pt x="18" y="345"/>
                    </a:lnTo>
                    <a:lnTo>
                      <a:pt x="31" y="349"/>
                    </a:lnTo>
                    <a:lnTo>
                      <a:pt x="33" y="359"/>
                    </a:lnTo>
                    <a:lnTo>
                      <a:pt x="40" y="373"/>
                    </a:lnTo>
                    <a:lnTo>
                      <a:pt x="45" y="380"/>
                    </a:lnTo>
                    <a:lnTo>
                      <a:pt x="62" y="391"/>
                    </a:lnTo>
                    <a:lnTo>
                      <a:pt x="74" y="410"/>
                    </a:lnTo>
                    <a:lnTo>
                      <a:pt x="108" y="419"/>
                    </a:lnTo>
                    <a:lnTo>
                      <a:pt x="137" y="447"/>
                    </a:lnTo>
                    <a:lnTo>
                      <a:pt x="140" y="467"/>
                    </a:lnTo>
                    <a:lnTo>
                      <a:pt x="151" y="479"/>
                    </a:lnTo>
                    <a:lnTo>
                      <a:pt x="153" y="491"/>
                    </a:lnTo>
                    <a:lnTo>
                      <a:pt x="138" y="488"/>
                    </a:lnTo>
                    <a:lnTo>
                      <a:pt x="150" y="514"/>
                    </a:lnTo>
                    <a:lnTo>
                      <a:pt x="173" y="529"/>
                    </a:lnTo>
                    <a:lnTo>
                      <a:pt x="204" y="545"/>
                    </a:lnTo>
                    <a:lnTo>
                      <a:pt x="212" y="540"/>
                    </a:lnTo>
                    <a:lnTo>
                      <a:pt x="230" y="547"/>
                    </a:lnTo>
                    <a:lnTo>
                      <a:pt x="253" y="563"/>
                    </a:lnTo>
                    <a:lnTo>
                      <a:pt x="265" y="566"/>
                    </a:lnTo>
                    <a:lnTo>
                      <a:pt x="274" y="578"/>
                    </a:lnTo>
                    <a:lnTo>
                      <a:pt x="291" y="583"/>
                    </a:lnTo>
                    <a:lnTo>
                      <a:pt x="310" y="593"/>
                    </a:lnTo>
                    <a:lnTo>
                      <a:pt x="334" y="599"/>
                    </a:lnTo>
                    <a:lnTo>
                      <a:pt x="358" y="600"/>
                    </a:lnTo>
                    <a:lnTo>
                      <a:pt x="370" y="596"/>
                    </a:lnTo>
                    <a:lnTo>
                      <a:pt x="375" y="614"/>
                    </a:lnTo>
                    <a:lnTo>
                      <a:pt x="385" y="597"/>
                    </a:lnTo>
                    <a:lnTo>
                      <a:pt x="395" y="590"/>
                    </a:lnTo>
                    <a:lnTo>
                      <a:pt x="410" y="596"/>
                    </a:lnTo>
                    <a:lnTo>
                      <a:pt x="421" y="597"/>
                    </a:lnTo>
                    <a:lnTo>
                      <a:pt x="431" y="603"/>
                    </a:lnTo>
                    <a:lnTo>
                      <a:pt x="447" y="600"/>
                    </a:lnTo>
                    <a:lnTo>
                      <a:pt x="461" y="583"/>
                    </a:lnTo>
                    <a:lnTo>
                      <a:pt x="481" y="568"/>
                    </a:lnTo>
                    <a:lnTo>
                      <a:pt x="499" y="573"/>
                    </a:lnTo>
                    <a:lnTo>
                      <a:pt x="512" y="563"/>
                    </a:lnTo>
                    <a:lnTo>
                      <a:pt x="525" y="578"/>
                    </a:lnTo>
                    <a:lnTo>
                      <a:pt x="520" y="588"/>
                    </a:lnTo>
                    <a:lnTo>
                      <a:pt x="542" y="591"/>
                    </a:lnTo>
                    <a:lnTo>
                      <a:pt x="554" y="590"/>
                    </a:lnTo>
                    <a:lnTo>
                      <a:pt x="564" y="603"/>
                    </a:lnTo>
                    <a:lnTo>
                      <a:pt x="574" y="609"/>
                    </a:lnTo>
                    <a:lnTo>
                      <a:pt x="579" y="627"/>
                    </a:lnTo>
                    <a:lnTo>
                      <a:pt x="582" y="647"/>
                    </a:lnTo>
                    <a:lnTo>
                      <a:pt x="567" y="667"/>
                    </a:lnTo>
                    <a:lnTo>
                      <a:pt x="569" y="695"/>
                    </a:lnTo>
                    <a:lnTo>
                      <a:pt x="590" y="691"/>
                    </a:lnTo>
                    <a:lnTo>
                      <a:pt x="598" y="713"/>
                    </a:lnTo>
                    <a:lnTo>
                      <a:pt x="612" y="718"/>
                    </a:lnTo>
                    <a:lnTo>
                      <a:pt x="610" y="738"/>
                    </a:lnTo>
                    <a:lnTo>
                      <a:pt x="626" y="746"/>
                    </a:lnTo>
                    <a:lnTo>
                      <a:pt x="636" y="751"/>
                    </a:lnTo>
                    <a:lnTo>
                      <a:pt x="650" y="744"/>
                    </a:lnTo>
                    <a:lnTo>
                      <a:pt x="653" y="754"/>
                    </a:lnTo>
                    <a:lnTo>
                      <a:pt x="654" y="759"/>
                    </a:lnTo>
                    <a:lnTo>
                      <a:pt x="666" y="760"/>
                    </a:lnTo>
                    <a:lnTo>
                      <a:pt x="658" y="733"/>
                    </a:lnTo>
                    <a:lnTo>
                      <a:pt x="668" y="729"/>
                    </a:lnTo>
                    <a:lnTo>
                      <a:pt x="679" y="724"/>
                    </a:lnTo>
                    <a:lnTo>
                      <a:pt x="695" y="724"/>
                    </a:lnTo>
                    <a:lnTo>
                      <a:pt x="714" y="721"/>
                    </a:lnTo>
                    <a:lnTo>
                      <a:pt x="730" y="708"/>
                    </a:lnTo>
                    <a:lnTo>
                      <a:pt x="741" y="717"/>
                    </a:lnTo>
                    <a:lnTo>
                      <a:pt x="761" y="721"/>
                    </a:lnTo>
                    <a:lnTo>
                      <a:pt x="760" y="735"/>
                    </a:lnTo>
                    <a:lnTo>
                      <a:pt x="771" y="745"/>
                    </a:lnTo>
                    <a:lnTo>
                      <a:pt x="793" y="751"/>
                    </a:lnTo>
                    <a:lnTo>
                      <a:pt x="802" y="747"/>
                    </a:lnTo>
                    <a:lnTo>
                      <a:pt x="831" y="754"/>
                    </a:lnTo>
                    <a:lnTo>
                      <a:pt x="827" y="764"/>
                    </a:lnTo>
                    <a:lnTo>
                      <a:pt x="836" y="781"/>
                    </a:lnTo>
                    <a:lnTo>
                      <a:pt x="847" y="780"/>
                    </a:lnTo>
                    <a:lnTo>
                      <a:pt x="850" y="754"/>
                    </a:lnTo>
                    <a:lnTo>
                      <a:pt x="871" y="751"/>
                    </a:lnTo>
                    <a:lnTo>
                      <a:pt x="897" y="740"/>
                    </a:lnTo>
                    <a:lnTo>
                      <a:pt x="907" y="727"/>
                    </a:lnTo>
                    <a:lnTo>
                      <a:pt x="916" y="735"/>
                    </a:lnTo>
                    <a:lnTo>
                      <a:pt x="926" y="725"/>
                    </a:lnTo>
                    <a:lnTo>
                      <a:pt x="949" y="722"/>
                    </a:lnTo>
                    <a:lnTo>
                      <a:pt x="974" y="702"/>
                    </a:lnTo>
                    <a:lnTo>
                      <a:pt x="997" y="680"/>
                    </a:lnTo>
                    <a:lnTo>
                      <a:pt x="1009" y="652"/>
                    </a:lnTo>
                    <a:lnTo>
                      <a:pt x="1018" y="620"/>
                    </a:lnTo>
                    <a:lnTo>
                      <a:pt x="1026" y="594"/>
                    </a:lnTo>
                    <a:lnTo>
                      <a:pt x="1036" y="592"/>
                    </a:lnTo>
                    <a:lnTo>
                      <a:pt x="1035" y="573"/>
                    </a:lnTo>
                    <a:lnTo>
                      <a:pt x="1033" y="555"/>
                    </a:lnTo>
                    <a:lnTo>
                      <a:pt x="1019" y="547"/>
                    </a:lnTo>
                    <a:lnTo>
                      <a:pt x="1009" y="534"/>
                    </a:lnTo>
                    <a:lnTo>
                      <a:pt x="1019" y="528"/>
                    </a:lnTo>
                    <a:lnTo>
                      <a:pt x="1014" y="510"/>
                    </a:lnTo>
                    <a:lnTo>
                      <a:pt x="993" y="492"/>
                    </a:lnTo>
                    <a:lnTo>
                      <a:pt x="974" y="471"/>
                    </a:lnTo>
                    <a:lnTo>
                      <a:pt x="956" y="446"/>
                    </a:lnTo>
                    <a:lnTo>
                      <a:pt x="930" y="433"/>
                    </a:lnTo>
                    <a:lnTo>
                      <a:pt x="933" y="416"/>
                    </a:lnTo>
                    <a:lnTo>
                      <a:pt x="948" y="404"/>
                    </a:lnTo>
                    <a:lnTo>
                      <a:pt x="951" y="391"/>
                    </a:lnTo>
                    <a:lnTo>
                      <a:pt x="976" y="385"/>
                    </a:lnTo>
                    <a:lnTo>
                      <a:pt x="967" y="372"/>
                    </a:lnTo>
                    <a:lnTo>
                      <a:pt x="954" y="372"/>
                    </a:lnTo>
                    <a:lnTo>
                      <a:pt x="933" y="362"/>
                    </a:lnTo>
                    <a:lnTo>
                      <a:pt x="918" y="379"/>
                    </a:lnTo>
                    <a:lnTo>
                      <a:pt x="900" y="372"/>
                    </a:lnTo>
                    <a:lnTo>
                      <a:pt x="894" y="361"/>
                    </a:lnTo>
                    <a:lnTo>
                      <a:pt x="877" y="358"/>
                    </a:lnTo>
                    <a:lnTo>
                      <a:pt x="859" y="341"/>
                    </a:lnTo>
                    <a:lnTo>
                      <a:pt x="864" y="330"/>
                    </a:lnTo>
                    <a:lnTo>
                      <a:pt x="882" y="329"/>
                    </a:lnTo>
                    <a:lnTo>
                      <a:pt x="887" y="314"/>
                    </a:lnTo>
                    <a:lnTo>
                      <a:pt x="900" y="297"/>
                    </a:lnTo>
                    <a:lnTo>
                      <a:pt x="913" y="289"/>
                    </a:lnTo>
                    <a:lnTo>
                      <a:pt x="929" y="301"/>
                    </a:lnTo>
                    <a:lnTo>
                      <a:pt x="922" y="317"/>
                    </a:lnTo>
                    <a:lnTo>
                      <a:pt x="931" y="326"/>
                    </a:lnTo>
                    <a:lnTo>
                      <a:pt x="925" y="337"/>
                    </a:lnTo>
                    <a:lnTo>
                      <a:pt x="944" y="331"/>
                    </a:lnTo>
                    <a:lnTo>
                      <a:pt x="952" y="319"/>
                    </a:lnTo>
                    <a:lnTo>
                      <a:pt x="976" y="313"/>
                    </a:lnTo>
                    <a:lnTo>
                      <a:pt x="984" y="298"/>
                    </a:lnTo>
                    <a:lnTo>
                      <a:pt x="998" y="285"/>
                    </a:lnTo>
                    <a:lnTo>
                      <a:pt x="1002" y="269"/>
                    </a:lnTo>
                    <a:lnTo>
                      <a:pt x="1015" y="276"/>
                    </a:lnTo>
                    <a:lnTo>
                      <a:pt x="1033" y="276"/>
                    </a:lnTo>
                    <a:lnTo>
                      <a:pt x="1022" y="264"/>
                    </a:lnTo>
                    <a:lnTo>
                      <a:pt x="1046" y="255"/>
                    </a:lnTo>
                    <a:lnTo>
                      <a:pt x="1046" y="242"/>
                    </a:lnTo>
                    <a:lnTo>
                      <a:pt x="1066" y="255"/>
                    </a:lnTo>
                    <a:lnTo>
                      <a:pt x="1066" y="255"/>
                    </a:lnTo>
                    <a:lnTo>
                      <a:pt x="1059" y="244"/>
                    </a:lnTo>
                    <a:lnTo>
                      <a:pt x="1068" y="243"/>
                    </a:lnTo>
                    <a:lnTo>
                      <a:pt x="1054" y="216"/>
                    </a:lnTo>
                    <a:lnTo>
                      <a:pt x="1036" y="196"/>
                    </a:lnTo>
                    <a:lnTo>
                      <a:pt x="1048" y="188"/>
                    </a:lnTo>
                    <a:lnTo>
                      <a:pt x="1073" y="192"/>
                    </a:lnTo>
                    <a:lnTo>
                      <a:pt x="1071" y="170"/>
                    </a:lnTo>
                    <a:lnTo>
                      <a:pt x="1060" y="144"/>
                    </a:lnTo>
                    <a:lnTo>
                      <a:pt x="1062" y="135"/>
                    </a:lnTo>
                    <a:lnTo>
                      <a:pt x="1057" y="115"/>
                    </a:lnTo>
                    <a:lnTo>
                      <a:pt x="1031" y="121"/>
                    </a:lnTo>
                    <a:lnTo>
                      <a:pt x="1021" y="131"/>
                    </a:lnTo>
                    <a:lnTo>
                      <a:pt x="993" y="131"/>
                    </a:lnTo>
                    <a:lnTo>
                      <a:pt x="971" y="109"/>
                    </a:lnTo>
                    <a:lnTo>
                      <a:pt x="937" y="92"/>
                    </a:lnTo>
                    <a:lnTo>
                      <a:pt x="901" y="85"/>
                    </a:lnTo>
                    <a:lnTo>
                      <a:pt x="901" y="8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0B80007-170C-DE4B-0B18-4FEB6DEB8B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5662" y="2841626"/>
                <a:ext cx="219075" cy="90488"/>
              </a:xfrm>
              <a:custGeom>
                <a:avLst/>
                <a:gdLst>
                  <a:gd name="T0" fmla="*/ 75 w 138"/>
                  <a:gd name="T1" fmla="*/ 18 h 57"/>
                  <a:gd name="T2" fmla="*/ 47 w 138"/>
                  <a:gd name="T3" fmla="*/ 7 h 57"/>
                  <a:gd name="T4" fmla="*/ 18 w 138"/>
                  <a:gd name="T5" fmla="*/ 4 h 57"/>
                  <a:gd name="T6" fmla="*/ 1 w 138"/>
                  <a:gd name="T7" fmla="*/ 0 h 57"/>
                  <a:gd name="T8" fmla="*/ 0 w 138"/>
                  <a:gd name="T9" fmla="*/ 3 h 57"/>
                  <a:gd name="T10" fmla="*/ 8 w 138"/>
                  <a:gd name="T11" fmla="*/ 9 h 57"/>
                  <a:gd name="T12" fmla="*/ 19 w 138"/>
                  <a:gd name="T13" fmla="*/ 12 h 57"/>
                  <a:gd name="T14" fmla="*/ 32 w 138"/>
                  <a:gd name="T15" fmla="*/ 20 h 57"/>
                  <a:gd name="T16" fmla="*/ 40 w 138"/>
                  <a:gd name="T17" fmla="*/ 36 h 57"/>
                  <a:gd name="T18" fmla="*/ 39 w 138"/>
                  <a:gd name="T19" fmla="*/ 46 h 57"/>
                  <a:gd name="T20" fmla="*/ 58 w 138"/>
                  <a:gd name="T21" fmla="*/ 46 h 57"/>
                  <a:gd name="T22" fmla="*/ 80 w 138"/>
                  <a:gd name="T23" fmla="*/ 57 h 57"/>
                  <a:gd name="T24" fmla="*/ 105 w 138"/>
                  <a:gd name="T25" fmla="*/ 53 h 57"/>
                  <a:gd name="T26" fmla="*/ 110 w 138"/>
                  <a:gd name="T27" fmla="*/ 49 h 57"/>
                  <a:gd name="T28" fmla="*/ 126 w 138"/>
                  <a:gd name="T29" fmla="*/ 56 h 57"/>
                  <a:gd name="T30" fmla="*/ 136 w 138"/>
                  <a:gd name="T31" fmla="*/ 57 h 57"/>
                  <a:gd name="T32" fmla="*/ 138 w 138"/>
                  <a:gd name="T33" fmla="*/ 55 h 57"/>
                  <a:gd name="T34" fmla="*/ 126 w 138"/>
                  <a:gd name="T35" fmla="*/ 42 h 57"/>
                  <a:gd name="T36" fmla="*/ 130 w 138"/>
                  <a:gd name="T37" fmla="*/ 38 h 57"/>
                  <a:gd name="T38" fmla="*/ 117 w 138"/>
                  <a:gd name="T39" fmla="*/ 33 h 57"/>
                  <a:gd name="T40" fmla="*/ 109 w 138"/>
                  <a:gd name="T41" fmla="*/ 24 h 57"/>
                  <a:gd name="T42" fmla="*/ 90 w 138"/>
                  <a:gd name="T43" fmla="*/ 19 h 57"/>
                  <a:gd name="T44" fmla="*/ 79 w 138"/>
                  <a:gd name="T45" fmla="*/ 23 h 57"/>
                  <a:gd name="T46" fmla="*/ 75 w 138"/>
                  <a:gd name="T47" fmla="*/ 18 h 57"/>
                  <a:gd name="T48" fmla="*/ 75 w 138"/>
                  <a:gd name="T49" fmla="*/ 18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8" h="57">
                    <a:moveTo>
                      <a:pt x="75" y="18"/>
                    </a:moveTo>
                    <a:lnTo>
                      <a:pt x="47" y="7"/>
                    </a:lnTo>
                    <a:lnTo>
                      <a:pt x="18" y="4"/>
                    </a:lnTo>
                    <a:lnTo>
                      <a:pt x="1" y="0"/>
                    </a:lnTo>
                    <a:lnTo>
                      <a:pt x="0" y="3"/>
                    </a:lnTo>
                    <a:lnTo>
                      <a:pt x="8" y="9"/>
                    </a:lnTo>
                    <a:lnTo>
                      <a:pt x="19" y="12"/>
                    </a:lnTo>
                    <a:lnTo>
                      <a:pt x="32" y="20"/>
                    </a:lnTo>
                    <a:lnTo>
                      <a:pt x="40" y="36"/>
                    </a:lnTo>
                    <a:lnTo>
                      <a:pt x="39" y="46"/>
                    </a:lnTo>
                    <a:lnTo>
                      <a:pt x="58" y="46"/>
                    </a:lnTo>
                    <a:lnTo>
                      <a:pt x="80" y="57"/>
                    </a:lnTo>
                    <a:lnTo>
                      <a:pt x="105" y="53"/>
                    </a:lnTo>
                    <a:lnTo>
                      <a:pt x="110" y="49"/>
                    </a:lnTo>
                    <a:lnTo>
                      <a:pt x="126" y="56"/>
                    </a:lnTo>
                    <a:lnTo>
                      <a:pt x="136" y="57"/>
                    </a:lnTo>
                    <a:lnTo>
                      <a:pt x="138" y="55"/>
                    </a:lnTo>
                    <a:lnTo>
                      <a:pt x="126" y="42"/>
                    </a:lnTo>
                    <a:lnTo>
                      <a:pt x="130" y="38"/>
                    </a:lnTo>
                    <a:lnTo>
                      <a:pt x="117" y="33"/>
                    </a:lnTo>
                    <a:lnTo>
                      <a:pt x="109" y="24"/>
                    </a:lnTo>
                    <a:lnTo>
                      <a:pt x="90" y="19"/>
                    </a:lnTo>
                    <a:lnTo>
                      <a:pt x="79" y="23"/>
                    </a:lnTo>
                    <a:lnTo>
                      <a:pt x="75" y="18"/>
                    </a:lnTo>
                    <a:lnTo>
                      <a:pt x="75" y="1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78CA075-2F7D-3A2B-BE4E-47C67073A12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172575" y="4276726"/>
                <a:ext cx="1524000" cy="596900"/>
              </a:xfrm>
              <a:custGeom>
                <a:avLst/>
                <a:gdLst>
                  <a:gd name="T0" fmla="*/ 489 w 960"/>
                  <a:gd name="T1" fmla="*/ 357 h 376"/>
                  <a:gd name="T2" fmla="*/ 617 w 960"/>
                  <a:gd name="T3" fmla="*/ 353 h 376"/>
                  <a:gd name="T4" fmla="*/ 581 w 960"/>
                  <a:gd name="T5" fmla="*/ 373 h 376"/>
                  <a:gd name="T6" fmla="*/ 463 w 960"/>
                  <a:gd name="T7" fmla="*/ 331 h 376"/>
                  <a:gd name="T8" fmla="*/ 493 w 960"/>
                  <a:gd name="T9" fmla="*/ 337 h 376"/>
                  <a:gd name="T10" fmla="*/ 574 w 960"/>
                  <a:gd name="T11" fmla="*/ 323 h 376"/>
                  <a:gd name="T12" fmla="*/ 510 w 960"/>
                  <a:gd name="T13" fmla="*/ 339 h 376"/>
                  <a:gd name="T14" fmla="*/ 277 w 960"/>
                  <a:gd name="T15" fmla="*/ 291 h 376"/>
                  <a:gd name="T16" fmla="*/ 209 w 960"/>
                  <a:gd name="T17" fmla="*/ 293 h 376"/>
                  <a:gd name="T18" fmla="*/ 293 w 960"/>
                  <a:gd name="T19" fmla="*/ 314 h 376"/>
                  <a:gd name="T20" fmla="*/ 398 w 960"/>
                  <a:gd name="T21" fmla="*/ 338 h 376"/>
                  <a:gd name="T22" fmla="*/ 322 w 960"/>
                  <a:gd name="T23" fmla="*/ 283 h 376"/>
                  <a:gd name="T24" fmla="*/ 825 w 960"/>
                  <a:gd name="T25" fmla="*/ 267 h 376"/>
                  <a:gd name="T26" fmla="*/ 825 w 960"/>
                  <a:gd name="T27" fmla="*/ 278 h 376"/>
                  <a:gd name="T28" fmla="*/ 663 w 960"/>
                  <a:gd name="T29" fmla="*/ 220 h 376"/>
                  <a:gd name="T30" fmla="*/ 690 w 960"/>
                  <a:gd name="T31" fmla="*/ 198 h 376"/>
                  <a:gd name="T32" fmla="*/ 746 w 960"/>
                  <a:gd name="T33" fmla="*/ 222 h 376"/>
                  <a:gd name="T34" fmla="*/ 781 w 960"/>
                  <a:gd name="T35" fmla="*/ 139 h 376"/>
                  <a:gd name="T36" fmla="*/ 776 w 960"/>
                  <a:gd name="T37" fmla="*/ 183 h 376"/>
                  <a:gd name="T38" fmla="*/ 787 w 960"/>
                  <a:gd name="T39" fmla="*/ 209 h 376"/>
                  <a:gd name="T40" fmla="*/ 836 w 960"/>
                  <a:gd name="T41" fmla="*/ 236 h 376"/>
                  <a:gd name="T42" fmla="*/ 891 w 960"/>
                  <a:gd name="T43" fmla="*/ 311 h 376"/>
                  <a:gd name="T44" fmla="*/ 951 w 960"/>
                  <a:gd name="T45" fmla="*/ 347 h 376"/>
                  <a:gd name="T46" fmla="*/ 905 w 960"/>
                  <a:gd name="T47" fmla="*/ 170 h 376"/>
                  <a:gd name="T48" fmla="*/ 817 w 960"/>
                  <a:gd name="T49" fmla="*/ 157 h 376"/>
                  <a:gd name="T50" fmla="*/ 556 w 960"/>
                  <a:gd name="T51" fmla="*/ 106 h 376"/>
                  <a:gd name="T52" fmla="*/ 503 w 960"/>
                  <a:gd name="T53" fmla="*/ 181 h 376"/>
                  <a:gd name="T54" fmla="*/ 504 w 960"/>
                  <a:gd name="T55" fmla="*/ 258 h 376"/>
                  <a:gd name="T56" fmla="*/ 540 w 960"/>
                  <a:gd name="T57" fmla="*/ 193 h 376"/>
                  <a:gd name="T58" fmla="*/ 575 w 960"/>
                  <a:gd name="T59" fmla="*/ 236 h 376"/>
                  <a:gd name="T60" fmla="*/ 567 w 960"/>
                  <a:gd name="T61" fmla="*/ 213 h 376"/>
                  <a:gd name="T62" fmla="*/ 590 w 960"/>
                  <a:gd name="T63" fmla="*/ 156 h 376"/>
                  <a:gd name="T64" fmla="*/ 525 w 960"/>
                  <a:gd name="T65" fmla="*/ 125 h 376"/>
                  <a:gd name="T66" fmla="*/ 631 w 960"/>
                  <a:gd name="T67" fmla="*/ 96 h 376"/>
                  <a:gd name="T68" fmla="*/ 687 w 960"/>
                  <a:gd name="T69" fmla="*/ 78 h 376"/>
                  <a:gd name="T70" fmla="*/ 697 w 960"/>
                  <a:gd name="T71" fmla="*/ 148 h 376"/>
                  <a:gd name="T72" fmla="*/ 704 w 960"/>
                  <a:gd name="T73" fmla="*/ 103 h 376"/>
                  <a:gd name="T74" fmla="*/ 455 w 960"/>
                  <a:gd name="T75" fmla="*/ 28 h 376"/>
                  <a:gd name="T76" fmla="*/ 391 w 960"/>
                  <a:gd name="T77" fmla="*/ 101 h 376"/>
                  <a:gd name="T78" fmla="*/ 322 w 960"/>
                  <a:gd name="T79" fmla="*/ 112 h 376"/>
                  <a:gd name="T80" fmla="*/ 292 w 960"/>
                  <a:gd name="T81" fmla="*/ 141 h 376"/>
                  <a:gd name="T82" fmla="*/ 345 w 960"/>
                  <a:gd name="T83" fmla="*/ 201 h 376"/>
                  <a:gd name="T84" fmla="*/ 410 w 960"/>
                  <a:gd name="T85" fmla="*/ 227 h 376"/>
                  <a:gd name="T86" fmla="*/ 469 w 960"/>
                  <a:gd name="T87" fmla="*/ 149 h 376"/>
                  <a:gd name="T88" fmla="*/ 476 w 960"/>
                  <a:gd name="T89" fmla="*/ 86 h 376"/>
                  <a:gd name="T90" fmla="*/ 203 w 960"/>
                  <a:gd name="T91" fmla="*/ 185 h 376"/>
                  <a:gd name="T92" fmla="*/ 182 w 960"/>
                  <a:gd name="T93" fmla="*/ 127 h 376"/>
                  <a:gd name="T94" fmla="*/ 94 w 960"/>
                  <a:gd name="T95" fmla="*/ 55 h 376"/>
                  <a:gd name="T96" fmla="*/ 0 w 960"/>
                  <a:gd name="T97" fmla="*/ 0 h 376"/>
                  <a:gd name="T98" fmla="*/ 71 w 960"/>
                  <a:gd name="T99" fmla="*/ 86 h 376"/>
                  <a:gd name="T100" fmla="*/ 129 w 960"/>
                  <a:gd name="T101" fmla="*/ 197 h 376"/>
                  <a:gd name="T102" fmla="*/ 219 w 960"/>
                  <a:gd name="T103" fmla="*/ 269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60" h="376">
                    <a:moveTo>
                      <a:pt x="524" y="373"/>
                    </a:moveTo>
                    <a:lnTo>
                      <a:pt x="526" y="367"/>
                    </a:lnTo>
                    <a:lnTo>
                      <a:pt x="519" y="360"/>
                    </a:lnTo>
                    <a:lnTo>
                      <a:pt x="508" y="353"/>
                    </a:lnTo>
                    <a:lnTo>
                      <a:pt x="489" y="357"/>
                    </a:lnTo>
                    <a:lnTo>
                      <a:pt x="515" y="374"/>
                    </a:lnTo>
                    <a:lnTo>
                      <a:pt x="524" y="373"/>
                    </a:lnTo>
                    <a:lnTo>
                      <a:pt x="524" y="373"/>
                    </a:lnTo>
                    <a:close/>
                    <a:moveTo>
                      <a:pt x="602" y="371"/>
                    </a:moveTo>
                    <a:lnTo>
                      <a:pt x="617" y="353"/>
                    </a:lnTo>
                    <a:lnTo>
                      <a:pt x="618" y="346"/>
                    </a:lnTo>
                    <a:lnTo>
                      <a:pt x="616" y="341"/>
                    </a:lnTo>
                    <a:lnTo>
                      <a:pt x="594" y="351"/>
                    </a:lnTo>
                    <a:lnTo>
                      <a:pt x="584" y="366"/>
                    </a:lnTo>
                    <a:lnTo>
                      <a:pt x="581" y="373"/>
                    </a:lnTo>
                    <a:lnTo>
                      <a:pt x="583" y="376"/>
                    </a:lnTo>
                    <a:lnTo>
                      <a:pt x="602" y="371"/>
                    </a:lnTo>
                    <a:lnTo>
                      <a:pt x="602" y="371"/>
                    </a:lnTo>
                    <a:close/>
                    <a:moveTo>
                      <a:pt x="469" y="323"/>
                    </a:moveTo>
                    <a:lnTo>
                      <a:pt x="463" y="331"/>
                    </a:lnTo>
                    <a:lnTo>
                      <a:pt x="451" y="331"/>
                    </a:lnTo>
                    <a:lnTo>
                      <a:pt x="443" y="344"/>
                    </a:lnTo>
                    <a:lnTo>
                      <a:pt x="454" y="345"/>
                    </a:lnTo>
                    <a:lnTo>
                      <a:pt x="469" y="341"/>
                    </a:lnTo>
                    <a:lnTo>
                      <a:pt x="493" y="337"/>
                    </a:lnTo>
                    <a:lnTo>
                      <a:pt x="489" y="326"/>
                    </a:lnTo>
                    <a:lnTo>
                      <a:pt x="476" y="329"/>
                    </a:lnTo>
                    <a:lnTo>
                      <a:pt x="469" y="323"/>
                    </a:lnTo>
                    <a:lnTo>
                      <a:pt x="469" y="323"/>
                    </a:lnTo>
                    <a:close/>
                    <a:moveTo>
                      <a:pt x="574" y="323"/>
                    </a:moveTo>
                    <a:lnTo>
                      <a:pt x="554" y="331"/>
                    </a:lnTo>
                    <a:lnTo>
                      <a:pt x="540" y="333"/>
                    </a:lnTo>
                    <a:lnTo>
                      <a:pt x="528" y="325"/>
                    </a:lnTo>
                    <a:lnTo>
                      <a:pt x="511" y="331"/>
                    </a:lnTo>
                    <a:lnTo>
                      <a:pt x="510" y="339"/>
                    </a:lnTo>
                    <a:lnTo>
                      <a:pt x="537" y="342"/>
                    </a:lnTo>
                    <a:lnTo>
                      <a:pt x="570" y="336"/>
                    </a:lnTo>
                    <a:lnTo>
                      <a:pt x="574" y="323"/>
                    </a:lnTo>
                    <a:lnTo>
                      <a:pt x="574" y="323"/>
                    </a:lnTo>
                    <a:close/>
                    <a:moveTo>
                      <a:pt x="277" y="291"/>
                    </a:moveTo>
                    <a:lnTo>
                      <a:pt x="274" y="282"/>
                    </a:lnTo>
                    <a:lnTo>
                      <a:pt x="266" y="281"/>
                    </a:lnTo>
                    <a:lnTo>
                      <a:pt x="250" y="271"/>
                    </a:lnTo>
                    <a:lnTo>
                      <a:pt x="224" y="270"/>
                    </a:lnTo>
                    <a:lnTo>
                      <a:pt x="209" y="293"/>
                    </a:lnTo>
                    <a:lnTo>
                      <a:pt x="227" y="295"/>
                    </a:lnTo>
                    <a:lnTo>
                      <a:pt x="231" y="305"/>
                    </a:lnTo>
                    <a:lnTo>
                      <a:pt x="268" y="314"/>
                    </a:lnTo>
                    <a:lnTo>
                      <a:pt x="277" y="311"/>
                    </a:lnTo>
                    <a:lnTo>
                      <a:pt x="293" y="314"/>
                    </a:lnTo>
                    <a:lnTo>
                      <a:pt x="316" y="323"/>
                    </a:lnTo>
                    <a:lnTo>
                      <a:pt x="336" y="327"/>
                    </a:lnTo>
                    <a:lnTo>
                      <a:pt x="357" y="329"/>
                    </a:lnTo>
                    <a:lnTo>
                      <a:pt x="376" y="328"/>
                    </a:lnTo>
                    <a:lnTo>
                      <a:pt x="398" y="338"/>
                    </a:lnTo>
                    <a:lnTo>
                      <a:pt x="422" y="329"/>
                    </a:lnTo>
                    <a:lnTo>
                      <a:pt x="398" y="314"/>
                    </a:lnTo>
                    <a:lnTo>
                      <a:pt x="367" y="311"/>
                    </a:lnTo>
                    <a:lnTo>
                      <a:pt x="360" y="296"/>
                    </a:lnTo>
                    <a:lnTo>
                      <a:pt x="322" y="283"/>
                    </a:lnTo>
                    <a:lnTo>
                      <a:pt x="317" y="294"/>
                    </a:lnTo>
                    <a:lnTo>
                      <a:pt x="277" y="291"/>
                    </a:lnTo>
                    <a:lnTo>
                      <a:pt x="277" y="291"/>
                    </a:lnTo>
                    <a:close/>
                    <a:moveTo>
                      <a:pt x="825" y="278"/>
                    </a:moveTo>
                    <a:lnTo>
                      <a:pt x="825" y="267"/>
                    </a:lnTo>
                    <a:lnTo>
                      <a:pt x="821" y="259"/>
                    </a:lnTo>
                    <a:lnTo>
                      <a:pt x="816" y="268"/>
                    </a:lnTo>
                    <a:lnTo>
                      <a:pt x="812" y="276"/>
                    </a:lnTo>
                    <a:lnTo>
                      <a:pt x="813" y="294"/>
                    </a:lnTo>
                    <a:lnTo>
                      <a:pt x="825" y="278"/>
                    </a:lnTo>
                    <a:close/>
                    <a:moveTo>
                      <a:pt x="672" y="212"/>
                    </a:moveTo>
                    <a:lnTo>
                      <a:pt x="666" y="204"/>
                    </a:lnTo>
                    <a:lnTo>
                      <a:pt x="645" y="206"/>
                    </a:lnTo>
                    <a:lnTo>
                      <a:pt x="648" y="215"/>
                    </a:lnTo>
                    <a:lnTo>
                      <a:pt x="663" y="220"/>
                    </a:lnTo>
                    <a:lnTo>
                      <a:pt x="672" y="212"/>
                    </a:lnTo>
                    <a:lnTo>
                      <a:pt x="672" y="212"/>
                    </a:lnTo>
                    <a:close/>
                    <a:moveTo>
                      <a:pt x="739" y="203"/>
                    </a:moveTo>
                    <a:lnTo>
                      <a:pt x="717" y="197"/>
                    </a:lnTo>
                    <a:lnTo>
                      <a:pt x="690" y="198"/>
                    </a:lnTo>
                    <a:lnTo>
                      <a:pt x="685" y="211"/>
                    </a:lnTo>
                    <a:lnTo>
                      <a:pt x="700" y="212"/>
                    </a:lnTo>
                    <a:lnTo>
                      <a:pt x="711" y="210"/>
                    </a:lnTo>
                    <a:lnTo>
                      <a:pt x="729" y="212"/>
                    </a:lnTo>
                    <a:lnTo>
                      <a:pt x="746" y="222"/>
                    </a:lnTo>
                    <a:lnTo>
                      <a:pt x="739" y="203"/>
                    </a:lnTo>
                    <a:lnTo>
                      <a:pt x="739" y="203"/>
                    </a:lnTo>
                    <a:close/>
                    <a:moveTo>
                      <a:pt x="817" y="157"/>
                    </a:moveTo>
                    <a:lnTo>
                      <a:pt x="815" y="148"/>
                    </a:lnTo>
                    <a:lnTo>
                      <a:pt x="781" y="139"/>
                    </a:lnTo>
                    <a:lnTo>
                      <a:pt x="770" y="146"/>
                    </a:lnTo>
                    <a:lnTo>
                      <a:pt x="742" y="152"/>
                    </a:lnTo>
                    <a:lnTo>
                      <a:pt x="750" y="164"/>
                    </a:lnTo>
                    <a:lnTo>
                      <a:pt x="769" y="169"/>
                    </a:lnTo>
                    <a:lnTo>
                      <a:pt x="776" y="183"/>
                    </a:lnTo>
                    <a:lnTo>
                      <a:pt x="808" y="183"/>
                    </a:lnTo>
                    <a:lnTo>
                      <a:pt x="809" y="189"/>
                    </a:lnTo>
                    <a:lnTo>
                      <a:pt x="794" y="188"/>
                    </a:lnTo>
                    <a:lnTo>
                      <a:pt x="771" y="197"/>
                    </a:lnTo>
                    <a:lnTo>
                      <a:pt x="787" y="209"/>
                    </a:lnTo>
                    <a:lnTo>
                      <a:pt x="787" y="219"/>
                    </a:lnTo>
                    <a:lnTo>
                      <a:pt x="791" y="227"/>
                    </a:lnTo>
                    <a:lnTo>
                      <a:pt x="799" y="226"/>
                    </a:lnTo>
                    <a:lnTo>
                      <a:pt x="805" y="214"/>
                    </a:lnTo>
                    <a:lnTo>
                      <a:pt x="836" y="236"/>
                    </a:lnTo>
                    <a:lnTo>
                      <a:pt x="853" y="238"/>
                    </a:lnTo>
                    <a:lnTo>
                      <a:pt x="893" y="258"/>
                    </a:lnTo>
                    <a:lnTo>
                      <a:pt x="901" y="278"/>
                    </a:lnTo>
                    <a:lnTo>
                      <a:pt x="905" y="304"/>
                    </a:lnTo>
                    <a:lnTo>
                      <a:pt x="891" y="311"/>
                    </a:lnTo>
                    <a:lnTo>
                      <a:pt x="881" y="330"/>
                    </a:lnTo>
                    <a:lnTo>
                      <a:pt x="907" y="329"/>
                    </a:lnTo>
                    <a:lnTo>
                      <a:pt x="914" y="323"/>
                    </a:lnTo>
                    <a:lnTo>
                      <a:pt x="934" y="327"/>
                    </a:lnTo>
                    <a:lnTo>
                      <a:pt x="951" y="347"/>
                    </a:lnTo>
                    <a:lnTo>
                      <a:pt x="957" y="269"/>
                    </a:lnTo>
                    <a:lnTo>
                      <a:pt x="960" y="192"/>
                    </a:lnTo>
                    <a:lnTo>
                      <a:pt x="938" y="187"/>
                    </a:lnTo>
                    <a:lnTo>
                      <a:pt x="923" y="179"/>
                    </a:lnTo>
                    <a:lnTo>
                      <a:pt x="905" y="170"/>
                    </a:lnTo>
                    <a:lnTo>
                      <a:pt x="887" y="170"/>
                    </a:lnTo>
                    <a:lnTo>
                      <a:pt x="862" y="184"/>
                    </a:lnTo>
                    <a:lnTo>
                      <a:pt x="844" y="210"/>
                    </a:lnTo>
                    <a:lnTo>
                      <a:pt x="822" y="196"/>
                    </a:lnTo>
                    <a:lnTo>
                      <a:pt x="817" y="157"/>
                    </a:lnTo>
                    <a:close/>
                    <a:moveTo>
                      <a:pt x="631" y="96"/>
                    </a:moveTo>
                    <a:lnTo>
                      <a:pt x="627" y="91"/>
                    </a:lnTo>
                    <a:lnTo>
                      <a:pt x="606" y="108"/>
                    </a:lnTo>
                    <a:lnTo>
                      <a:pt x="582" y="109"/>
                    </a:lnTo>
                    <a:lnTo>
                      <a:pt x="556" y="106"/>
                    </a:lnTo>
                    <a:lnTo>
                      <a:pt x="539" y="99"/>
                    </a:lnTo>
                    <a:lnTo>
                      <a:pt x="521" y="116"/>
                    </a:lnTo>
                    <a:lnTo>
                      <a:pt x="517" y="127"/>
                    </a:lnTo>
                    <a:lnTo>
                      <a:pt x="507" y="162"/>
                    </a:lnTo>
                    <a:lnTo>
                      <a:pt x="503" y="181"/>
                    </a:lnTo>
                    <a:lnTo>
                      <a:pt x="494" y="197"/>
                    </a:lnTo>
                    <a:lnTo>
                      <a:pt x="500" y="212"/>
                    </a:lnTo>
                    <a:lnTo>
                      <a:pt x="508" y="213"/>
                    </a:lnTo>
                    <a:lnTo>
                      <a:pt x="511" y="236"/>
                    </a:lnTo>
                    <a:lnTo>
                      <a:pt x="504" y="258"/>
                    </a:lnTo>
                    <a:lnTo>
                      <a:pt x="512" y="265"/>
                    </a:lnTo>
                    <a:lnTo>
                      <a:pt x="526" y="261"/>
                    </a:lnTo>
                    <a:lnTo>
                      <a:pt x="527" y="227"/>
                    </a:lnTo>
                    <a:lnTo>
                      <a:pt x="526" y="199"/>
                    </a:lnTo>
                    <a:lnTo>
                      <a:pt x="540" y="193"/>
                    </a:lnTo>
                    <a:lnTo>
                      <a:pt x="537" y="215"/>
                    </a:lnTo>
                    <a:lnTo>
                      <a:pt x="552" y="229"/>
                    </a:lnTo>
                    <a:lnTo>
                      <a:pt x="549" y="239"/>
                    </a:lnTo>
                    <a:lnTo>
                      <a:pt x="554" y="245"/>
                    </a:lnTo>
                    <a:lnTo>
                      <a:pt x="575" y="236"/>
                    </a:lnTo>
                    <a:lnTo>
                      <a:pt x="563" y="255"/>
                    </a:lnTo>
                    <a:lnTo>
                      <a:pt x="572" y="264"/>
                    </a:lnTo>
                    <a:lnTo>
                      <a:pt x="583" y="256"/>
                    </a:lnTo>
                    <a:lnTo>
                      <a:pt x="584" y="241"/>
                    </a:lnTo>
                    <a:lnTo>
                      <a:pt x="567" y="213"/>
                    </a:lnTo>
                    <a:lnTo>
                      <a:pt x="571" y="206"/>
                    </a:lnTo>
                    <a:lnTo>
                      <a:pt x="552" y="175"/>
                    </a:lnTo>
                    <a:lnTo>
                      <a:pt x="571" y="166"/>
                    </a:lnTo>
                    <a:lnTo>
                      <a:pt x="580" y="152"/>
                    </a:lnTo>
                    <a:lnTo>
                      <a:pt x="590" y="156"/>
                    </a:lnTo>
                    <a:lnTo>
                      <a:pt x="591" y="144"/>
                    </a:lnTo>
                    <a:lnTo>
                      <a:pt x="552" y="153"/>
                    </a:lnTo>
                    <a:lnTo>
                      <a:pt x="540" y="163"/>
                    </a:lnTo>
                    <a:lnTo>
                      <a:pt x="521" y="142"/>
                    </a:lnTo>
                    <a:lnTo>
                      <a:pt x="525" y="125"/>
                    </a:lnTo>
                    <a:lnTo>
                      <a:pt x="543" y="121"/>
                    </a:lnTo>
                    <a:lnTo>
                      <a:pt x="578" y="120"/>
                    </a:lnTo>
                    <a:lnTo>
                      <a:pt x="598" y="125"/>
                    </a:lnTo>
                    <a:lnTo>
                      <a:pt x="614" y="120"/>
                    </a:lnTo>
                    <a:lnTo>
                      <a:pt x="631" y="96"/>
                    </a:lnTo>
                    <a:lnTo>
                      <a:pt x="631" y="96"/>
                    </a:lnTo>
                    <a:close/>
                    <a:moveTo>
                      <a:pt x="704" y="103"/>
                    </a:moveTo>
                    <a:lnTo>
                      <a:pt x="701" y="94"/>
                    </a:lnTo>
                    <a:lnTo>
                      <a:pt x="689" y="91"/>
                    </a:lnTo>
                    <a:lnTo>
                      <a:pt x="687" y="78"/>
                    </a:lnTo>
                    <a:lnTo>
                      <a:pt x="680" y="86"/>
                    </a:lnTo>
                    <a:lnTo>
                      <a:pt x="676" y="106"/>
                    </a:lnTo>
                    <a:lnTo>
                      <a:pt x="683" y="137"/>
                    </a:lnTo>
                    <a:lnTo>
                      <a:pt x="690" y="152"/>
                    </a:lnTo>
                    <a:lnTo>
                      <a:pt x="697" y="148"/>
                    </a:lnTo>
                    <a:lnTo>
                      <a:pt x="689" y="136"/>
                    </a:lnTo>
                    <a:lnTo>
                      <a:pt x="691" y="122"/>
                    </a:lnTo>
                    <a:lnTo>
                      <a:pt x="703" y="124"/>
                    </a:lnTo>
                    <a:lnTo>
                      <a:pt x="704" y="103"/>
                    </a:lnTo>
                    <a:lnTo>
                      <a:pt x="704" y="103"/>
                    </a:lnTo>
                    <a:close/>
                    <a:moveTo>
                      <a:pt x="476" y="86"/>
                    </a:moveTo>
                    <a:lnTo>
                      <a:pt x="479" y="75"/>
                    </a:lnTo>
                    <a:lnTo>
                      <a:pt x="463" y="53"/>
                    </a:lnTo>
                    <a:lnTo>
                      <a:pt x="474" y="31"/>
                    </a:lnTo>
                    <a:lnTo>
                      <a:pt x="455" y="28"/>
                    </a:lnTo>
                    <a:lnTo>
                      <a:pt x="432" y="28"/>
                    </a:lnTo>
                    <a:lnTo>
                      <a:pt x="425" y="55"/>
                    </a:lnTo>
                    <a:lnTo>
                      <a:pt x="418" y="63"/>
                    </a:lnTo>
                    <a:lnTo>
                      <a:pt x="408" y="96"/>
                    </a:lnTo>
                    <a:lnTo>
                      <a:pt x="391" y="101"/>
                    </a:lnTo>
                    <a:lnTo>
                      <a:pt x="371" y="94"/>
                    </a:lnTo>
                    <a:lnTo>
                      <a:pt x="361" y="97"/>
                    </a:lnTo>
                    <a:lnTo>
                      <a:pt x="349" y="109"/>
                    </a:lnTo>
                    <a:lnTo>
                      <a:pt x="336" y="107"/>
                    </a:lnTo>
                    <a:lnTo>
                      <a:pt x="322" y="112"/>
                    </a:lnTo>
                    <a:lnTo>
                      <a:pt x="308" y="99"/>
                    </a:lnTo>
                    <a:lnTo>
                      <a:pt x="304" y="83"/>
                    </a:lnTo>
                    <a:lnTo>
                      <a:pt x="291" y="98"/>
                    </a:lnTo>
                    <a:lnTo>
                      <a:pt x="289" y="120"/>
                    </a:lnTo>
                    <a:lnTo>
                      <a:pt x="292" y="141"/>
                    </a:lnTo>
                    <a:lnTo>
                      <a:pt x="302" y="161"/>
                    </a:lnTo>
                    <a:lnTo>
                      <a:pt x="312" y="168"/>
                    </a:lnTo>
                    <a:lnTo>
                      <a:pt x="315" y="199"/>
                    </a:lnTo>
                    <a:lnTo>
                      <a:pt x="332" y="202"/>
                    </a:lnTo>
                    <a:lnTo>
                      <a:pt x="345" y="201"/>
                    </a:lnTo>
                    <a:lnTo>
                      <a:pt x="352" y="212"/>
                    </a:lnTo>
                    <a:lnTo>
                      <a:pt x="378" y="204"/>
                    </a:lnTo>
                    <a:lnTo>
                      <a:pt x="388" y="212"/>
                    </a:lnTo>
                    <a:lnTo>
                      <a:pt x="403" y="213"/>
                    </a:lnTo>
                    <a:lnTo>
                      <a:pt x="410" y="227"/>
                    </a:lnTo>
                    <a:lnTo>
                      <a:pt x="435" y="217"/>
                    </a:lnTo>
                    <a:lnTo>
                      <a:pt x="438" y="226"/>
                    </a:lnTo>
                    <a:lnTo>
                      <a:pt x="448" y="189"/>
                    </a:lnTo>
                    <a:lnTo>
                      <a:pt x="449" y="165"/>
                    </a:lnTo>
                    <a:lnTo>
                      <a:pt x="469" y="149"/>
                    </a:lnTo>
                    <a:lnTo>
                      <a:pt x="468" y="127"/>
                    </a:lnTo>
                    <a:lnTo>
                      <a:pt x="475" y="112"/>
                    </a:lnTo>
                    <a:lnTo>
                      <a:pt x="500" y="109"/>
                    </a:lnTo>
                    <a:lnTo>
                      <a:pt x="476" y="86"/>
                    </a:lnTo>
                    <a:lnTo>
                      <a:pt x="476" y="86"/>
                    </a:lnTo>
                    <a:close/>
                    <a:moveTo>
                      <a:pt x="219" y="269"/>
                    </a:moveTo>
                    <a:lnTo>
                      <a:pt x="222" y="232"/>
                    </a:lnTo>
                    <a:lnTo>
                      <a:pt x="228" y="202"/>
                    </a:lnTo>
                    <a:lnTo>
                      <a:pt x="218" y="187"/>
                    </a:lnTo>
                    <a:lnTo>
                      <a:pt x="203" y="185"/>
                    </a:lnTo>
                    <a:lnTo>
                      <a:pt x="196" y="172"/>
                    </a:lnTo>
                    <a:lnTo>
                      <a:pt x="193" y="156"/>
                    </a:lnTo>
                    <a:lnTo>
                      <a:pt x="185" y="156"/>
                    </a:lnTo>
                    <a:lnTo>
                      <a:pt x="173" y="147"/>
                    </a:lnTo>
                    <a:lnTo>
                      <a:pt x="182" y="127"/>
                    </a:lnTo>
                    <a:lnTo>
                      <a:pt x="166" y="116"/>
                    </a:lnTo>
                    <a:lnTo>
                      <a:pt x="154" y="97"/>
                    </a:lnTo>
                    <a:lnTo>
                      <a:pt x="136" y="81"/>
                    </a:lnTo>
                    <a:lnTo>
                      <a:pt x="114" y="80"/>
                    </a:lnTo>
                    <a:lnTo>
                      <a:pt x="94" y="55"/>
                    </a:lnTo>
                    <a:lnTo>
                      <a:pt x="82" y="44"/>
                    </a:lnTo>
                    <a:lnTo>
                      <a:pt x="65" y="29"/>
                    </a:lnTo>
                    <a:lnTo>
                      <a:pt x="45" y="5"/>
                    </a:lnTo>
                    <a:lnTo>
                      <a:pt x="13" y="1"/>
                    </a:lnTo>
                    <a:lnTo>
                      <a:pt x="0" y="0"/>
                    </a:lnTo>
                    <a:lnTo>
                      <a:pt x="1" y="12"/>
                    </a:lnTo>
                    <a:lnTo>
                      <a:pt x="24" y="38"/>
                    </a:lnTo>
                    <a:lnTo>
                      <a:pt x="41" y="51"/>
                    </a:lnTo>
                    <a:lnTo>
                      <a:pt x="52" y="71"/>
                    </a:lnTo>
                    <a:lnTo>
                      <a:pt x="71" y="86"/>
                    </a:lnTo>
                    <a:lnTo>
                      <a:pt x="80" y="105"/>
                    </a:lnTo>
                    <a:lnTo>
                      <a:pt x="85" y="126"/>
                    </a:lnTo>
                    <a:lnTo>
                      <a:pt x="104" y="145"/>
                    </a:lnTo>
                    <a:lnTo>
                      <a:pt x="119" y="179"/>
                    </a:lnTo>
                    <a:lnTo>
                      <a:pt x="129" y="197"/>
                    </a:lnTo>
                    <a:lnTo>
                      <a:pt x="145" y="216"/>
                    </a:lnTo>
                    <a:lnTo>
                      <a:pt x="153" y="230"/>
                    </a:lnTo>
                    <a:lnTo>
                      <a:pt x="179" y="250"/>
                    </a:lnTo>
                    <a:lnTo>
                      <a:pt x="196" y="269"/>
                    </a:lnTo>
                    <a:lnTo>
                      <a:pt x="219" y="269"/>
                    </a:lnTo>
                    <a:lnTo>
                      <a:pt x="219" y="26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5D26F8A-74E3-2A21-420B-F004589B8A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16900" y="3143251"/>
                <a:ext cx="919162" cy="1039813"/>
              </a:xfrm>
              <a:custGeom>
                <a:avLst/>
                <a:gdLst>
                  <a:gd name="T0" fmla="*/ 183 w 579"/>
                  <a:gd name="T1" fmla="*/ 95 h 655"/>
                  <a:gd name="T2" fmla="*/ 184 w 579"/>
                  <a:gd name="T3" fmla="*/ 60 h 655"/>
                  <a:gd name="T4" fmla="*/ 141 w 579"/>
                  <a:gd name="T5" fmla="*/ 0 h 655"/>
                  <a:gd name="T6" fmla="*/ 75 w 579"/>
                  <a:gd name="T7" fmla="*/ 18 h 655"/>
                  <a:gd name="T8" fmla="*/ 90 w 579"/>
                  <a:gd name="T9" fmla="*/ 66 h 655"/>
                  <a:gd name="T10" fmla="*/ 99 w 579"/>
                  <a:gd name="T11" fmla="*/ 108 h 655"/>
                  <a:gd name="T12" fmla="*/ 60 w 579"/>
                  <a:gd name="T13" fmla="*/ 180 h 655"/>
                  <a:gd name="T14" fmla="*/ 32 w 579"/>
                  <a:gd name="T15" fmla="*/ 214 h 655"/>
                  <a:gd name="T16" fmla="*/ 57 w 579"/>
                  <a:gd name="T17" fmla="*/ 265 h 655"/>
                  <a:gd name="T18" fmla="*/ 26 w 579"/>
                  <a:gd name="T19" fmla="*/ 301 h 655"/>
                  <a:gd name="T20" fmla="*/ 54 w 579"/>
                  <a:gd name="T21" fmla="*/ 348 h 655"/>
                  <a:gd name="T22" fmla="*/ 105 w 579"/>
                  <a:gd name="T23" fmla="*/ 359 h 655"/>
                  <a:gd name="T24" fmla="*/ 130 w 579"/>
                  <a:gd name="T25" fmla="*/ 464 h 655"/>
                  <a:gd name="T26" fmla="*/ 165 w 579"/>
                  <a:gd name="T27" fmla="*/ 541 h 655"/>
                  <a:gd name="T28" fmla="*/ 194 w 579"/>
                  <a:gd name="T29" fmla="*/ 599 h 655"/>
                  <a:gd name="T30" fmla="*/ 235 w 579"/>
                  <a:gd name="T31" fmla="*/ 648 h 655"/>
                  <a:gd name="T32" fmla="*/ 253 w 579"/>
                  <a:gd name="T33" fmla="*/ 617 h 655"/>
                  <a:gd name="T34" fmla="*/ 269 w 579"/>
                  <a:gd name="T35" fmla="*/ 558 h 655"/>
                  <a:gd name="T36" fmla="*/ 267 w 579"/>
                  <a:gd name="T37" fmla="*/ 485 h 655"/>
                  <a:gd name="T38" fmla="*/ 299 w 579"/>
                  <a:gd name="T39" fmla="*/ 457 h 655"/>
                  <a:gd name="T40" fmla="*/ 326 w 579"/>
                  <a:gd name="T41" fmla="*/ 424 h 655"/>
                  <a:gd name="T42" fmla="*/ 387 w 579"/>
                  <a:gd name="T43" fmla="*/ 365 h 655"/>
                  <a:gd name="T44" fmla="*/ 418 w 579"/>
                  <a:gd name="T45" fmla="*/ 328 h 655"/>
                  <a:gd name="T46" fmla="*/ 427 w 579"/>
                  <a:gd name="T47" fmla="*/ 300 h 655"/>
                  <a:gd name="T48" fmla="*/ 405 w 579"/>
                  <a:gd name="T49" fmla="*/ 262 h 655"/>
                  <a:gd name="T50" fmla="*/ 403 w 579"/>
                  <a:gd name="T51" fmla="*/ 232 h 655"/>
                  <a:gd name="T52" fmla="*/ 435 w 579"/>
                  <a:gd name="T53" fmla="*/ 227 h 655"/>
                  <a:gd name="T54" fmla="*/ 478 w 579"/>
                  <a:gd name="T55" fmla="*/ 247 h 655"/>
                  <a:gd name="T56" fmla="*/ 476 w 579"/>
                  <a:gd name="T57" fmla="*/ 272 h 655"/>
                  <a:gd name="T58" fmla="*/ 486 w 579"/>
                  <a:gd name="T59" fmla="*/ 283 h 655"/>
                  <a:gd name="T60" fmla="*/ 518 w 579"/>
                  <a:gd name="T61" fmla="*/ 315 h 655"/>
                  <a:gd name="T62" fmla="*/ 514 w 579"/>
                  <a:gd name="T63" fmla="*/ 272 h 655"/>
                  <a:gd name="T64" fmla="*/ 535 w 579"/>
                  <a:gd name="T65" fmla="*/ 246 h 655"/>
                  <a:gd name="T66" fmla="*/ 562 w 579"/>
                  <a:gd name="T67" fmla="*/ 196 h 655"/>
                  <a:gd name="T68" fmla="*/ 579 w 579"/>
                  <a:gd name="T69" fmla="*/ 181 h 655"/>
                  <a:gd name="T70" fmla="*/ 558 w 579"/>
                  <a:gd name="T71" fmla="*/ 159 h 655"/>
                  <a:gd name="T72" fmla="*/ 514 w 579"/>
                  <a:gd name="T73" fmla="*/ 149 h 655"/>
                  <a:gd name="T74" fmla="*/ 464 w 579"/>
                  <a:gd name="T75" fmla="*/ 184 h 655"/>
                  <a:gd name="T76" fmla="*/ 460 w 579"/>
                  <a:gd name="T77" fmla="*/ 207 h 655"/>
                  <a:gd name="T78" fmla="*/ 409 w 579"/>
                  <a:gd name="T79" fmla="*/ 200 h 655"/>
                  <a:gd name="T80" fmla="*/ 391 w 579"/>
                  <a:gd name="T81" fmla="*/ 181 h 655"/>
                  <a:gd name="T82" fmla="*/ 397 w 579"/>
                  <a:gd name="T83" fmla="*/ 216 h 655"/>
                  <a:gd name="T84" fmla="*/ 338 w 579"/>
                  <a:gd name="T85" fmla="*/ 208 h 655"/>
                  <a:gd name="T86" fmla="*/ 267 w 579"/>
                  <a:gd name="T87" fmla="*/ 180 h 655"/>
                  <a:gd name="T88" fmla="*/ 227 w 579"/>
                  <a:gd name="T89" fmla="*/ 138 h 6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579" h="655">
                    <a:moveTo>
                      <a:pt x="237" y="126"/>
                    </a:moveTo>
                    <a:lnTo>
                      <a:pt x="206" y="110"/>
                    </a:lnTo>
                    <a:lnTo>
                      <a:pt x="183" y="95"/>
                    </a:lnTo>
                    <a:lnTo>
                      <a:pt x="171" y="69"/>
                    </a:lnTo>
                    <a:lnTo>
                      <a:pt x="186" y="72"/>
                    </a:lnTo>
                    <a:lnTo>
                      <a:pt x="184" y="60"/>
                    </a:lnTo>
                    <a:lnTo>
                      <a:pt x="173" y="48"/>
                    </a:lnTo>
                    <a:lnTo>
                      <a:pt x="170" y="28"/>
                    </a:lnTo>
                    <a:lnTo>
                      <a:pt x="141" y="0"/>
                    </a:lnTo>
                    <a:lnTo>
                      <a:pt x="127" y="21"/>
                    </a:lnTo>
                    <a:lnTo>
                      <a:pt x="107" y="25"/>
                    </a:lnTo>
                    <a:lnTo>
                      <a:pt x="75" y="18"/>
                    </a:lnTo>
                    <a:lnTo>
                      <a:pt x="67" y="29"/>
                    </a:lnTo>
                    <a:lnTo>
                      <a:pt x="80" y="50"/>
                    </a:lnTo>
                    <a:lnTo>
                      <a:pt x="90" y="66"/>
                    </a:lnTo>
                    <a:lnTo>
                      <a:pt x="109" y="78"/>
                    </a:lnTo>
                    <a:lnTo>
                      <a:pt x="95" y="91"/>
                    </a:lnTo>
                    <a:lnTo>
                      <a:pt x="99" y="108"/>
                    </a:lnTo>
                    <a:lnTo>
                      <a:pt x="84" y="132"/>
                    </a:lnTo>
                    <a:lnTo>
                      <a:pt x="77" y="156"/>
                    </a:lnTo>
                    <a:lnTo>
                      <a:pt x="60" y="180"/>
                    </a:lnTo>
                    <a:lnTo>
                      <a:pt x="36" y="179"/>
                    </a:lnTo>
                    <a:lnTo>
                      <a:pt x="17" y="204"/>
                    </a:lnTo>
                    <a:lnTo>
                      <a:pt x="32" y="214"/>
                    </a:lnTo>
                    <a:lnTo>
                      <a:pt x="38" y="233"/>
                    </a:lnTo>
                    <a:lnTo>
                      <a:pt x="51" y="245"/>
                    </a:lnTo>
                    <a:lnTo>
                      <a:pt x="57" y="265"/>
                    </a:lnTo>
                    <a:lnTo>
                      <a:pt x="12" y="265"/>
                    </a:lnTo>
                    <a:lnTo>
                      <a:pt x="0" y="281"/>
                    </a:lnTo>
                    <a:lnTo>
                      <a:pt x="26" y="301"/>
                    </a:lnTo>
                    <a:lnTo>
                      <a:pt x="34" y="310"/>
                    </a:lnTo>
                    <a:lnTo>
                      <a:pt x="25" y="319"/>
                    </a:lnTo>
                    <a:lnTo>
                      <a:pt x="54" y="348"/>
                    </a:lnTo>
                    <a:lnTo>
                      <a:pt x="69" y="350"/>
                    </a:lnTo>
                    <a:lnTo>
                      <a:pt x="98" y="336"/>
                    </a:lnTo>
                    <a:lnTo>
                      <a:pt x="105" y="359"/>
                    </a:lnTo>
                    <a:lnTo>
                      <a:pt x="108" y="388"/>
                    </a:lnTo>
                    <a:lnTo>
                      <a:pt x="117" y="418"/>
                    </a:lnTo>
                    <a:lnTo>
                      <a:pt x="130" y="464"/>
                    </a:lnTo>
                    <a:lnTo>
                      <a:pt x="152" y="497"/>
                    </a:lnTo>
                    <a:lnTo>
                      <a:pt x="157" y="511"/>
                    </a:lnTo>
                    <a:lnTo>
                      <a:pt x="165" y="541"/>
                    </a:lnTo>
                    <a:lnTo>
                      <a:pt x="177" y="564"/>
                    </a:lnTo>
                    <a:lnTo>
                      <a:pt x="185" y="575"/>
                    </a:lnTo>
                    <a:lnTo>
                      <a:pt x="194" y="599"/>
                    </a:lnTo>
                    <a:lnTo>
                      <a:pt x="206" y="632"/>
                    </a:lnTo>
                    <a:lnTo>
                      <a:pt x="226" y="655"/>
                    </a:lnTo>
                    <a:lnTo>
                      <a:pt x="235" y="648"/>
                    </a:lnTo>
                    <a:lnTo>
                      <a:pt x="241" y="631"/>
                    </a:lnTo>
                    <a:lnTo>
                      <a:pt x="260" y="625"/>
                    </a:lnTo>
                    <a:lnTo>
                      <a:pt x="253" y="617"/>
                    </a:lnTo>
                    <a:lnTo>
                      <a:pt x="262" y="599"/>
                    </a:lnTo>
                    <a:lnTo>
                      <a:pt x="272" y="598"/>
                    </a:lnTo>
                    <a:lnTo>
                      <a:pt x="269" y="558"/>
                    </a:lnTo>
                    <a:lnTo>
                      <a:pt x="277" y="535"/>
                    </a:lnTo>
                    <a:lnTo>
                      <a:pt x="274" y="515"/>
                    </a:lnTo>
                    <a:lnTo>
                      <a:pt x="267" y="485"/>
                    </a:lnTo>
                    <a:lnTo>
                      <a:pt x="271" y="466"/>
                    </a:lnTo>
                    <a:lnTo>
                      <a:pt x="280" y="465"/>
                    </a:lnTo>
                    <a:lnTo>
                      <a:pt x="299" y="457"/>
                    </a:lnTo>
                    <a:lnTo>
                      <a:pt x="308" y="450"/>
                    </a:lnTo>
                    <a:lnTo>
                      <a:pt x="307" y="440"/>
                    </a:lnTo>
                    <a:lnTo>
                      <a:pt x="326" y="424"/>
                    </a:lnTo>
                    <a:lnTo>
                      <a:pt x="340" y="409"/>
                    </a:lnTo>
                    <a:lnTo>
                      <a:pt x="360" y="381"/>
                    </a:lnTo>
                    <a:lnTo>
                      <a:pt x="387" y="365"/>
                    </a:lnTo>
                    <a:lnTo>
                      <a:pt x="396" y="351"/>
                    </a:lnTo>
                    <a:lnTo>
                      <a:pt x="392" y="334"/>
                    </a:lnTo>
                    <a:lnTo>
                      <a:pt x="418" y="328"/>
                    </a:lnTo>
                    <a:lnTo>
                      <a:pt x="432" y="329"/>
                    </a:lnTo>
                    <a:lnTo>
                      <a:pt x="433" y="320"/>
                    </a:lnTo>
                    <a:lnTo>
                      <a:pt x="427" y="300"/>
                    </a:lnTo>
                    <a:lnTo>
                      <a:pt x="418" y="282"/>
                    </a:lnTo>
                    <a:lnTo>
                      <a:pt x="419" y="268"/>
                    </a:lnTo>
                    <a:lnTo>
                      <a:pt x="405" y="262"/>
                    </a:lnTo>
                    <a:lnTo>
                      <a:pt x="408" y="253"/>
                    </a:lnTo>
                    <a:lnTo>
                      <a:pt x="419" y="244"/>
                    </a:lnTo>
                    <a:lnTo>
                      <a:pt x="403" y="232"/>
                    </a:lnTo>
                    <a:lnTo>
                      <a:pt x="407" y="216"/>
                    </a:lnTo>
                    <a:lnTo>
                      <a:pt x="425" y="225"/>
                    </a:lnTo>
                    <a:lnTo>
                      <a:pt x="435" y="227"/>
                    </a:lnTo>
                    <a:lnTo>
                      <a:pt x="439" y="244"/>
                    </a:lnTo>
                    <a:lnTo>
                      <a:pt x="460" y="247"/>
                    </a:lnTo>
                    <a:lnTo>
                      <a:pt x="478" y="247"/>
                    </a:lnTo>
                    <a:lnTo>
                      <a:pt x="491" y="250"/>
                    </a:lnTo>
                    <a:lnTo>
                      <a:pt x="485" y="270"/>
                    </a:lnTo>
                    <a:lnTo>
                      <a:pt x="476" y="272"/>
                    </a:lnTo>
                    <a:lnTo>
                      <a:pt x="472" y="285"/>
                    </a:lnTo>
                    <a:lnTo>
                      <a:pt x="485" y="298"/>
                    </a:lnTo>
                    <a:lnTo>
                      <a:pt x="486" y="283"/>
                    </a:lnTo>
                    <a:lnTo>
                      <a:pt x="491" y="282"/>
                    </a:lnTo>
                    <a:lnTo>
                      <a:pt x="508" y="321"/>
                    </a:lnTo>
                    <a:lnTo>
                      <a:pt x="518" y="315"/>
                    </a:lnTo>
                    <a:lnTo>
                      <a:pt x="514" y="305"/>
                    </a:lnTo>
                    <a:lnTo>
                      <a:pt x="518" y="296"/>
                    </a:lnTo>
                    <a:lnTo>
                      <a:pt x="514" y="272"/>
                    </a:lnTo>
                    <a:lnTo>
                      <a:pt x="531" y="278"/>
                    </a:lnTo>
                    <a:lnTo>
                      <a:pt x="536" y="258"/>
                    </a:lnTo>
                    <a:lnTo>
                      <a:pt x="535" y="246"/>
                    </a:lnTo>
                    <a:lnTo>
                      <a:pt x="544" y="226"/>
                    </a:lnTo>
                    <a:lnTo>
                      <a:pt x="540" y="212"/>
                    </a:lnTo>
                    <a:lnTo>
                      <a:pt x="562" y="196"/>
                    </a:lnTo>
                    <a:lnTo>
                      <a:pt x="578" y="200"/>
                    </a:lnTo>
                    <a:lnTo>
                      <a:pt x="574" y="186"/>
                    </a:lnTo>
                    <a:lnTo>
                      <a:pt x="579" y="181"/>
                    </a:lnTo>
                    <a:lnTo>
                      <a:pt x="575" y="172"/>
                    </a:lnTo>
                    <a:lnTo>
                      <a:pt x="553" y="169"/>
                    </a:lnTo>
                    <a:lnTo>
                      <a:pt x="558" y="159"/>
                    </a:lnTo>
                    <a:lnTo>
                      <a:pt x="545" y="144"/>
                    </a:lnTo>
                    <a:lnTo>
                      <a:pt x="532" y="154"/>
                    </a:lnTo>
                    <a:lnTo>
                      <a:pt x="514" y="149"/>
                    </a:lnTo>
                    <a:lnTo>
                      <a:pt x="494" y="164"/>
                    </a:lnTo>
                    <a:lnTo>
                      <a:pt x="480" y="181"/>
                    </a:lnTo>
                    <a:lnTo>
                      <a:pt x="464" y="184"/>
                    </a:lnTo>
                    <a:lnTo>
                      <a:pt x="475" y="192"/>
                    </a:lnTo>
                    <a:lnTo>
                      <a:pt x="475" y="207"/>
                    </a:lnTo>
                    <a:lnTo>
                      <a:pt x="460" y="207"/>
                    </a:lnTo>
                    <a:lnTo>
                      <a:pt x="442" y="206"/>
                    </a:lnTo>
                    <a:lnTo>
                      <a:pt x="430" y="209"/>
                    </a:lnTo>
                    <a:lnTo>
                      <a:pt x="409" y="200"/>
                    </a:lnTo>
                    <a:lnTo>
                      <a:pt x="408" y="195"/>
                    </a:lnTo>
                    <a:lnTo>
                      <a:pt x="403" y="177"/>
                    </a:lnTo>
                    <a:lnTo>
                      <a:pt x="391" y="181"/>
                    </a:lnTo>
                    <a:lnTo>
                      <a:pt x="391" y="192"/>
                    </a:lnTo>
                    <a:lnTo>
                      <a:pt x="397" y="207"/>
                    </a:lnTo>
                    <a:lnTo>
                      <a:pt x="397" y="216"/>
                    </a:lnTo>
                    <a:lnTo>
                      <a:pt x="379" y="217"/>
                    </a:lnTo>
                    <a:lnTo>
                      <a:pt x="354" y="211"/>
                    </a:lnTo>
                    <a:lnTo>
                      <a:pt x="338" y="208"/>
                    </a:lnTo>
                    <a:lnTo>
                      <a:pt x="324" y="197"/>
                    </a:lnTo>
                    <a:lnTo>
                      <a:pt x="295" y="194"/>
                    </a:lnTo>
                    <a:lnTo>
                      <a:pt x="267" y="180"/>
                    </a:lnTo>
                    <a:lnTo>
                      <a:pt x="245" y="169"/>
                    </a:lnTo>
                    <a:lnTo>
                      <a:pt x="224" y="160"/>
                    </a:lnTo>
                    <a:lnTo>
                      <a:pt x="227" y="138"/>
                    </a:lnTo>
                    <a:lnTo>
                      <a:pt x="237" y="126"/>
                    </a:lnTo>
                    <a:lnTo>
                      <a:pt x="237" y="12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7206904-2EBD-395E-2A57-74A1DD8EC0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9650" y="2981326"/>
                <a:ext cx="685800" cy="555625"/>
              </a:xfrm>
              <a:custGeom>
                <a:avLst/>
                <a:gdLst>
                  <a:gd name="T0" fmla="*/ 16 w 432"/>
                  <a:gd name="T1" fmla="*/ 10 h 350"/>
                  <a:gd name="T2" fmla="*/ 0 w 432"/>
                  <a:gd name="T3" fmla="*/ 8 h 350"/>
                  <a:gd name="T4" fmla="*/ 8 w 432"/>
                  <a:gd name="T5" fmla="*/ 42 h 350"/>
                  <a:gd name="T6" fmla="*/ 22 w 432"/>
                  <a:gd name="T7" fmla="*/ 62 h 350"/>
                  <a:gd name="T8" fmla="*/ 53 w 432"/>
                  <a:gd name="T9" fmla="*/ 98 h 350"/>
                  <a:gd name="T10" fmla="*/ 48 w 432"/>
                  <a:gd name="T11" fmla="*/ 120 h 350"/>
                  <a:gd name="T12" fmla="*/ 64 w 432"/>
                  <a:gd name="T13" fmla="*/ 162 h 350"/>
                  <a:gd name="T14" fmla="*/ 103 w 432"/>
                  <a:gd name="T15" fmla="*/ 193 h 350"/>
                  <a:gd name="T16" fmla="*/ 109 w 432"/>
                  <a:gd name="T17" fmla="*/ 210 h 350"/>
                  <a:gd name="T18" fmla="*/ 123 w 432"/>
                  <a:gd name="T19" fmla="*/ 235 h 350"/>
                  <a:gd name="T20" fmla="*/ 143 w 432"/>
                  <a:gd name="T21" fmla="*/ 234 h 350"/>
                  <a:gd name="T22" fmla="*/ 172 w 432"/>
                  <a:gd name="T23" fmla="*/ 261 h 350"/>
                  <a:gd name="T24" fmla="*/ 210 w 432"/>
                  <a:gd name="T25" fmla="*/ 291 h 350"/>
                  <a:gd name="T26" fmla="*/ 258 w 432"/>
                  <a:gd name="T27" fmla="*/ 317 h 350"/>
                  <a:gd name="T28" fmla="*/ 292 w 432"/>
                  <a:gd name="T29" fmla="*/ 301 h 350"/>
                  <a:gd name="T30" fmla="*/ 314 w 432"/>
                  <a:gd name="T31" fmla="*/ 335 h 350"/>
                  <a:gd name="T32" fmla="*/ 361 w 432"/>
                  <a:gd name="T33" fmla="*/ 343 h 350"/>
                  <a:gd name="T34" fmla="*/ 404 w 432"/>
                  <a:gd name="T35" fmla="*/ 323 h 350"/>
                  <a:gd name="T36" fmla="*/ 428 w 432"/>
                  <a:gd name="T37" fmla="*/ 299 h 350"/>
                  <a:gd name="T38" fmla="*/ 415 w 432"/>
                  <a:gd name="T39" fmla="*/ 274 h 350"/>
                  <a:gd name="T40" fmla="*/ 383 w 432"/>
                  <a:gd name="T41" fmla="*/ 250 h 350"/>
                  <a:gd name="T42" fmla="*/ 386 w 432"/>
                  <a:gd name="T43" fmla="*/ 215 h 350"/>
                  <a:gd name="T44" fmla="*/ 366 w 432"/>
                  <a:gd name="T45" fmla="*/ 197 h 350"/>
                  <a:gd name="T46" fmla="*/ 352 w 432"/>
                  <a:gd name="T47" fmla="*/ 163 h 350"/>
                  <a:gd name="T48" fmla="*/ 348 w 432"/>
                  <a:gd name="T49" fmla="*/ 146 h 350"/>
                  <a:gd name="T50" fmla="*/ 352 w 432"/>
                  <a:gd name="T51" fmla="*/ 99 h 350"/>
                  <a:gd name="T52" fmla="*/ 331 w 432"/>
                  <a:gd name="T53" fmla="*/ 77 h 350"/>
                  <a:gd name="T54" fmla="*/ 288 w 432"/>
                  <a:gd name="T55" fmla="*/ 54 h 350"/>
                  <a:gd name="T56" fmla="*/ 250 w 432"/>
                  <a:gd name="T57" fmla="*/ 39 h 350"/>
                  <a:gd name="T58" fmla="*/ 228 w 432"/>
                  <a:gd name="T59" fmla="*/ 42 h 350"/>
                  <a:gd name="T60" fmla="*/ 201 w 432"/>
                  <a:gd name="T61" fmla="*/ 61 h 350"/>
                  <a:gd name="T62" fmla="*/ 171 w 432"/>
                  <a:gd name="T63" fmla="*/ 73 h 350"/>
                  <a:gd name="T64" fmla="*/ 127 w 432"/>
                  <a:gd name="T65" fmla="*/ 57 h 350"/>
                  <a:gd name="T66" fmla="*/ 98 w 432"/>
                  <a:gd name="T67" fmla="*/ 34 h 350"/>
                  <a:gd name="T68" fmla="*/ 79 w 432"/>
                  <a:gd name="T69" fmla="*/ 23 h 350"/>
                  <a:gd name="T70" fmla="*/ 76 w 432"/>
                  <a:gd name="T71" fmla="*/ 4 h 350"/>
                  <a:gd name="T72" fmla="*/ 49 w 432"/>
                  <a:gd name="T73" fmla="*/ 23 h 350"/>
                  <a:gd name="T74" fmla="*/ 29 w 432"/>
                  <a:gd name="T75" fmla="*/ 21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32" h="350">
                    <a:moveTo>
                      <a:pt x="29" y="21"/>
                    </a:moveTo>
                    <a:lnTo>
                      <a:pt x="16" y="10"/>
                    </a:lnTo>
                    <a:lnTo>
                      <a:pt x="12" y="0"/>
                    </a:lnTo>
                    <a:lnTo>
                      <a:pt x="0" y="8"/>
                    </a:lnTo>
                    <a:lnTo>
                      <a:pt x="11" y="35"/>
                    </a:lnTo>
                    <a:lnTo>
                      <a:pt x="8" y="42"/>
                    </a:lnTo>
                    <a:lnTo>
                      <a:pt x="22" y="62"/>
                    </a:lnTo>
                    <a:lnTo>
                      <a:pt x="22" y="62"/>
                    </a:lnTo>
                    <a:lnTo>
                      <a:pt x="40" y="91"/>
                    </a:lnTo>
                    <a:lnTo>
                      <a:pt x="53" y="98"/>
                    </a:lnTo>
                    <a:lnTo>
                      <a:pt x="57" y="113"/>
                    </a:lnTo>
                    <a:lnTo>
                      <a:pt x="48" y="120"/>
                    </a:lnTo>
                    <a:lnTo>
                      <a:pt x="46" y="139"/>
                    </a:lnTo>
                    <a:lnTo>
                      <a:pt x="64" y="162"/>
                    </a:lnTo>
                    <a:lnTo>
                      <a:pt x="90" y="174"/>
                    </a:lnTo>
                    <a:lnTo>
                      <a:pt x="103" y="193"/>
                    </a:lnTo>
                    <a:lnTo>
                      <a:pt x="102" y="210"/>
                    </a:lnTo>
                    <a:lnTo>
                      <a:pt x="109" y="210"/>
                    </a:lnTo>
                    <a:lnTo>
                      <a:pt x="111" y="223"/>
                    </a:lnTo>
                    <a:lnTo>
                      <a:pt x="123" y="235"/>
                    </a:lnTo>
                    <a:lnTo>
                      <a:pt x="129" y="225"/>
                    </a:lnTo>
                    <a:lnTo>
                      <a:pt x="143" y="234"/>
                    </a:lnTo>
                    <a:lnTo>
                      <a:pt x="154" y="230"/>
                    </a:lnTo>
                    <a:lnTo>
                      <a:pt x="172" y="261"/>
                    </a:lnTo>
                    <a:lnTo>
                      <a:pt x="189" y="284"/>
                    </a:lnTo>
                    <a:lnTo>
                      <a:pt x="210" y="291"/>
                    </a:lnTo>
                    <a:lnTo>
                      <a:pt x="232" y="309"/>
                    </a:lnTo>
                    <a:lnTo>
                      <a:pt x="258" y="317"/>
                    </a:lnTo>
                    <a:lnTo>
                      <a:pt x="277" y="305"/>
                    </a:lnTo>
                    <a:lnTo>
                      <a:pt x="292" y="301"/>
                    </a:lnTo>
                    <a:lnTo>
                      <a:pt x="302" y="305"/>
                    </a:lnTo>
                    <a:lnTo>
                      <a:pt x="314" y="335"/>
                    </a:lnTo>
                    <a:lnTo>
                      <a:pt x="338" y="338"/>
                    </a:lnTo>
                    <a:lnTo>
                      <a:pt x="361" y="343"/>
                    </a:lnTo>
                    <a:lnTo>
                      <a:pt x="400" y="350"/>
                    </a:lnTo>
                    <a:lnTo>
                      <a:pt x="404" y="323"/>
                    </a:lnTo>
                    <a:lnTo>
                      <a:pt x="432" y="310"/>
                    </a:lnTo>
                    <a:lnTo>
                      <a:pt x="428" y="299"/>
                    </a:lnTo>
                    <a:lnTo>
                      <a:pt x="419" y="296"/>
                    </a:lnTo>
                    <a:lnTo>
                      <a:pt x="415" y="274"/>
                    </a:lnTo>
                    <a:lnTo>
                      <a:pt x="394" y="264"/>
                    </a:lnTo>
                    <a:lnTo>
                      <a:pt x="383" y="250"/>
                    </a:lnTo>
                    <a:lnTo>
                      <a:pt x="371" y="238"/>
                    </a:lnTo>
                    <a:lnTo>
                      <a:pt x="386" y="215"/>
                    </a:lnTo>
                    <a:lnTo>
                      <a:pt x="382" y="200"/>
                    </a:lnTo>
                    <a:lnTo>
                      <a:pt x="366" y="197"/>
                    </a:lnTo>
                    <a:lnTo>
                      <a:pt x="362" y="182"/>
                    </a:lnTo>
                    <a:lnTo>
                      <a:pt x="352" y="163"/>
                    </a:lnTo>
                    <a:lnTo>
                      <a:pt x="357" y="150"/>
                    </a:lnTo>
                    <a:lnTo>
                      <a:pt x="348" y="146"/>
                    </a:lnTo>
                    <a:lnTo>
                      <a:pt x="350" y="128"/>
                    </a:lnTo>
                    <a:lnTo>
                      <a:pt x="352" y="99"/>
                    </a:lnTo>
                    <a:lnTo>
                      <a:pt x="346" y="78"/>
                    </a:lnTo>
                    <a:lnTo>
                      <a:pt x="331" y="77"/>
                    </a:lnTo>
                    <a:lnTo>
                      <a:pt x="304" y="57"/>
                    </a:lnTo>
                    <a:lnTo>
                      <a:pt x="288" y="54"/>
                    </a:lnTo>
                    <a:lnTo>
                      <a:pt x="264" y="42"/>
                    </a:lnTo>
                    <a:lnTo>
                      <a:pt x="250" y="39"/>
                    </a:lnTo>
                    <a:lnTo>
                      <a:pt x="241" y="43"/>
                    </a:lnTo>
                    <a:lnTo>
                      <a:pt x="228" y="42"/>
                    </a:lnTo>
                    <a:lnTo>
                      <a:pt x="217" y="57"/>
                    </a:lnTo>
                    <a:lnTo>
                      <a:pt x="201" y="61"/>
                    </a:lnTo>
                    <a:lnTo>
                      <a:pt x="200" y="67"/>
                    </a:lnTo>
                    <a:lnTo>
                      <a:pt x="171" y="73"/>
                    </a:lnTo>
                    <a:lnTo>
                      <a:pt x="143" y="70"/>
                    </a:lnTo>
                    <a:lnTo>
                      <a:pt x="127" y="57"/>
                    </a:lnTo>
                    <a:lnTo>
                      <a:pt x="107" y="52"/>
                    </a:lnTo>
                    <a:lnTo>
                      <a:pt x="98" y="34"/>
                    </a:lnTo>
                    <a:lnTo>
                      <a:pt x="93" y="35"/>
                    </a:lnTo>
                    <a:lnTo>
                      <a:pt x="79" y="23"/>
                    </a:lnTo>
                    <a:lnTo>
                      <a:pt x="83" y="11"/>
                    </a:lnTo>
                    <a:lnTo>
                      <a:pt x="76" y="4"/>
                    </a:lnTo>
                    <a:lnTo>
                      <a:pt x="69" y="6"/>
                    </a:lnTo>
                    <a:lnTo>
                      <a:pt x="49" y="23"/>
                    </a:lnTo>
                    <a:lnTo>
                      <a:pt x="43" y="24"/>
                    </a:lnTo>
                    <a:lnTo>
                      <a:pt x="29" y="21"/>
                    </a:lnTo>
                    <a:lnTo>
                      <a:pt x="29" y="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48EAB35-A85B-E316-9498-BE90511009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7887" y="3071813"/>
                <a:ext cx="327025" cy="312738"/>
              </a:xfrm>
              <a:custGeom>
                <a:avLst/>
                <a:gdLst>
                  <a:gd name="T0" fmla="*/ 88 w 206"/>
                  <a:gd name="T1" fmla="*/ 3 h 197"/>
                  <a:gd name="T2" fmla="*/ 65 w 206"/>
                  <a:gd name="T3" fmla="*/ 0 h 197"/>
                  <a:gd name="T4" fmla="*/ 57 w 206"/>
                  <a:gd name="T5" fmla="*/ 3 h 197"/>
                  <a:gd name="T6" fmla="*/ 50 w 206"/>
                  <a:gd name="T7" fmla="*/ 18 h 197"/>
                  <a:gd name="T8" fmla="*/ 40 w 206"/>
                  <a:gd name="T9" fmla="*/ 25 h 197"/>
                  <a:gd name="T10" fmla="*/ 44 w 206"/>
                  <a:gd name="T11" fmla="*/ 42 h 197"/>
                  <a:gd name="T12" fmla="*/ 41 w 206"/>
                  <a:gd name="T13" fmla="*/ 71 h 197"/>
                  <a:gd name="T14" fmla="*/ 0 w 206"/>
                  <a:gd name="T15" fmla="*/ 97 h 197"/>
                  <a:gd name="T16" fmla="*/ 11 w 206"/>
                  <a:gd name="T17" fmla="*/ 125 h 197"/>
                  <a:gd name="T18" fmla="*/ 36 w 206"/>
                  <a:gd name="T19" fmla="*/ 131 h 197"/>
                  <a:gd name="T20" fmla="*/ 68 w 206"/>
                  <a:gd name="T21" fmla="*/ 148 h 197"/>
                  <a:gd name="T22" fmla="*/ 130 w 206"/>
                  <a:gd name="T23" fmla="*/ 196 h 197"/>
                  <a:gd name="T24" fmla="*/ 169 w 206"/>
                  <a:gd name="T25" fmla="*/ 197 h 197"/>
                  <a:gd name="T26" fmla="*/ 181 w 206"/>
                  <a:gd name="T27" fmla="*/ 175 h 197"/>
                  <a:gd name="T28" fmla="*/ 194 w 206"/>
                  <a:gd name="T29" fmla="*/ 177 h 197"/>
                  <a:gd name="T30" fmla="*/ 206 w 206"/>
                  <a:gd name="T31" fmla="*/ 178 h 197"/>
                  <a:gd name="T32" fmla="*/ 194 w 206"/>
                  <a:gd name="T33" fmla="*/ 166 h 197"/>
                  <a:gd name="T34" fmla="*/ 192 w 206"/>
                  <a:gd name="T35" fmla="*/ 153 h 197"/>
                  <a:gd name="T36" fmla="*/ 185 w 206"/>
                  <a:gd name="T37" fmla="*/ 153 h 197"/>
                  <a:gd name="T38" fmla="*/ 186 w 206"/>
                  <a:gd name="T39" fmla="*/ 136 h 197"/>
                  <a:gd name="T40" fmla="*/ 173 w 206"/>
                  <a:gd name="T41" fmla="*/ 117 h 197"/>
                  <a:gd name="T42" fmla="*/ 147 w 206"/>
                  <a:gd name="T43" fmla="*/ 105 h 197"/>
                  <a:gd name="T44" fmla="*/ 129 w 206"/>
                  <a:gd name="T45" fmla="*/ 82 h 197"/>
                  <a:gd name="T46" fmla="*/ 131 w 206"/>
                  <a:gd name="T47" fmla="*/ 63 h 197"/>
                  <a:gd name="T48" fmla="*/ 140 w 206"/>
                  <a:gd name="T49" fmla="*/ 56 h 197"/>
                  <a:gd name="T50" fmla="*/ 136 w 206"/>
                  <a:gd name="T51" fmla="*/ 41 h 197"/>
                  <a:gd name="T52" fmla="*/ 123 w 206"/>
                  <a:gd name="T53" fmla="*/ 34 h 197"/>
                  <a:gd name="T54" fmla="*/ 105 w 206"/>
                  <a:gd name="T55" fmla="*/ 5 h 197"/>
                  <a:gd name="T56" fmla="*/ 105 w 206"/>
                  <a:gd name="T57" fmla="*/ 5 h 197"/>
                  <a:gd name="T58" fmla="*/ 97 w 206"/>
                  <a:gd name="T59" fmla="*/ 9 h 197"/>
                  <a:gd name="T60" fmla="*/ 88 w 206"/>
                  <a:gd name="T61" fmla="*/ 3 h 197"/>
                  <a:gd name="T62" fmla="*/ 88 w 206"/>
                  <a:gd name="T63" fmla="*/ 3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6" h="197">
                    <a:moveTo>
                      <a:pt x="88" y="3"/>
                    </a:moveTo>
                    <a:lnTo>
                      <a:pt x="65" y="0"/>
                    </a:lnTo>
                    <a:lnTo>
                      <a:pt x="57" y="3"/>
                    </a:lnTo>
                    <a:lnTo>
                      <a:pt x="50" y="18"/>
                    </a:lnTo>
                    <a:lnTo>
                      <a:pt x="40" y="25"/>
                    </a:lnTo>
                    <a:lnTo>
                      <a:pt x="44" y="42"/>
                    </a:lnTo>
                    <a:lnTo>
                      <a:pt x="41" y="71"/>
                    </a:lnTo>
                    <a:lnTo>
                      <a:pt x="0" y="97"/>
                    </a:lnTo>
                    <a:lnTo>
                      <a:pt x="11" y="125"/>
                    </a:lnTo>
                    <a:lnTo>
                      <a:pt x="36" y="131"/>
                    </a:lnTo>
                    <a:lnTo>
                      <a:pt x="68" y="148"/>
                    </a:lnTo>
                    <a:lnTo>
                      <a:pt x="130" y="196"/>
                    </a:lnTo>
                    <a:lnTo>
                      <a:pt x="169" y="197"/>
                    </a:lnTo>
                    <a:lnTo>
                      <a:pt x="181" y="175"/>
                    </a:lnTo>
                    <a:lnTo>
                      <a:pt x="194" y="177"/>
                    </a:lnTo>
                    <a:lnTo>
                      <a:pt x="206" y="178"/>
                    </a:lnTo>
                    <a:lnTo>
                      <a:pt x="194" y="166"/>
                    </a:lnTo>
                    <a:lnTo>
                      <a:pt x="192" y="153"/>
                    </a:lnTo>
                    <a:lnTo>
                      <a:pt x="185" y="153"/>
                    </a:lnTo>
                    <a:lnTo>
                      <a:pt x="186" y="136"/>
                    </a:lnTo>
                    <a:lnTo>
                      <a:pt x="173" y="117"/>
                    </a:lnTo>
                    <a:lnTo>
                      <a:pt x="147" y="105"/>
                    </a:lnTo>
                    <a:lnTo>
                      <a:pt x="129" y="82"/>
                    </a:lnTo>
                    <a:lnTo>
                      <a:pt x="131" y="63"/>
                    </a:lnTo>
                    <a:lnTo>
                      <a:pt x="140" y="56"/>
                    </a:lnTo>
                    <a:lnTo>
                      <a:pt x="136" y="41"/>
                    </a:lnTo>
                    <a:lnTo>
                      <a:pt x="123" y="34"/>
                    </a:lnTo>
                    <a:lnTo>
                      <a:pt x="105" y="5"/>
                    </a:lnTo>
                    <a:lnTo>
                      <a:pt x="105" y="5"/>
                    </a:lnTo>
                    <a:lnTo>
                      <a:pt x="97" y="9"/>
                    </a:lnTo>
                    <a:lnTo>
                      <a:pt x="88" y="3"/>
                    </a:lnTo>
                    <a:lnTo>
                      <a:pt x="88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B0C5DD3-DD7B-0CD6-1A2B-F0604581F0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9937" y="3225801"/>
                <a:ext cx="125412" cy="157163"/>
              </a:xfrm>
              <a:custGeom>
                <a:avLst/>
                <a:gdLst>
                  <a:gd name="T0" fmla="*/ 79 w 79"/>
                  <a:gd name="T1" fmla="*/ 28 h 99"/>
                  <a:gd name="T2" fmla="*/ 68 w 79"/>
                  <a:gd name="T3" fmla="*/ 0 h 99"/>
                  <a:gd name="T4" fmla="*/ 32 w 79"/>
                  <a:gd name="T5" fmla="*/ 24 h 99"/>
                  <a:gd name="T6" fmla="*/ 8 w 79"/>
                  <a:gd name="T7" fmla="*/ 15 h 99"/>
                  <a:gd name="T8" fmla="*/ 6 w 79"/>
                  <a:gd name="T9" fmla="*/ 22 h 99"/>
                  <a:gd name="T10" fmla="*/ 7 w 79"/>
                  <a:gd name="T11" fmla="*/ 37 h 99"/>
                  <a:gd name="T12" fmla="*/ 5 w 79"/>
                  <a:gd name="T13" fmla="*/ 44 h 99"/>
                  <a:gd name="T14" fmla="*/ 6 w 79"/>
                  <a:gd name="T15" fmla="*/ 53 h 99"/>
                  <a:gd name="T16" fmla="*/ 0 w 79"/>
                  <a:gd name="T17" fmla="*/ 91 h 99"/>
                  <a:gd name="T18" fmla="*/ 1 w 79"/>
                  <a:gd name="T19" fmla="*/ 95 h 99"/>
                  <a:gd name="T20" fmla="*/ 24 w 79"/>
                  <a:gd name="T21" fmla="*/ 99 h 99"/>
                  <a:gd name="T22" fmla="*/ 32 w 79"/>
                  <a:gd name="T23" fmla="*/ 91 h 99"/>
                  <a:gd name="T24" fmla="*/ 36 w 79"/>
                  <a:gd name="T25" fmla="*/ 82 h 99"/>
                  <a:gd name="T26" fmla="*/ 51 w 79"/>
                  <a:gd name="T27" fmla="*/ 79 h 99"/>
                  <a:gd name="T28" fmla="*/ 54 w 79"/>
                  <a:gd name="T29" fmla="*/ 71 h 99"/>
                  <a:gd name="T30" fmla="*/ 60 w 79"/>
                  <a:gd name="T31" fmla="*/ 67 h 99"/>
                  <a:gd name="T32" fmla="*/ 37 w 79"/>
                  <a:gd name="T33" fmla="*/ 43 h 99"/>
                  <a:gd name="T34" fmla="*/ 76 w 79"/>
                  <a:gd name="T35" fmla="*/ 31 h 99"/>
                  <a:gd name="T36" fmla="*/ 79 w 79"/>
                  <a:gd name="T37" fmla="*/ 28 h 99"/>
                  <a:gd name="T38" fmla="*/ 79 w 79"/>
                  <a:gd name="T39" fmla="*/ 2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9" h="99">
                    <a:moveTo>
                      <a:pt x="79" y="28"/>
                    </a:moveTo>
                    <a:lnTo>
                      <a:pt x="68" y="0"/>
                    </a:lnTo>
                    <a:lnTo>
                      <a:pt x="32" y="24"/>
                    </a:lnTo>
                    <a:lnTo>
                      <a:pt x="8" y="15"/>
                    </a:lnTo>
                    <a:lnTo>
                      <a:pt x="6" y="22"/>
                    </a:lnTo>
                    <a:lnTo>
                      <a:pt x="7" y="37"/>
                    </a:lnTo>
                    <a:lnTo>
                      <a:pt x="5" y="44"/>
                    </a:lnTo>
                    <a:lnTo>
                      <a:pt x="6" y="53"/>
                    </a:lnTo>
                    <a:lnTo>
                      <a:pt x="0" y="91"/>
                    </a:lnTo>
                    <a:lnTo>
                      <a:pt x="1" y="95"/>
                    </a:lnTo>
                    <a:lnTo>
                      <a:pt x="24" y="99"/>
                    </a:lnTo>
                    <a:lnTo>
                      <a:pt x="32" y="91"/>
                    </a:lnTo>
                    <a:lnTo>
                      <a:pt x="36" y="82"/>
                    </a:lnTo>
                    <a:lnTo>
                      <a:pt x="51" y="79"/>
                    </a:lnTo>
                    <a:lnTo>
                      <a:pt x="54" y="71"/>
                    </a:lnTo>
                    <a:lnTo>
                      <a:pt x="60" y="67"/>
                    </a:lnTo>
                    <a:lnTo>
                      <a:pt x="37" y="43"/>
                    </a:lnTo>
                    <a:lnTo>
                      <a:pt x="76" y="31"/>
                    </a:lnTo>
                    <a:lnTo>
                      <a:pt x="79" y="28"/>
                    </a:lnTo>
                    <a:lnTo>
                      <a:pt x="79" y="2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FA4C816-E7C5-ACE7-EF91-4C995870DE2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093325" y="2768601"/>
                <a:ext cx="314325" cy="544513"/>
              </a:xfrm>
              <a:custGeom>
                <a:avLst/>
                <a:gdLst>
                  <a:gd name="T0" fmla="*/ 79 w 198"/>
                  <a:gd name="T1" fmla="*/ 263 h 343"/>
                  <a:gd name="T2" fmla="*/ 62 w 198"/>
                  <a:gd name="T3" fmla="*/ 271 h 343"/>
                  <a:gd name="T4" fmla="*/ 62 w 198"/>
                  <a:gd name="T5" fmla="*/ 296 h 343"/>
                  <a:gd name="T6" fmla="*/ 77 w 198"/>
                  <a:gd name="T7" fmla="*/ 289 h 343"/>
                  <a:gd name="T8" fmla="*/ 96 w 198"/>
                  <a:gd name="T9" fmla="*/ 291 h 343"/>
                  <a:gd name="T10" fmla="*/ 96 w 198"/>
                  <a:gd name="T11" fmla="*/ 269 h 343"/>
                  <a:gd name="T12" fmla="*/ 187 w 198"/>
                  <a:gd name="T13" fmla="*/ 196 h 343"/>
                  <a:gd name="T14" fmla="*/ 178 w 198"/>
                  <a:gd name="T15" fmla="*/ 148 h 343"/>
                  <a:gd name="T16" fmla="*/ 138 w 198"/>
                  <a:gd name="T17" fmla="*/ 95 h 343"/>
                  <a:gd name="T18" fmla="*/ 120 w 198"/>
                  <a:gd name="T19" fmla="*/ 115 h 343"/>
                  <a:gd name="T20" fmla="*/ 143 w 198"/>
                  <a:gd name="T21" fmla="*/ 171 h 343"/>
                  <a:gd name="T22" fmla="*/ 120 w 198"/>
                  <a:gd name="T23" fmla="*/ 205 h 343"/>
                  <a:gd name="T24" fmla="*/ 101 w 198"/>
                  <a:gd name="T25" fmla="*/ 235 h 343"/>
                  <a:gd name="T26" fmla="*/ 41 w 198"/>
                  <a:gd name="T27" fmla="*/ 238 h 343"/>
                  <a:gd name="T28" fmla="*/ 20 w 198"/>
                  <a:gd name="T29" fmla="*/ 267 h 343"/>
                  <a:gd name="T30" fmla="*/ 0 w 198"/>
                  <a:gd name="T31" fmla="*/ 289 h 343"/>
                  <a:gd name="T32" fmla="*/ 30 w 198"/>
                  <a:gd name="T33" fmla="*/ 312 h 343"/>
                  <a:gd name="T34" fmla="*/ 47 w 198"/>
                  <a:gd name="T35" fmla="*/ 343 h 343"/>
                  <a:gd name="T36" fmla="*/ 53 w 198"/>
                  <a:gd name="T37" fmla="*/ 292 h 343"/>
                  <a:gd name="T38" fmla="*/ 49 w 198"/>
                  <a:gd name="T39" fmla="*/ 275 h 343"/>
                  <a:gd name="T40" fmla="*/ 99 w 198"/>
                  <a:gd name="T41" fmla="*/ 258 h 343"/>
                  <a:gd name="T42" fmla="*/ 125 w 198"/>
                  <a:gd name="T43" fmla="*/ 285 h 343"/>
                  <a:gd name="T44" fmla="*/ 176 w 198"/>
                  <a:gd name="T45" fmla="*/ 256 h 343"/>
                  <a:gd name="T46" fmla="*/ 198 w 198"/>
                  <a:gd name="T47" fmla="*/ 228 h 343"/>
                  <a:gd name="T48" fmla="*/ 187 w 198"/>
                  <a:gd name="T49" fmla="*/ 196 h 343"/>
                  <a:gd name="T50" fmla="*/ 142 w 198"/>
                  <a:gd name="T51" fmla="*/ 32 h 343"/>
                  <a:gd name="T52" fmla="*/ 84 w 198"/>
                  <a:gd name="T53" fmla="*/ 0 h 343"/>
                  <a:gd name="T54" fmla="*/ 107 w 198"/>
                  <a:gd name="T55" fmla="*/ 50 h 343"/>
                  <a:gd name="T56" fmla="*/ 90 w 198"/>
                  <a:gd name="T57" fmla="*/ 68 h 343"/>
                  <a:gd name="T58" fmla="*/ 128 w 198"/>
                  <a:gd name="T59" fmla="*/ 92 h 343"/>
                  <a:gd name="T60" fmla="*/ 163 w 198"/>
                  <a:gd name="T61" fmla="*/ 81 h 343"/>
                  <a:gd name="T62" fmla="*/ 188 w 198"/>
                  <a:gd name="T63" fmla="*/ 52 h 343"/>
                  <a:gd name="T64" fmla="*/ 159 w 198"/>
                  <a:gd name="T65" fmla="*/ 36 h 343"/>
                  <a:gd name="T66" fmla="*/ 142 w 198"/>
                  <a:gd name="T67" fmla="*/ 32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98" h="343">
                    <a:moveTo>
                      <a:pt x="96" y="269"/>
                    </a:moveTo>
                    <a:lnTo>
                      <a:pt x="79" y="263"/>
                    </a:lnTo>
                    <a:lnTo>
                      <a:pt x="75" y="274"/>
                    </a:lnTo>
                    <a:lnTo>
                      <a:pt x="62" y="271"/>
                    </a:lnTo>
                    <a:lnTo>
                      <a:pt x="57" y="285"/>
                    </a:lnTo>
                    <a:lnTo>
                      <a:pt x="62" y="296"/>
                    </a:lnTo>
                    <a:lnTo>
                      <a:pt x="78" y="303"/>
                    </a:lnTo>
                    <a:lnTo>
                      <a:pt x="77" y="289"/>
                    </a:lnTo>
                    <a:lnTo>
                      <a:pt x="85" y="284"/>
                    </a:lnTo>
                    <a:lnTo>
                      <a:pt x="96" y="291"/>
                    </a:lnTo>
                    <a:lnTo>
                      <a:pt x="101" y="276"/>
                    </a:lnTo>
                    <a:lnTo>
                      <a:pt x="96" y="269"/>
                    </a:lnTo>
                    <a:lnTo>
                      <a:pt x="96" y="269"/>
                    </a:lnTo>
                    <a:close/>
                    <a:moveTo>
                      <a:pt x="187" y="196"/>
                    </a:moveTo>
                    <a:lnTo>
                      <a:pt x="173" y="172"/>
                    </a:lnTo>
                    <a:lnTo>
                      <a:pt x="178" y="148"/>
                    </a:lnTo>
                    <a:lnTo>
                      <a:pt x="167" y="128"/>
                    </a:lnTo>
                    <a:lnTo>
                      <a:pt x="138" y="95"/>
                    </a:lnTo>
                    <a:lnTo>
                      <a:pt x="120" y="100"/>
                    </a:lnTo>
                    <a:lnTo>
                      <a:pt x="120" y="115"/>
                    </a:lnTo>
                    <a:lnTo>
                      <a:pt x="139" y="141"/>
                    </a:lnTo>
                    <a:lnTo>
                      <a:pt x="143" y="171"/>
                    </a:lnTo>
                    <a:lnTo>
                      <a:pt x="137" y="180"/>
                    </a:lnTo>
                    <a:lnTo>
                      <a:pt x="120" y="205"/>
                    </a:lnTo>
                    <a:lnTo>
                      <a:pt x="101" y="192"/>
                    </a:lnTo>
                    <a:lnTo>
                      <a:pt x="101" y="235"/>
                    </a:lnTo>
                    <a:lnTo>
                      <a:pt x="78" y="231"/>
                    </a:lnTo>
                    <a:lnTo>
                      <a:pt x="41" y="238"/>
                    </a:lnTo>
                    <a:lnTo>
                      <a:pt x="35" y="254"/>
                    </a:lnTo>
                    <a:lnTo>
                      <a:pt x="20" y="267"/>
                    </a:lnTo>
                    <a:lnTo>
                      <a:pt x="16" y="282"/>
                    </a:lnTo>
                    <a:lnTo>
                      <a:pt x="0" y="289"/>
                    </a:lnTo>
                    <a:lnTo>
                      <a:pt x="15" y="305"/>
                    </a:lnTo>
                    <a:lnTo>
                      <a:pt x="30" y="312"/>
                    </a:lnTo>
                    <a:lnTo>
                      <a:pt x="34" y="333"/>
                    </a:lnTo>
                    <a:lnTo>
                      <a:pt x="47" y="343"/>
                    </a:lnTo>
                    <a:lnTo>
                      <a:pt x="56" y="332"/>
                    </a:lnTo>
                    <a:lnTo>
                      <a:pt x="53" y="292"/>
                    </a:lnTo>
                    <a:lnTo>
                      <a:pt x="25" y="275"/>
                    </a:lnTo>
                    <a:lnTo>
                      <a:pt x="49" y="275"/>
                    </a:lnTo>
                    <a:lnTo>
                      <a:pt x="67" y="263"/>
                    </a:lnTo>
                    <a:lnTo>
                      <a:pt x="99" y="258"/>
                    </a:lnTo>
                    <a:lnTo>
                      <a:pt x="109" y="276"/>
                    </a:lnTo>
                    <a:lnTo>
                      <a:pt x="125" y="285"/>
                    </a:lnTo>
                    <a:lnTo>
                      <a:pt x="142" y="258"/>
                    </a:lnTo>
                    <a:lnTo>
                      <a:pt x="176" y="256"/>
                    </a:lnTo>
                    <a:lnTo>
                      <a:pt x="196" y="245"/>
                    </a:lnTo>
                    <a:lnTo>
                      <a:pt x="198" y="228"/>
                    </a:lnTo>
                    <a:lnTo>
                      <a:pt x="189" y="216"/>
                    </a:lnTo>
                    <a:lnTo>
                      <a:pt x="187" y="196"/>
                    </a:lnTo>
                    <a:lnTo>
                      <a:pt x="187" y="196"/>
                    </a:lnTo>
                    <a:close/>
                    <a:moveTo>
                      <a:pt x="142" y="32"/>
                    </a:moveTo>
                    <a:lnTo>
                      <a:pt x="123" y="23"/>
                    </a:lnTo>
                    <a:lnTo>
                      <a:pt x="84" y="0"/>
                    </a:lnTo>
                    <a:lnTo>
                      <a:pt x="91" y="18"/>
                    </a:lnTo>
                    <a:lnTo>
                      <a:pt x="107" y="50"/>
                    </a:lnTo>
                    <a:lnTo>
                      <a:pt x="88" y="50"/>
                    </a:lnTo>
                    <a:lnTo>
                      <a:pt x="90" y="68"/>
                    </a:lnTo>
                    <a:lnTo>
                      <a:pt x="107" y="92"/>
                    </a:lnTo>
                    <a:lnTo>
                      <a:pt x="128" y="92"/>
                    </a:lnTo>
                    <a:lnTo>
                      <a:pt x="123" y="65"/>
                    </a:lnTo>
                    <a:lnTo>
                      <a:pt x="163" y="81"/>
                    </a:lnTo>
                    <a:lnTo>
                      <a:pt x="165" y="59"/>
                    </a:lnTo>
                    <a:lnTo>
                      <a:pt x="188" y="52"/>
                    </a:lnTo>
                    <a:lnTo>
                      <a:pt x="166" y="26"/>
                    </a:lnTo>
                    <a:lnTo>
                      <a:pt x="159" y="36"/>
                    </a:lnTo>
                    <a:lnTo>
                      <a:pt x="142" y="32"/>
                    </a:lnTo>
                    <a:lnTo>
                      <a:pt x="142" y="3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D60EEFF-EEE9-8A3C-B44F-1A91FD92C6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9650" y="2409826"/>
                <a:ext cx="1181100" cy="536575"/>
              </a:xfrm>
              <a:custGeom>
                <a:avLst/>
                <a:gdLst>
                  <a:gd name="T0" fmla="*/ 351 w 744"/>
                  <a:gd name="T1" fmla="*/ 0 h 338"/>
                  <a:gd name="T2" fmla="*/ 299 w 744"/>
                  <a:gd name="T3" fmla="*/ 18 h 338"/>
                  <a:gd name="T4" fmla="*/ 230 w 744"/>
                  <a:gd name="T5" fmla="*/ 31 h 338"/>
                  <a:gd name="T6" fmla="*/ 243 w 744"/>
                  <a:gd name="T7" fmla="*/ 54 h 338"/>
                  <a:gd name="T8" fmla="*/ 234 w 744"/>
                  <a:gd name="T9" fmla="*/ 66 h 338"/>
                  <a:gd name="T10" fmla="*/ 256 w 744"/>
                  <a:gd name="T11" fmla="*/ 93 h 338"/>
                  <a:gd name="T12" fmla="*/ 229 w 744"/>
                  <a:gd name="T13" fmla="*/ 103 h 338"/>
                  <a:gd name="T14" fmla="*/ 199 w 744"/>
                  <a:gd name="T15" fmla="*/ 98 h 338"/>
                  <a:gd name="T16" fmla="*/ 155 w 744"/>
                  <a:gd name="T17" fmla="*/ 108 h 338"/>
                  <a:gd name="T18" fmla="*/ 86 w 744"/>
                  <a:gd name="T19" fmla="*/ 83 h 338"/>
                  <a:gd name="T20" fmla="*/ 28 w 744"/>
                  <a:gd name="T21" fmla="*/ 108 h 338"/>
                  <a:gd name="T22" fmla="*/ 8 w 744"/>
                  <a:gd name="T23" fmla="*/ 112 h 338"/>
                  <a:gd name="T24" fmla="*/ 6 w 744"/>
                  <a:gd name="T25" fmla="*/ 142 h 338"/>
                  <a:gd name="T26" fmla="*/ 19 w 744"/>
                  <a:gd name="T27" fmla="*/ 176 h 338"/>
                  <a:gd name="T28" fmla="*/ 49 w 744"/>
                  <a:gd name="T29" fmla="*/ 191 h 338"/>
                  <a:gd name="T30" fmla="*/ 60 w 744"/>
                  <a:gd name="T31" fmla="*/ 205 h 338"/>
                  <a:gd name="T32" fmla="*/ 95 w 744"/>
                  <a:gd name="T33" fmla="*/ 191 h 338"/>
                  <a:gd name="T34" fmla="*/ 131 w 744"/>
                  <a:gd name="T35" fmla="*/ 195 h 338"/>
                  <a:gd name="T36" fmla="*/ 141 w 744"/>
                  <a:gd name="T37" fmla="*/ 233 h 338"/>
                  <a:gd name="T38" fmla="*/ 108 w 744"/>
                  <a:gd name="T39" fmla="*/ 233 h 338"/>
                  <a:gd name="T40" fmla="*/ 93 w 744"/>
                  <a:gd name="T41" fmla="*/ 248 h 338"/>
                  <a:gd name="T42" fmla="*/ 107 w 744"/>
                  <a:gd name="T43" fmla="*/ 261 h 338"/>
                  <a:gd name="T44" fmla="*/ 144 w 744"/>
                  <a:gd name="T45" fmla="*/ 290 h 338"/>
                  <a:gd name="T46" fmla="*/ 148 w 744"/>
                  <a:gd name="T47" fmla="*/ 306 h 338"/>
                  <a:gd name="T48" fmla="*/ 157 w 744"/>
                  <a:gd name="T49" fmla="*/ 304 h 338"/>
                  <a:gd name="T50" fmla="*/ 192 w 744"/>
                  <a:gd name="T51" fmla="*/ 306 h 338"/>
                  <a:gd name="T52" fmla="*/ 219 w 744"/>
                  <a:gd name="T53" fmla="*/ 323 h 338"/>
                  <a:gd name="T54" fmla="*/ 241 w 744"/>
                  <a:gd name="T55" fmla="*/ 225 h 338"/>
                  <a:gd name="T56" fmla="*/ 279 w 744"/>
                  <a:gd name="T57" fmla="*/ 244 h 338"/>
                  <a:gd name="T58" fmla="*/ 321 w 744"/>
                  <a:gd name="T59" fmla="*/ 273 h 338"/>
                  <a:gd name="T60" fmla="*/ 374 w 744"/>
                  <a:gd name="T61" fmla="*/ 267 h 338"/>
                  <a:gd name="T62" fmla="*/ 408 w 744"/>
                  <a:gd name="T63" fmla="*/ 307 h 338"/>
                  <a:gd name="T64" fmla="*/ 427 w 744"/>
                  <a:gd name="T65" fmla="*/ 327 h 338"/>
                  <a:gd name="T66" fmla="*/ 460 w 744"/>
                  <a:gd name="T67" fmla="*/ 338 h 338"/>
                  <a:gd name="T68" fmla="*/ 471 w 744"/>
                  <a:gd name="T69" fmla="*/ 321 h 338"/>
                  <a:gd name="T70" fmla="*/ 500 w 744"/>
                  <a:gd name="T71" fmla="*/ 301 h 338"/>
                  <a:gd name="T72" fmla="*/ 513 w 744"/>
                  <a:gd name="T73" fmla="*/ 288 h 338"/>
                  <a:gd name="T74" fmla="*/ 545 w 744"/>
                  <a:gd name="T75" fmla="*/ 282 h 338"/>
                  <a:gd name="T76" fmla="*/ 585 w 744"/>
                  <a:gd name="T77" fmla="*/ 288 h 338"/>
                  <a:gd name="T78" fmla="*/ 622 w 744"/>
                  <a:gd name="T79" fmla="*/ 286 h 338"/>
                  <a:gd name="T80" fmla="*/ 664 w 744"/>
                  <a:gd name="T81" fmla="*/ 296 h 338"/>
                  <a:gd name="T82" fmla="*/ 671 w 744"/>
                  <a:gd name="T83" fmla="*/ 286 h 338"/>
                  <a:gd name="T84" fmla="*/ 649 w 744"/>
                  <a:gd name="T85" fmla="*/ 240 h 338"/>
                  <a:gd name="T86" fmla="*/ 691 w 744"/>
                  <a:gd name="T87" fmla="*/ 226 h 338"/>
                  <a:gd name="T88" fmla="*/ 727 w 744"/>
                  <a:gd name="T89" fmla="*/ 192 h 338"/>
                  <a:gd name="T90" fmla="*/ 723 w 744"/>
                  <a:gd name="T91" fmla="*/ 159 h 338"/>
                  <a:gd name="T92" fmla="*/ 744 w 744"/>
                  <a:gd name="T93" fmla="*/ 140 h 338"/>
                  <a:gd name="T94" fmla="*/ 706 w 744"/>
                  <a:gd name="T95" fmla="*/ 130 h 338"/>
                  <a:gd name="T96" fmla="*/ 678 w 744"/>
                  <a:gd name="T97" fmla="*/ 116 h 338"/>
                  <a:gd name="T98" fmla="*/ 651 w 744"/>
                  <a:gd name="T99" fmla="*/ 98 h 338"/>
                  <a:gd name="T100" fmla="*/ 597 w 744"/>
                  <a:gd name="T101" fmla="*/ 91 h 338"/>
                  <a:gd name="T102" fmla="*/ 525 w 744"/>
                  <a:gd name="T103" fmla="*/ 45 h 338"/>
                  <a:gd name="T104" fmla="*/ 497 w 744"/>
                  <a:gd name="T105" fmla="*/ 21 h 338"/>
                  <a:gd name="T106" fmla="*/ 447 w 744"/>
                  <a:gd name="T107" fmla="*/ 43 h 338"/>
                  <a:gd name="T108" fmla="*/ 417 w 744"/>
                  <a:gd name="T109" fmla="*/ 22 h 338"/>
                  <a:gd name="T110" fmla="*/ 384 w 744"/>
                  <a:gd name="T111" fmla="*/ 5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44" h="338">
                    <a:moveTo>
                      <a:pt x="384" y="5"/>
                    </a:moveTo>
                    <a:lnTo>
                      <a:pt x="351" y="0"/>
                    </a:lnTo>
                    <a:lnTo>
                      <a:pt x="340" y="9"/>
                    </a:lnTo>
                    <a:lnTo>
                      <a:pt x="299" y="18"/>
                    </a:lnTo>
                    <a:lnTo>
                      <a:pt x="293" y="23"/>
                    </a:lnTo>
                    <a:lnTo>
                      <a:pt x="230" y="31"/>
                    </a:lnTo>
                    <a:lnTo>
                      <a:pt x="225" y="39"/>
                    </a:lnTo>
                    <a:lnTo>
                      <a:pt x="243" y="54"/>
                    </a:lnTo>
                    <a:lnTo>
                      <a:pt x="228" y="60"/>
                    </a:lnTo>
                    <a:lnTo>
                      <a:pt x="234" y="66"/>
                    </a:lnTo>
                    <a:lnTo>
                      <a:pt x="221" y="78"/>
                    </a:lnTo>
                    <a:lnTo>
                      <a:pt x="256" y="93"/>
                    </a:lnTo>
                    <a:lnTo>
                      <a:pt x="255" y="105"/>
                    </a:lnTo>
                    <a:lnTo>
                      <a:pt x="229" y="103"/>
                    </a:lnTo>
                    <a:lnTo>
                      <a:pt x="227" y="110"/>
                    </a:lnTo>
                    <a:lnTo>
                      <a:pt x="199" y="98"/>
                    </a:lnTo>
                    <a:lnTo>
                      <a:pt x="171" y="99"/>
                    </a:lnTo>
                    <a:lnTo>
                      <a:pt x="155" y="108"/>
                    </a:lnTo>
                    <a:lnTo>
                      <a:pt x="130" y="99"/>
                    </a:lnTo>
                    <a:lnTo>
                      <a:pt x="86" y="83"/>
                    </a:lnTo>
                    <a:lnTo>
                      <a:pt x="58" y="84"/>
                    </a:lnTo>
                    <a:lnTo>
                      <a:pt x="28" y="108"/>
                    </a:lnTo>
                    <a:lnTo>
                      <a:pt x="30" y="125"/>
                    </a:lnTo>
                    <a:lnTo>
                      <a:pt x="8" y="112"/>
                    </a:lnTo>
                    <a:lnTo>
                      <a:pt x="0" y="137"/>
                    </a:lnTo>
                    <a:lnTo>
                      <a:pt x="6" y="142"/>
                    </a:lnTo>
                    <a:lnTo>
                      <a:pt x="0" y="160"/>
                    </a:lnTo>
                    <a:lnTo>
                      <a:pt x="19" y="176"/>
                    </a:lnTo>
                    <a:lnTo>
                      <a:pt x="33" y="175"/>
                    </a:lnTo>
                    <a:lnTo>
                      <a:pt x="49" y="191"/>
                    </a:lnTo>
                    <a:lnTo>
                      <a:pt x="49" y="202"/>
                    </a:lnTo>
                    <a:lnTo>
                      <a:pt x="60" y="205"/>
                    </a:lnTo>
                    <a:lnTo>
                      <a:pt x="76" y="201"/>
                    </a:lnTo>
                    <a:lnTo>
                      <a:pt x="95" y="191"/>
                    </a:lnTo>
                    <a:lnTo>
                      <a:pt x="113" y="196"/>
                    </a:lnTo>
                    <a:lnTo>
                      <a:pt x="131" y="195"/>
                    </a:lnTo>
                    <a:lnTo>
                      <a:pt x="138" y="210"/>
                    </a:lnTo>
                    <a:lnTo>
                      <a:pt x="141" y="233"/>
                    </a:lnTo>
                    <a:lnTo>
                      <a:pt x="123" y="229"/>
                    </a:lnTo>
                    <a:lnTo>
                      <a:pt x="108" y="233"/>
                    </a:lnTo>
                    <a:lnTo>
                      <a:pt x="112" y="249"/>
                    </a:lnTo>
                    <a:lnTo>
                      <a:pt x="93" y="248"/>
                    </a:lnTo>
                    <a:lnTo>
                      <a:pt x="95" y="255"/>
                    </a:lnTo>
                    <a:lnTo>
                      <a:pt x="107" y="261"/>
                    </a:lnTo>
                    <a:lnTo>
                      <a:pt x="121" y="281"/>
                    </a:lnTo>
                    <a:lnTo>
                      <a:pt x="144" y="290"/>
                    </a:lnTo>
                    <a:lnTo>
                      <a:pt x="150" y="297"/>
                    </a:lnTo>
                    <a:lnTo>
                      <a:pt x="148" y="306"/>
                    </a:lnTo>
                    <a:lnTo>
                      <a:pt x="150" y="312"/>
                    </a:lnTo>
                    <a:lnTo>
                      <a:pt x="157" y="304"/>
                    </a:lnTo>
                    <a:lnTo>
                      <a:pt x="178" y="300"/>
                    </a:lnTo>
                    <a:lnTo>
                      <a:pt x="192" y="306"/>
                    </a:lnTo>
                    <a:lnTo>
                      <a:pt x="210" y="325"/>
                    </a:lnTo>
                    <a:lnTo>
                      <a:pt x="219" y="323"/>
                    </a:lnTo>
                    <a:lnTo>
                      <a:pt x="197" y="238"/>
                    </a:lnTo>
                    <a:lnTo>
                      <a:pt x="241" y="225"/>
                    </a:lnTo>
                    <a:lnTo>
                      <a:pt x="245" y="227"/>
                    </a:lnTo>
                    <a:lnTo>
                      <a:pt x="279" y="244"/>
                    </a:lnTo>
                    <a:lnTo>
                      <a:pt x="297" y="252"/>
                    </a:lnTo>
                    <a:lnTo>
                      <a:pt x="321" y="273"/>
                    </a:lnTo>
                    <a:lnTo>
                      <a:pt x="342" y="269"/>
                    </a:lnTo>
                    <a:lnTo>
                      <a:pt x="374" y="267"/>
                    </a:lnTo>
                    <a:lnTo>
                      <a:pt x="402" y="284"/>
                    </a:lnTo>
                    <a:lnTo>
                      <a:pt x="408" y="307"/>
                    </a:lnTo>
                    <a:lnTo>
                      <a:pt x="417" y="308"/>
                    </a:lnTo>
                    <a:lnTo>
                      <a:pt x="427" y="327"/>
                    </a:lnTo>
                    <a:lnTo>
                      <a:pt x="452" y="327"/>
                    </a:lnTo>
                    <a:lnTo>
                      <a:pt x="460" y="338"/>
                    </a:lnTo>
                    <a:lnTo>
                      <a:pt x="467" y="338"/>
                    </a:lnTo>
                    <a:lnTo>
                      <a:pt x="471" y="321"/>
                    </a:lnTo>
                    <a:lnTo>
                      <a:pt x="491" y="305"/>
                    </a:lnTo>
                    <a:lnTo>
                      <a:pt x="500" y="301"/>
                    </a:lnTo>
                    <a:lnTo>
                      <a:pt x="501" y="291"/>
                    </a:lnTo>
                    <a:lnTo>
                      <a:pt x="513" y="288"/>
                    </a:lnTo>
                    <a:lnTo>
                      <a:pt x="547" y="296"/>
                    </a:lnTo>
                    <a:lnTo>
                      <a:pt x="545" y="282"/>
                    </a:lnTo>
                    <a:lnTo>
                      <a:pt x="554" y="277"/>
                    </a:lnTo>
                    <a:lnTo>
                      <a:pt x="585" y="288"/>
                    </a:lnTo>
                    <a:lnTo>
                      <a:pt x="591" y="285"/>
                    </a:lnTo>
                    <a:lnTo>
                      <a:pt x="622" y="286"/>
                    </a:lnTo>
                    <a:lnTo>
                      <a:pt x="652" y="288"/>
                    </a:lnTo>
                    <a:lnTo>
                      <a:pt x="664" y="296"/>
                    </a:lnTo>
                    <a:lnTo>
                      <a:pt x="678" y="299"/>
                    </a:lnTo>
                    <a:lnTo>
                      <a:pt x="671" y="286"/>
                    </a:lnTo>
                    <a:lnTo>
                      <a:pt x="682" y="280"/>
                    </a:lnTo>
                    <a:lnTo>
                      <a:pt x="649" y="240"/>
                    </a:lnTo>
                    <a:lnTo>
                      <a:pt x="683" y="232"/>
                    </a:lnTo>
                    <a:lnTo>
                      <a:pt x="691" y="226"/>
                    </a:lnTo>
                    <a:lnTo>
                      <a:pt x="687" y="185"/>
                    </a:lnTo>
                    <a:lnTo>
                      <a:pt x="727" y="192"/>
                    </a:lnTo>
                    <a:lnTo>
                      <a:pt x="733" y="181"/>
                    </a:lnTo>
                    <a:lnTo>
                      <a:pt x="723" y="159"/>
                    </a:lnTo>
                    <a:lnTo>
                      <a:pt x="737" y="156"/>
                    </a:lnTo>
                    <a:lnTo>
                      <a:pt x="744" y="140"/>
                    </a:lnTo>
                    <a:lnTo>
                      <a:pt x="728" y="126"/>
                    </a:lnTo>
                    <a:lnTo>
                      <a:pt x="706" y="130"/>
                    </a:lnTo>
                    <a:lnTo>
                      <a:pt x="693" y="120"/>
                    </a:lnTo>
                    <a:lnTo>
                      <a:pt x="678" y="116"/>
                    </a:lnTo>
                    <a:lnTo>
                      <a:pt x="664" y="102"/>
                    </a:lnTo>
                    <a:lnTo>
                      <a:pt x="651" y="98"/>
                    </a:lnTo>
                    <a:lnTo>
                      <a:pt x="628" y="104"/>
                    </a:lnTo>
                    <a:lnTo>
                      <a:pt x="597" y="91"/>
                    </a:lnTo>
                    <a:lnTo>
                      <a:pt x="593" y="103"/>
                    </a:lnTo>
                    <a:lnTo>
                      <a:pt x="525" y="45"/>
                    </a:lnTo>
                    <a:lnTo>
                      <a:pt x="495" y="27"/>
                    </a:lnTo>
                    <a:lnTo>
                      <a:pt x="497" y="21"/>
                    </a:lnTo>
                    <a:lnTo>
                      <a:pt x="464" y="41"/>
                    </a:lnTo>
                    <a:lnTo>
                      <a:pt x="447" y="43"/>
                    </a:lnTo>
                    <a:lnTo>
                      <a:pt x="443" y="31"/>
                    </a:lnTo>
                    <a:lnTo>
                      <a:pt x="417" y="22"/>
                    </a:lnTo>
                    <a:lnTo>
                      <a:pt x="400" y="28"/>
                    </a:lnTo>
                    <a:lnTo>
                      <a:pt x="384" y="5"/>
                    </a:lnTo>
                    <a:lnTo>
                      <a:pt x="384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ADD72E1-7D4A-551D-B395-79919B92AE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35937" y="2849563"/>
                <a:ext cx="300037" cy="149225"/>
              </a:xfrm>
              <a:custGeom>
                <a:avLst/>
                <a:gdLst>
                  <a:gd name="T0" fmla="*/ 189 w 189"/>
                  <a:gd name="T1" fmla="*/ 22 h 94"/>
                  <a:gd name="T2" fmla="*/ 175 w 189"/>
                  <a:gd name="T3" fmla="*/ 19 h 94"/>
                  <a:gd name="T4" fmla="*/ 163 w 189"/>
                  <a:gd name="T5" fmla="*/ 11 h 94"/>
                  <a:gd name="T6" fmla="*/ 133 w 189"/>
                  <a:gd name="T7" fmla="*/ 9 h 94"/>
                  <a:gd name="T8" fmla="*/ 102 w 189"/>
                  <a:gd name="T9" fmla="*/ 8 h 94"/>
                  <a:gd name="T10" fmla="*/ 96 w 189"/>
                  <a:gd name="T11" fmla="*/ 11 h 94"/>
                  <a:gd name="T12" fmla="*/ 65 w 189"/>
                  <a:gd name="T13" fmla="*/ 0 h 94"/>
                  <a:gd name="T14" fmla="*/ 56 w 189"/>
                  <a:gd name="T15" fmla="*/ 5 h 94"/>
                  <a:gd name="T16" fmla="*/ 58 w 189"/>
                  <a:gd name="T17" fmla="*/ 19 h 94"/>
                  <a:gd name="T18" fmla="*/ 24 w 189"/>
                  <a:gd name="T19" fmla="*/ 11 h 94"/>
                  <a:gd name="T20" fmla="*/ 12 w 189"/>
                  <a:gd name="T21" fmla="*/ 14 h 94"/>
                  <a:gd name="T22" fmla="*/ 11 w 189"/>
                  <a:gd name="T23" fmla="*/ 24 h 94"/>
                  <a:gd name="T24" fmla="*/ 18 w 189"/>
                  <a:gd name="T25" fmla="*/ 27 h 94"/>
                  <a:gd name="T26" fmla="*/ 6 w 189"/>
                  <a:gd name="T27" fmla="*/ 41 h 94"/>
                  <a:gd name="T28" fmla="*/ 23 w 189"/>
                  <a:gd name="T29" fmla="*/ 50 h 94"/>
                  <a:gd name="T30" fmla="*/ 35 w 189"/>
                  <a:gd name="T31" fmla="*/ 44 h 94"/>
                  <a:gd name="T32" fmla="*/ 62 w 189"/>
                  <a:gd name="T33" fmla="*/ 56 h 94"/>
                  <a:gd name="T34" fmla="*/ 43 w 189"/>
                  <a:gd name="T35" fmla="*/ 73 h 94"/>
                  <a:gd name="T36" fmla="*/ 27 w 189"/>
                  <a:gd name="T37" fmla="*/ 71 h 94"/>
                  <a:gd name="T38" fmla="*/ 22 w 189"/>
                  <a:gd name="T39" fmla="*/ 79 h 94"/>
                  <a:gd name="T40" fmla="*/ 0 w 189"/>
                  <a:gd name="T41" fmla="*/ 74 h 94"/>
                  <a:gd name="T42" fmla="*/ 3 w 189"/>
                  <a:gd name="T43" fmla="*/ 88 h 94"/>
                  <a:gd name="T44" fmla="*/ 22 w 189"/>
                  <a:gd name="T45" fmla="*/ 86 h 94"/>
                  <a:gd name="T46" fmla="*/ 49 w 189"/>
                  <a:gd name="T47" fmla="*/ 94 h 94"/>
                  <a:gd name="T48" fmla="*/ 85 w 189"/>
                  <a:gd name="T49" fmla="*/ 91 h 94"/>
                  <a:gd name="T50" fmla="*/ 89 w 189"/>
                  <a:gd name="T51" fmla="*/ 85 h 94"/>
                  <a:gd name="T52" fmla="*/ 84 w 189"/>
                  <a:gd name="T53" fmla="*/ 80 h 94"/>
                  <a:gd name="T54" fmla="*/ 99 w 189"/>
                  <a:gd name="T55" fmla="*/ 69 h 94"/>
                  <a:gd name="T56" fmla="*/ 111 w 189"/>
                  <a:gd name="T57" fmla="*/ 64 h 94"/>
                  <a:gd name="T58" fmla="*/ 132 w 189"/>
                  <a:gd name="T59" fmla="*/ 67 h 94"/>
                  <a:gd name="T60" fmla="*/ 134 w 189"/>
                  <a:gd name="T61" fmla="*/ 52 h 94"/>
                  <a:gd name="T62" fmla="*/ 159 w 189"/>
                  <a:gd name="T63" fmla="*/ 49 h 94"/>
                  <a:gd name="T64" fmla="*/ 162 w 189"/>
                  <a:gd name="T65" fmla="*/ 41 h 94"/>
                  <a:gd name="T66" fmla="*/ 188 w 189"/>
                  <a:gd name="T67" fmla="*/ 27 h 94"/>
                  <a:gd name="T68" fmla="*/ 189 w 189"/>
                  <a:gd name="T69" fmla="*/ 22 h 94"/>
                  <a:gd name="T70" fmla="*/ 189 w 189"/>
                  <a:gd name="T71" fmla="*/ 22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89" h="94">
                    <a:moveTo>
                      <a:pt x="189" y="22"/>
                    </a:moveTo>
                    <a:lnTo>
                      <a:pt x="175" y="19"/>
                    </a:lnTo>
                    <a:lnTo>
                      <a:pt x="163" y="11"/>
                    </a:lnTo>
                    <a:lnTo>
                      <a:pt x="133" y="9"/>
                    </a:lnTo>
                    <a:lnTo>
                      <a:pt x="102" y="8"/>
                    </a:lnTo>
                    <a:lnTo>
                      <a:pt x="96" y="11"/>
                    </a:lnTo>
                    <a:lnTo>
                      <a:pt x="65" y="0"/>
                    </a:lnTo>
                    <a:lnTo>
                      <a:pt x="56" y="5"/>
                    </a:lnTo>
                    <a:lnTo>
                      <a:pt x="58" y="19"/>
                    </a:lnTo>
                    <a:lnTo>
                      <a:pt x="24" y="11"/>
                    </a:lnTo>
                    <a:lnTo>
                      <a:pt x="12" y="14"/>
                    </a:lnTo>
                    <a:lnTo>
                      <a:pt x="11" y="24"/>
                    </a:lnTo>
                    <a:lnTo>
                      <a:pt x="18" y="27"/>
                    </a:lnTo>
                    <a:lnTo>
                      <a:pt x="6" y="41"/>
                    </a:lnTo>
                    <a:lnTo>
                      <a:pt x="23" y="50"/>
                    </a:lnTo>
                    <a:lnTo>
                      <a:pt x="35" y="44"/>
                    </a:lnTo>
                    <a:lnTo>
                      <a:pt x="62" y="56"/>
                    </a:lnTo>
                    <a:lnTo>
                      <a:pt x="43" y="73"/>
                    </a:lnTo>
                    <a:lnTo>
                      <a:pt x="27" y="71"/>
                    </a:lnTo>
                    <a:lnTo>
                      <a:pt x="22" y="79"/>
                    </a:lnTo>
                    <a:lnTo>
                      <a:pt x="0" y="74"/>
                    </a:lnTo>
                    <a:lnTo>
                      <a:pt x="3" y="88"/>
                    </a:lnTo>
                    <a:lnTo>
                      <a:pt x="22" y="86"/>
                    </a:lnTo>
                    <a:lnTo>
                      <a:pt x="49" y="94"/>
                    </a:lnTo>
                    <a:lnTo>
                      <a:pt x="85" y="91"/>
                    </a:lnTo>
                    <a:lnTo>
                      <a:pt x="89" y="85"/>
                    </a:lnTo>
                    <a:lnTo>
                      <a:pt x="84" y="80"/>
                    </a:lnTo>
                    <a:lnTo>
                      <a:pt x="99" y="69"/>
                    </a:lnTo>
                    <a:lnTo>
                      <a:pt x="111" y="64"/>
                    </a:lnTo>
                    <a:lnTo>
                      <a:pt x="132" y="67"/>
                    </a:lnTo>
                    <a:lnTo>
                      <a:pt x="134" y="52"/>
                    </a:lnTo>
                    <a:lnTo>
                      <a:pt x="159" y="49"/>
                    </a:lnTo>
                    <a:lnTo>
                      <a:pt x="162" y="41"/>
                    </a:lnTo>
                    <a:lnTo>
                      <a:pt x="188" y="27"/>
                    </a:lnTo>
                    <a:lnTo>
                      <a:pt x="189" y="22"/>
                    </a:lnTo>
                    <a:lnTo>
                      <a:pt x="189" y="2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367F4AC-D733-E7D7-C871-E6672E1F41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83712" y="3933826"/>
                <a:ext cx="174625" cy="153988"/>
              </a:xfrm>
              <a:custGeom>
                <a:avLst/>
                <a:gdLst>
                  <a:gd name="T0" fmla="*/ 103 w 110"/>
                  <a:gd name="T1" fmla="*/ 8 h 97"/>
                  <a:gd name="T2" fmla="*/ 83 w 110"/>
                  <a:gd name="T3" fmla="*/ 0 h 97"/>
                  <a:gd name="T4" fmla="*/ 76 w 110"/>
                  <a:gd name="T5" fmla="*/ 16 h 97"/>
                  <a:gd name="T6" fmla="*/ 58 w 110"/>
                  <a:gd name="T7" fmla="*/ 7 h 97"/>
                  <a:gd name="T8" fmla="*/ 38 w 110"/>
                  <a:gd name="T9" fmla="*/ 4 h 97"/>
                  <a:gd name="T10" fmla="*/ 11 w 110"/>
                  <a:gd name="T11" fmla="*/ 8 h 97"/>
                  <a:gd name="T12" fmla="*/ 0 w 110"/>
                  <a:gd name="T13" fmla="*/ 28 h 97"/>
                  <a:gd name="T14" fmla="*/ 8 w 110"/>
                  <a:gd name="T15" fmla="*/ 56 h 97"/>
                  <a:gd name="T16" fmla="*/ 21 w 110"/>
                  <a:gd name="T17" fmla="*/ 81 h 97"/>
                  <a:gd name="T18" fmla="*/ 31 w 110"/>
                  <a:gd name="T19" fmla="*/ 93 h 97"/>
                  <a:gd name="T20" fmla="*/ 48 w 110"/>
                  <a:gd name="T21" fmla="*/ 97 h 97"/>
                  <a:gd name="T22" fmla="*/ 65 w 110"/>
                  <a:gd name="T23" fmla="*/ 88 h 97"/>
                  <a:gd name="T24" fmla="*/ 87 w 110"/>
                  <a:gd name="T25" fmla="*/ 86 h 97"/>
                  <a:gd name="T26" fmla="*/ 77 w 110"/>
                  <a:gd name="T27" fmla="*/ 71 h 97"/>
                  <a:gd name="T28" fmla="*/ 110 w 110"/>
                  <a:gd name="T29" fmla="*/ 53 h 97"/>
                  <a:gd name="T30" fmla="*/ 109 w 110"/>
                  <a:gd name="T31" fmla="*/ 24 h 97"/>
                  <a:gd name="T32" fmla="*/ 103 w 110"/>
                  <a:gd name="T33" fmla="*/ 8 h 97"/>
                  <a:gd name="T34" fmla="*/ 103 w 110"/>
                  <a:gd name="T35" fmla="*/ 8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0" h="97">
                    <a:moveTo>
                      <a:pt x="103" y="8"/>
                    </a:moveTo>
                    <a:lnTo>
                      <a:pt x="83" y="0"/>
                    </a:lnTo>
                    <a:lnTo>
                      <a:pt x="76" y="16"/>
                    </a:lnTo>
                    <a:lnTo>
                      <a:pt x="58" y="7"/>
                    </a:lnTo>
                    <a:lnTo>
                      <a:pt x="38" y="4"/>
                    </a:lnTo>
                    <a:lnTo>
                      <a:pt x="11" y="8"/>
                    </a:lnTo>
                    <a:lnTo>
                      <a:pt x="0" y="28"/>
                    </a:lnTo>
                    <a:lnTo>
                      <a:pt x="8" y="56"/>
                    </a:lnTo>
                    <a:lnTo>
                      <a:pt x="21" y="81"/>
                    </a:lnTo>
                    <a:lnTo>
                      <a:pt x="31" y="93"/>
                    </a:lnTo>
                    <a:lnTo>
                      <a:pt x="48" y="97"/>
                    </a:lnTo>
                    <a:lnTo>
                      <a:pt x="65" y="88"/>
                    </a:lnTo>
                    <a:lnTo>
                      <a:pt x="87" y="86"/>
                    </a:lnTo>
                    <a:lnTo>
                      <a:pt x="77" y="71"/>
                    </a:lnTo>
                    <a:lnTo>
                      <a:pt x="110" y="53"/>
                    </a:lnTo>
                    <a:lnTo>
                      <a:pt x="109" y="24"/>
                    </a:lnTo>
                    <a:lnTo>
                      <a:pt x="103" y="8"/>
                    </a:lnTo>
                    <a:lnTo>
                      <a:pt x="103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E8AF3BB-365E-0C98-01EA-0B78CBDC5E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17112" y="3024188"/>
                <a:ext cx="141287" cy="161925"/>
              </a:xfrm>
              <a:custGeom>
                <a:avLst/>
                <a:gdLst>
                  <a:gd name="T0" fmla="*/ 0 w 89"/>
                  <a:gd name="T1" fmla="*/ 21 h 102"/>
                  <a:gd name="T2" fmla="*/ 24 w 89"/>
                  <a:gd name="T3" fmla="*/ 42 h 102"/>
                  <a:gd name="T4" fmla="*/ 10 w 89"/>
                  <a:gd name="T5" fmla="*/ 45 h 102"/>
                  <a:gd name="T6" fmla="*/ 30 w 89"/>
                  <a:gd name="T7" fmla="*/ 71 h 102"/>
                  <a:gd name="T8" fmla="*/ 35 w 89"/>
                  <a:gd name="T9" fmla="*/ 89 h 102"/>
                  <a:gd name="T10" fmla="*/ 42 w 89"/>
                  <a:gd name="T11" fmla="*/ 102 h 102"/>
                  <a:gd name="T12" fmla="*/ 59 w 89"/>
                  <a:gd name="T13" fmla="*/ 100 h 102"/>
                  <a:gd name="T14" fmla="*/ 71 w 89"/>
                  <a:gd name="T15" fmla="*/ 90 h 102"/>
                  <a:gd name="T16" fmla="*/ 87 w 89"/>
                  <a:gd name="T17" fmla="*/ 86 h 102"/>
                  <a:gd name="T18" fmla="*/ 89 w 89"/>
                  <a:gd name="T19" fmla="*/ 72 h 102"/>
                  <a:gd name="T20" fmla="*/ 76 w 89"/>
                  <a:gd name="T21" fmla="*/ 44 h 102"/>
                  <a:gd name="T22" fmla="*/ 64 w 89"/>
                  <a:gd name="T23" fmla="*/ 29 h 102"/>
                  <a:gd name="T24" fmla="*/ 33 w 89"/>
                  <a:gd name="T25" fmla="*/ 0 h 102"/>
                  <a:gd name="T26" fmla="*/ 33 w 89"/>
                  <a:gd name="T27" fmla="*/ 6 h 102"/>
                  <a:gd name="T28" fmla="*/ 25 w 89"/>
                  <a:gd name="T29" fmla="*/ 7 h 102"/>
                  <a:gd name="T30" fmla="*/ 12 w 89"/>
                  <a:gd name="T31" fmla="*/ 9 h 102"/>
                  <a:gd name="T32" fmla="*/ 10 w 89"/>
                  <a:gd name="T33" fmla="*/ 19 h 102"/>
                  <a:gd name="T34" fmla="*/ 1 w 89"/>
                  <a:gd name="T35" fmla="*/ 18 h 102"/>
                  <a:gd name="T36" fmla="*/ 0 w 89"/>
                  <a:gd name="T37" fmla="*/ 21 h 102"/>
                  <a:gd name="T38" fmla="*/ 0 w 89"/>
                  <a:gd name="T39" fmla="*/ 2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9" h="102">
                    <a:moveTo>
                      <a:pt x="0" y="21"/>
                    </a:moveTo>
                    <a:lnTo>
                      <a:pt x="24" y="42"/>
                    </a:lnTo>
                    <a:lnTo>
                      <a:pt x="10" y="45"/>
                    </a:lnTo>
                    <a:lnTo>
                      <a:pt x="30" y="71"/>
                    </a:lnTo>
                    <a:lnTo>
                      <a:pt x="35" y="89"/>
                    </a:lnTo>
                    <a:lnTo>
                      <a:pt x="42" y="102"/>
                    </a:lnTo>
                    <a:lnTo>
                      <a:pt x="59" y="100"/>
                    </a:lnTo>
                    <a:lnTo>
                      <a:pt x="71" y="90"/>
                    </a:lnTo>
                    <a:lnTo>
                      <a:pt x="87" y="86"/>
                    </a:lnTo>
                    <a:lnTo>
                      <a:pt x="89" y="72"/>
                    </a:lnTo>
                    <a:lnTo>
                      <a:pt x="76" y="44"/>
                    </a:lnTo>
                    <a:lnTo>
                      <a:pt x="64" y="29"/>
                    </a:lnTo>
                    <a:lnTo>
                      <a:pt x="33" y="0"/>
                    </a:lnTo>
                    <a:lnTo>
                      <a:pt x="33" y="6"/>
                    </a:lnTo>
                    <a:lnTo>
                      <a:pt x="25" y="7"/>
                    </a:lnTo>
                    <a:lnTo>
                      <a:pt x="12" y="9"/>
                    </a:lnTo>
                    <a:lnTo>
                      <a:pt x="10" y="19"/>
                    </a:lnTo>
                    <a:lnTo>
                      <a:pt x="1" y="18"/>
                    </a:lnTo>
                    <a:lnTo>
                      <a:pt x="0" y="21"/>
                    </a:lnTo>
                    <a:lnTo>
                      <a:pt x="0" y="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59EF80C-385A-C463-39BD-43B6651013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6175" y="3349626"/>
                <a:ext cx="60325" cy="57150"/>
              </a:xfrm>
              <a:custGeom>
                <a:avLst/>
                <a:gdLst>
                  <a:gd name="T0" fmla="*/ 25 w 38"/>
                  <a:gd name="T1" fmla="*/ 2 h 36"/>
                  <a:gd name="T2" fmla="*/ 12 w 38"/>
                  <a:gd name="T3" fmla="*/ 0 h 36"/>
                  <a:gd name="T4" fmla="*/ 0 w 38"/>
                  <a:gd name="T5" fmla="*/ 22 h 36"/>
                  <a:gd name="T6" fmla="*/ 17 w 38"/>
                  <a:gd name="T7" fmla="*/ 24 h 36"/>
                  <a:gd name="T8" fmla="*/ 24 w 38"/>
                  <a:gd name="T9" fmla="*/ 36 h 36"/>
                  <a:gd name="T10" fmla="*/ 38 w 38"/>
                  <a:gd name="T11" fmla="*/ 36 h 36"/>
                  <a:gd name="T12" fmla="*/ 29 w 38"/>
                  <a:gd name="T13" fmla="*/ 18 h 36"/>
                  <a:gd name="T14" fmla="*/ 30 w 38"/>
                  <a:gd name="T15" fmla="*/ 12 h 36"/>
                  <a:gd name="T16" fmla="*/ 25 w 38"/>
                  <a:gd name="T17" fmla="*/ 2 h 36"/>
                  <a:gd name="T18" fmla="*/ 25 w 38"/>
                  <a:gd name="T19" fmla="*/ 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36">
                    <a:moveTo>
                      <a:pt x="25" y="2"/>
                    </a:moveTo>
                    <a:lnTo>
                      <a:pt x="12" y="0"/>
                    </a:lnTo>
                    <a:lnTo>
                      <a:pt x="0" y="22"/>
                    </a:lnTo>
                    <a:lnTo>
                      <a:pt x="17" y="24"/>
                    </a:lnTo>
                    <a:lnTo>
                      <a:pt x="24" y="36"/>
                    </a:lnTo>
                    <a:lnTo>
                      <a:pt x="38" y="36"/>
                    </a:lnTo>
                    <a:lnTo>
                      <a:pt x="29" y="18"/>
                    </a:lnTo>
                    <a:lnTo>
                      <a:pt x="30" y="12"/>
                    </a:lnTo>
                    <a:lnTo>
                      <a:pt x="25" y="2"/>
                    </a:lnTo>
                    <a:lnTo>
                      <a:pt x="25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DCBA54E-E936-D714-16FE-324B03DF56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75762" y="3635376"/>
                <a:ext cx="273050" cy="323850"/>
              </a:xfrm>
              <a:custGeom>
                <a:avLst/>
                <a:gdLst>
                  <a:gd name="T0" fmla="*/ 171 w 172"/>
                  <a:gd name="T1" fmla="*/ 196 h 204"/>
                  <a:gd name="T2" fmla="*/ 172 w 172"/>
                  <a:gd name="T3" fmla="*/ 173 h 204"/>
                  <a:gd name="T4" fmla="*/ 164 w 172"/>
                  <a:gd name="T5" fmla="*/ 156 h 204"/>
                  <a:gd name="T6" fmla="*/ 146 w 172"/>
                  <a:gd name="T7" fmla="*/ 139 h 204"/>
                  <a:gd name="T8" fmla="*/ 131 w 172"/>
                  <a:gd name="T9" fmla="*/ 119 h 204"/>
                  <a:gd name="T10" fmla="*/ 109 w 172"/>
                  <a:gd name="T11" fmla="*/ 91 h 204"/>
                  <a:gd name="T12" fmla="*/ 82 w 172"/>
                  <a:gd name="T13" fmla="*/ 76 h 204"/>
                  <a:gd name="T14" fmla="*/ 87 w 172"/>
                  <a:gd name="T15" fmla="*/ 67 h 204"/>
                  <a:gd name="T16" fmla="*/ 99 w 172"/>
                  <a:gd name="T17" fmla="*/ 61 h 204"/>
                  <a:gd name="T18" fmla="*/ 88 w 172"/>
                  <a:gd name="T19" fmla="*/ 40 h 204"/>
                  <a:gd name="T20" fmla="*/ 62 w 172"/>
                  <a:gd name="T21" fmla="*/ 40 h 204"/>
                  <a:gd name="T22" fmla="*/ 49 w 172"/>
                  <a:gd name="T23" fmla="*/ 19 h 204"/>
                  <a:gd name="T24" fmla="*/ 34 w 172"/>
                  <a:gd name="T25" fmla="*/ 0 h 204"/>
                  <a:gd name="T26" fmla="*/ 24 w 172"/>
                  <a:gd name="T27" fmla="*/ 4 h 204"/>
                  <a:gd name="T28" fmla="*/ 32 w 172"/>
                  <a:gd name="T29" fmla="*/ 31 h 204"/>
                  <a:gd name="T30" fmla="*/ 20 w 172"/>
                  <a:gd name="T31" fmla="*/ 30 h 204"/>
                  <a:gd name="T32" fmla="*/ 19 w 172"/>
                  <a:gd name="T33" fmla="*/ 25 h 204"/>
                  <a:gd name="T34" fmla="*/ 3 w 172"/>
                  <a:gd name="T35" fmla="*/ 40 h 204"/>
                  <a:gd name="T36" fmla="*/ 0 w 172"/>
                  <a:gd name="T37" fmla="*/ 49 h 204"/>
                  <a:gd name="T38" fmla="*/ 9 w 172"/>
                  <a:gd name="T39" fmla="*/ 56 h 204"/>
                  <a:gd name="T40" fmla="*/ 13 w 172"/>
                  <a:gd name="T41" fmla="*/ 70 h 204"/>
                  <a:gd name="T42" fmla="*/ 27 w 172"/>
                  <a:gd name="T43" fmla="*/ 71 h 204"/>
                  <a:gd name="T44" fmla="*/ 26 w 172"/>
                  <a:gd name="T45" fmla="*/ 96 h 204"/>
                  <a:gd name="T46" fmla="*/ 30 w 172"/>
                  <a:gd name="T47" fmla="*/ 118 h 204"/>
                  <a:gd name="T48" fmla="*/ 49 w 172"/>
                  <a:gd name="T49" fmla="*/ 104 h 204"/>
                  <a:gd name="T50" fmla="*/ 56 w 172"/>
                  <a:gd name="T51" fmla="*/ 108 h 204"/>
                  <a:gd name="T52" fmla="*/ 68 w 172"/>
                  <a:gd name="T53" fmla="*/ 108 h 204"/>
                  <a:gd name="T54" fmla="*/ 71 w 172"/>
                  <a:gd name="T55" fmla="*/ 99 h 204"/>
                  <a:gd name="T56" fmla="*/ 87 w 172"/>
                  <a:gd name="T57" fmla="*/ 100 h 204"/>
                  <a:gd name="T58" fmla="*/ 105 w 172"/>
                  <a:gd name="T59" fmla="*/ 120 h 204"/>
                  <a:gd name="T60" fmla="*/ 110 w 172"/>
                  <a:gd name="T61" fmla="*/ 143 h 204"/>
                  <a:gd name="T62" fmla="*/ 130 w 172"/>
                  <a:gd name="T63" fmla="*/ 164 h 204"/>
                  <a:gd name="T64" fmla="*/ 132 w 172"/>
                  <a:gd name="T65" fmla="*/ 184 h 204"/>
                  <a:gd name="T66" fmla="*/ 126 w 172"/>
                  <a:gd name="T67" fmla="*/ 195 h 204"/>
                  <a:gd name="T68" fmla="*/ 144 w 172"/>
                  <a:gd name="T69" fmla="*/ 204 h 204"/>
                  <a:gd name="T70" fmla="*/ 151 w 172"/>
                  <a:gd name="T71" fmla="*/ 188 h 204"/>
                  <a:gd name="T72" fmla="*/ 171 w 172"/>
                  <a:gd name="T73" fmla="*/ 196 h 204"/>
                  <a:gd name="T74" fmla="*/ 171 w 172"/>
                  <a:gd name="T75" fmla="*/ 196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72" h="204">
                    <a:moveTo>
                      <a:pt x="171" y="196"/>
                    </a:moveTo>
                    <a:lnTo>
                      <a:pt x="172" y="173"/>
                    </a:lnTo>
                    <a:lnTo>
                      <a:pt x="164" y="156"/>
                    </a:lnTo>
                    <a:lnTo>
                      <a:pt x="146" y="139"/>
                    </a:lnTo>
                    <a:lnTo>
                      <a:pt x="131" y="119"/>
                    </a:lnTo>
                    <a:lnTo>
                      <a:pt x="109" y="91"/>
                    </a:lnTo>
                    <a:lnTo>
                      <a:pt x="82" y="76"/>
                    </a:lnTo>
                    <a:lnTo>
                      <a:pt x="87" y="67"/>
                    </a:lnTo>
                    <a:lnTo>
                      <a:pt x="99" y="61"/>
                    </a:lnTo>
                    <a:lnTo>
                      <a:pt x="88" y="40"/>
                    </a:lnTo>
                    <a:lnTo>
                      <a:pt x="62" y="40"/>
                    </a:lnTo>
                    <a:lnTo>
                      <a:pt x="49" y="19"/>
                    </a:lnTo>
                    <a:lnTo>
                      <a:pt x="34" y="0"/>
                    </a:lnTo>
                    <a:lnTo>
                      <a:pt x="24" y="4"/>
                    </a:lnTo>
                    <a:lnTo>
                      <a:pt x="32" y="31"/>
                    </a:lnTo>
                    <a:lnTo>
                      <a:pt x="20" y="30"/>
                    </a:lnTo>
                    <a:lnTo>
                      <a:pt x="19" y="25"/>
                    </a:lnTo>
                    <a:lnTo>
                      <a:pt x="3" y="40"/>
                    </a:lnTo>
                    <a:lnTo>
                      <a:pt x="0" y="49"/>
                    </a:lnTo>
                    <a:lnTo>
                      <a:pt x="9" y="56"/>
                    </a:lnTo>
                    <a:lnTo>
                      <a:pt x="13" y="70"/>
                    </a:lnTo>
                    <a:lnTo>
                      <a:pt x="27" y="71"/>
                    </a:lnTo>
                    <a:lnTo>
                      <a:pt x="26" y="96"/>
                    </a:lnTo>
                    <a:lnTo>
                      <a:pt x="30" y="118"/>
                    </a:lnTo>
                    <a:lnTo>
                      <a:pt x="49" y="104"/>
                    </a:lnTo>
                    <a:lnTo>
                      <a:pt x="56" y="108"/>
                    </a:lnTo>
                    <a:lnTo>
                      <a:pt x="68" y="108"/>
                    </a:lnTo>
                    <a:lnTo>
                      <a:pt x="71" y="99"/>
                    </a:lnTo>
                    <a:lnTo>
                      <a:pt x="87" y="100"/>
                    </a:lnTo>
                    <a:lnTo>
                      <a:pt x="105" y="120"/>
                    </a:lnTo>
                    <a:lnTo>
                      <a:pt x="110" y="143"/>
                    </a:lnTo>
                    <a:lnTo>
                      <a:pt x="130" y="164"/>
                    </a:lnTo>
                    <a:lnTo>
                      <a:pt x="132" y="184"/>
                    </a:lnTo>
                    <a:lnTo>
                      <a:pt x="126" y="195"/>
                    </a:lnTo>
                    <a:lnTo>
                      <a:pt x="144" y="204"/>
                    </a:lnTo>
                    <a:lnTo>
                      <a:pt x="151" y="188"/>
                    </a:lnTo>
                    <a:lnTo>
                      <a:pt x="171" y="196"/>
                    </a:lnTo>
                    <a:lnTo>
                      <a:pt x="171" y="19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1778D8F-69B8-6BF5-F27E-6296EFFACC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48700" y="4113213"/>
                <a:ext cx="69850" cy="144463"/>
              </a:xfrm>
              <a:custGeom>
                <a:avLst/>
                <a:gdLst>
                  <a:gd name="T0" fmla="*/ 34 w 44"/>
                  <a:gd name="T1" fmla="*/ 86 h 91"/>
                  <a:gd name="T2" fmla="*/ 42 w 44"/>
                  <a:gd name="T3" fmla="*/ 79 h 91"/>
                  <a:gd name="T4" fmla="*/ 44 w 44"/>
                  <a:gd name="T5" fmla="*/ 54 h 91"/>
                  <a:gd name="T6" fmla="*/ 33 w 44"/>
                  <a:gd name="T7" fmla="*/ 30 h 91"/>
                  <a:gd name="T8" fmla="*/ 22 w 44"/>
                  <a:gd name="T9" fmla="*/ 13 h 91"/>
                  <a:gd name="T10" fmla="*/ 6 w 44"/>
                  <a:gd name="T11" fmla="*/ 0 h 91"/>
                  <a:gd name="T12" fmla="*/ 0 w 44"/>
                  <a:gd name="T13" fmla="*/ 38 h 91"/>
                  <a:gd name="T14" fmla="*/ 5 w 44"/>
                  <a:gd name="T15" fmla="*/ 72 h 91"/>
                  <a:gd name="T16" fmla="*/ 16 w 44"/>
                  <a:gd name="T17" fmla="*/ 91 h 91"/>
                  <a:gd name="T18" fmla="*/ 34 w 44"/>
                  <a:gd name="T19" fmla="*/ 86 h 91"/>
                  <a:gd name="T20" fmla="*/ 34 w 44"/>
                  <a:gd name="T21" fmla="*/ 86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" h="91">
                    <a:moveTo>
                      <a:pt x="34" y="86"/>
                    </a:moveTo>
                    <a:lnTo>
                      <a:pt x="42" y="79"/>
                    </a:lnTo>
                    <a:lnTo>
                      <a:pt x="44" y="54"/>
                    </a:lnTo>
                    <a:lnTo>
                      <a:pt x="33" y="30"/>
                    </a:lnTo>
                    <a:lnTo>
                      <a:pt x="22" y="13"/>
                    </a:lnTo>
                    <a:lnTo>
                      <a:pt x="6" y="0"/>
                    </a:lnTo>
                    <a:lnTo>
                      <a:pt x="0" y="38"/>
                    </a:lnTo>
                    <a:lnTo>
                      <a:pt x="5" y="72"/>
                    </a:lnTo>
                    <a:lnTo>
                      <a:pt x="16" y="91"/>
                    </a:lnTo>
                    <a:lnTo>
                      <a:pt x="34" y="86"/>
                    </a:lnTo>
                    <a:lnTo>
                      <a:pt x="34" y="8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5EFB654-BED0-11AD-2A5D-1B656801E4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15412" y="3414713"/>
                <a:ext cx="290512" cy="693738"/>
              </a:xfrm>
              <a:custGeom>
                <a:avLst/>
                <a:gdLst>
                  <a:gd name="T0" fmla="*/ 180 w 183"/>
                  <a:gd name="T1" fmla="*/ 154 h 437"/>
                  <a:gd name="T2" fmla="*/ 156 w 183"/>
                  <a:gd name="T3" fmla="*/ 156 h 437"/>
                  <a:gd name="T4" fmla="*/ 142 w 183"/>
                  <a:gd name="T5" fmla="*/ 128 h 437"/>
                  <a:gd name="T6" fmla="*/ 120 w 183"/>
                  <a:gd name="T7" fmla="*/ 101 h 437"/>
                  <a:gd name="T8" fmla="*/ 97 w 183"/>
                  <a:gd name="T9" fmla="*/ 77 h 437"/>
                  <a:gd name="T10" fmla="*/ 109 w 183"/>
                  <a:gd name="T11" fmla="*/ 37 h 437"/>
                  <a:gd name="T12" fmla="*/ 94 w 183"/>
                  <a:gd name="T13" fmla="*/ 13 h 437"/>
                  <a:gd name="T14" fmla="*/ 72 w 183"/>
                  <a:gd name="T15" fmla="*/ 1 h 437"/>
                  <a:gd name="T16" fmla="*/ 71 w 183"/>
                  <a:gd name="T17" fmla="*/ 15 h 437"/>
                  <a:gd name="T18" fmla="*/ 59 w 183"/>
                  <a:gd name="T19" fmla="*/ 25 h 437"/>
                  <a:gd name="T20" fmla="*/ 41 w 183"/>
                  <a:gd name="T21" fmla="*/ 55 h 437"/>
                  <a:gd name="T22" fmla="*/ 33 w 183"/>
                  <a:gd name="T23" fmla="*/ 87 h 437"/>
                  <a:gd name="T24" fmla="*/ 11 w 183"/>
                  <a:gd name="T25" fmla="*/ 101 h 437"/>
                  <a:gd name="T26" fmla="*/ 11 w 183"/>
                  <a:gd name="T27" fmla="*/ 134 h 437"/>
                  <a:gd name="T28" fmla="*/ 5 w 183"/>
                  <a:gd name="T29" fmla="*/ 150 h 437"/>
                  <a:gd name="T30" fmla="*/ 0 w 183"/>
                  <a:gd name="T31" fmla="*/ 163 h 437"/>
                  <a:gd name="T32" fmla="*/ 20 w 183"/>
                  <a:gd name="T33" fmla="*/ 201 h 437"/>
                  <a:gd name="T34" fmla="*/ 31 w 183"/>
                  <a:gd name="T35" fmla="*/ 213 h 437"/>
                  <a:gd name="T36" fmla="*/ 59 w 183"/>
                  <a:gd name="T37" fmla="*/ 262 h 437"/>
                  <a:gd name="T38" fmla="*/ 69 w 183"/>
                  <a:gd name="T39" fmla="*/ 297 h 437"/>
                  <a:gd name="T40" fmla="*/ 102 w 183"/>
                  <a:gd name="T41" fmla="*/ 282 h 437"/>
                  <a:gd name="T42" fmla="*/ 127 w 183"/>
                  <a:gd name="T43" fmla="*/ 290 h 437"/>
                  <a:gd name="T44" fmla="*/ 143 w 183"/>
                  <a:gd name="T45" fmla="*/ 349 h 437"/>
                  <a:gd name="T46" fmla="*/ 154 w 183"/>
                  <a:gd name="T47" fmla="*/ 387 h 437"/>
                  <a:gd name="T48" fmla="*/ 157 w 183"/>
                  <a:gd name="T49" fmla="*/ 419 h 437"/>
                  <a:gd name="T50" fmla="*/ 169 w 183"/>
                  <a:gd name="T51" fmla="*/ 413 h 437"/>
                  <a:gd name="T52" fmla="*/ 168 w 183"/>
                  <a:gd name="T53" fmla="*/ 369 h 437"/>
                  <a:gd name="T54" fmla="*/ 164 w 183"/>
                  <a:gd name="T55" fmla="*/ 345 h 437"/>
                  <a:gd name="T56" fmla="*/ 141 w 183"/>
                  <a:gd name="T57" fmla="*/ 314 h 437"/>
                  <a:gd name="T58" fmla="*/ 153 w 183"/>
                  <a:gd name="T59" fmla="*/ 289 h 437"/>
                  <a:gd name="T60" fmla="*/ 127 w 183"/>
                  <a:gd name="T61" fmla="*/ 256 h 437"/>
                  <a:gd name="T62" fmla="*/ 122 w 183"/>
                  <a:gd name="T63" fmla="*/ 231 h 437"/>
                  <a:gd name="T64" fmla="*/ 142 w 183"/>
                  <a:gd name="T65" fmla="*/ 204 h 437"/>
                  <a:gd name="T66" fmla="*/ 164 w 183"/>
                  <a:gd name="T67" fmla="*/ 188 h 437"/>
                  <a:gd name="T68" fmla="*/ 183 w 183"/>
                  <a:gd name="T69" fmla="*/ 164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83" h="437">
                    <a:moveTo>
                      <a:pt x="183" y="164"/>
                    </a:moveTo>
                    <a:lnTo>
                      <a:pt x="180" y="154"/>
                    </a:lnTo>
                    <a:lnTo>
                      <a:pt x="166" y="161"/>
                    </a:lnTo>
                    <a:lnTo>
                      <a:pt x="156" y="156"/>
                    </a:lnTo>
                    <a:lnTo>
                      <a:pt x="140" y="148"/>
                    </a:lnTo>
                    <a:lnTo>
                      <a:pt x="142" y="128"/>
                    </a:lnTo>
                    <a:lnTo>
                      <a:pt x="128" y="123"/>
                    </a:lnTo>
                    <a:lnTo>
                      <a:pt x="120" y="101"/>
                    </a:lnTo>
                    <a:lnTo>
                      <a:pt x="99" y="105"/>
                    </a:lnTo>
                    <a:lnTo>
                      <a:pt x="97" y="77"/>
                    </a:lnTo>
                    <a:lnTo>
                      <a:pt x="112" y="57"/>
                    </a:lnTo>
                    <a:lnTo>
                      <a:pt x="109" y="37"/>
                    </a:lnTo>
                    <a:lnTo>
                      <a:pt x="104" y="19"/>
                    </a:lnTo>
                    <a:lnTo>
                      <a:pt x="94" y="13"/>
                    </a:lnTo>
                    <a:lnTo>
                      <a:pt x="84" y="0"/>
                    </a:lnTo>
                    <a:lnTo>
                      <a:pt x="72" y="1"/>
                    </a:lnTo>
                    <a:lnTo>
                      <a:pt x="76" y="10"/>
                    </a:lnTo>
                    <a:lnTo>
                      <a:pt x="71" y="15"/>
                    </a:lnTo>
                    <a:lnTo>
                      <a:pt x="75" y="29"/>
                    </a:lnTo>
                    <a:lnTo>
                      <a:pt x="59" y="25"/>
                    </a:lnTo>
                    <a:lnTo>
                      <a:pt x="37" y="41"/>
                    </a:lnTo>
                    <a:lnTo>
                      <a:pt x="41" y="55"/>
                    </a:lnTo>
                    <a:lnTo>
                      <a:pt x="32" y="75"/>
                    </a:lnTo>
                    <a:lnTo>
                      <a:pt x="33" y="87"/>
                    </a:lnTo>
                    <a:lnTo>
                      <a:pt x="28" y="107"/>
                    </a:lnTo>
                    <a:lnTo>
                      <a:pt x="11" y="101"/>
                    </a:lnTo>
                    <a:lnTo>
                      <a:pt x="15" y="125"/>
                    </a:lnTo>
                    <a:lnTo>
                      <a:pt x="11" y="134"/>
                    </a:lnTo>
                    <a:lnTo>
                      <a:pt x="15" y="144"/>
                    </a:lnTo>
                    <a:lnTo>
                      <a:pt x="5" y="150"/>
                    </a:lnTo>
                    <a:lnTo>
                      <a:pt x="7" y="166"/>
                    </a:lnTo>
                    <a:lnTo>
                      <a:pt x="0" y="163"/>
                    </a:lnTo>
                    <a:lnTo>
                      <a:pt x="3" y="181"/>
                    </a:lnTo>
                    <a:lnTo>
                      <a:pt x="20" y="201"/>
                    </a:lnTo>
                    <a:lnTo>
                      <a:pt x="33" y="205"/>
                    </a:lnTo>
                    <a:lnTo>
                      <a:pt x="31" y="213"/>
                    </a:lnTo>
                    <a:lnTo>
                      <a:pt x="52" y="240"/>
                    </a:lnTo>
                    <a:lnTo>
                      <a:pt x="59" y="262"/>
                    </a:lnTo>
                    <a:lnTo>
                      <a:pt x="56" y="291"/>
                    </a:lnTo>
                    <a:lnTo>
                      <a:pt x="69" y="297"/>
                    </a:lnTo>
                    <a:lnTo>
                      <a:pt x="81" y="300"/>
                    </a:lnTo>
                    <a:lnTo>
                      <a:pt x="102" y="282"/>
                    </a:lnTo>
                    <a:lnTo>
                      <a:pt x="114" y="271"/>
                    </a:lnTo>
                    <a:lnTo>
                      <a:pt x="127" y="290"/>
                    </a:lnTo>
                    <a:lnTo>
                      <a:pt x="134" y="320"/>
                    </a:lnTo>
                    <a:lnTo>
                      <a:pt x="143" y="349"/>
                    </a:lnTo>
                    <a:lnTo>
                      <a:pt x="153" y="361"/>
                    </a:lnTo>
                    <a:lnTo>
                      <a:pt x="154" y="387"/>
                    </a:lnTo>
                    <a:lnTo>
                      <a:pt x="162" y="402"/>
                    </a:lnTo>
                    <a:lnTo>
                      <a:pt x="157" y="419"/>
                    </a:lnTo>
                    <a:lnTo>
                      <a:pt x="160" y="437"/>
                    </a:lnTo>
                    <a:lnTo>
                      <a:pt x="169" y="413"/>
                    </a:lnTo>
                    <a:lnTo>
                      <a:pt x="179" y="390"/>
                    </a:lnTo>
                    <a:lnTo>
                      <a:pt x="168" y="369"/>
                    </a:lnTo>
                    <a:lnTo>
                      <a:pt x="168" y="358"/>
                    </a:lnTo>
                    <a:lnTo>
                      <a:pt x="164" y="345"/>
                    </a:lnTo>
                    <a:lnTo>
                      <a:pt x="148" y="325"/>
                    </a:lnTo>
                    <a:lnTo>
                      <a:pt x="141" y="314"/>
                    </a:lnTo>
                    <a:lnTo>
                      <a:pt x="148" y="309"/>
                    </a:lnTo>
                    <a:lnTo>
                      <a:pt x="153" y="289"/>
                    </a:lnTo>
                    <a:lnTo>
                      <a:pt x="142" y="273"/>
                    </a:lnTo>
                    <a:lnTo>
                      <a:pt x="127" y="256"/>
                    </a:lnTo>
                    <a:lnTo>
                      <a:pt x="113" y="234"/>
                    </a:lnTo>
                    <a:lnTo>
                      <a:pt x="122" y="231"/>
                    </a:lnTo>
                    <a:lnTo>
                      <a:pt x="127" y="205"/>
                    </a:lnTo>
                    <a:lnTo>
                      <a:pt x="142" y="204"/>
                    </a:lnTo>
                    <a:lnTo>
                      <a:pt x="153" y="193"/>
                    </a:lnTo>
                    <a:lnTo>
                      <a:pt x="164" y="188"/>
                    </a:lnTo>
                    <a:lnTo>
                      <a:pt x="167" y="179"/>
                    </a:lnTo>
                    <a:lnTo>
                      <a:pt x="183" y="164"/>
                    </a:lnTo>
                    <a:lnTo>
                      <a:pt x="183" y="16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6838F83-0D06-C89B-0780-DD57651A2A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0275" y="2530476"/>
                <a:ext cx="987425" cy="382588"/>
              </a:xfrm>
              <a:custGeom>
                <a:avLst/>
                <a:gdLst>
                  <a:gd name="T0" fmla="*/ 237 w 622"/>
                  <a:gd name="T1" fmla="*/ 17 h 241"/>
                  <a:gd name="T2" fmla="*/ 194 w 622"/>
                  <a:gd name="T3" fmla="*/ 9 h 241"/>
                  <a:gd name="T4" fmla="*/ 164 w 622"/>
                  <a:gd name="T5" fmla="*/ 23 h 241"/>
                  <a:gd name="T6" fmla="*/ 169 w 622"/>
                  <a:gd name="T7" fmla="*/ 53 h 241"/>
                  <a:gd name="T8" fmla="*/ 121 w 622"/>
                  <a:gd name="T9" fmla="*/ 46 h 241"/>
                  <a:gd name="T10" fmla="*/ 84 w 622"/>
                  <a:gd name="T11" fmla="*/ 35 h 241"/>
                  <a:gd name="T12" fmla="*/ 42 w 622"/>
                  <a:gd name="T13" fmla="*/ 39 h 241"/>
                  <a:gd name="T14" fmla="*/ 0 w 622"/>
                  <a:gd name="T15" fmla="*/ 62 h 241"/>
                  <a:gd name="T16" fmla="*/ 34 w 622"/>
                  <a:gd name="T17" fmla="*/ 91 h 241"/>
                  <a:gd name="T18" fmla="*/ 86 w 622"/>
                  <a:gd name="T19" fmla="*/ 118 h 241"/>
                  <a:gd name="T20" fmla="*/ 102 w 622"/>
                  <a:gd name="T21" fmla="*/ 156 h 241"/>
                  <a:gd name="T22" fmla="*/ 153 w 622"/>
                  <a:gd name="T23" fmla="*/ 163 h 241"/>
                  <a:gd name="T24" fmla="*/ 195 w 622"/>
                  <a:gd name="T25" fmla="*/ 180 h 241"/>
                  <a:gd name="T26" fmla="*/ 231 w 622"/>
                  <a:gd name="T27" fmla="*/ 214 h 241"/>
                  <a:gd name="T28" fmla="*/ 294 w 622"/>
                  <a:gd name="T29" fmla="*/ 219 h 241"/>
                  <a:gd name="T30" fmla="*/ 337 w 622"/>
                  <a:gd name="T31" fmla="*/ 219 h 241"/>
                  <a:gd name="T32" fmla="*/ 395 w 622"/>
                  <a:gd name="T33" fmla="*/ 233 h 241"/>
                  <a:gd name="T34" fmla="*/ 424 w 622"/>
                  <a:gd name="T35" fmla="*/ 228 h 241"/>
                  <a:gd name="T36" fmla="*/ 479 w 622"/>
                  <a:gd name="T37" fmla="*/ 219 h 241"/>
                  <a:gd name="T38" fmla="*/ 505 w 622"/>
                  <a:gd name="T39" fmla="*/ 199 h 241"/>
                  <a:gd name="T40" fmla="*/ 506 w 622"/>
                  <a:gd name="T41" fmla="*/ 184 h 241"/>
                  <a:gd name="T42" fmla="*/ 497 w 622"/>
                  <a:gd name="T43" fmla="*/ 160 h 241"/>
                  <a:gd name="T44" fmla="*/ 532 w 622"/>
                  <a:gd name="T45" fmla="*/ 167 h 241"/>
                  <a:gd name="T46" fmla="*/ 566 w 622"/>
                  <a:gd name="T47" fmla="*/ 145 h 241"/>
                  <a:gd name="T48" fmla="*/ 580 w 622"/>
                  <a:gd name="T49" fmla="*/ 124 h 241"/>
                  <a:gd name="T50" fmla="*/ 622 w 622"/>
                  <a:gd name="T51" fmla="*/ 123 h 241"/>
                  <a:gd name="T52" fmla="*/ 592 w 622"/>
                  <a:gd name="T53" fmla="*/ 99 h 241"/>
                  <a:gd name="T54" fmla="*/ 564 w 622"/>
                  <a:gd name="T55" fmla="*/ 100 h 241"/>
                  <a:gd name="T56" fmla="*/ 535 w 622"/>
                  <a:gd name="T57" fmla="*/ 100 h 241"/>
                  <a:gd name="T58" fmla="*/ 524 w 622"/>
                  <a:gd name="T59" fmla="*/ 66 h 241"/>
                  <a:gd name="T60" fmla="*/ 501 w 622"/>
                  <a:gd name="T61" fmla="*/ 51 h 241"/>
                  <a:gd name="T62" fmla="*/ 474 w 622"/>
                  <a:gd name="T63" fmla="*/ 41 h 241"/>
                  <a:gd name="T64" fmla="*/ 435 w 622"/>
                  <a:gd name="T65" fmla="*/ 60 h 241"/>
                  <a:gd name="T66" fmla="*/ 397 w 622"/>
                  <a:gd name="T67" fmla="*/ 63 h 241"/>
                  <a:gd name="T68" fmla="*/ 362 w 622"/>
                  <a:gd name="T69" fmla="*/ 51 h 241"/>
                  <a:gd name="T70" fmla="*/ 318 w 622"/>
                  <a:gd name="T71" fmla="*/ 37 h 241"/>
                  <a:gd name="T72" fmla="*/ 281 w 622"/>
                  <a:gd name="T73" fmla="*/ 45 h 241"/>
                  <a:gd name="T74" fmla="*/ 251 w 622"/>
                  <a:gd name="T75" fmla="*/ 34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22" h="241">
                    <a:moveTo>
                      <a:pt x="251" y="34"/>
                    </a:moveTo>
                    <a:lnTo>
                      <a:pt x="237" y="17"/>
                    </a:lnTo>
                    <a:lnTo>
                      <a:pt x="212" y="12"/>
                    </a:lnTo>
                    <a:lnTo>
                      <a:pt x="194" y="9"/>
                    </a:lnTo>
                    <a:lnTo>
                      <a:pt x="168" y="0"/>
                    </a:lnTo>
                    <a:lnTo>
                      <a:pt x="164" y="23"/>
                    </a:lnTo>
                    <a:lnTo>
                      <a:pt x="179" y="37"/>
                    </a:lnTo>
                    <a:lnTo>
                      <a:pt x="169" y="53"/>
                    </a:lnTo>
                    <a:lnTo>
                      <a:pt x="139" y="47"/>
                    </a:lnTo>
                    <a:lnTo>
                      <a:pt x="121" y="46"/>
                    </a:lnTo>
                    <a:lnTo>
                      <a:pt x="104" y="35"/>
                    </a:lnTo>
                    <a:lnTo>
                      <a:pt x="84" y="35"/>
                    </a:lnTo>
                    <a:lnTo>
                      <a:pt x="65" y="28"/>
                    </a:lnTo>
                    <a:lnTo>
                      <a:pt x="42" y="39"/>
                    </a:lnTo>
                    <a:lnTo>
                      <a:pt x="18" y="59"/>
                    </a:lnTo>
                    <a:lnTo>
                      <a:pt x="0" y="62"/>
                    </a:lnTo>
                    <a:lnTo>
                      <a:pt x="12" y="79"/>
                    </a:lnTo>
                    <a:lnTo>
                      <a:pt x="34" y="91"/>
                    </a:lnTo>
                    <a:lnTo>
                      <a:pt x="65" y="100"/>
                    </a:lnTo>
                    <a:lnTo>
                      <a:pt x="86" y="118"/>
                    </a:lnTo>
                    <a:lnTo>
                      <a:pt x="91" y="146"/>
                    </a:lnTo>
                    <a:lnTo>
                      <a:pt x="102" y="156"/>
                    </a:lnTo>
                    <a:lnTo>
                      <a:pt x="126" y="159"/>
                    </a:lnTo>
                    <a:lnTo>
                      <a:pt x="153" y="163"/>
                    </a:lnTo>
                    <a:lnTo>
                      <a:pt x="182" y="177"/>
                    </a:lnTo>
                    <a:lnTo>
                      <a:pt x="195" y="180"/>
                    </a:lnTo>
                    <a:lnTo>
                      <a:pt x="213" y="201"/>
                    </a:lnTo>
                    <a:lnTo>
                      <a:pt x="231" y="214"/>
                    </a:lnTo>
                    <a:lnTo>
                      <a:pt x="251" y="214"/>
                    </a:lnTo>
                    <a:lnTo>
                      <a:pt x="294" y="219"/>
                    </a:lnTo>
                    <a:lnTo>
                      <a:pt x="317" y="216"/>
                    </a:lnTo>
                    <a:lnTo>
                      <a:pt x="337" y="219"/>
                    </a:lnTo>
                    <a:lnTo>
                      <a:pt x="373" y="234"/>
                    </a:lnTo>
                    <a:lnTo>
                      <a:pt x="395" y="233"/>
                    </a:lnTo>
                    <a:lnTo>
                      <a:pt x="407" y="241"/>
                    </a:lnTo>
                    <a:lnTo>
                      <a:pt x="424" y="228"/>
                    </a:lnTo>
                    <a:lnTo>
                      <a:pt x="451" y="220"/>
                    </a:lnTo>
                    <a:lnTo>
                      <a:pt x="479" y="219"/>
                    </a:lnTo>
                    <a:lnTo>
                      <a:pt x="497" y="212"/>
                    </a:lnTo>
                    <a:lnTo>
                      <a:pt x="505" y="199"/>
                    </a:lnTo>
                    <a:lnTo>
                      <a:pt x="514" y="191"/>
                    </a:lnTo>
                    <a:lnTo>
                      <a:pt x="506" y="184"/>
                    </a:lnTo>
                    <a:lnTo>
                      <a:pt x="496" y="175"/>
                    </a:lnTo>
                    <a:lnTo>
                      <a:pt x="497" y="160"/>
                    </a:lnTo>
                    <a:lnTo>
                      <a:pt x="509" y="162"/>
                    </a:lnTo>
                    <a:lnTo>
                      <a:pt x="532" y="167"/>
                    </a:lnTo>
                    <a:lnTo>
                      <a:pt x="543" y="155"/>
                    </a:lnTo>
                    <a:lnTo>
                      <a:pt x="566" y="145"/>
                    </a:lnTo>
                    <a:lnTo>
                      <a:pt x="572" y="130"/>
                    </a:lnTo>
                    <a:lnTo>
                      <a:pt x="580" y="124"/>
                    </a:lnTo>
                    <a:lnTo>
                      <a:pt x="606" y="120"/>
                    </a:lnTo>
                    <a:lnTo>
                      <a:pt x="622" y="123"/>
                    </a:lnTo>
                    <a:lnTo>
                      <a:pt x="619" y="115"/>
                    </a:lnTo>
                    <a:lnTo>
                      <a:pt x="592" y="99"/>
                    </a:lnTo>
                    <a:lnTo>
                      <a:pt x="574" y="91"/>
                    </a:lnTo>
                    <a:lnTo>
                      <a:pt x="564" y="100"/>
                    </a:lnTo>
                    <a:lnTo>
                      <a:pt x="544" y="96"/>
                    </a:lnTo>
                    <a:lnTo>
                      <a:pt x="535" y="100"/>
                    </a:lnTo>
                    <a:lnTo>
                      <a:pt x="525" y="89"/>
                    </a:lnTo>
                    <a:lnTo>
                      <a:pt x="524" y="66"/>
                    </a:lnTo>
                    <a:lnTo>
                      <a:pt x="521" y="49"/>
                    </a:lnTo>
                    <a:lnTo>
                      <a:pt x="501" y="51"/>
                    </a:lnTo>
                    <a:lnTo>
                      <a:pt x="487" y="44"/>
                    </a:lnTo>
                    <a:lnTo>
                      <a:pt x="474" y="41"/>
                    </a:lnTo>
                    <a:lnTo>
                      <a:pt x="457" y="57"/>
                    </a:lnTo>
                    <a:lnTo>
                      <a:pt x="435" y="60"/>
                    </a:lnTo>
                    <a:lnTo>
                      <a:pt x="422" y="67"/>
                    </a:lnTo>
                    <a:lnTo>
                      <a:pt x="397" y="63"/>
                    </a:lnTo>
                    <a:lnTo>
                      <a:pt x="380" y="63"/>
                    </a:lnTo>
                    <a:lnTo>
                      <a:pt x="362" y="51"/>
                    </a:lnTo>
                    <a:lnTo>
                      <a:pt x="337" y="40"/>
                    </a:lnTo>
                    <a:lnTo>
                      <a:pt x="318" y="37"/>
                    </a:lnTo>
                    <a:lnTo>
                      <a:pt x="296" y="40"/>
                    </a:lnTo>
                    <a:lnTo>
                      <a:pt x="281" y="45"/>
                    </a:lnTo>
                    <a:lnTo>
                      <a:pt x="251" y="34"/>
                    </a:lnTo>
                    <a:lnTo>
                      <a:pt x="251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57C3517-1AFF-5628-BE86-6571AAA5ECE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329737" y="4221163"/>
                <a:ext cx="636587" cy="233363"/>
              </a:xfrm>
              <a:custGeom>
                <a:avLst/>
                <a:gdLst>
                  <a:gd name="T0" fmla="*/ 20 w 401"/>
                  <a:gd name="T1" fmla="*/ 18 h 147"/>
                  <a:gd name="T2" fmla="*/ 3 w 401"/>
                  <a:gd name="T3" fmla="*/ 8 h 147"/>
                  <a:gd name="T4" fmla="*/ 0 w 401"/>
                  <a:gd name="T5" fmla="*/ 11 h 147"/>
                  <a:gd name="T6" fmla="*/ 5 w 401"/>
                  <a:gd name="T7" fmla="*/ 22 h 147"/>
                  <a:gd name="T8" fmla="*/ 3 w 401"/>
                  <a:gd name="T9" fmla="*/ 39 h 147"/>
                  <a:gd name="T10" fmla="*/ 11 w 401"/>
                  <a:gd name="T11" fmla="*/ 51 h 147"/>
                  <a:gd name="T12" fmla="*/ 14 w 401"/>
                  <a:gd name="T13" fmla="*/ 71 h 147"/>
                  <a:gd name="T14" fmla="*/ 28 w 401"/>
                  <a:gd name="T15" fmla="*/ 88 h 147"/>
                  <a:gd name="T16" fmla="*/ 30 w 401"/>
                  <a:gd name="T17" fmla="*/ 99 h 147"/>
                  <a:gd name="T18" fmla="*/ 56 w 401"/>
                  <a:gd name="T19" fmla="*/ 118 h 147"/>
                  <a:gd name="T20" fmla="*/ 76 w 401"/>
                  <a:gd name="T21" fmla="*/ 136 h 147"/>
                  <a:gd name="T22" fmla="*/ 91 w 401"/>
                  <a:gd name="T23" fmla="*/ 134 h 147"/>
                  <a:gd name="T24" fmla="*/ 91 w 401"/>
                  <a:gd name="T25" fmla="*/ 126 h 147"/>
                  <a:gd name="T26" fmla="*/ 83 w 401"/>
                  <a:gd name="T27" fmla="*/ 106 h 147"/>
                  <a:gd name="T28" fmla="*/ 74 w 401"/>
                  <a:gd name="T29" fmla="*/ 99 h 147"/>
                  <a:gd name="T30" fmla="*/ 72 w 401"/>
                  <a:gd name="T31" fmla="*/ 84 h 147"/>
                  <a:gd name="T32" fmla="*/ 70 w 401"/>
                  <a:gd name="T33" fmla="*/ 77 h 147"/>
                  <a:gd name="T34" fmla="*/ 72 w 401"/>
                  <a:gd name="T35" fmla="*/ 65 h 147"/>
                  <a:gd name="T36" fmla="*/ 70 w 401"/>
                  <a:gd name="T37" fmla="*/ 50 h 147"/>
                  <a:gd name="T38" fmla="*/ 61 w 401"/>
                  <a:gd name="T39" fmla="*/ 34 h 147"/>
                  <a:gd name="T40" fmla="*/ 48 w 401"/>
                  <a:gd name="T41" fmla="*/ 20 h 147"/>
                  <a:gd name="T42" fmla="*/ 42 w 401"/>
                  <a:gd name="T43" fmla="*/ 17 h 147"/>
                  <a:gd name="T44" fmla="*/ 37 w 401"/>
                  <a:gd name="T45" fmla="*/ 27 h 147"/>
                  <a:gd name="T46" fmla="*/ 23 w 401"/>
                  <a:gd name="T47" fmla="*/ 30 h 147"/>
                  <a:gd name="T48" fmla="*/ 20 w 401"/>
                  <a:gd name="T49" fmla="*/ 18 h 147"/>
                  <a:gd name="T50" fmla="*/ 20 w 401"/>
                  <a:gd name="T51" fmla="*/ 18 h 147"/>
                  <a:gd name="T52" fmla="*/ 390 w 401"/>
                  <a:gd name="T53" fmla="*/ 59 h 147"/>
                  <a:gd name="T54" fmla="*/ 386 w 401"/>
                  <a:gd name="T55" fmla="*/ 47 h 147"/>
                  <a:gd name="T56" fmla="*/ 400 w 401"/>
                  <a:gd name="T57" fmla="*/ 46 h 147"/>
                  <a:gd name="T58" fmla="*/ 401 w 401"/>
                  <a:gd name="T59" fmla="*/ 36 h 147"/>
                  <a:gd name="T60" fmla="*/ 383 w 401"/>
                  <a:gd name="T61" fmla="*/ 29 h 147"/>
                  <a:gd name="T62" fmla="*/ 369 w 401"/>
                  <a:gd name="T63" fmla="*/ 22 h 147"/>
                  <a:gd name="T64" fmla="*/ 367 w 401"/>
                  <a:gd name="T65" fmla="*/ 12 h 147"/>
                  <a:gd name="T66" fmla="*/ 356 w 401"/>
                  <a:gd name="T67" fmla="*/ 0 h 147"/>
                  <a:gd name="T68" fmla="*/ 347 w 401"/>
                  <a:gd name="T69" fmla="*/ 0 h 147"/>
                  <a:gd name="T70" fmla="*/ 337 w 401"/>
                  <a:gd name="T71" fmla="*/ 19 h 147"/>
                  <a:gd name="T72" fmla="*/ 323 w 401"/>
                  <a:gd name="T73" fmla="*/ 36 h 147"/>
                  <a:gd name="T74" fmla="*/ 323 w 401"/>
                  <a:gd name="T75" fmla="*/ 47 h 147"/>
                  <a:gd name="T76" fmla="*/ 322 w 401"/>
                  <a:gd name="T77" fmla="*/ 63 h 147"/>
                  <a:gd name="T78" fmla="*/ 311 w 401"/>
                  <a:gd name="T79" fmla="*/ 62 h 147"/>
                  <a:gd name="T80" fmla="*/ 308 w 401"/>
                  <a:gd name="T81" fmla="*/ 70 h 147"/>
                  <a:gd name="T82" fmla="*/ 297 w 401"/>
                  <a:gd name="T83" fmla="*/ 58 h 147"/>
                  <a:gd name="T84" fmla="*/ 288 w 401"/>
                  <a:gd name="T85" fmla="*/ 73 h 147"/>
                  <a:gd name="T86" fmla="*/ 274 w 401"/>
                  <a:gd name="T87" fmla="*/ 92 h 147"/>
                  <a:gd name="T88" fmla="*/ 249 w 401"/>
                  <a:gd name="T89" fmla="*/ 96 h 147"/>
                  <a:gd name="T90" fmla="*/ 239 w 401"/>
                  <a:gd name="T91" fmla="*/ 101 h 147"/>
                  <a:gd name="T92" fmla="*/ 237 w 401"/>
                  <a:gd name="T93" fmla="*/ 121 h 147"/>
                  <a:gd name="T94" fmla="*/ 220 w 401"/>
                  <a:gd name="T95" fmla="*/ 125 h 147"/>
                  <a:gd name="T96" fmla="*/ 205 w 401"/>
                  <a:gd name="T97" fmla="*/ 118 h 147"/>
                  <a:gd name="T98" fmla="*/ 209 w 401"/>
                  <a:gd name="T99" fmla="*/ 134 h 147"/>
                  <a:gd name="T100" fmla="*/ 223 w 401"/>
                  <a:gd name="T101" fmla="*/ 147 h 147"/>
                  <a:gd name="T102" fmla="*/ 237 w 401"/>
                  <a:gd name="T103" fmla="*/ 142 h 147"/>
                  <a:gd name="T104" fmla="*/ 250 w 401"/>
                  <a:gd name="T105" fmla="*/ 144 h 147"/>
                  <a:gd name="T106" fmla="*/ 262 w 401"/>
                  <a:gd name="T107" fmla="*/ 132 h 147"/>
                  <a:gd name="T108" fmla="*/ 272 w 401"/>
                  <a:gd name="T109" fmla="*/ 129 h 147"/>
                  <a:gd name="T110" fmla="*/ 292 w 401"/>
                  <a:gd name="T111" fmla="*/ 136 h 147"/>
                  <a:gd name="T112" fmla="*/ 309 w 401"/>
                  <a:gd name="T113" fmla="*/ 131 h 147"/>
                  <a:gd name="T114" fmla="*/ 319 w 401"/>
                  <a:gd name="T115" fmla="*/ 98 h 147"/>
                  <a:gd name="T116" fmla="*/ 326 w 401"/>
                  <a:gd name="T117" fmla="*/ 90 h 147"/>
                  <a:gd name="T118" fmla="*/ 333 w 401"/>
                  <a:gd name="T119" fmla="*/ 63 h 147"/>
                  <a:gd name="T120" fmla="*/ 356 w 401"/>
                  <a:gd name="T121" fmla="*/ 63 h 147"/>
                  <a:gd name="T122" fmla="*/ 375 w 401"/>
                  <a:gd name="T123" fmla="*/ 66 h 147"/>
                  <a:gd name="T124" fmla="*/ 390 w 401"/>
                  <a:gd name="T125" fmla="*/ 59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01" h="147">
                    <a:moveTo>
                      <a:pt x="20" y="18"/>
                    </a:moveTo>
                    <a:lnTo>
                      <a:pt x="3" y="8"/>
                    </a:lnTo>
                    <a:lnTo>
                      <a:pt x="0" y="11"/>
                    </a:lnTo>
                    <a:lnTo>
                      <a:pt x="5" y="22"/>
                    </a:lnTo>
                    <a:lnTo>
                      <a:pt x="3" y="39"/>
                    </a:lnTo>
                    <a:lnTo>
                      <a:pt x="11" y="51"/>
                    </a:lnTo>
                    <a:lnTo>
                      <a:pt x="14" y="71"/>
                    </a:lnTo>
                    <a:lnTo>
                      <a:pt x="28" y="88"/>
                    </a:lnTo>
                    <a:lnTo>
                      <a:pt x="30" y="99"/>
                    </a:lnTo>
                    <a:lnTo>
                      <a:pt x="56" y="118"/>
                    </a:lnTo>
                    <a:lnTo>
                      <a:pt x="76" y="136"/>
                    </a:lnTo>
                    <a:lnTo>
                      <a:pt x="91" y="134"/>
                    </a:lnTo>
                    <a:lnTo>
                      <a:pt x="91" y="126"/>
                    </a:lnTo>
                    <a:lnTo>
                      <a:pt x="83" y="106"/>
                    </a:lnTo>
                    <a:lnTo>
                      <a:pt x="74" y="99"/>
                    </a:lnTo>
                    <a:lnTo>
                      <a:pt x="72" y="84"/>
                    </a:lnTo>
                    <a:lnTo>
                      <a:pt x="70" y="77"/>
                    </a:lnTo>
                    <a:lnTo>
                      <a:pt x="72" y="65"/>
                    </a:lnTo>
                    <a:lnTo>
                      <a:pt x="70" y="50"/>
                    </a:lnTo>
                    <a:lnTo>
                      <a:pt x="61" y="34"/>
                    </a:lnTo>
                    <a:lnTo>
                      <a:pt x="48" y="20"/>
                    </a:lnTo>
                    <a:lnTo>
                      <a:pt x="42" y="17"/>
                    </a:lnTo>
                    <a:lnTo>
                      <a:pt x="37" y="27"/>
                    </a:lnTo>
                    <a:lnTo>
                      <a:pt x="23" y="30"/>
                    </a:lnTo>
                    <a:lnTo>
                      <a:pt x="20" y="18"/>
                    </a:lnTo>
                    <a:lnTo>
                      <a:pt x="20" y="18"/>
                    </a:lnTo>
                    <a:close/>
                    <a:moveTo>
                      <a:pt x="390" y="59"/>
                    </a:moveTo>
                    <a:lnTo>
                      <a:pt x="386" y="47"/>
                    </a:lnTo>
                    <a:lnTo>
                      <a:pt x="400" y="46"/>
                    </a:lnTo>
                    <a:lnTo>
                      <a:pt x="401" y="36"/>
                    </a:lnTo>
                    <a:lnTo>
                      <a:pt x="383" y="29"/>
                    </a:lnTo>
                    <a:lnTo>
                      <a:pt x="369" y="22"/>
                    </a:lnTo>
                    <a:lnTo>
                      <a:pt x="367" y="12"/>
                    </a:lnTo>
                    <a:lnTo>
                      <a:pt x="356" y="0"/>
                    </a:lnTo>
                    <a:lnTo>
                      <a:pt x="347" y="0"/>
                    </a:lnTo>
                    <a:lnTo>
                      <a:pt x="337" y="19"/>
                    </a:lnTo>
                    <a:lnTo>
                      <a:pt x="323" y="36"/>
                    </a:lnTo>
                    <a:lnTo>
                      <a:pt x="323" y="47"/>
                    </a:lnTo>
                    <a:lnTo>
                      <a:pt x="322" y="63"/>
                    </a:lnTo>
                    <a:lnTo>
                      <a:pt x="311" y="62"/>
                    </a:lnTo>
                    <a:lnTo>
                      <a:pt x="308" y="70"/>
                    </a:lnTo>
                    <a:lnTo>
                      <a:pt x="297" y="58"/>
                    </a:lnTo>
                    <a:lnTo>
                      <a:pt x="288" y="73"/>
                    </a:lnTo>
                    <a:lnTo>
                      <a:pt x="274" y="92"/>
                    </a:lnTo>
                    <a:lnTo>
                      <a:pt x="249" y="96"/>
                    </a:lnTo>
                    <a:lnTo>
                      <a:pt x="239" y="101"/>
                    </a:lnTo>
                    <a:lnTo>
                      <a:pt x="237" y="121"/>
                    </a:lnTo>
                    <a:lnTo>
                      <a:pt x="220" y="125"/>
                    </a:lnTo>
                    <a:lnTo>
                      <a:pt x="205" y="118"/>
                    </a:lnTo>
                    <a:lnTo>
                      <a:pt x="209" y="134"/>
                    </a:lnTo>
                    <a:lnTo>
                      <a:pt x="223" y="147"/>
                    </a:lnTo>
                    <a:lnTo>
                      <a:pt x="237" y="142"/>
                    </a:lnTo>
                    <a:lnTo>
                      <a:pt x="250" y="144"/>
                    </a:lnTo>
                    <a:lnTo>
                      <a:pt x="262" y="132"/>
                    </a:lnTo>
                    <a:lnTo>
                      <a:pt x="272" y="129"/>
                    </a:lnTo>
                    <a:lnTo>
                      <a:pt x="292" y="136"/>
                    </a:lnTo>
                    <a:lnTo>
                      <a:pt x="309" y="131"/>
                    </a:lnTo>
                    <a:lnTo>
                      <a:pt x="319" y="98"/>
                    </a:lnTo>
                    <a:lnTo>
                      <a:pt x="326" y="90"/>
                    </a:lnTo>
                    <a:lnTo>
                      <a:pt x="333" y="63"/>
                    </a:lnTo>
                    <a:lnTo>
                      <a:pt x="356" y="63"/>
                    </a:lnTo>
                    <a:lnTo>
                      <a:pt x="375" y="66"/>
                    </a:lnTo>
                    <a:lnTo>
                      <a:pt x="390" y="5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1340DEA-0114-6742-14A5-A8A47E5B88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72500" y="3335338"/>
                <a:ext cx="274637" cy="152400"/>
              </a:xfrm>
              <a:custGeom>
                <a:avLst/>
                <a:gdLst>
                  <a:gd name="T0" fmla="*/ 167 w 173"/>
                  <a:gd name="T1" fmla="*/ 60 h 96"/>
                  <a:gd name="T2" fmla="*/ 143 w 173"/>
                  <a:gd name="T3" fmla="*/ 59 h 96"/>
                  <a:gd name="T4" fmla="*/ 119 w 173"/>
                  <a:gd name="T5" fmla="*/ 53 h 96"/>
                  <a:gd name="T6" fmla="*/ 100 w 173"/>
                  <a:gd name="T7" fmla="*/ 43 h 96"/>
                  <a:gd name="T8" fmla="*/ 83 w 173"/>
                  <a:gd name="T9" fmla="*/ 38 h 96"/>
                  <a:gd name="T10" fmla="*/ 74 w 173"/>
                  <a:gd name="T11" fmla="*/ 26 h 96"/>
                  <a:gd name="T12" fmla="*/ 62 w 173"/>
                  <a:gd name="T13" fmla="*/ 23 h 96"/>
                  <a:gd name="T14" fmla="*/ 39 w 173"/>
                  <a:gd name="T15" fmla="*/ 7 h 96"/>
                  <a:gd name="T16" fmla="*/ 21 w 173"/>
                  <a:gd name="T17" fmla="*/ 0 h 96"/>
                  <a:gd name="T18" fmla="*/ 13 w 173"/>
                  <a:gd name="T19" fmla="*/ 5 h 96"/>
                  <a:gd name="T20" fmla="*/ 3 w 173"/>
                  <a:gd name="T21" fmla="*/ 17 h 96"/>
                  <a:gd name="T22" fmla="*/ 0 w 173"/>
                  <a:gd name="T23" fmla="*/ 39 h 96"/>
                  <a:gd name="T24" fmla="*/ 21 w 173"/>
                  <a:gd name="T25" fmla="*/ 48 h 96"/>
                  <a:gd name="T26" fmla="*/ 43 w 173"/>
                  <a:gd name="T27" fmla="*/ 59 h 96"/>
                  <a:gd name="T28" fmla="*/ 71 w 173"/>
                  <a:gd name="T29" fmla="*/ 73 h 96"/>
                  <a:gd name="T30" fmla="*/ 100 w 173"/>
                  <a:gd name="T31" fmla="*/ 76 h 96"/>
                  <a:gd name="T32" fmla="*/ 114 w 173"/>
                  <a:gd name="T33" fmla="*/ 87 h 96"/>
                  <a:gd name="T34" fmla="*/ 130 w 173"/>
                  <a:gd name="T35" fmla="*/ 90 h 96"/>
                  <a:gd name="T36" fmla="*/ 155 w 173"/>
                  <a:gd name="T37" fmla="*/ 96 h 96"/>
                  <a:gd name="T38" fmla="*/ 173 w 173"/>
                  <a:gd name="T39" fmla="*/ 95 h 96"/>
                  <a:gd name="T40" fmla="*/ 173 w 173"/>
                  <a:gd name="T41" fmla="*/ 86 h 96"/>
                  <a:gd name="T42" fmla="*/ 167 w 173"/>
                  <a:gd name="T43" fmla="*/ 71 h 96"/>
                  <a:gd name="T44" fmla="*/ 167 w 173"/>
                  <a:gd name="T45" fmla="*/ 60 h 96"/>
                  <a:gd name="T46" fmla="*/ 167 w 173"/>
                  <a:gd name="T47" fmla="*/ 6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73" h="96">
                    <a:moveTo>
                      <a:pt x="167" y="60"/>
                    </a:moveTo>
                    <a:lnTo>
                      <a:pt x="143" y="59"/>
                    </a:lnTo>
                    <a:lnTo>
                      <a:pt x="119" y="53"/>
                    </a:lnTo>
                    <a:lnTo>
                      <a:pt x="100" y="43"/>
                    </a:lnTo>
                    <a:lnTo>
                      <a:pt x="83" y="38"/>
                    </a:lnTo>
                    <a:lnTo>
                      <a:pt x="74" y="26"/>
                    </a:lnTo>
                    <a:lnTo>
                      <a:pt x="62" y="23"/>
                    </a:lnTo>
                    <a:lnTo>
                      <a:pt x="39" y="7"/>
                    </a:lnTo>
                    <a:lnTo>
                      <a:pt x="21" y="0"/>
                    </a:lnTo>
                    <a:lnTo>
                      <a:pt x="13" y="5"/>
                    </a:lnTo>
                    <a:lnTo>
                      <a:pt x="3" y="17"/>
                    </a:lnTo>
                    <a:lnTo>
                      <a:pt x="0" y="39"/>
                    </a:lnTo>
                    <a:lnTo>
                      <a:pt x="21" y="48"/>
                    </a:lnTo>
                    <a:lnTo>
                      <a:pt x="43" y="59"/>
                    </a:lnTo>
                    <a:lnTo>
                      <a:pt x="71" y="73"/>
                    </a:lnTo>
                    <a:lnTo>
                      <a:pt x="100" y="76"/>
                    </a:lnTo>
                    <a:lnTo>
                      <a:pt x="114" y="87"/>
                    </a:lnTo>
                    <a:lnTo>
                      <a:pt x="130" y="90"/>
                    </a:lnTo>
                    <a:lnTo>
                      <a:pt x="155" y="96"/>
                    </a:lnTo>
                    <a:lnTo>
                      <a:pt x="173" y="95"/>
                    </a:lnTo>
                    <a:lnTo>
                      <a:pt x="173" y="86"/>
                    </a:lnTo>
                    <a:lnTo>
                      <a:pt x="167" y="71"/>
                    </a:lnTo>
                    <a:lnTo>
                      <a:pt x="167" y="60"/>
                    </a:lnTo>
                    <a:lnTo>
                      <a:pt x="167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7B9847F-782C-C3AA-A705-391A15AA87B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05725" y="3487738"/>
                <a:ext cx="244475" cy="366713"/>
              </a:xfrm>
              <a:custGeom>
                <a:avLst/>
                <a:gdLst>
                  <a:gd name="T0" fmla="*/ 137 w 154"/>
                  <a:gd name="T1" fmla="*/ 125 h 231"/>
                  <a:gd name="T2" fmla="*/ 145 w 154"/>
                  <a:gd name="T3" fmla="*/ 118 h 231"/>
                  <a:gd name="T4" fmla="*/ 149 w 154"/>
                  <a:gd name="T5" fmla="*/ 111 h 231"/>
                  <a:gd name="T6" fmla="*/ 154 w 154"/>
                  <a:gd name="T7" fmla="*/ 97 h 231"/>
                  <a:gd name="T8" fmla="*/ 154 w 154"/>
                  <a:gd name="T9" fmla="*/ 91 h 231"/>
                  <a:gd name="T10" fmla="*/ 146 w 154"/>
                  <a:gd name="T11" fmla="*/ 89 h 231"/>
                  <a:gd name="T12" fmla="*/ 140 w 154"/>
                  <a:gd name="T13" fmla="*/ 81 h 231"/>
                  <a:gd name="T14" fmla="*/ 129 w 154"/>
                  <a:gd name="T15" fmla="*/ 67 h 231"/>
                  <a:gd name="T16" fmla="*/ 117 w 154"/>
                  <a:gd name="T17" fmla="*/ 62 h 231"/>
                  <a:gd name="T18" fmla="*/ 102 w 154"/>
                  <a:gd name="T19" fmla="*/ 60 h 231"/>
                  <a:gd name="T20" fmla="*/ 89 w 154"/>
                  <a:gd name="T21" fmla="*/ 51 h 231"/>
                  <a:gd name="T22" fmla="*/ 79 w 154"/>
                  <a:gd name="T23" fmla="*/ 34 h 231"/>
                  <a:gd name="T24" fmla="*/ 68 w 154"/>
                  <a:gd name="T25" fmla="*/ 34 h 231"/>
                  <a:gd name="T26" fmla="*/ 67 w 154"/>
                  <a:gd name="T27" fmla="*/ 50 h 231"/>
                  <a:gd name="T28" fmla="*/ 72 w 154"/>
                  <a:gd name="T29" fmla="*/ 53 h 231"/>
                  <a:gd name="T30" fmla="*/ 63 w 154"/>
                  <a:gd name="T31" fmla="*/ 59 h 231"/>
                  <a:gd name="T32" fmla="*/ 64 w 154"/>
                  <a:gd name="T33" fmla="*/ 68 h 231"/>
                  <a:gd name="T34" fmla="*/ 59 w 154"/>
                  <a:gd name="T35" fmla="*/ 77 h 231"/>
                  <a:gd name="T36" fmla="*/ 59 w 154"/>
                  <a:gd name="T37" fmla="*/ 88 h 231"/>
                  <a:gd name="T38" fmla="*/ 70 w 154"/>
                  <a:gd name="T39" fmla="*/ 104 h 231"/>
                  <a:gd name="T40" fmla="*/ 60 w 154"/>
                  <a:gd name="T41" fmla="*/ 152 h 231"/>
                  <a:gd name="T42" fmla="*/ 0 w 154"/>
                  <a:gd name="T43" fmla="*/ 175 h 231"/>
                  <a:gd name="T44" fmla="*/ 20 w 154"/>
                  <a:gd name="T45" fmla="*/ 215 h 231"/>
                  <a:gd name="T46" fmla="*/ 27 w 154"/>
                  <a:gd name="T47" fmla="*/ 231 h 231"/>
                  <a:gd name="T48" fmla="*/ 37 w 154"/>
                  <a:gd name="T49" fmla="*/ 230 h 231"/>
                  <a:gd name="T50" fmla="*/ 50 w 154"/>
                  <a:gd name="T51" fmla="*/ 222 h 231"/>
                  <a:gd name="T52" fmla="*/ 62 w 154"/>
                  <a:gd name="T53" fmla="*/ 224 h 231"/>
                  <a:gd name="T54" fmla="*/ 71 w 154"/>
                  <a:gd name="T55" fmla="*/ 217 h 231"/>
                  <a:gd name="T56" fmla="*/ 70 w 154"/>
                  <a:gd name="T57" fmla="*/ 208 h 231"/>
                  <a:gd name="T58" fmla="*/ 78 w 154"/>
                  <a:gd name="T59" fmla="*/ 202 h 231"/>
                  <a:gd name="T60" fmla="*/ 91 w 154"/>
                  <a:gd name="T61" fmla="*/ 202 h 231"/>
                  <a:gd name="T62" fmla="*/ 95 w 154"/>
                  <a:gd name="T63" fmla="*/ 197 h 231"/>
                  <a:gd name="T64" fmla="*/ 96 w 154"/>
                  <a:gd name="T65" fmla="*/ 186 h 231"/>
                  <a:gd name="T66" fmla="*/ 108 w 154"/>
                  <a:gd name="T67" fmla="*/ 176 h 231"/>
                  <a:gd name="T68" fmla="*/ 118 w 154"/>
                  <a:gd name="T69" fmla="*/ 176 h 231"/>
                  <a:gd name="T70" fmla="*/ 120 w 154"/>
                  <a:gd name="T71" fmla="*/ 174 h 231"/>
                  <a:gd name="T72" fmla="*/ 116 w 154"/>
                  <a:gd name="T73" fmla="*/ 158 h 231"/>
                  <a:gd name="T74" fmla="*/ 118 w 154"/>
                  <a:gd name="T75" fmla="*/ 146 h 231"/>
                  <a:gd name="T76" fmla="*/ 122 w 154"/>
                  <a:gd name="T77" fmla="*/ 141 h 231"/>
                  <a:gd name="T78" fmla="*/ 131 w 154"/>
                  <a:gd name="T79" fmla="*/ 142 h 231"/>
                  <a:gd name="T80" fmla="*/ 137 w 154"/>
                  <a:gd name="T81" fmla="*/ 125 h 231"/>
                  <a:gd name="T82" fmla="*/ 137 w 154"/>
                  <a:gd name="T83" fmla="*/ 125 h 231"/>
                  <a:gd name="T84" fmla="*/ 76 w 154"/>
                  <a:gd name="T85" fmla="*/ 12 h 231"/>
                  <a:gd name="T86" fmla="*/ 76 w 154"/>
                  <a:gd name="T87" fmla="*/ 2 h 231"/>
                  <a:gd name="T88" fmla="*/ 74 w 154"/>
                  <a:gd name="T89" fmla="*/ 0 h 231"/>
                  <a:gd name="T90" fmla="*/ 68 w 154"/>
                  <a:gd name="T91" fmla="*/ 8 h 231"/>
                  <a:gd name="T92" fmla="*/ 74 w 154"/>
                  <a:gd name="T93" fmla="*/ 16 h 231"/>
                  <a:gd name="T94" fmla="*/ 76 w 154"/>
                  <a:gd name="T95" fmla="*/ 12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54" h="231">
                    <a:moveTo>
                      <a:pt x="137" y="125"/>
                    </a:moveTo>
                    <a:lnTo>
                      <a:pt x="145" y="118"/>
                    </a:lnTo>
                    <a:lnTo>
                      <a:pt x="149" y="111"/>
                    </a:lnTo>
                    <a:lnTo>
                      <a:pt x="154" y="97"/>
                    </a:lnTo>
                    <a:lnTo>
                      <a:pt x="154" y="91"/>
                    </a:lnTo>
                    <a:lnTo>
                      <a:pt x="146" y="89"/>
                    </a:lnTo>
                    <a:lnTo>
                      <a:pt x="140" y="81"/>
                    </a:lnTo>
                    <a:lnTo>
                      <a:pt x="129" y="67"/>
                    </a:lnTo>
                    <a:lnTo>
                      <a:pt x="117" y="62"/>
                    </a:lnTo>
                    <a:lnTo>
                      <a:pt x="102" y="60"/>
                    </a:lnTo>
                    <a:lnTo>
                      <a:pt x="89" y="51"/>
                    </a:lnTo>
                    <a:lnTo>
                      <a:pt x="79" y="34"/>
                    </a:lnTo>
                    <a:lnTo>
                      <a:pt x="68" y="34"/>
                    </a:lnTo>
                    <a:lnTo>
                      <a:pt x="67" y="50"/>
                    </a:lnTo>
                    <a:lnTo>
                      <a:pt x="72" y="53"/>
                    </a:lnTo>
                    <a:lnTo>
                      <a:pt x="63" y="59"/>
                    </a:lnTo>
                    <a:lnTo>
                      <a:pt x="64" y="68"/>
                    </a:lnTo>
                    <a:lnTo>
                      <a:pt x="59" y="77"/>
                    </a:lnTo>
                    <a:lnTo>
                      <a:pt x="59" y="88"/>
                    </a:lnTo>
                    <a:lnTo>
                      <a:pt x="70" y="104"/>
                    </a:lnTo>
                    <a:lnTo>
                      <a:pt x="60" y="152"/>
                    </a:lnTo>
                    <a:lnTo>
                      <a:pt x="0" y="175"/>
                    </a:lnTo>
                    <a:lnTo>
                      <a:pt x="20" y="215"/>
                    </a:lnTo>
                    <a:lnTo>
                      <a:pt x="27" y="231"/>
                    </a:lnTo>
                    <a:lnTo>
                      <a:pt x="37" y="230"/>
                    </a:lnTo>
                    <a:lnTo>
                      <a:pt x="50" y="222"/>
                    </a:lnTo>
                    <a:lnTo>
                      <a:pt x="62" y="224"/>
                    </a:lnTo>
                    <a:lnTo>
                      <a:pt x="71" y="217"/>
                    </a:lnTo>
                    <a:lnTo>
                      <a:pt x="70" y="208"/>
                    </a:lnTo>
                    <a:lnTo>
                      <a:pt x="78" y="202"/>
                    </a:lnTo>
                    <a:lnTo>
                      <a:pt x="91" y="202"/>
                    </a:lnTo>
                    <a:lnTo>
                      <a:pt x="95" y="197"/>
                    </a:lnTo>
                    <a:lnTo>
                      <a:pt x="96" y="186"/>
                    </a:lnTo>
                    <a:lnTo>
                      <a:pt x="108" y="176"/>
                    </a:lnTo>
                    <a:lnTo>
                      <a:pt x="118" y="176"/>
                    </a:lnTo>
                    <a:lnTo>
                      <a:pt x="120" y="174"/>
                    </a:lnTo>
                    <a:lnTo>
                      <a:pt x="116" y="158"/>
                    </a:lnTo>
                    <a:lnTo>
                      <a:pt x="118" y="146"/>
                    </a:lnTo>
                    <a:lnTo>
                      <a:pt x="122" y="141"/>
                    </a:lnTo>
                    <a:lnTo>
                      <a:pt x="131" y="142"/>
                    </a:lnTo>
                    <a:lnTo>
                      <a:pt x="137" y="125"/>
                    </a:lnTo>
                    <a:lnTo>
                      <a:pt x="137" y="125"/>
                    </a:lnTo>
                    <a:close/>
                    <a:moveTo>
                      <a:pt x="76" y="12"/>
                    </a:moveTo>
                    <a:lnTo>
                      <a:pt x="76" y="2"/>
                    </a:lnTo>
                    <a:lnTo>
                      <a:pt x="74" y="0"/>
                    </a:lnTo>
                    <a:lnTo>
                      <a:pt x="68" y="8"/>
                    </a:lnTo>
                    <a:lnTo>
                      <a:pt x="74" y="16"/>
                    </a:lnTo>
                    <a:lnTo>
                      <a:pt x="76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5C78660-3AC4-DB3C-B588-31E059888D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48612" y="3081338"/>
                <a:ext cx="492125" cy="508000"/>
              </a:xfrm>
              <a:custGeom>
                <a:avLst/>
                <a:gdLst>
                  <a:gd name="T0" fmla="*/ 276 w 310"/>
                  <a:gd name="T1" fmla="*/ 30 h 320"/>
                  <a:gd name="T2" fmla="*/ 247 w 310"/>
                  <a:gd name="T3" fmla="*/ 0 h 320"/>
                  <a:gd name="T4" fmla="*/ 227 w 310"/>
                  <a:gd name="T5" fmla="*/ 7 h 320"/>
                  <a:gd name="T6" fmla="*/ 186 w 310"/>
                  <a:gd name="T7" fmla="*/ 15 h 320"/>
                  <a:gd name="T8" fmla="*/ 184 w 310"/>
                  <a:gd name="T9" fmla="*/ 36 h 320"/>
                  <a:gd name="T10" fmla="*/ 182 w 310"/>
                  <a:gd name="T11" fmla="*/ 58 h 320"/>
                  <a:gd name="T12" fmla="*/ 181 w 310"/>
                  <a:gd name="T13" fmla="*/ 76 h 320"/>
                  <a:gd name="T14" fmla="*/ 174 w 310"/>
                  <a:gd name="T15" fmla="*/ 91 h 320"/>
                  <a:gd name="T16" fmla="*/ 157 w 310"/>
                  <a:gd name="T17" fmla="*/ 111 h 320"/>
                  <a:gd name="T18" fmla="*/ 154 w 310"/>
                  <a:gd name="T19" fmla="*/ 132 h 320"/>
                  <a:gd name="T20" fmla="*/ 132 w 310"/>
                  <a:gd name="T21" fmla="*/ 133 h 320"/>
                  <a:gd name="T22" fmla="*/ 116 w 310"/>
                  <a:gd name="T23" fmla="*/ 139 h 320"/>
                  <a:gd name="T24" fmla="*/ 110 w 310"/>
                  <a:gd name="T25" fmla="*/ 173 h 320"/>
                  <a:gd name="T26" fmla="*/ 72 w 310"/>
                  <a:gd name="T27" fmla="*/ 180 h 320"/>
                  <a:gd name="T28" fmla="*/ 56 w 310"/>
                  <a:gd name="T29" fmla="*/ 183 h 320"/>
                  <a:gd name="T30" fmla="*/ 0 w 310"/>
                  <a:gd name="T31" fmla="*/ 175 h 320"/>
                  <a:gd name="T32" fmla="*/ 23 w 310"/>
                  <a:gd name="T33" fmla="*/ 201 h 320"/>
                  <a:gd name="T34" fmla="*/ 48 w 310"/>
                  <a:gd name="T35" fmla="*/ 233 h 320"/>
                  <a:gd name="T36" fmla="*/ 61 w 310"/>
                  <a:gd name="T37" fmla="*/ 247 h 320"/>
                  <a:gd name="T38" fmla="*/ 29 w 310"/>
                  <a:gd name="T39" fmla="*/ 287 h 320"/>
                  <a:gd name="T40" fmla="*/ 91 w 310"/>
                  <a:gd name="T41" fmla="*/ 283 h 320"/>
                  <a:gd name="T42" fmla="*/ 146 w 310"/>
                  <a:gd name="T43" fmla="*/ 297 h 320"/>
                  <a:gd name="T44" fmla="*/ 169 w 310"/>
                  <a:gd name="T45" fmla="*/ 320 h 320"/>
                  <a:gd name="T46" fmla="*/ 226 w 310"/>
                  <a:gd name="T47" fmla="*/ 304 h 320"/>
                  <a:gd name="T48" fmla="*/ 207 w 310"/>
                  <a:gd name="T49" fmla="*/ 272 h 320"/>
                  <a:gd name="T50" fmla="*/ 186 w 310"/>
                  <a:gd name="T51" fmla="*/ 243 h 320"/>
                  <a:gd name="T52" fmla="*/ 229 w 310"/>
                  <a:gd name="T53" fmla="*/ 219 h 320"/>
                  <a:gd name="T54" fmla="*/ 253 w 310"/>
                  <a:gd name="T55" fmla="*/ 171 h 320"/>
                  <a:gd name="T56" fmla="*/ 264 w 310"/>
                  <a:gd name="T57" fmla="*/ 130 h 320"/>
                  <a:gd name="T58" fmla="*/ 259 w 310"/>
                  <a:gd name="T59" fmla="*/ 105 h 320"/>
                  <a:gd name="T60" fmla="*/ 236 w 310"/>
                  <a:gd name="T61" fmla="*/ 68 h 320"/>
                  <a:gd name="T62" fmla="*/ 276 w 310"/>
                  <a:gd name="T63" fmla="*/ 64 h 320"/>
                  <a:gd name="T64" fmla="*/ 310 w 310"/>
                  <a:gd name="T65" fmla="*/ 3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10" h="320">
                    <a:moveTo>
                      <a:pt x="310" y="39"/>
                    </a:moveTo>
                    <a:lnTo>
                      <a:pt x="276" y="30"/>
                    </a:lnTo>
                    <a:lnTo>
                      <a:pt x="264" y="11"/>
                    </a:lnTo>
                    <a:lnTo>
                      <a:pt x="247" y="0"/>
                    </a:lnTo>
                    <a:lnTo>
                      <a:pt x="236" y="3"/>
                    </a:lnTo>
                    <a:lnTo>
                      <a:pt x="227" y="7"/>
                    </a:lnTo>
                    <a:lnTo>
                      <a:pt x="206" y="10"/>
                    </a:lnTo>
                    <a:lnTo>
                      <a:pt x="186" y="15"/>
                    </a:lnTo>
                    <a:lnTo>
                      <a:pt x="177" y="25"/>
                    </a:lnTo>
                    <a:lnTo>
                      <a:pt x="184" y="36"/>
                    </a:lnTo>
                    <a:lnTo>
                      <a:pt x="190" y="48"/>
                    </a:lnTo>
                    <a:lnTo>
                      <a:pt x="182" y="58"/>
                    </a:lnTo>
                    <a:lnTo>
                      <a:pt x="185" y="67"/>
                    </a:lnTo>
                    <a:lnTo>
                      <a:pt x="181" y="76"/>
                    </a:lnTo>
                    <a:lnTo>
                      <a:pt x="163" y="75"/>
                    </a:lnTo>
                    <a:lnTo>
                      <a:pt x="174" y="91"/>
                    </a:lnTo>
                    <a:lnTo>
                      <a:pt x="163" y="96"/>
                    </a:lnTo>
                    <a:lnTo>
                      <a:pt x="157" y="111"/>
                    </a:lnTo>
                    <a:lnTo>
                      <a:pt x="161" y="125"/>
                    </a:lnTo>
                    <a:lnTo>
                      <a:pt x="154" y="132"/>
                    </a:lnTo>
                    <a:lnTo>
                      <a:pt x="147" y="130"/>
                    </a:lnTo>
                    <a:lnTo>
                      <a:pt x="132" y="133"/>
                    </a:lnTo>
                    <a:lnTo>
                      <a:pt x="131" y="139"/>
                    </a:lnTo>
                    <a:lnTo>
                      <a:pt x="116" y="139"/>
                    </a:lnTo>
                    <a:lnTo>
                      <a:pt x="108" y="152"/>
                    </a:lnTo>
                    <a:lnTo>
                      <a:pt x="110" y="173"/>
                    </a:lnTo>
                    <a:lnTo>
                      <a:pt x="86" y="182"/>
                    </a:lnTo>
                    <a:lnTo>
                      <a:pt x="72" y="180"/>
                    </a:lnTo>
                    <a:lnTo>
                      <a:pt x="68" y="186"/>
                    </a:lnTo>
                    <a:lnTo>
                      <a:pt x="56" y="183"/>
                    </a:lnTo>
                    <a:lnTo>
                      <a:pt x="37" y="186"/>
                    </a:lnTo>
                    <a:lnTo>
                      <a:pt x="0" y="175"/>
                    </a:lnTo>
                    <a:lnTo>
                      <a:pt x="12" y="187"/>
                    </a:lnTo>
                    <a:lnTo>
                      <a:pt x="23" y="201"/>
                    </a:lnTo>
                    <a:lnTo>
                      <a:pt x="44" y="211"/>
                    </a:lnTo>
                    <a:lnTo>
                      <a:pt x="48" y="233"/>
                    </a:lnTo>
                    <a:lnTo>
                      <a:pt x="57" y="236"/>
                    </a:lnTo>
                    <a:lnTo>
                      <a:pt x="61" y="247"/>
                    </a:lnTo>
                    <a:lnTo>
                      <a:pt x="33" y="260"/>
                    </a:lnTo>
                    <a:lnTo>
                      <a:pt x="29" y="287"/>
                    </a:lnTo>
                    <a:lnTo>
                      <a:pt x="57" y="284"/>
                    </a:lnTo>
                    <a:lnTo>
                      <a:pt x="91" y="283"/>
                    </a:lnTo>
                    <a:lnTo>
                      <a:pt x="127" y="279"/>
                    </a:lnTo>
                    <a:lnTo>
                      <a:pt x="146" y="297"/>
                    </a:lnTo>
                    <a:lnTo>
                      <a:pt x="153" y="314"/>
                    </a:lnTo>
                    <a:lnTo>
                      <a:pt x="169" y="320"/>
                    </a:lnTo>
                    <a:lnTo>
                      <a:pt x="181" y="304"/>
                    </a:lnTo>
                    <a:lnTo>
                      <a:pt x="226" y="304"/>
                    </a:lnTo>
                    <a:lnTo>
                      <a:pt x="220" y="284"/>
                    </a:lnTo>
                    <a:lnTo>
                      <a:pt x="207" y="272"/>
                    </a:lnTo>
                    <a:lnTo>
                      <a:pt x="201" y="253"/>
                    </a:lnTo>
                    <a:lnTo>
                      <a:pt x="186" y="243"/>
                    </a:lnTo>
                    <a:lnTo>
                      <a:pt x="205" y="218"/>
                    </a:lnTo>
                    <a:lnTo>
                      <a:pt x="229" y="219"/>
                    </a:lnTo>
                    <a:lnTo>
                      <a:pt x="246" y="195"/>
                    </a:lnTo>
                    <a:lnTo>
                      <a:pt x="253" y="171"/>
                    </a:lnTo>
                    <a:lnTo>
                      <a:pt x="268" y="147"/>
                    </a:lnTo>
                    <a:lnTo>
                      <a:pt x="264" y="130"/>
                    </a:lnTo>
                    <a:lnTo>
                      <a:pt x="278" y="117"/>
                    </a:lnTo>
                    <a:lnTo>
                      <a:pt x="259" y="105"/>
                    </a:lnTo>
                    <a:lnTo>
                      <a:pt x="249" y="89"/>
                    </a:lnTo>
                    <a:lnTo>
                      <a:pt x="236" y="68"/>
                    </a:lnTo>
                    <a:lnTo>
                      <a:pt x="244" y="57"/>
                    </a:lnTo>
                    <a:lnTo>
                      <a:pt x="276" y="64"/>
                    </a:lnTo>
                    <a:lnTo>
                      <a:pt x="296" y="60"/>
                    </a:lnTo>
                    <a:lnTo>
                      <a:pt x="310" y="39"/>
                    </a:lnTo>
                    <a:lnTo>
                      <a:pt x="310" y="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C9E9228-090B-7B81-01B4-D697B4CE851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891712" y="3786188"/>
                <a:ext cx="314325" cy="487363"/>
              </a:xfrm>
              <a:custGeom>
                <a:avLst/>
                <a:gdLst>
                  <a:gd name="T0" fmla="*/ 191 w 198"/>
                  <a:gd name="T1" fmla="*/ 230 h 307"/>
                  <a:gd name="T2" fmla="*/ 170 w 198"/>
                  <a:gd name="T3" fmla="*/ 207 h 307"/>
                  <a:gd name="T4" fmla="*/ 158 w 198"/>
                  <a:gd name="T5" fmla="*/ 226 h 307"/>
                  <a:gd name="T6" fmla="*/ 140 w 198"/>
                  <a:gd name="T7" fmla="*/ 243 h 307"/>
                  <a:gd name="T8" fmla="*/ 122 w 198"/>
                  <a:gd name="T9" fmla="*/ 241 h 307"/>
                  <a:gd name="T10" fmla="*/ 101 w 198"/>
                  <a:gd name="T11" fmla="*/ 268 h 307"/>
                  <a:gd name="T12" fmla="*/ 120 w 198"/>
                  <a:gd name="T13" fmla="*/ 262 h 307"/>
                  <a:gd name="T14" fmla="*/ 136 w 198"/>
                  <a:gd name="T15" fmla="*/ 253 h 307"/>
                  <a:gd name="T16" fmla="*/ 144 w 198"/>
                  <a:gd name="T17" fmla="*/ 276 h 307"/>
                  <a:gd name="T18" fmla="*/ 177 w 198"/>
                  <a:gd name="T19" fmla="*/ 307 h 307"/>
                  <a:gd name="T20" fmla="*/ 174 w 198"/>
                  <a:gd name="T21" fmla="*/ 278 h 307"/>
                  <a:gd name="T22" fmla="*/ 193 w 198"/>
                  <a:gd name="T23" fmla="*/ 290 h 307"/>
                  <a:gd name="T24" fmla="*/ 196 w 198"/>
                  <a:gd name="T25" fmla="*/ 255 h 307"/>
                  <a:gd name="T26" fmla="*/ 193 w 198"/>
                  <a:gd name="T27" fmla="*/ 239 h 307"/>
                  <a:gd name="T28" fmla="*/ 138 w 198"/>
                  <a:gd name="T29" fmla="*/ 172 h 307"/>
                  <a:gd name="T30" fmla="*/ 127 w 198"/>
                  <a:gd name="T31" fmla="*/ 179 h 307"/>
                  <a:gd name="T32" fmla="*/ 115 w 198"/>
                  <a:gd name="T33" fmla="*/ 196 h 307"/>
                  <a:gd name="T34" fmla="*/ 107 w 198"/>
                  <a:gd name="T35" fmla="*/ 209 h 307"/>
                  <a:gd name="T36" fmla="*/ 127 w 198"/>
                  <a:gd name="T37" fmla="*/ 218 h 307"/>
                  <a:gd name="T38" fmla="*/ 138 w 198"/>
                  <a:gd name="T39" fmla="*/ 195 h 307"/>
                  <a:gd name="T40" fmla="*/ 26 w 198"/>
                  <a:gd name="T41" fmla="*/ 218 h 307"/>
                  <a:gd name="T42" fmla="*/ 49 w 198"/>
                  <a:gd name="T43" fmla="*/ 188 h 307"/>
                  <a:gd name="T44" fmla="*/ 34 w 198"/>
                  <a:gd name="T45" fmla="*/ 192 h 307"/>
                  <a:gd name="T46" fmla="*/ 10 w 198"/>
                  <a:gd name="T47" fmla="*/ 224 h 307"/>
                  <a:gd name="T48" fmla="*/ 26 w 198"/>
                  <a:gd name="T49" fmla="*/ 218 h 307"/>
                  <a:gd name="T50" fmla="*/ 92 w 198"/>
                  <a:gd name="T51" fmla="*/ 156 h 307"/>
                  <a:gd name="T52" fmla="*/ 96 w 198"/>
                  <a:gd name="T53" fmla="*/ 180 h 307"/>
                  <a:gd name="T54" fmla="*/ 110 w 198"/>
                  <a:gd name="T55" fmla="*/ 183 h 307"/>
                  <a:gd name="T56" fmla="*/ 118 w 198"/>
                  <a:gd name="T57" fmla="*/ 164 h 307"/>
                  <a:gd name="T58" fmla="*/ 92 w 198"/>
                  <a:gd name="T59" fmla="*/ 156 h 307"/>
                  <a:gd name="T60" fmla="*/ 166 w 198"/>
                  <a:gd name="T61" fmla="*/ 150 h 307"/>
                  <a:gd name="T62" fmla="*/ 139 w 198"/>
                  <a:gd name="T63" fmla="*/ 141 h 307"/>
                  <a:gd name="T64" fmla="*/ 155 w 198"/>
                  <a:gd name="T65" fmla="*/ 168 h 307"/>
                  <a:gd name="T66" fmla="*/ 148 w 198"/>
                  <a:gd name="T67" fmla="*/ 181 h 307"/>
                  <a:gd name="T68" fmla="*/ 156 w 198"/>
                  <a:gd name="T69" fmla="*/ 198 h 307"/>
                  <a:gd name="T70" fmla="*/ 159 w 198"/>
                  <a:gd name="T71" fmla="*/ 178 h 307"/>
                  <a:gd name="T72" fmla="*/ 175 w 198"/>
                  <a:gd name="T73" fmla="*/ 177 h 307"/>
                  <a:gd name="T74" fmla="*/ 166 w 198"/>
                  <a:gd name="T75" fmla="*/ 150 h 307"/>
                  <a:gd name="T76" fmla="*/ 72 w 198"/>
                  <a:gd name="T77" fmla="*/ 120 h 307"/>
                  <a:gd name="T78" fmla="*/ 68 w 198"/>
                  <a:gd name="T79" fmla="*/ 137 h 307"/>
                  <a:gd name="T80" fmla="*/ 81 w 198"/>
                  <a:gd name="T81" fmla="*/ 128 h 307"/>
                  <a:gd name="T82" fmla="*/ 56 w 198"/>
                  <a:gd name="T83" fmla="*/ 0 h 307"/>
                  <a:gd name="T84" fmla="*/ 41 w 198"/>
                  <a:gd name="T85" fmla="*/ 21 h 307"/>
                  <a:gd name="T86" fmla="*/ 36 w 198"/>
                  <a:gd name="T87" fmla="*/ 50 h 307"/>
                  <a:gd name="T88" fmla="*/ 44 w 198"/>
                  <a:gd name="T89" fmla="*/ 84 h 307"/>
                  <a:gd name="T90" fmla="*/ 58 w 198"/>
                  <a:gd name="T91" fmla="*/ 88 h 307"/>
                  <a:gd name="T92" fmla="*/ 59 w 198"/>
                  <a:gd name="T93" fmla="*/ 100 h 307"/>
                  <a:gd name="T94" fmla="*/ 70 w 198"/>
                  <a:gd name="T95" fmla="*/ 115 h 307"/>
                  <a:gd name="T96" fmla="*/ 104 w 198"/>
                  <a:gd name="T97" fmla="*/ 126 h 307"/>
                  <a:gd name="T98" fmla="*/ 118 w 198"/>
                  <a:gd name="T99" fmla="*/ 129 h 307"/>
                  <a:gd name="T100" fmla="*/ 137 w 198"/>
                  <a:gd name="T101" fmla="*/ 130 h 307"/>
                  <a:gd name="T102" fmla="*/ 129 w 198"/>
                  <a:gd name="T103" fmla="*/ 112 h 307"/>
                  <a:gd name="T104" fmla="*/ 93 w 198"/>
                  <a:gd name="T105" fmla="*/ 101 h 307"/>
                  <a:gd name="T106" fmla="*/ 73 w 198"/>
                  <a:gd name="T107" fmla="*/ 80 h 307"/>
                  <a:gd name="T108" fmla="*/ 85 w 198"/>
                  <a:gd name="T109" fmla="*/ 53 h 307"/>
                  <a:gd name="T110" fmla="*/ 77 w 198"/>
                  <a:gd name="T111" fmla="*/ 15 h 307"/>
                  <a:gd name="T112" fmla="*/ 76 w 198"/>
                  <a:gd name="T113" fmla="*/ 0 h 307"/>
                  <a:gd name="T114" fmla="*/ 56 w 198"/>
                  <a:gd name="T115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98" h="307">
                    <a:moveTo>
                      <a:pt x="193" y="239"/>
                    </a:moveTo>
                    <a:lnTo>
                      <a:pt x="191" y="230"/>
                    </a:lnTo>
                    <a:lnTo>
                      <a:pt x="188" y="218"/>
                    </a:lnTo>
                    <a:lnTo>
                      <a:pt x="170" y="207"/>
                    </a:lnTo>
                    <a:lnTo>
                      <a:pt x="173" y="225"/>
                    </a:lnTo>
                    <a:lnTo>
                      <a:pt x="158" y="226"/>
                    </a:lnTo>
                    <a:lnTo>
                      <a:pt x="155" y="237"/>
                    </a:lnTo>
                    <a:lnTo>
                      <a:pt x="140" y="243"/>
                    </a:lnTo>
                    <a:lnTo>
                      <a:pt x="132" y="233"/>
                    </a:lnTo>
                    <a:lnTo>
                      <a:pt x="122" y="241"/>
                    </a:lnTo>
                    <a:lnTo>
                      <a:pt x="109" y="248"/>
                    </a:lnTo>
                    <a:lnTo>
                      <a:pt x="101" y="268"/>
                    </a:lnTo>
                    <a:lnTo>
                      <a:pt x="106" y="275"/>
                    </a:lnTo>
                    <a:lnTo>
                      <a:pt x="120" y="262"/>
                    </a:lnTo>
                    <a:lnTo>
                      <a:pt x="130" y="263"/>
                    </a:lnTo>
                    <a:lnTo>
                      <a:pt x="136" y="253"/>
                    </a:lnTo>
                    <a:lnTo>
                      <a:pt x="150" y="264"/>
                    </a:lnTo>
                    <a:lnTo>
                      <a:pt x="144" y="276"/>
                    </a:lnTo>
                    <a:lnTo>
                      <a:pt x="152" y="293"/>
                    </a:lnTo>
                    <a:lnTo>
                      <a:pt x="177" y="307"/>
                    </a:lnTo>
                    <a:lnTo>
                      <a:pt x="182" y="296"/>
                    </a:lnTo>
                    <a:lnTo>
                      <a:pt x="174" y="278"/>
                    </a:lnTo>
                    <a:lnTo>
                      <a:pt x="183" y="266"/>
                    </a:lnTo>
                    <a:lnTo>
                      <a:pt x="193" y="290"/>
                    </a:lnTo>
                    <a:lnTo>
                      <a:pt x="198" y="268"/>
                    </a:lnTo>
                    <a:lnTo>
                      <a:pt x="196" y="255"/>
                    </a:lnTo>
                    <a:lnTo>
                      <a:pt x="193" y="239"/>
                    </a:lnTo>
                    <a:lnTo>
                      <a:pt x="193" y="239"/>
                    </a:lnTo>
                    <a:close/>
                    <a:moveTo>
                      <a:pt x="138" y="195"/>
                    </a:moveTo>
                    <a:lnTo>
                      <a:pt x="138" y="172"/>
                    </a:lnTo>
                    <a:lnTo>
                      <a:pt x="125" y="195"/>
                    </a:lnTo>
                    <a:lnTo>
                      <a:pt x="127" y="179"/>
                    </a:lnTo>
                    <a:lnTo>
                      <a:pt x="116" y="181"/>
                    </a:lnTo>
                    <a:lnTo>
                      <a:pt x="115" y="196"/>
                    </a:lnTo>
                    <a:lnTo>
                      <a:pt x="110" y="202"/>
                    </a:lnTo>
                    <a:lnTo>
                      <a:pt x="107" y="209"/>
                    </a:lnTo>
                    <a:lnTo>
                      <a:pt x="121" y="225"/>
                    </a:lnTo>
                    <a:lnTo>
                      <a:pt x="127" y="218"/>
                    </a:lnTo>
                    <a:lnTo>
                      <a:pt x="132" y="203"/>
                    </a:lnTo>
                    <a:lnTo>
                      <a:pt x="138" y="195"/>
                    </a:lnTo>
                    <a:lnTo>
                      <a:pt x="138" y="195"/>
                    </a:lnTo>
                    <a:close/>
                    <a:moveTo>
                      <a:pt x="26" y="218"/>
                    </a:moveTo>
                    <a:lnTo>
                      <a:pt x="36" y="201"/>
                    </a:lnTo>
                    <a:lnTo>
                      <a:pt x="49" y="188"/>
                    </a:lnTo>
                    <a:lnTo>
                      <a:pt x="43" y="169"/>
                    </a:lnTo>
                    <a:lnTo>
                      <a:pt x="34" y="192"/>
                    </a:lnTo>
                    <a:lnTo>
                      <a:pt x="24" y="209"/>
                    </a:lnTo>
                    <a:lnTo>
                      <a:pt x="10" y="224"/>
                    </a:lnTo>
                    <a:lnTo>
                      <a:pt x="0" y="240"/>
                    </a:lnTo>
                    <a:lnTo>
                      <a:pt x="26" y="218"/>
                    </a:lnTo>
                    <a:lnTo>
                      <a:pt x="26" y="218"/>
                    </a:lnTo>
                    <a:close/>
                    <a:moveTo>
                      <a:pt x="92" y="156"/>
                    </a:moveTo>
                    <a:lnTo>
                      <a:pt x="96" y="168"/>
                    </a:lnTo>
                    <a:lnTo>
                      <a:pt x="96" y="180"/>
                    </a:lnTo>
                    <a:lnTo>
                      <a:pt x="97" y="191"/>
                    </a:lnTo>
                    <a:lnTo>
                      <a:pt x="110" y="183"/>
                    </a:lnTo>
                    <a:lnTo>
                      <a:pt x="119" y="173"/>
                    </a:lnTo>
                    <a:lnTo>
                      <a:pt x="118" y="164"/>
                    </a:lnTo>
                    <a:lnTo>
                      <a:pt x="105" y="164"/>
                    </a:lnTo>
                    <a:lnTo>
                      <a:pt x="92" y="156"/>
                    </a:lnTo>
                    <a:lnTo>
                      <a:pt x="92" y="156"/>
                    </a:lnTo>
                    <a:close/>
                    <a:moveTo>
                      <a:pt x="166" y="150"/>
                    </a:moveTo>
                    <a:lnTo>
                      <a:pt x="159" y="141"/>
                    </a:lnTo>
                    <a:lnTo>
                      <a:pt x="139" y="141"/>
                    </a:lnTo>
                    <a:lnTo>
                      <a:pt x="154" y="158"/>
                    </a:lnTo>
                    <a:lnTo>
                      <a:pt x="155" y="168"/>
                    </a:lnTo>
                    <a:lnTo>
                      <a:pt x="143" y="166"/>
                    </a:lnTo>
                    <a:lnTo>
                      <a:pt x="148" y="181"/>
                    </a:lnTo>
                    <a:lnTo>
                      <a:pt x="153" y="182"/>
                    </a:lnTo>
                    <a:lnTo>
                      <a:pt x="156" y="198"/>
                    </a:lnTo>
                    <a:lnTo>
                      <a:pt x="166" y="193"/>
                    </a:lnTo>
                    <a:lnTo>
                      <a:pt x="159" y="178"/>
                    </a:lnTo>
                    <a:lnTo>
                      <a:pt x="158" y="170"/>
                    </a:lnTo>
                    <a:lnTo>
                      <a:pt x="175" y="177"/>
                    </a:lnTo>
                    <a:lnTo>
                      <a:pt x="166" y="150"/>
                    </a:lnTo>
                    <a:lnTo>
                      <a:pt x="166" y="150"/>
                    </a:lnTo>
                    <a:close/>
                    <a:moveTo>
                      <a:pt x="81" y="128"/>
                    </a:moveTo>
                    <a:lnTo>
                      <a:pt x="72" y="120"/>
                    </a:lnTo>
                    <a:lnTo>
                      <a:pt x="54" y="119"/>
                    </a:lnTo>
                    <a:lnTo>
                      <a:pt x="68" y="137"/>
                    </a:lnTo>
                    <a:lnTo>
                      <a:pt x="78" y="149"/>
                    </a:lnTo>
                    <a:lnTo>
                      <a:pt x="81" y="128"/>
                    </a:lnTo>
                    <a:lnTo>
                      <a:pt x="81" y="128"/>
                    </a:lnTo>
                    <a:close/>
                    <a:moveTo>
                      <a:pt x="56" y="0"/>
                    </a:moveTo>
                    <a:lnTo>
                      <a:pt x="44" y="0"/>
                    </a:lnTo>
                    <a:lnTo>
                      <a:pt x="41" y="21"/>
                    </a:lnTo>
                    <a:lnTo>
                      <a:pt x="45" y="57"/>
                    </a:lnTo>
                    <a:lnTo>
                      <a:pt x="36" y="50"/>
                    </a:lnTo>
                    <a:lnTo>
                      <a:pt x="40" y="72"/>
                    </a:lnTo>
                    <a:lnTo>
                      <a:pt x="44" y="84"/>
                    </a:lnTo>
                    <a:lnTo>
                      <a:pt x="56" y="97"/>
                    </a:lnTo>
                    <a:lnTo>
                      <a:pt x="58" y="88"/>
                    </a:lnTo>
                    <a:lnTo>
                      <a:pt x="65" y="94"/>
                    </a:lnTo>
                    <a:lnTo>
                      <a:pt x="59" y="100"/>
                    </a:lnTo>
                    <a:lnTo>
                      <a:pt x="60" y="110"/>
                    </a:lnTo>
                    <a:lnTo>
                      <a:pt x="70" y="115"/>
                    </a:lnTo>
                    <a:lnTo>
                      <a:pt x="89" y="112"/>
                    </a:lnTo>
                    <a:lnTo>
                      <a:pt x="104" y="126"/>
                    </a:lnTo>
                    <a:lnTo>
                      <a:pt x="109" y="117"/>
                    </a:lnTo>
                    <a:lnTo>
                      <a:pt x="118" y="129"/>
                    </a:lnTo>
                    <a:lnTo>
                      <a:pt x="136" y="141"/>
                    </a:lnTo>
                    <a:lnTo>
                      <a:pt x="137" y="130"/>
                    </a:lnTo>
                    <a:lnTo>
                      <a:pt x="129" y="125"/>
                    </a:lnTo>
                    <a:lnTo>
                      <a:pt x="129" y="112"/>
                    </a:lnTo>
                    <a:lnTo>
                      <a:pt x="101" y="99"/>
                    </a:lnTo>
                    <a:lnTo>
                      <a:pt x="93" y="101"/>
                    </a:lnTo>
                    <a:lnTo>
                      <a:pt x="81" y="99"/>
                    </a:lnTo>
                    <a:lnTo>
                      <a:pt x="73" y="80"/>
                    </a:lnTo>
                    <a:lnTo>
                      <a:pt x="74" y="60"/>
                    </a:lnTo>
                    <a:lnTo>
                      <a:pt x="85" y="53"/>
                    </a:lnTo>
                    <a:lnTo>
                      <a:pt x="87" y="33"/>
                    </a:lnTo>
                    <a:lnTo>
                      <a:pt x="77" y="15"/>
                    </a:lnTo>
                    <a:lnTo>
                      <a:pt x="79" y="6"/>
                    </a:lnTo>
                    <a:lnTo>
                      <a:pt x="76" y="0"/>
                    </a:lnTo>
                    <a:lnTo>
                      <a:pt x="70" y="6"/>
                    </a:lnTo>
                    <a:lnTo>
                      <a:pt x="56" y="0"/>
                    </a:lnTo>
                    <a:lnTo>
                      <a:pt x="5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0F3A53F-55C3-0F04-B6BB-D61DB2AA19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18687" y="2862263"/>
                <a:ext cx="150812" cy="198438"/>
              </a:xfrm>
              <a:custGeom>
                <a:avLst/>
                <a:gdLst>
                  <a:gd name="T0" fmla="*/ 90 w 95"/>
                  <a:gd name="T1" fmla="*/ 13 h 125"/>
                  <a:gd name="T2" fmla="*/ 90 w 95"/>
                  <a:gd name="T3" fmla="*/ 13 h 125"/>
                  <a:gd name="T4" fmla="*/ 70 w 95"/>
                  <a:gd name="T5" fmla="*/ 0 h 125"/>
                  <a:gd name="T6" fmla="*/ 70 w 95"/>
                  <a:gd name="T7" fmla="*/ 13 h 125"/>
                  <a:gd name="T8" fmla="*/ 46 w 95"/>
                  <a:gd name="T9" fmla="*/ 22 h 125"/>
                  <a:gd name="T10" fmla="*/ 57 w 95"/>
                  <a:gd name="T11" fmla="*/ 34 h 125"/>
                  <a:gd name="T12" fmla="*/ 39 w 95"/>
                  <a:gd name="T13" fmla="*/ 34 h 125"/>
                  <a:gd name="T14" fmla="*/ 26 w 95"/>
                  <a:gd name="T15" fmla="*/ 27 h 125"/>
                  <a:gd name="T16" fmla="*/ 22 w 95"/>
                  <a:gd name="T17" fmla="*/ 43 h 125"/>
                  <a:gd name="T18" fmla="*/ 8 w 95"/>
                  <a:gd name="T19" fmla="*/ 56 h 125"/>
                  <a:gd name="T20" fmla="*/ 0 w 95"/>
                  <a:gd name="T21" fmla="*/ 71 h 125"/>
                  <a:gd name="T22" fmla="*/ 13 w 95"/>
                  <a:gd name="T23" fmla="*/ 77 h 125"/>
                  <a:gd name="T24" fmla="*/ 25 w 95"/>
                  <a:gd name="T25" fmla="*/ 79 h 125"/>
                  <a:gd name="T26" fmla="*/ 28 w 95"/>
                  <a:gd name="T27" fmla="*/ 83 h 125"/>
                  <a:gd name="T28" fmla="*/ 29 w 95"/>
                  <a:gd name="T29" fmla="*/ 96 h 125"/>
                  <a:gd name="T30" fmla="*/ 33 w 95"/>
                  <a:gd name="T31" fmla="*/ 101 h 125"/>
                  <a:gd name="T32" fmla="*/ 30 w 95"/>
                  <a:gd name="T33" fmla="*/ 103 h 125"/>
                  <a:gd name="T34" fmla="*/ 29 w 95"/>
                  <a:gd name="T35" fmla="*/ 115 h 125"/>
                  <a:gd name="T36" fmla="*/ 37 w 95"/>
                  <a:gd name="T37" fmla="*/ 118 h 125"/>
                  <a:gd name="T38" fmla="*/ 43 w 95"/>
                  <a:gd name="T39" fmla="*/ 120 h 125"/>
                  <a:gd name="T40" fmla="*/ 46 w 95"/>
                  <a:gd name="T41" fmla="*/ 125 h 125"/>
                  <a:gd name="T42" fmla="*/ 51 w 95"/>
                  <a:gd name="T43" fmla="*/ 123 h 125"/>
                  <a:gd name="T44" fmla="*/ 51 w 95"/>
                  <a:gd name="T45" fmla="*/ 118 h 125"/>
                  <a:gd name="T46" fmla="*/ 62 w 95"/>
                  <a:gd name="T47" fmla="*/ 123 h 125"/>
                  <a:gd name="T48" fmla="*/ 63 w 95"/>
                  <a:gd name="T49" fmla="*/ 120 h 125"/>
                  <a:gd name="T50" fmla="*/ 72 w 95"/>
                  <a:gd name="T51" fmla="*/ 121 h 125"/>
                  <a:gd name="T52" fmla="*/ 74 w 95"/>
                  <a:gd name="T53" fmla="*/ 111 h 125"/>
                  <a:gd name="T54" fmla="*/ 87 w 95"/>
                  <a:gd name="T55" fmla="*/ 109 h 125"/>
                  <a:gd name="T56" fmla="*/ 95 w 95"/>
                  <a:gd name="T57" fmla="*/ 108 h 125"/>
                  <a:gd name="T58" fmla="*/ 95 w 95"/>
                  <a:gd name="T59" fmla="*/ 102 h 125"/>
                  <a:gd name="T60" fmla="*/ 79 w 95"/>
                  <a:gd name="T61" fmla="*/ 91 h 125"/>
                  <a:gd name="T62" fmla="*/ 69 w 95"/>
                  <a:gd name="T63" fmla="*/ 88 h 125"/>
                  <a:gd name="T64" fmla="*/ 70 w 95"/>
                  <a:gd name="T65" fmla="*/ 85 h 125"/>
                  <a:gd name="T66" fmla="*/ 65 w 95"/>
                  <a:gd name="T67" fmla="*/ 75 h 125"/>
                  <a:gd name="T68" fmla="*/ 71 w 95"/>
                  <a:gd name="T69" fmla="*/ 68 h 125"/>
                  <a:gd name="T70" fmla="*/ 81 w 95"/>
                  <a:gd name="T71" fmla="*/ 64 h 125"/>
                  <a:gd name="T72" fmla="*/ 85 w 95"/>
                  <a:gd name="T73" fmla="*/ 58 h 125"/>
                  <a:gd name="T74" fmla="*/ 86 w 95"/>
                  <a:gd name="T75" fmla="*/ 53 h 125"/>
                  <a:gd name="T76" fmla="*/ 93 w 95"/>
                  <a:gd name="T77" fmla="*/ 48 h 125"/>
                  <a:gd name="T78" fmla="*/ 83 w 95"/>
                  <a:gd name="T79" fmla="*/ 32 h 125"/>
                  <a:gd name="T80" fmla="*/ 84 w 95"/>
                  <a:gd name="T81" fmla="*/ 23 h 125"/>
                  <a:gd name="T82" fmla="*/ 87 w 95"/>
                  <a:gd name="T83" fmla="*/ 16 h 125"/>
                  <a:gd name="T84" fmla="*/ 95 w 95"/>
                  <a:gd name="T85" fmla="*/ 18 h 125"/>
                  <a:gd name="T86" fmla="*/ 95 w 95"/>
                  <a:gd name="T87" fmla="*/ 18 h 125"/>
                  <a:gd name="T88" fmla="*/ 95 w 95"/>
                  <a:gd name="T89" fmla="*/ 18 h 125"/>
                  <a:gd name="T90" fmla="*/ 95 w 95"/>
                  <a:gd name="T91" fmla="*/ 18 h 125"/>
                  <a:gd name="T92" fmla="*/ 90 w 95"/>
                  <a:gd name="T93" fmla="*/ 13 h 125"/>
                  <a:gd name="T94" fmla="*/ 90 w 95"/>
                  <a:gd name="T95" fmla="*/ 1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95" h="125">
                    <a:moveTo>
                      <a:pt x="90" y="13"/>
                    </a:moveTo>
                    <a:lnTo>
                      <a:pt x="90" y="13"/>
                    </a:lnTo>
                    <a:lnTo>
                      <a:pt x="70" y="0"/>
                    </a:lnTo>
                    <a:lnTo>
                      <a:pt x="70" y="13"/>
                    </a:lnTo>
                    <a:lnTo>
                      <a:pt x="46" y="22"/>
                    </a:lnTo>
                    <a:lnTo>
                      <a:pt x="57" y="34"/>
                    </a:lnTo>
                    <a:lnTo>
                      <a:pt x="39" y="34"/>
                    </a:lnTo>
                    <a:lnTo>
                      <a:pt x="26" y="27"/>
                    </a:lnTo>
                    <a:lnTo>
                      <a:pt x="22" y="43"/>
                    </a:lnTo>
                    <a:lnTo>
                      <a:pt x="8" y="56"/>
                    </a:lnTo>
                    <a:lnTo>
                      <a:pt x="0" y="71"/>
                    </a:lnTo>
                    <a:lnTo>
                      <a:pt x="13" y="77"/>
                    </a:lnTo>
                    <a:lnTo>
                      <a:pt x="25" y="79"/>
                    </a:lnTo>
                    <a:lnTo>
                      <a:pt x="28" y="83"/>
                    </a:lnTo>
                    <a:lnTo>
                      <a:pt x="29" y="96"/>
                    </a:lnTo>
                    <a:lnTo>
                      <a:pt x="33" y="101"/>
                    </a:lnTo>
                    <a:lnTo>
                      <a:pt x="30" y="103"/>
                    </a:lnTo>
                    <a:lnTo>
                      <a:pt x="29" y="115"/>
                    </a:lnTo>
                    <a:lnTo>
                      <a:pt x="37" y="118"/>
                    </a:lnTo>
                    <a:lnTo>
                      <a:pt x="43" y="120"/>
                    </a:lnTo>
                    <a:lnTo>
                      <a:pt x="46" y="125"/>
                    </a:lnTo>
                    <a:lnTo>
                      <a:pt x="51" y="123"/>
                    </a:lnTo>
                    <a:lnTo>
                      <a:pt x="51" y="118"/>
                    </a:lnTo>
                    <a:lnTo>
                      <a:pt x="62" y="123"/>
                    </a:lnTo>
                    <a:lnTo>
                      <a:pt x="63" y="120"/>
                    </a:lnTo>
                    <a:lnTo>
                      <a:pt x="72" y="121"/>
                    </a:lnTo>
                    <a:lnTo>
                      <a:pt x="74" y="111"/>
                    </a:lnTo>
                    <a:lnTo>
                      <a:pt x="87" y="109"/>
                    </a:lnTo>
                    <a:lnTo>
                      <a:pt x="95" y="108"/>
                    </a:lnTo>
                    <a:lnTo>
                      <a:pt x="95" y="102"/>
                    </a:lnTo>
                    <a:lnTo>
                      <a:pt x="79" y="91"/>
                    </a:lnTo>
                    <a:lnTo>
                      <a:pt x="69" y="88"/>
                    </a:lnTo>
                    <a:lnTo>
                      <a:pt x="70" y="85"/>
                    </a:lnTo>
                    <a:lnTo>
                      <a:pt x="65" y="75"/>
                    </a:lnTo>
                    <a:lnTo>
                      <a:pt x="71" y="68"/>
                    </a:lnTo>
                    <a:lnTo>
                      <a:pt x="81" y="64"/>
                    </a:lnTo>
                    <a:lnTo>
                      <a:pt x="85" y="58"/>
                    </a:lnTo>
                    <a:lnTo>
                      <a:pt x="86" y="53"/>
                    </a:lnTo>
                    <a:lnTo>
                      <a:pt x="93" y="48"/>
                    </a:lnTo>
                    <a:lnTo>
                      <a:pt x="83" y="32"/>
                    </a:lnTo>
                    <a:lnTo>
                      <a:pt x="84" y="23"/>
                    </a:lnTo>
                    <a:lnTo>
                      <a:pt x="87" y="16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0" y="13"/>
                    </a:lnTo>
                    <a:lnTo>
                      <a:pt x="90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47395FF-6638-8283-E1C8-2FCD898E01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5400" y="3497263"/>
                <a:ext cx="28575" cy="60325"/>
              </a:xfrm>
              <a:custGeom>
                <a:avLst/>
                <a:gdLst>
                  <a:gd name="T0" fmla="*/ 15 w 18"/>
                  <a:gd name="T1" fmla="*/ 36 h 38"/>
                  <a:gd name="T2" fmla="*/ 18 w 18"/>
                  <a:gd name="T3" fmla="*/ 22 h 38"/>
                  <a:gd name="T4" fmla="*/ 16 w 18"/>
                  <a:gd name="T5" fmla="*/ 8 h 38"/>
                  <a:gd name="T6" fmla="*/ 9 w 18"/>
                  <a:gd name="T7" fmla="*/ 0 h 38"/>
                  <a:gd name="T8" fmla="*/ 4 w 18"/>
                  <a:gd name="T9" fmla="*/ 3 h 38"/>
                  <a:gd name="T10" fmla="*/ 0 w 18"/>
                  <a:gd name="T11" fmla="*/ 15 h 38"/>
                  <a:gd name="T12" fmla="*/ 3 w 18"/>
                  <a:gd name="T13" fmla="*/ 33 h 38"/>
                  <a:gd name="T14" fmla="*/ 9 w 18"/>
                  <a:gd name="T15" fmla="*/ 38 h 38"/>
                  <a:gd name="T16" fmla="*/ 15 w 18"/>
                  <a:gd name="T17" fmla="*/ 36 h 38"/>
                  <a:gd name="T18" fmla="*/ 15 w 18"/>
                  <a:gd name="T19" fmla="*/ 3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38">
                    <a:moveTo>
                      <a:pt x="15" y="36"/>
                    </a:moveTo>
                    <a:lnTo>
                      <a:pt x="18" y="22"/>
                    </a:lnTo>
                    <a:lnTo>
                      <a:pt x="16" y="8"/>
                    </a:lnTo>
                    <a:lnTo>
                      <a:pt x="9" y="0"/>
                    </a:lnTo>
                    <a:lnTo>
                      <a:pt x="4" y="3"/>
                    </a:lnTo>
                    <a:lnTo>
                      <a:pt x="0" y="15"/>
                    </a:lnTo>
                    <a:lnTo>
                      <a:pt x="3" y="33"/>
                    </a:lnTo>
                    <a:lnTo>
                      <a:pt x="9" y="38"/>
                    </a:lnTo>
                    <a:lnTo>
                      <a:pt x="15" y="36"/>
                    </a:lnTo>
                    <a:lnTo>
                      <a:pt x="15" y="3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23A7E6C-528F-7130-6E39-2EB4519CA9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51612" y="1595438"/>
                <a:ext cx="4113212" cy="1333500"/>
              </a:xfrm>
              <a:custGeom>
                <a:avLst/>
                <a:gdLst>
                  <a:gd name="T0" fmla="*/ 955 w 2591"/>
                  <a:gd name="T1" fmla="*/ 40 h 840"/>
                  <a:gd name="T2" fmla="*/ 261 w 2591"/>
                  <a:gd name="T3" fmla="*/ 10 h 840"/>
                  <a:gd name="T4" fmla="*/ 999 w 2591"/>
                  <a:gd name="T5" fmla="*/ 29 h 840"/>
                  <a:gd name="T6" fmla="*/ 1046 w 2591"/>
                  <a:gd name="T7" fmla="*/ 80 h 840"/>
                  <a:gd name="T8" fmla="*/ 899 w 2591"/>
                  <a:gd name="T9" fmla="*/ 127 h 840"/>
                  <a:gd name="T10" fmla="*/ 771 w 2591"/>
                  <a:gd name="T11" fmla="*/ 176 h 840"/>
                  <a:gd name="T12" fmla="*/ 798 w 2591"/>
                  <a:gd name="T13" fmla="*/ 236 h 840"/>
                  <a:gd name="T14" fmla="*/ 746 w 2591"/>
                  <a:gd name="T15" fmla="*/ 195 h 840"/>
                  <a:gd name="T16" fmla="*/ 668 w 2591"/>
                  <a:gd name="T17" fmla="*/ 204 h 840"/>
                  <a:gd name="T18" fmla="*/ 586 w 2591"/>
                  <a:gd name="T19" fmla="*/ 224 h 840"/>
                  <a:gd name="T20" fmla="*/ 400 w 2591"/>
                  <a:gd name="T21" fmla="*/ 253 h 840"/>
                  <a:gd name="T22" fmla="*/ 350 w 2591"/>
                  <a:gd name="T23" fmla="*/ 268 h 840"/>
                  <a:gd name="T24" fmla="*/ 250 w 2591"/>
                  <a:gd name="T25" fmla="*/ 328 h 840"/>
                  <a:gd name="T26" fmla="*/ 291 w 2591"/>
                  <a:gd name="T27" fmla="*/ 254 h 840"/>
                  <a:gd name="T28" fmla="*/ 117 w 2591"/>
                  <a:gd name="T29" fmla="*/ 249 h 840"/>
                  <a:gd name="T30" fmla="*/ 121 w 2591"/>
                  <a:gd name="T31" fmla="*/ 400 h 840"/>
                  <a:gd name="T32" fmla="*/ 142 w 2591"/>
                  <a:gd name="T33" fmla="*/ 496 h 840"/>
                  <a:gd name="T34" fmla="*/ 228 w 2591"/>
                  <a:gd name="T35" fmla="*/ 553 h 840"/>
                  <a:gd name="T36" fmla="*/ 240 w 2591"/>
                  <a:gd name="T37" fmla="*/ 584 h 840"/>
                  <a:gd name="T38" fmla="*/ 346 w 2591"/>
                  <a:gd name="T39" fmla="*/ 637 h 840"/>
                  <a:gd name="T40" fmla="*/ 379 w 2591"/>
                  <a:gd name="T41" fmla="*/ 699 h 840"/>
                  <a:gd name="T42" fmla="*/ 430 w 2591"/>
                  <a:gd name="T43" fmla="*/ 789 h 840"/>
                  <a:gd name="T44" fmla="*/ 573 w 2591"/>
                  <a:gd name="T45" fmla="*/ 840 h 840"/>
                  <a:gd name="T46" fmla="*/ 558 w 2591"/>
                  <a:gd name="T47" fmla="*/ 715 h 840"/>
                  <a:gd name="T48" fmla="*/ 567 w 2591"/>
                  <a:gd name="T49" fmla="*/ 597 h 840"/>
                  <a:gd name="T50" fmla="*/ 730 w 2591"/>
                  <a:gd name="T51" fmla="*/ 591 h 840"/>
                  <a:gd name="T52" fmla="*/ 893 w 2591"/>
                  <a:gd name="T53" fmla="*/ 518 h 840"/>
                  <a:gd name="T54" fmla="*/ 1106 w 2591"/>
                  <a:gd name="T55" fmla="*/ 604 h 840"/>
                  <a:gd name="T56" fmla="*/ 1277 w 2591"/>
                  <a:gd name="T57" fmla="*/ 648 h 840"/>
                  <a:gd name="T58" fmla="*/ 1427 w 2591"/>
                  <a:gd name="T59" fmla="*/ 589 h 840"/>
                  <a:gd name="T60" fmla="*/ 1639 w 2591"/>
                  <a:gd name="T61" fmla="*/ 652 h 840"/>
                  <a:gd name="T62" fmla="*/ 1824 w 2591"/>
                  <a:gd name="T63" fmla="*/ 633 h 840"/>
                  <a:gd name="T64" fmla="*/ 1901 w 2591"/>
                  <a:gd name="T65" fmla="*/ 572 h 840"/>
                  <a:gd name="T66" fmla="*/ 2139 w 2591"/>
                  <a:gd name="T67" fmla="*/ 671 h 840"/>
                  <a:gd name="T68" fmla="*/ 2148 w 2591"/>
                  <a:gd name="T69" fmla="*/ 811 h 840"/>
                  <a:gd name="T70" fmla="*/ 2214 w 2591"/>
                  <a:gd name="T71" fmla="*/ 789 h 840"/>
                  <a:gd name="T72" fmla="*/ 2122 w 2591"/>
                  <a:gd name="T73" fmla="*/ 540 h 840"/>
                  <a:gd name="T74" fmla="*/ 2172 w 2591"/>
                  <a:gd name="T75" fmla="*/ 419 h 840"/>
                  <a:gd name="T76" fmla="*/ 2325 w 2591"/>
                  <a:gd name="T77" fmla="*/ 358 h 840"/>
                  <a:gd name="T78" fmla="*/ 2428 w 2591"/>
                  <a:gd name="T79" fmla="*/ 564 h 840"/>
                  <a:gd name="T80" fmla="*/ 2483 w 2591"/>
                  <a:gd name="T81" fmla="*/ 496 h 840"/>
                  <a:gd name="T82" fmla="*/ 2511 w 2591"/>
                  <a:gd name="T83" fmla="*/ 414 h 840"/>
                  <a:gd name="T84" fmla="*/ 2524 w 2591"/>
                  <a:gd name="T85" fmla="*/ 324 h 840"/>
                  <a:gd name="T86" fmla="*/ 2228 w 2591"/>
                  <a:gd name="T87" fmla="*/ 210 h 840"/>
                  <a:gd name="T88" fmla="*/ 2027 w 2591"/>
                  <a:gd name="T89" fmla="*/ 185 h 840"/>
                  <a:gd name="T90" fmla="*/ 1657 w 2591"/>
                  <a:gd name="T91" fmla="*/ 170 h 840"/>
                  <a:gd name="T92" fmla="*/ 1426 w 2591"/>
                  <a:gd name="T93" fmla="*/ 130 h 840"/>
                  <a:gd name="T94" fmla="*/ 1217 w 2591"/>
                  <a:gd name="T95" fmla="*/ 122 h 840"/>
                  <a:gd name="T96" fmla="*/ 1119 w 2591"/>
                  <a:gd name="T97" fmla="*/ 71 h 840"/>
                  <a:gd name="T98" fmla="*/ 588 w 2591"/>
                  <a:gd name="T99" fmla="*/ 71 h 840"/>
                  <a:gd name="T100" fmla="*/ 424 w 2591"/>
                  <a:gd name="T101" fmla="*/ 159 h 840"/>
                  <a:gd name="T102" fmla="*/ 1581 w 2591"/>
                  <a:gd name="T103" fmla="*/ 85 h 840"/>
                  <a:gd name="T104" fmla="*/ 1712 w 2591"/>
                  <a:gd name="T105" fmla="*/ 103 h 840"/>
                  <a:gd name="T106" fmla="*/ 1679 w 2591"/>
                  <a:gd name="T107" fmla="*/ 138 h 840"/>
                  <a:gd name="T108" fmla="*/ 52 w 2591"/>
                  <a:gd name="T109" fmla="*/ 525 h 840"/>
                  <a:gd name="T110" fmla="*/ 2185 w 2591"/>
                  <a:gd name="T111" fmla="*/ 551 h 840"/>
                  <a:gd name="T112" fmla="*/ 2293 w 2591"/>
                  <a:gd name="T113" fmla="*/ 709 h 8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591" h="840">
                    <a:moveTo>
                      <a:pt x="981" y="37"/>
                    </a:moveTo>
                    <a:lnTo>
                      <a:pt x="964" y="22"/>
                    </a:lnTo>
                    <a:lnTo>
                      <a:pt x="914" y="7"/>
                    </a:lnTo>
                    <a:lnTo>
                      <a:pt x="878" y="0"/>
                    </a:lnTo>
                    <a:lnTo>
                      <a:pt x="855" y="2"/>
                    </a:lnTo>
                    <a:lnTo>
                      <a:pt x="835" y="14"/>
                    </a:lnTo>
                    <a:lnTo>
                      <a:pt x="857" y="16"/>
                    </a:lnTo>
                    <a:lnTo>
                      <a:pt x="882" y="29"/>
                    </a:lnTo>
                    <a:lnTo>
                      <a:pt x="912" y="35"/>
                    </a:lnTo>
                    <a:lnTo>
                      <a:pt x="955" y="40"/>
                    </a:lnTo>
                    <a:lnTo>
                      <a:pt x="981" y="37"/>
                    </a:lnTo>
                    <a:close/>
                    <a:moveTo>
                      <a:pt x="314" y="10"/>
                    </a:moveTo>
                    <a:lnTo>
                      <a:pt x="317" y="8"/>
                    </a:lnTo>
                    <a:lnTo>
                      <a:pt x="296" y="4"/>
                    </a:lnTo>
                    <a:lnTo>
                      <a:pt x="286" y="7"/>
                    </a:lnTo>
                    <a:lnTo>
                      <a:pt x="281" y="11"/>
                    </a:lnTo>
                    <a:lnTo>
                      <a:pt x="275" y="6"/>
                    </a:lnTo>
                    <a:lnTo>
                      <a:pt x="256" y="7"/>
                    </a:lnTo>
                    <a:lnTo>
                      <a:pt x="232" y="10"/>
                    </a:lnTo>
                    <a:lnTo>
                      <a:pt x="261" y="10"/>
                    </a:lnTo>
                    <a:lnTo>
                      <a:pt x="258" y="14"/>
                    </a:lnTo>
                    <a:lnTo>
                      <a:pt x="273" y="18"/>
                    </a:lnTo>
                    <a:lnTo>
                      <a:pt x="287" y="16"/>
                    </a:lnTo>
                    <a:lnTo>
                      <a:pt x="287" y="14"/>
                    </a:lnTo>
                    <a:lnTo>
                      <a:pt x="299" y="13"/>
                    </a:lnTo>
                    <a:lnTo>
                      <a:pt x="314" y="10"/>
                    </a:lnTo>
                    <a:close/>
                    <a:moveTo>
                      <a:pt x="1062" y="47"/>
                    </a:moveTo>
                    <a:lnTo>
                      <a:pt x="1057" y="41"/>
                    </a:lnTo>
                    <a:lnTo>
                      <a:pt x="1010" y="30"/>
                    </a:lnTo>
                    <a:lnTo>
                      <a:pt x="999" y="29"/>
                    </a:lnTo>
                    <a:lnTo>
                      <a:pt x="991" y="31"/>
                    </a:lnTo>
                    <a:lnTo>
                      <a:pt x="995" y="54"/>
                    </a:lnTo>
                    <a:lnTo>
                      <a:pt x="1062" y="47"/>
                    </a:lnTo>
                    <a:close/>
                    <a:moveTo>
                      <a:pt x="1119" y="71"/>
                    </a:moveTo>
                    <a:lnTo>
                      <a:pt x="1085" y="68"/>
                    </a:lnTo>
                    <a:lnTo>
                      <a:pt x="1098" y="63"/>
                    </a:lnTo>
                    <a:lnTo>
                      <a:pt x="1067" y="57"/>
                    </a:lnTo>
                    <a:lnTo>
                      <a:pt x="1045" y="65"/>
                    </a:lnTo>
                    <a:lnTo>
                      <a:pt x="1041" y="72"/>
                    </a:lnTo>
                    <a:lnTo>
                      <a:pt x="1046" y="80"/>
                    </a:lnTo>
                    <a:lnTo>
                      <a:pt x="1020" y="80"/>
                    </a:lnTo>
                    <a:lnTo>
                      <a:pt x="1001" y="89"/>
                    </a:lnTo>
                    <a:lnTo>
                      <a:pt x="985" y="85"/>
                    </a:lnTo>
                    <a:lnTo>
                      <a:pt x="950" y="87"/>
                    </a:lnTo>
                    <a:lnTo>
                      <a:pt x="951" y="92"/>
                    </a:lnTo>
                    <a:lnTo>
                      <a:pt x="917" y="95"/>
                    </a:lnTo>
                    <a:lnTo>
                      <a:pt x="898" y="104"/>
                    </a:lnTo>
                    <a:lnTo>
                      <a:pt x="883" y="104"/>
                    </a:lnTo>
                    <a:lnTo>
                      <a:pt x="878" y="117"/>
                    </a:lnTo>
                    <a:lnTo>
                      <a:pt x="899" y="127"/>
                    </a:lnTo>
                    <a:lnTo>
                      <a:pt x="870" y="129"/>
                    </a:lnTo>
                    <a:lnTo>
                      <a:pt x="835" y="128"/>
                    </a:lnTo>
                    <a:lnTo>
                      <a:pt x="813" y="132"/>
                    </a:lnTo>
                    <a:lnTo>
                      <a:pt x="831" y="153"/>
                    </a:lnTo>
                    <a:lnTo>
                      <a:pt x="857" y="169"/>
                    </a:lnTo>
                    <a:lnTo>
                      <a:pt x="821" y="157"/>
                    </a:lnTo>
                    <a:lnTo>
                      <a:pt x="792" y="158"/>
                    </a:lnTo>
                    <a:lnTo>
                      <a:pt x="772" y="166"/>
                    </a:lnTo>
                    <a:lnTo>
                      <a:pt x="789" y="180"/>
                    </a:lnTo>
                    <a:lnTo>
                      <a:pt x="771" y="176"/>
                    </a:lnTo>
                    <a:lnTo>
                      <a:pt x="763" y="157"/>
                    </a:lnTo>
                    <a:lnTo>
                      <a:pt x="747" y="147"/>
                    </a:lnTo>
                    <a:lnTo>
                      <a:pt x="740" y="147"/>
                    </a:lnTo>
                    <a:lnTo>
                      <a:pt x="754" y="161"/>
                    </a:lnTo>
                    <a:lnTo>
                      <a:pt x="736" y="174"/>
                    </a:lnTo>
                    <a:lnTo>
                      <a:pt x="767" y="190"/>
                    </a:lnTo>
                    <a:lnTo>
                      <a:pt x="768" y="211"/>
                    </a:lnTo>
                    <a:lnTo>
                      <a:pt x="779" y="221"/>
                    </a:lnTo>
                    <a:lnTo>
                      <a:pt x="797" y="223"/>
                    </a:lnTo>
                    <a:lnTo>
                      <a:pt x="798" y="236"/>
                    </a:lnTo>
                    <a:lnTo>
                      <a:pt x="815" y="248"/>
                    </a:lnTo>
                    <a:lnTo>
                      <a:pt x="807" y="257"/>
                    </a:lnTo>
                    <a:lnTo>
                      <a:pt x="809" y="268"/>
                    </a:lnTo>
                    <a:lnTo>
                      <a:pt x="795" y="272"/>
                    </a:lnTo>
                    <a:lnTo>
                      <a:pt x="793" y="280"/>
                    </a:lnTo>
                    <a:lnTo>
                      <a:pt x="774" y="277"/>
                    </a:lnTo>
                    <a:lnTo>
                      <a:pt x="787" y="248"/>
                    </a:lnTo>
                    <a:lnTo>
                      <a:pt x="785" y="235"/>
                    </a:lnTo>
                    <a:lnTo>
                      <a:pt x="760" y="222"/>
                    </a:lnTo>
                    <a:lnTo>
                      <a:pt x="746" y="195"/>
                    </a:lnTo>
                    <a:lnTo>
                      <a:pt x="732" y="181"/>
                    </a:lnTo>
                    <a:lnTo>
                      <a:pt x="719" y="175"/>
                    </a:lnTo>
                    <a:lnTo>
                      <a:pt x="722" y="159"/>
                    </a:lnTo>
                    <a:lnTo>
                      <a:pt x="711" y="149"/>
                    </a:lnTo>
                    <a:lnTo>
                      <a:pt x="668" y="143"/>
                    </a:lnTo>
                    <a:lnTo>
                      <a:pt x="661" y="147"/>
                    </a:lnTo>
                    <a:lnTo>
                      <a:pt x="663" y="165"/>
                    </a:lnTo>
                    <a:lnTo>
                      <a:pt x="647" y="183"/>
                    </a:lnTo>
                    <a:lnTo>
                      <a:pt x="652" y="188"/>
                    </a:lnTo>
                    <a:lnTo>
                      <a:pt x="668" y="204"/>
                    </a:lnTo>
                    <a:lnTo>
                      <a:pt x="669" y="213"/>
                    </a:lnTo>
                    <a:lnTo>
                      <a:pt x="689" y="215"/>
                    </a:lnTo>
                    <a:lnTo>
                      <a:pt x="692" y="220"/>
                    </a:lnTo>
                    <a:lnTo>
                      <a:pt x="713" y="230"/>
                    </a:lnTo>
                    <a:lnTo>
                      <a:pt x="709" y="240"/>
                    </a:lnTo>
                    <a:lnTo>
                      <a:pt x="640" y="218"/>
                    </a:lnTo>
                    <a:lnTo>
                      <a:pt x="616" y="212"/>
                    </a:lnTo>
                    <a:lnTo>
                      <a:pt x="568" y="206"/>
                    </a:lnTo>
                    <a:lnTo>
                      <a:pt x="564" y="212"/>
                    </a:lnTo>
                    <a:lnTo>
                      <a:pt x="586" y="224"/>
                    </a:lnTo>
                    <a:lnTo>
                      <a:pt x="576" y="237"/>
                    </a:lnTo>
                    <a:lnTo>
                      <a:pt x="552" y="226"/>
                    </a:lnTo>
                    <a:lnTo>
                      <a:pt x="533" y="233"/>
                    </a:lnTo>
                    <a:lnTo>
                      <a:pt x="505" y="234"/>
                    </a:lnTo>
                    <a:lnTo>
                      <a:pt x="497" y="240"/>
                    </a:lnTo>
                    <a:lnTo>
                      <a:pt x="477" y="239"/>
                    </a:lnTo>
                    <a:lnTo>
                      <a:pt x="486" y="226"/>
                    </a:lnTo>
                    <a:lnTo>
                      <a:pt x="474" y="226"/>
                    </a:lnTo>
                    <a:lnTo>
                      <a:pt x="428" y="242"/>
                    </a:lnTo>
                    <a:lnTo>
                      <a:pt x="400" y="253"/>
                    </a:lnTo>
                    <a:lnTo>
                      <a:pt x="401" y="266"/>
                    </a:lnTo>
                    <a:lnTo>
                      <a:pt x="379" y="270"/>
                    </a:lnTo>
                    <a:lnTo>
                      <a:pt x="364" y="263"/>
                    </a:lnTo>
                    <a:lnTo>
                      <a:pt x="360" y="252"/>
                    </a:lnTo>
                    <a:lnTo>
                      <a:pt x="379" y="249"/>
                    </a:lnTo>
                    <a:lnTo>
                      <a:pt x="365" y="238"/>
                    </a:lnTo>
                    <a:lnTo>
                      <a:pt x="319" y="231"/>
                    </a:lnTo>
                    <a:lnTo>
                      <a:pt x="336" y="244"/>
                    </a:lnTo>
                    <a:lnTo>
                      <a:pt x="332" y="255"/>
                    </a:lnTo>
                    <a:lnTo>
                      <a:pt x="350" y="268"/>
                    </a:lnTo>
                    <a:lnTo>
                      <a:pt x="346" y="282"/>
                    </a:lnTo>
                    <a:lnTo>
                      <a:pt x="328" y="275"/>
                    </a:lnTo>
                    <a:lnTo>
                      <a:pt x="314" y="274"/>
                    </a:lnTo>
                    <a:lnTo>
                      <a:pt x="284" y="295"/>
                    </a:lnTo>
                    <a:lnTo>
                      <a:pt x="300" y="310"/>
                    </a:lnTo>
                    <a:lnTo>
                      <a:pt x="287" y="315"/>
                    </a:lnTo>
                    <a:lnTo>
                      <a:pt x="245" y="302"/>
                    </a:lnTo>
                    <a:lnTo>
                      <a:pt x="237" y="310"/>
                    </a:lnTo>
                    <a:lnTo>
                      <a:pt x="250" y="319"/>
                    </a:lnTo>
                    <a:lnTo>
                      <a:pt x="250" y="328"/>
                    </a:lnTo>
                    <a:lnTo>
                      <a:pt x="236" y="324"/>
                    </a:lnTo>
                    <a:lnTo>
                      <a:pt x="214" y="317"/>
                    </a:lnTo>
                    <a:lnTo>
                      <a:pt x="207" y="296"/>
                    </a:lnTo>
                    <a:lnTo>
                      <a:pt x="203" y="285"/>
                    </a:lnTo>
                    <a:lnTo>
                      <a:pt x="173" y="270"/>
                    </a:lnTo>
                    <a:lnTo>
                      <a:pt x="184" y="268"/>
                    </a:lnTo>
                    <a:lnTo>
                      <a:pt x="259" y="283"/>
                    </a:lnTo>
                    <a:lnTo>
                      <a:pt x="283" y="278"/>
                    </a:lnTo>
                    <a:lnTo>
                      <a:pt x="297" y="268"/>
                    </a:lnTo>
                    <a:lnTo>
                      <a:pt x="291" y="254"/>
                    </a:lnTo>
                    <a:lnTo>
                      <a:pt x="276" y="244"/>
                    </a:lnTo>
                    <a:lnTo>
                      <a:pt x="210" y="222"/>
                    </a:lnTo>
                    <a:lnTo>
                      <a:pt x="167" y="216"/>
                    </a:lnTo>
                    <a:lnTo>
                      <a:pt x="138" y="205"/>
                    </a:lnTo>
                    <a:lnTo>
                      <a:pt x="125" y="212"/>
                    </a:lnTo>
                    <a:lnTo>
                      <a:pt x="125" y="212"/>
                    </a:lnTo>
                    <a:lnTo>
                      <a:pt x="101" y="220"/>
                    </a:lnTo>
                    <a:lnTo>
                      <a:pt x="89" y="222"/>
                    </a:lnTo>
                    <a:lnTo>
                      <a:pt x="90" y="235"/>
                    </a:lnTo>
                    <a:lnTo>
                      <a:pt x="117" y="249"/>
                    </a:lnTo>
                    <a:lnTo>
                      <a:pt x="107" y="265"/>
                    </a:lnTo>
                    <a:lnTo>
                      <a:pt x="131" y="288"/>
                    </a:lnTo>
                    <a:lnTo>
                      <a:pt x="125" y="306"/>
                    </a:lnTo>
                    <a:lnTo>
                      <a:pt x="143" y="321"/>
                    </a:lnTo>
                    <a:lnTo>
                      <a:pt x="140" y="335"/>
                    </a:lnTo>
                    <a:lnTo>
                      <a:pt x="167" y="350"/>
                    </a:lnTo>
                    <a:lnTo>
                      <a:pt x="163" y="360"/>
                    </a:lnTo>
                    <a:lnTo>
                      <a:pt x="151" y="373"/>
                    </a:lnTo>
                    <a:lnTo>
                      <a:pt x="121" y="400"/>
                    </a:lnTo>
                    <a:lnTo>
                      <a:pt x="121" y="400"/>
                    </a:lnTo>
                    <a:lnTo>
                      <a:pt x="142" y="410"/>
                    </a:lnTo>
                    <a:lnTo>
                      <a:pt x="125" y="423"/>
                    </a:lnTo>
                    <a:lnTo>
                      <a:pt x="125" y="423"/>
                    </a:lnTo>
                    <a:lnTo>
                      <a:pt x="128" y="426"/>
                    </a:lnTo>
                    <a:lnTo>
                      <a:pt x="118" y="439"/>
                    </a:lnTo>
                    <a:lnTo>
                      <a:pt x="128" y="460"/>
                    </a:lnTo>
                    <a:lnTo>
                      <a:pt x="121" y="466"/>
                    </a:lnTo>
                    <a:lnTo>
                      <a:pt x="131" y="472"/>
                    </a:lnTo>
                    <a:lnTo>
                      <a:pt x="134" y="482"/>
                    </a:lnTo>
                    <a:lnTo>
                      <a:pt x="142" y="496"/>
                    </a:lnTo>
                    <a:lnTo>
                      <a:pt x="161" y="502"/>
                    </a:lnTo>
                    <a:lnTo>
                      <a:pt x="165" y="507"/>
                    </a:lnTo>
                    <a:lnTo>
                      <a:pt x="173" y="504"/>
                    </a:lnTo>
                    <a:lnTo>
                      <a:pt x="192" y="509"/>
                    </a:lnTo>
                    <a:lnTo>
                      <a:pt x="196" y="521"/>
                    </a:lnTo>
                    <a:lnTo>
                      <a:pt x="193" y="526"/>
                    </a:lnTo>
                    <a:lnTo>
                      <a:pt x="207" y="541"/>
                    </a:lnTo>
                    <a:lnTo>
                      <a:pt x="216" y="545"/>
                    </a:lnTo>
                    <a:lnTo>
                      <a:pt x="215" y="549"/>
                    </a:lnTo>
                    <a:lnTo>
                      <a:pt x="228" y="553"/>
                    </a:lnTo>
                    <a:lnTo>
                      <a:pt x="234" y="559"/>
                    </a:lnTo>
                    <a:lnTo>
                      <a:pt x="228" y="564"/>
                    </a:lnTo>
                    <a:lnTo>
                      <a:pt x="214" y="564"/>
                    </a:lnTo>
                    <a:lnTo>
                      <a:pt x="211" y="565"/>
                    </a:lnTo>
                    <a:lnTo>
                      <a:pt x="216" y="573"/>
                    </a:lnTo>
                    <a:lnTo>
                      <a:pt x="224" y="588"/>
                    </a:lnTo>
                    <a:lnTo>
                      <a:pt x="224" y="588"/>
                    </a:lnTo>
                    <a:lnTo>
                      <a:pt x="230" y="588"/>
                    </a:lnTo>
                    <a:lnTo>
                      <a:pt x="234" y="583"/>
                    </a:lnTo>
                    <a:lnTo>
                      <a:pt x="240" y="584"/>
                    </a:lnTo>
                    <a:lnTo>
                      <a:pt x="258" y="582"/>
                    </a:lnTo>
                    <a:lnTo>
                      <a:pt x="272" y="595"/>
                    </a:lnTo>
                    <a:lnTo>
                      <a:pt x="269" y="600"/>
                    </a:lnTo>
                    <a:lnTo>
                      <a:pt x="271" y="606"/>
                    </a:lnTo>
                    <a:lnTo>
                      <a:pt x="286" y="607"/>
                    </a:lnTo>
                    <a:lnTo>
                      <a:pt x="294" y="618"/>
                    </a:lnTo>
                    <a:lnTo>
                      <a:pt x="295" y="622"/>
                    </a:lnTo>
                    <a:lnTo>
                      <a:pt x="319" y="631"/>
                    </a:lnTo>
                    <a:lnTo>
                      <a:pt x="332" y="627"/>
                    </a:lnTo>
                    <a:lnTo>
                      <a:pt x="346" y="637"/>
                    </a:lnTo>
                    <a:lnTo>
                      <a:pt x="356" y="637"/>
                    </a:lnTo>
                    <a:lnTo>
                      <a:pt x="385" y="645"/>
                    </a:lnTo>
                    <a:lnTo>
                      <a:pt x="386" y="651"/>
                    </a:lnTo>
                    <a:lnTo>
                      <a:pt x="382" y="663"/>
                    </a:lnTo>
                    <a:lnTo>
                      <a:pt x="388" y="676"/>
                    </a:lnTo>
                    <a:lnTo>
                      <a:pt x="387" y="684"/>
                    </a:lnTo>
                    <a:lnTo>
                      <a:pt x="370" y="686"/>
                    </a:lnTo>
                    <a:lnTo>
                      <a:pt x="362" y="692"/>
                    </a:lnTo>
                    <a:lnTo>
                      <a:pt x="363" y="703"/>
                    </a:lnTo>
                    <a:lnTo>
                      <a:pt x="379" y="699"/>
                    </a:lnTo>
                    <a:lnTo>
                      <a:pt x="381" y="704"/>
                    </a:lnTo>
                    <a:lnTo>
                      <a:pt x="355" y="714"/>
                    </a:lnTo>
                    <a:lnTo>
                      <a:pt x="367" y="722"/>
                    </a:lnTo>
                    <a:lnTo>
                      <a:pt x="355" y="742"/>
                    </a:lnTo>
                    <a:lnTo>
                      <a:pt x="342" y="746"/>
                    </a:lnTo>
                    <a:lnTo>
                      <a:pt x="361" y="760"/>
                    </a:lnTo>
                    <a:lnTo>
                      <a:pt x="384" y="768"/>
                    </a:lnTo>
                    <a:lnTo>
                      <a:pt x="412" y="788"/>
                    </a:lnTo>
                    <a:lnTo>
                      <a:pt x="413" y="785"/>
                    </a:lnTo>
                    <a:lnTo>
                      <a:pt x="430" y="789"/>
                    </a:lnTo>
                    <a:lnTo>
                      <a:pt x="459" y="792"/>
                    </a:lnTo>
                    <a:lnTo>
                      <a:pt x="487" y="803"/>
                    </a:lnTo>
                    <a:lnTo>
                      <a:pt x="491" y="808"/>
                    </a:lnTo>
                    <a:lnTo>
                      <a:pt x="502" y="804"/>
                    </a:lnTo>
                    <a:lnTo>
                      <a:pt x="521" y="809"/>
                    </a:lnTo>
                    <a:lnTo>
                      <a:pt x="529" y="818"/>
                    </a:lnTo>
                    <a:lnTo>
                      <a:pt x="542" y="823"/>
                    </a:lnTo>
                    <a:lnTo>
                      <a:pt x="548" y="824"/>
                    </a:lnTo>
                    <a:lnTo>
                      <a:pt x="564" y="838"/>
                    </a:lnTo>
                    <a:lnTo>
                      <a:pt x="573" y="840"/>
                    </a:lnTo>
                    <a:lnTo>
                      <a:pt x="575" y="834"/>
                    </a:lnTo>
                    <a:lnTo>
                      <a:pt x="584" y="825"/>
                    </a:lnTo>
                    <a:lnTo>
                      <a:pt x="584" y="825"/>
                    </a:lnTo>
                    <a:lnTo>
                      <a:pt x="557" y="798"/>
                    </a:lnTo>
                    <a:lnTo>
                      <a:pt x="555" y="782"/>
                    </a:lnTo>
                    <a:lnTo>
                      <a:pt x="534" y="761"/>
                    </a:lnTo>
                    <a:lnTo>
                      <a:pt x="547" y="737"/>
                    </a:lnTo>
                    <a:lnTo>
                      <a:pt x="564" y="732"/>
                    </a:lnTo>
                    <a:lnTo>
                      <a:pt x="569" y="718"/>
                    </a:lnTo>
                    <a:lnTo>
                      <a:pt x="558" y="715"/>
                    </a:lnTo>
                    <a:lnTo>
                      <a:pt x="558" y="704"/>
                    </a:lnTo>
                    <a:lnTo>
                      <a:pt x="542" y="688"/>
                    </a:lnTo>
                    <a:lnTo>
                      <a:pt x="528" y="689"/>
                    </a:lnTo>
                    <a:lnTo>
                      <a:pt x="509" y="673"/>
                    </a:lnTo>
                    <a:lnTo>
                      <a:pt x="515" y="655"/>
                    </a:lnTo>
                    <a:lnTo>
                      <a:pt x="509" y="650"/>
                    </a:lnTo>
                    <a:lnTo>
                      <a:pt x="517" y="625"/>
                    </a:lnTo>
                    <a:lnTo>
                      <a:pt x="539" y="638"/>
                    </a:lnTo>
                    <a:lnTo>
                      <a:pt x="537" y="621"/>
                    </a:lnTo>
                    <a:lnTo>
                      <a:pt x="567" y="597"/>
                    </a:lnTo>
                    <a:lnTo>
                      <a:pt x="595" y="596"/>
                    </a:lnTo>
                    <a:lnTo>
                      <a:pt x="639" y="612"/>
                    </a:lnTo>
                    <a:lnTo>
                      <a:pt x="664" y="621"/>
                    </a:lnTo>
                    <a:lnTo>
                      <a:pt x="680" y="612"/>
                    </a:lnTo>
                    <a:lnTo>
                      <a:pt x="708" y="611"/>
                    </a:lnTo>
                    <a:lnTo>
                      <a:pt x="736" y="623"/>
                    </a:lnTo>
                    <a:lnTo>
                      <a:pt x="738" y="616"/>
                    </a:lnTo>
                    <a:lnTo>
                      <a:pt x="764" y="618"/>
                    </a:lnTo>
                    <a:lnTo>
                      <a:pt x="765" y="606"/>
                    </a:lnTo>
                    <a:lnTo>
                      <a:pt x="730" y="591"/>
                    </a:lnTo>
                    <a:lnTo>
                      <a:pt x="743" y="579"/>
                    </a:lnTo>
                    <a:lnTo>
                      <a:pt x="737" y="573"/>
                    </a:lnTo>
                    <a:lnTo>
                      <a:pt x="752" y="567"/>
                    </a:lnTo>
                    <a:lnTo>
                      <a:pt x="734" y="552"/>
                    </a:lnTo>
                    <a:lnTo>
                      <a:pt x="739" y="544"/>
                    </a:lnTo>
                    <a:lnTo>
                      <a:pt x="802" y="536"/>
                    </a:lnTo>
                    <a:lnTo>
                      <a:pt x="808" y="531"/>
                    </a:lnTo>
                    <a:lnTo>
                      <a:pt x="849" y="522"/>
                    </a:lnTo>
                    <a:lnTo>
                      <a:pt x="860" y="513"/>
                    </a:lnTo>
                    <a:lnTo>
                      <a:pt x="893" y="518"/>
                    </a:lnTo>
                    <a:lnTo>
                      <a:pt x="909" y="541"/>
                    </a:lnTo>
                    <a:lnTo>
                      <a:pt x="926" y="535"/>
                    </a:lnTo>
                    <a:lnTo>
                      <a:pt x="952" y="544"/>
                    </a:lnTo>
                    <a:lnTo>
                      <a:pt x="956" y="556"/>
                    </a:lnTo>
                    <a:lnTo>
                      <a:pt x="973" y="554"/>
                    </a:lnTo>
                    <a:lnTo>
                      <a:pt x="1006" y="534"/>
                    </a:lnTo>
                    <a:lnTo>
                      <a:pt x="1004" y="540"/>
                    </a:lnTo>
                    <a:lnTo>
                      <a:pt x="1034" y="558"/>
                    </a:lnTo>
                    <a:lnTo>
                      <a:pt x="1102" y="616"/>
                    </a:lnTo>
                    <a:lnTo>
                      <a:pt x="1106" y="604"/>
                    </a:lnTo>
                    <a:lnTo>
                      <a:pt x="1137" y="617"/>
                    </a:lnTo>
                    <a:lnTo>
                      <a:pt x="1160" y="611"/>
                    </a:lnTo>
                    <a:lnTo>
                      <a:pt x="1173" y="615"/>
                    </a:lnTo>
                    <a:lnTo>
                      <a:pt x="1187" y="629"/>
                    </a:lnTo>
                    <a:lnTo>
                      <a:pt x="1202" y="633"/>
                    </a:lnTo>
                    <a:lnTo>
                      <a:pt x="1215" y="643"/>
                    </a:lnTo>
                    <a:lnTo>
                      <a:pt x="1237" y="639"/>
                    </a:lnTo>
                    <a:lnTo>
                      <a:pt x="1253" y="653"/>
                    </a:lnTo>
                    <a:lnTo>
                      <a:pt x="1259" y="651"/>
                    </a:lnTo>
                    <a:lnTo>
                      <a:pt x="1277" y="648"/>
                    </a:lnTo>
                    <a:lnTo>
                      <a:pt x="1301" y="628"/>
                    </a:lnTo>
                    <a:lnTo>
                      <a:pt x="1324" y="617"/>
                    </a:lnTo>
                    <a:lnTo>
                      <a:pt x="1343" y="624"/>
                    </a:lnTo>
                    <a:lnTo>
                      <a:pt x="1363" y="624"/>
                    </a:lnTo>
                    <a:lnTo>
                      <a:pt x="1380" y="635"/>
                    </a:lnTo>
                    <a:lnTo>
                      <a:pt x="1398" y="636"/>
                    </a:lnTo>
                    <a:lnTo>
                      <a:pt x="1428" y="642"/>
                    </a:lnTo>
                    <a:lnTo>
                      <a:pt x="1438" y="626"/>
                    </a:lnTo>
                    <a:lnTo>
                      <a:pt x="1423" y="612"/>
                    </a:lnTo>
                    <a:lnTo>
                      <a:pt x="1427" y="589"/>
                    </a:lnTo>
                    <a:lnTo>
                      <a:pt x="1453" y="598"/>
                    </a:lnTo>
                    <a:lnTo>
                      <a:pt x="1471" y="601"/>
                    </a:lnTo>
                    <a:lnTo>
                      <a:pt x="1496" y="606"/>
                    </a:lnTo>
                    <a:lnTo>
                      <a:pt x="1510" y="623"/>
                    </a:lnTo>
                    <a:lnTo>
                      <a:pt x="1540" y="634"/>
                    </a:lnTo>
                    <a:lnTo>
                      <a:pt x="1555" y="629"/>
                    </a:lnTo>
                    <a:lnTo>
                      <a:pt x="1577" y="626"/>
                    </a:lnTo>
                    <a:lnTo>
                      <a:pt x="1596" y="629"/>
                    </a:lnTo>
                    <a:lnTo>
                      <a:pt x="1621" y="640"/>
                    </a:lnTo>
                    <a:lnTo>
                      <a:pt x="1639" y="652"/>
                    </a:lnTo>
                    <a:lnTo>
                      <a:pt x="1656" y="652"/>
                    </a:lnTo>
                    <a:lnTo>
                      <a:pt x="1681" y="656"/>
                    </a:lnTo>
                    <a:lnTo>
                      <a:pt x="1694" y="649"/>
                    </a:lnTo>
                    <a:lnTo>
                      <a:pt x="1716" y="646"/>
                    </a:lnTo>
                    <a:lnTo>
                      <a:pt x="1733" y="630"/>
                    </a:lnTo>
                    <a:lnTo>
                      <a:pt x="1746" y="633"/>
                    </a:lnTo>
                    <a:lnTo>
                      <a:pt x="1760" y="640"/>
                    </a:lnTo>
                    <a:lnTo>
                      <a:pt x="1780" y="638"/>
                    </a:lnTo>
                    <a:lnTo>
                      <a:pt x="1807" y="647"/>
                    </a:lnTo>
                    <a:lnTo>
                      <a:pt x="1824" y="633"/>
                    </a:lnTo>
                    <a:lnTo>
                      <a:pt x="1817" y="622"/>
                    </a:lnTo>
                    <a:lnTo>
                      <a:pt x="1817" y="598"/>
                    </a:lnTo>
                    <a:lnTo>
                      <a:pt x="1821" y="591"/>
                    </a:lnTo>
                    <a:lnTo>
                      <a:pt x="1812" y="578"/>
                    </a:lnTo>
                    <a:lnTo>
                      <a:pt x="1798" y="573"/>
                    </a:lnTo>
                    <a:lnTo>
                      <a:pt x="1805" y="562"/>
                    </a:lnTo>
                    <a:lnTo>
                      <a:pt x="1823" y="557"/>
                    </a:lnTo>
                    <a:lnTo>
                      <a:pt x="1847" y="556"/>
                    </a:lnTo>
                    <a:lnTo>
                      <a:pt x="1878" y="564"/>
                    </a:lnTo>
                    <a:lnTo>
                      <a:pt x="1901" y="572"/>
                    </a:lnTo>
                    <a:lnTo>
                      <a:pt x="1929" y="594"/>
                    </a:lnTo>
                    <a:lnTo>
                      <a:pt x="1944" y="605"/>
                    </a:lnTo>
                    <a:lnTo>
                      <a:pt x="1960" y="619"/>
                    </a:lnTo>
                    <a:lnTo>
                      <a:pt x="1983" y="641"/>
                    </a:lnTo>
                    <a:lnTo>
                      <a:pt x="2019" y="648"/>
                    </a:lnTo>
                    <a:lnTo>
                      <a:pt x="2053" y="665"/>
                    </a:lnTo>
                    <a:lnTo>
                      <a:pt x="2075" y="687"/>
                    </a:lnTo>
                    <a:lnTo>
                      <a:pt x="2103" y="687"/>
                    </a:lnTo>
                    <a:lnTo>
                      <a:pt x="2113" y="677"/>
                    </a:lnTo>
                    <a:lnTo>
                      <a:pt x="2139" y="671"/>
                    </a:lnTo>
                    <a:lnTo>
                      <a:pt x="2144" y="691"/>
                    </a:lnTo>
                    <a:lnTo>
                      <a:pt x="2142" y="700"/>
                    </a:lnTo>
                    <a:lnTo>
                      <a:pt x="2153" y="726"/>
                    </a:lnTo>
                    <a:lnTo>
                      <a:pt x="2155" y="748"/>
                    </a:lnTo>
                    <a:lnTo>
                      <a:pt x="2130" y="744"/>
                    </a:lnTo>
                    <a:lnTo>
                      <a:pt x="2118" y="752"/>
                    </a:lnTo>
                    <a:lnTo>
                      <a:pt x="2136" y="772"/>
                    </a:lnTo>
                    <a:lnTo>
                      <a:pt x="2150" y="799"/>
                    </a:lnTo>
                    <a:lnTo>
                      <a:pt x="2141" y="800"/>
                    </a:lnTo>
                    <a:lnTo>
                      <a:pt x="2148" y="811"/>
                    </a:lnTo>
                    <a:lnTo>
                      <a:pt x="2148" y="811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2" y="808"/>
                    </a:lnTo>
                    <a:lnTo>
                      <a:pt x="2167" y="791"/>
                    </a:lnTo>
                    <a:lnTo>
                      <a:pt x="2186" y="803"/>
                    </a:lnTo>
                    <a:lnTo>
                      <a:pt x="2198" y="802"/>
                    </a:lnTo>
                    <a:lnTo>
                      <a:pt x="2214" y="789"/>
                    </a:lnTo>
                    <a:lnTo>
                      <a:pt x="2218" y="775"/>
                    </a:lnTo>
                    <a:lnTo>
                      <a:pt x="2226" y="748"/>
                    </a:lnTo>
                    <a:lnTo>
                      <a:pt x="2233" y="721"/>
                    </a:lnTo>
                    <a:lnTo>
                      <a:pt x="2228" y="705"/>
                    </a:lnTo>
                    <a:lnTo>
                      <a:pt x="2231" y="672"/>
                    </a:lnTo>
                    <a:lnTo>
                      <a:pt x="2213" y="634"/>
                    </a:lnTo>
                    <a:lnTo>
                      <a:pt x="2192" y="607"/>
                    </a:lnTo>
                    <a:lnTo>
                      <a:pt x="2186" y="584"/>
                    </a:lnTo>
                    <a:lnTo>
                      <a:pt x="2170" y="565"/>
                    </a:lnTo>
                    <a:lnTo>
                      <a:pt x="2122" y="540"/>
                    </a:lnTo>
                    <a:lnTo>
                      <a:pt x="2101" y="538"/>
                    </a:lnTo>
                    <a:lnTo>
                      <a:pt x="2100" y="549"/>
                    </a:lnTo>
                    <a:lnTo>
                      <a:pt x="2078" y="545"/>
                    </a:lnTo>
                    <a:lnTo>
                      <a:pt x="2057" y="531"/>
                    </a:lnTo>
                    <a:lnTo>
                      <a:pt x="2027" y="528"/>
                    </a:lnTo>
                    <a:lnTo>
                      <a:pt x="2045" y="476"/>
                    </a:lnTo>
                    <a:lnTo>
                      <a:pt x="2059" y="433"/>
                    </a:lnTo>
                    <a:lnTo>
                      <a:pt x="2107" y="425"/>
                    </a:lnTo>
                    <a:lnTo>
                      <a:pt x="2163" y="429"/>
                    </a:lnTo>
                    <a:lnTo>
                      <a:pt x="2172" y="419"/>
                    </a:lnTo>
                    <a:lnTo>
                      <a:pt x="2201" y="422"/>
                    </a:lnTo>
                    <a:lnTo>
                      <a:pt x="2218" y="438"/>
                    </a:lnTo>
                    <a:lnTo>
                      <a:pt x="2242" y="436"/>
                    </a:lnTo>
                    <a:lnTo>
                      <a:pt x="2273" y="430"/>
                    </a:lnTo>
                    <a:lnTo>
                      <a:pt x="2244" y="417"/>
                    </a:lnTo>
                    <a:lnTo>
                      <a:pt x="2244" y="380"/>
                    </a:lnTo>
                    <a:lnTo>
                      <a:pt x="2278" y="373"/>
                    </a:lnTo>
                    <a:lnTo>
                      <a:pt x="2324" y="399"/>
                    </a:lnTo>
                    <a:lnTo>
                      <a:pt x="2337" y="376"/>
                    </a:lnTo>
                    <a:lnTo>
                      <a:pt x="2325" y="358"/>
                    </a:lnTo>
                    <a:lnTo>
                      <a:pt x="2342" y="356"/>
                    </a:lnTo>
                    <a:lnTo>
                      <a:pt x="2367" y="386"/>
                    </a:lnTo>
                    <a:lnTo>
                      <a:pt x="2358" y="404"/>
                    </a:lnTo>
                    <a:lnTo>
                      <a:pt x="2355" y="426"/>
                    </a:lnTo>
                    <a:lnTo>
                      <a:pt x="2356" y="454"/>
                    </a:lnTo>
                    <a:lnTo>
                      <a:pt x="2335" y="459"/>
                    </a:lnTo>
                    <a:lnTo>
                      <a:pt x="2345" y="469"/>
                    </a:lnTo>
                    <a:lnTo>
                      <a:pt x="2345" y="482"/>
                    </a:lnTo>
                    <a:lnTo>
                      <a:pt x="2369" y="513"/>
                    </a:lnTo>
                    <a:lnTo>
                      <a:pt x="2428" y="564"/>
                    </a:lnTo>
                    <a:lnTo>
                      <a:pt x="2467" y="596"/>
                    </a:lnTo>
                    <a:lnTo>
                      <a:pt x="2489" y="612"/>
                    </a:lnTo>
                    <a:lnTo>
                      <a:pt x="2495" y="592"/>
                    </a:lnTo>
                    <a:lnTo>
                      <a:pt x="2478" y="568"/>
                    </a:lnTo>
                    <a:lnTo>
                      <a:pt x="2499" y="563"/>
                    </a:lnTo>
                    <a:lnTo>
                      <a:pt x="2480" y="536"/>
                    </a:lnTo>
                    <a:lnTo>
                      <a:pt x="2498" y="525"/>
                    </a:lnTo>
                    <a:lnTo>
                      <a:pt x="2481" y="515"/>
                    </a:lnTo>
                    <a:lnTo>
                      <a:pt x="2467" y="496"/>
                    </a:lnTo>
                    <a:lnTo>
                      <a:pt x="2483" y="496"/>
                    </a:lnTo>
                    <a:lnTo>
                      <a:pt x="2450" y="464"/>
                    </a:lnTo>
                    <a:lnTo>
                      <a:pt x="2425" y="459"/>
                    </a:lnTo>
                    <a:lnTo>
                      <a:pt x="2413" y="450"/>
                    </a:lnTo>
                    <a:lnTo>
                      <a:pt x="2410" y="429"/>
                    </a:lnTo>
                    <a:lnTo>
                      <a:pt x="2397" y="414"/>
                    </a:lnTo>
                    <a:lnTo>
                      <a:pt x="2424" y="417"/>
                    </a:lnTo>
                    <a:lnTo>
                      <a:pt x="2429" y="408"/>
                    </a:lnTo>
                    <a:lnTo>
                      <a:pt x="2446" y="416"/>
                    </a:lnTo>
                    <a:lnTo>
                      <a:pt x="2469" y="399"/>
                    </a:lnTo>
                    <a:lnTo>
                      <a:pt x="2511" y="414"/>
                    </a:lnTo>
                    <a:lnTo>
                      <a:pt x="2506" y="404"/>
                    </a:lnTo>
                    <a:lnTo>
                      <a:pt x="2513" y="391"/>
                    </a:lnTo>
                    <a:lnTo>
                      <a:pt x="2519" y="376"/>
                    </a:lnTo>
                    <a:lnTo>
                      <a:pt x="2530" y="373"/>
                    </a:lnTo>
                    <a:lnTo>
                      <a:pt x="2554" y="357"/>
                    </a:lnTo>
                    <a:lnTo>
                      <a:pt x="2591" y="362"/>
                    </a:lnTo>
                    <a:lnTo>
                      <a:pt x="2588" y="356"/>
                    </a:lnTo>
                    <a:lnTo>
                      <a:pt x="2573" y="347"/>
                    </a:lnTo>
                    <a:lnTo>
                      <a:pt x="2558" y="341"/>
                    </a:lnTo>
                    <a:lnTo>
                      <a:pt x="2524" y="324"/>
                    </a:lnTo>
                    <a:lnTo>
                      <a:pt x="2494" y="313"/>
                    </a:lnTo>
                    <a:lnTo>
                      <a:pt x="2517" y="314"/>
                    </a:lnTo>
                    <a:lnTo>
                      <a:pt x="2524" y="305"/>
                    </a:lnTo>
                    <a:lnTo>
                      <a:pt x="2524" y="305"/>
                    </a:lnTo>
                    <a:lnTo>
                      <a:pt x="2401" y="224"/>
                    </a:lnTo>
                    <a:lnTo>
                      <a:pt x="2366" y="214"/>
                    </a:lnTo>
                    <a:lnTo>
                      <a:pt x="2308" y="205"/>
                    </a:lnTo>
                    <a:lnTo>
                      <a:pt x="2278" y="206"/>
                    </a:lnTo>
                    <a:lnTo>
                      <a:pt x="2221" y="201"/>
                    </a:lnTo>
                    <a:lnTo>
                      <a:pt x="2228" y="210"/>
                    </a:lnTo>
                    <a:lnTo>
                      <a:pt x="2259" y="222"/>
                    </a:lnTo>
                    <a:lnTo>
                      <a:pt x="2250" y="229"/>
                    </a:lnTo>
                    <a:lnTo>
                      <a:pt x="2198" y="211"/>
                    </a:lnTo>
                    <a:lnTo>
                      <a:pt x="2172" y="213"/>
                    </a:lnTo>
                    <a:lnTo>
                      <a:pt x="2138" y="209"/>
                    </a:lnTo>
                    <a:lnTo>
                      <a:pt x="2112" y="210"/>
                    </a:lnTo>
                    <a:lnTo>
                      <a:pt x="2097" y="214"/>
                    </a:lnTo>
                    <a:lnTo>
                      <a:pt x="2070" y="208"/>
                    </a:lnTo>
                    <a:lnTo>
                      <a:pt x="2051" y="194"/>
                    </a:lnTo>
                    <a:lnTo>
                      <a:pt x="2027" y="185"/>
                    </a:lnTo>
                    <a:lnTo>
                      <a:pt x="1992" y="183"/>
                    </a:lnTo>
                    <a:lnTo>
                      <a:pt x="1937" y="186"/>
                    </a:lnTo>
                    <a:lnTo>
                      <a:pt x="1877" y="171"/>
                    </a:lnTo>
                    <a:lnTo>
                      <a:pt x="1848" y="160"/>
                    </a:lnTo>
                    <a:lnTo>
                      <a:pt x="1698" y="147"/>
                    </a:lnTo>
                    <a:lnTo>
                      <a:pt x="1691" y="155"/>
                    </a:lnTo>
                    <a:lnTo>
                      <a:pt x="1725" y="173"/>
                    </a:lnTo>
                    <a:lnTo>
                      <a:pt x="1697" y="170"/>
                    </a:lnTo>
                    <a:lnTo>
                      <a:pt x="1693" y="176"/>
                    </a:lnTo>
                    <a:lnTo>
                      <a:pt x="1657" y="170"/>
                    </a:lnTo>
                    <a:lnTo>
                      <a:pt x="1638" y="175"/>
                    </a:lnTo>
                    <a:lnTo>
                      <a:pt x="1604" y="167"/>
                    </a:lnTo>
                    <a:lnTo>
                      <a:pt x="1615" y="187"/>
                    </a:lnTo>
                    <a:lnTo>
                      <a:pt x="1581" y="179"/>
                    </a:lnTo>
                    <a:lnTo>
                      <a:pt x="1544" y="164"/>
                    </a:lnTo>
                    <a:lnTo>
                      <a:pt x="1543" y="155"/>
                    </a:lnTo>
                    <a:lnTo>
                      <a:pt x="1521" y="143"/>
                    </a:lnTo>
                    <a:lnTo>
                      <a:pt x="1484" y="134"/>
                    </a:lnTo>
                    <a:lnTo>
                      <a:pt x="1461" y="134"/>
                    </a:lnTo>
                    <a:lnTo>
                      <a:pt x="1426" y="130"/>
                    </a:lnTo>
                    <a:lnTo>
                      <a:pt x="1444" y="145"/>
                    </a:lnTo>
                    <a:lnTo>
                      <a:pt x="1380" y="141"/>
                    </a:lnTo>
                    <a:lnTo>
                      <a:pt x="1365" y="133"/>
                    </a:lnTo>
                    <a:lnTo>
                      <a:pt x="1315" y="130"/>
                    </a:lnTo>
                    <a:lnTo>
                      <a:pt x="1296" y="133"/>
                    </a:lnTo>
                    <a:lnTo>
                      <a:pt x="1296" y="138"/>
                    </a:lnTo>
                    <a:lnTo>
                      <a:pt x="1273" y="126"/>
                    </a:lnTo>
                    <a:lnTo>
                      <a:pt x="1265" y="129"/>
                    </a:lnTo>
                    <a:lnTo>
                      <a:pt x="1238" y="125"/>
                    </a:lnTo>
                    <a:lnTo>
                      <a:pt x="1217" y="122"/>
                    </a:lnTo>
                    <a:lnTo>
                      <a:pt x="1221" y="116"/>
                    </a:lnTo>
                    <a:lnTo>
                      <a:pt x="1246" y="106"/>
                    </a:lnTo>
                    <a:lnTo>
                      <a:pt x="1255" y="100"/>
                    </a:lnTo>
                    <a:lnTo>
                      <a:pt x="1245" y="91"/>
                    </a:lnTo>
                    <a:lnTo>
                      <a:pt x="1225" y="84"/>
                    </a:lnTo>
                    <a:lnTo>
                      <a:pt x="1182" y="75"/>
                    </a:lnTo>
                    <a:lnTo>
                      <a:pt x="1142" y="75"/>
                    </a:lnTo>
                    <a:lnTo>
                      <a:pt x="1135" y="80"/>
                    </a:lnTo>
                    <a:lnTo>
                      <a:pt x="1119" y="71"/>
                    </a:lnTo>
                    <a:lnTo>
                      <a:pt x="1119" y="71"/>
                    </a:lnTo>
                    <a:close/>
                    <a:moveTo>
                      <a:pt x="513" y="188"/>
                    </a:moveTo>
                    <a:lnTo>
                      <a:pt x="477" y="172"/>
                    </a:lnTo>
                    <a:lnTo>
                      <a:pt x="465" y="156"/>
                    </a:lnTo>
                    <a:lnTo>
                      <a:pt x="478" y="138"/>
                    </a:lnTo>
                    <a:lnTo>
                      <a:pt x="488" y="119"/>
                    </a:lnTo>
                    <a:lnTo>
                      <a:pt x="520" y="102"/>
                    </a:lnTo>
                    <a:lnTo>
                      <a:pt x="556" y="93"/>
                    </a:lnTo>
                    <a:lnTo>
                      <a:pt x="599" y="84"/>
                    </a:lnTo>
                    <a:lnTo>
                      <a:pt x="604" y="78"/>
                    </a:lnTo>
                    <a:lnTo>
                      <a:pt x="588" y="71"/>
                    </a:lnTo>
                    <a:lnTo>
                      <a:pt x="564" y="73"/>
                    </a:lnTo>
                    <a:lnTo>
                      <a:pt x="545" y="80"/>
                    </a:lnTo>
                    <a:lnTo>
                      <a:pt x="501" y="84"/>
                    </a:lnTo>
                    <a:lnTo>
                      <a:pt x="464" y="95"/>
                    </a:lnTo>
                    <a:lnTo>
                      <a:pt x="439" y="105"/>
                    </a:lnTo>
                    <a:lnTo>
                      <a:pt x="448" y="113"/>
                    </a:lnTo>
                    <a:lnTo>
                      <a:pt x="423" y="130"/>
                    </a:lnTo>
                    <a:lnTo>
                      <a:pt x="438" y="132"/>
                    </a:lnTo>
                    <a:lnTo>
                      <a:pt x="417" y="149"/>
                    </a:lnTo>
                    <a:lnTo>
                      <a:pt x="424" y="159"/>
                    </a:lnTo>
                    <a:lnTo>
                      <a:pt x="411" y="163"/>
                    </a:lnTo>
                    <a:lnTo>
                      <a:pt x="418" y="173"/>
                    </a:lnTo>
                    <a:lnTo>
                      <a:pt x="447" y="179"/>
                    </a:lnTo>
                    <a:lnTo>
                      <a:pt x="455" y="187"/>
                    </a:lnTo>
                    <a:lnTo>
                      <a:pt x="506" y="190"/>
                    </a:lnTo>
                    <a:lnTo>
                      <a:pt x="513" y="188"/>
                    </a:lnTo>
                    <a:lnTo>
                      <a:pt x="513" y="188"/>
                    </a:lnTo>
                    <a:close/>
                    <a:moveTo>
                      <a:pt x="1686" y="97"/>
                    </a:moveTo>
                    <a:lnTo>
                      <a:pt x="1620" y="86"/>
                    </a:lnTo>
                    <a:lnTo>
                      <a:pt x="1581" y="85"/>
                    </a:lnTo>
                    <a:lnTo>
                      <a:pt x="1568" y="89"/>
                    </a:lnTo>
                    <a:lnTo>
                      <a:pt x="1581" y="102"/>
                    </a:lnTo>
                    <a:lnTo>
                      <a:pt x="1628" y="113"/>
                    </a:lnTo>
                    <a:lnTo>
                      <a:pt x="1645" y="110"/>
                    </a:lnTo>
                    <a:lnTo>
                      <a:pt x="1697" y="110"/>
                    </a:lnTo>
                    <a:lnTo>
                      <a:pt x="1686" y="97"/>
                    </a:lnTo>
                    <a:close/>
                    <a:moveTo>
                      <a:pt x="1780" y="105"/>
                    </a:moveTo>
                    <a:lnTo>
                      <a:pt x="1736" y="100"/>
                    </a:lnTo>
                    <a:lnTo>
                      <a:pt x="1707" y="98"/>
                    </a:lnTo>
                    <a:lnTo>
                      <a:pt x="1712" y="103"/>
                    </a:lnTo>
                    <a:lnTo>
                      <a:pt x="1751" y="111"/>
                    </a:lnTo>
                    <a:lnTo>
                      <a:pt x="1777" y="113"/>
                    </a:lnTo>
                    <a:lnTo>
                      <a:pt x="1780" y="105"/>
                    </a:lnTo>
                    <a:lnTo>
                      <a:pt x="1780" y="105"/>
                    </a:lnTo>
                    <a:close/>
                    <a:moveTo>
                      <a:pt x="1734" y="141"/>
                    </a:moveTo>
                    <a:lnTo>
                      <a:pt x="1724" y="135"/>
                    </a:lnTo>
                    <a:lnTo>
                      <a:pt x="1693" y="128"/>
                    </a:lnTo>
                    <a:lnTo>
                      <a:pt x="1679" y="130"/>
                    </a:lnTo>
                    <a:lnTo>
                      <a:pt x="1675" y="138"/>
                    </a:lnTo>
                    <a:lnTo>
                      <a:pt x="1679" y="138"/>
                    </a:lnTo>
                    <a:lnTo>
                      <a:pt x="1712" y="141"/>
                    </a:lnTo>
                    <a:lnTo>
                      <a:pt x="1734" y="141"/>
                    </a:lnTo>
                    <a:close/>
                    <a:moveTo>
                      <a:pt x="2341" y="186"/>
                    </a:moveTo>
                    <a:lnTo>
                      <a:pt x="2319" y="173"/>
                    </a:lnTo>
                    <a:lnTo>
                      <a:pt x="2313" y="181"/>
                    </a:lnTo>
                    <a:lnTo>
                      <a:pt x="2327" y="187"/>
                    </a:lnTo>
                    <a:lnTo>
                      <a:pt x="2341" y="186"/>
                    </a:lnTo>
                    <a:close/>
                    <a:moveTo>
                      <a:pt x="54" y="537"/>
                    </a:moveTo>
                    <a:lnTo>
                      <a:pt x="52" y="532"/>
                    </a:lnTo>
                    <a:lnTo>
                      <a:pt x="52" y="525"/>
                    </a:lnTo>
                    <a:lnTo>
                      <a:pt x="45" y="521"/>
                    </a:lnTo>
                    <a:lnTo>
                      <a:pt x="26" y="518"/>
                    </a:lnTo>
                    <a:lnTo>
                      <a:pt x="2" y="525"/>
                    </a:lnTo>
                    <a:lnTo>
                      <a:pt x="0" y="535"/>
                    </a:lnTo>
                    <a:lnTo>
                      <a:pt x="21" y="537"/>
                    </a:lnTo>
                    <a:lnTo>
                      <a:pt x="54" y="537"/>
                    </a:lnTo>
                    <a:close/>
                    <a:moveTo>
                      <a:pt x="2256" y="619"/>
                    </a:moveTo>
                    <a:lnTo>
                      <a:pt x="2229" y="595"/>
                    </a:lnTo>
                    <a:lnTo>
                      <a:pt x="2211" y="573"/>
                    </a:lnTo>
                    <a:lnTo>
                      <a:pt x="2185" y="551"/>
                    </a:lnTo>
                    <a:lnTo>
                      <a:pt x="2167" y="536"/>
                    </a:lnTo>
                    <a:lnTo>
                      <a:pt x="2162" y="539"/>
                    </a:lnTo>
                    <a:lnTo>
                      <a:pt x="2178" y="549"/>
                    </a:lnTo>
                    <a:lnTo>
                      <a:pt x="2172" y="560"/>
                    </a:lnTo>
                    <a:lnTo>
                      <a:pt x="2197" y="592"/>
                    </a:lnTo>
                    <a:lnTo>
                      <a:pt x="2226" y="614"/>
                    </a:lnTo>
                    <a:lnTo>
                      <a:pt x="2250" y="645"/>
                    </a:lnTo>
                    <a:lnTo>
                      <a:pt x="2258" y="662"/>
                    </a:lnTo>
                    <a:lnTo>
                      <a:pt x="2279" y="687"/>
                    </a:lnTo>
                    <a:lnTo>
                      <a:pt x="2293" y="709"/>
                    </a:lnTo>
                    <a:lnTo>
                      <a:pt x="2311" y="729"/>
                    </a:lnTo>
                    <a:lnTo>
                      <a:pt x="2310" y="711"/>
                    </a:lnTo>
                    <a:lnTo>
                      <a:pt x="2334" y="725"/>
                    </a:lnTo>
                    <a:lnTo>
                      <a:pt x="2323" y="709"/>
                    </a:lnTo>
                    <a:lnTo>
                      <a:pt x="2287" y="685"/>
                    </a:lnTo>
                    <a:lnTo>
                      <a:pt x="2274" y="651"/>
                    </a:lnTo>
                    <a:lnTo>
                      <a:pt x="2307" y="659"/>
                    </a:lnTo>
                    <a:lnTo>
                      <a:pt x="2256" y="619"/>
                    </a:lnTo>
                    <a:lnTo>
                      <a:pt x="2256" y="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6C14BAA-D3AE-AC69-C036-EC8FCCAE0C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5175" y="3270251"/>
                <a:ext cx="701675" cy="596900"/>
              </a:xfrm>
              <a:custGeom>
                <a:avLst/>
                <a:gdLst>
                  <a:gd name="T0" fmla="*/ 201 w 442"/>
                  <a:gd name="T1" fmla="*/ 71 h 376"/>
                  <a:gd name="T2" fmla="*/ 107 w 442"/>
                  <a:gd name="T3" fmla="*/ 6 h 376"/>
                  <a:gd name="T4" fmla="*/ 79 w 442"/>
                  <a:gd name="T5" fmla="*/ 3 h 376"/>
                  <a:gd name="T6" fmla="*/ 63 w 442"/>
                  <a:gd name="T7" fmla="*/ 39 h 376"/>
                  <a:gd name="T8" fmla="*/ 54 w 442"/>
                  <a:gd name="T9" fmla="*/ 51 h 376"/>
                  <a:gd name="T10" fmla="*/ 35 w 442"/>
                  <a:gd name="T11" fmla="*/ 63 h 376"/>
                  <a:gd name="T12" fmla="*/ 4 w 442"/>
                  <a:gd name="T13" fmla="*/ 67 h 376"/>
                  <a:gd name="T14" fmla="*/ 2 w 442"/>
                  <a:gd name="T15" fmla="*/ 84 h 376"/>
                  <a:gd name="T16" fmla="*/ 10 w 442"/>
                  <a:gd name="T17" fmla="*/ 97 h 376"/>
                  <a:gd name="T18" fmla="*/ 36 w 442"/>
                  <a:gd name="T19" fmla="*/ 132 h 376"/>
                  <a:gd name="T20" fmla="*/ 52 w 442"/>
                  <a:gd name="T21" fmla="*/ 156 h 376"/>
                  <a:gd name="T22" fmla="*/ 58 w 442"/>
                  <a:gd name="T23" fmla="*/ 173 h 376"/>
                  <a:gd name="T24" fmla="*/ 76 w 442"/>
                  <a:gd name="T25" fmla="*/ 192 h 376"/>
                  <a:gd name="T26" fmla="*/ 100 w 442"/>
                  <a:gd name="T27" fmla="*/ 227 h 376"/>
                  <a:gd name="T28" fmla="*/ 103 w 442"/>
                  <a:gd name="T29" fmla="*/ 258 h 376"/>
                  <a:gd name="T30" fmla="*/ 128 w 442"/>
                  <a:gd name="T31" fmla="*/ 284 h 376"/>
                  <a:gd name="T32" fmla="*/ 150 w 442"/>
                  <a:gd name="T33" fmla="*/ 321 h 376"/>
                  <a:gd name="T34" fmla="*/ 173 w 442"/>
                  <a:gd name="T35" fmla="*/ 349 h 376"/>
                  <a:gd name="T36" fmla="*/ 183 w 442"/>
                  <a:gd name="T37" fmla="*/ 366 h 376"/>
                  <a:gd name="T38" fmla="*/ 194 w 442"/>
                  <a:gd name="T39" fmla="*/ 367 h 376"/>
                  <a:gd name="T40" fmla="*/ 196 w 442"/>
                  <a:gd name="T41" fmla="*/ 346 h 376"/>
                  <a:gd name="T42" fmla="*/ 211 w 442"/>
                  <a:gd name="T43" fmla="*/ 351 h 376"/>
                  <a:gd name="T44" fmla="*/ 239 w 442"/>
                  <a:gd name="T45" fmla="*/ 353 h 376"/>
                  <a:gd name="T46" fmla="*/ 267 w 442"/>
                  <a:gd name="T47" fmla="*/ 353 h 376"/>
                  <a:gd name="T48" fmla="*/ 282 w 442"/>
                  <a:gd name="T49" fmla="*/ 357 h 376"/>
                  <a:gd name="T50" fmla="*/ 313 w 442"/>
                  <a:gd name="T51" fmla="*/ 322 h 376"/>
                  <a:gd name="T52" fmla="*/ 432 w 442"/>
                  <a:gd name="T53" fmla="*/ 289 h 376"/>
                  <a:gd name="T54" fmla="*/ 431 w 442"/>
                  <a:gd name="T55" fmla="*/ 225 h 376"/>
                  <a:gd name="T56" fmla="*/ 365 w 442"/>
                  <a:gd name="T57" fmla="*/ 217 h 376"/>
                  <a:gd name="T58" fmla="*/ 353 w 442"/>
                  <a:gd name="T59" fmla="*/ 188 h 376"/>
                  <a:gd name="T60" fmla="*/ 343 w 442"/>
                  <a:gd name="T61" fmla="*/ 181 h 376"/>
                  <a:gd name="T62" fmla="*/ 333 w 442"/>
                  <a:gd name="T63" fmla="*/ 170 h 376"/>
                  <a:gd name="T64" fmla="*/ 323 w 442"/>
                  <a:gd name="T65" fmla="*/ 156 h 376"/>
                  <a:gd name="T66" fmla="*/ 321 w 442"/>
                  <a:gd name="T67" fmla="*/ 140 h 376"/>
                  <a:gd name="T68" fmla="*/ 304 w 442"/>
                  <a:gd name="T69" fmla="*/ 120 h 376"/>
                  <a:gd name="T70" fmla="*/ 288 w 442"/>
                  <a:gd name="T71" fmla="*/ 106 h 376"/>
                  <a:gd name="T72" fmla="*/ 264 w 442"/>
                  <a:gd name="T73" fmla="*/ 86 h 376"/>
                  <a:gd name="T74" fmla="*/ 240 w 442"/>
                  <a:gd name="T75" fmla="*/ 72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2" h="376">
                    <a:moveTo>
                      <a:pt x="240" y="72"/>
                    </a:moveTo>
                    <a:lnTo>
                      <a:pt x="201" y="71"/>
                    </a:lnTo>
                    <a:lnTo>
                      <a:pt x="139" y="23"/>
                    </a:lnTo>
                    <a:lnTo>
                      <a:pt x="107" y="6"/>
                    </a:lnTo>
                    <a:lnTo>
                      <a:pt x="82" y="0"/>
                    </a:lnTo>
                    <a:lnTo>
                      <a:pt x="79" y="3"/>
                    </a:lnTo>
                    <a:lnTo>
                      <a:pt x="40" y="15"/>
                    </a:lnTo>
                    <a:lnTo>
                      <a:pt x="63" y="39"/>
                    </a:lnTo>
                    <a:lnTo>
                      <a:pt x="57" y="43"/>
                    </a:lnTo>
                    <a:lnTo>
                      <a:pt x="54" y="51"/>
                    </a:lnTo>
                    <a:lnTo>
                      <a:pt x="39" y="54"/>
                    </a:lnTo>
                    <a:lnTo>
                      <a:pt x="35" y="63"/>
                    </a:lnTo>
                    <a:lnTo>
                      <a:pt x="27" y="71"/>
                    </a:lnTo>
                    <a:lnTo>
                      <a:pt x="4" y="67"/>
                    </a:lnTo>
                    <a:lnTo>
                      <a:pt x="2" y="76"/>
                    </a:lnTo>
                    <a:lnTo>
                      <a:pt x="2" y="84"/>
                    </a:lnTo>
                    <a:lnTo>
                      <a:pt x="0" y="97"/>
                    </a:lnTo>
                    <a:lnTo>
                      <a:pt x="10" y="97"/>
                    </a:lnTo>
                    <a:lnTo>
                      <a:pt x="22" y="114"/>
                    </a:lnTo>
                    <a:lnTo>
                      <a:pt x="36" y="132"/>
                    </a:lnTo>
                    <a:lnTo>
                      <a:pt x="45" y="150"/>
                    </a:lnTo>
                    <a:lnTo>
                      <a:pt x="52" y="156"/>
                    </a:lnTo>
                    <a:lnTo>
                      <a:pt x="58" y="168"/>
                    </a:lnTo>
                    <a:lnTo>
                      <a:pt x="58" y="173"/>
                    </a:lnTo>
                    <a:lnTo>
                      <a:pt x="65" y="187"/>
                    </a:lnTo>
                    <a:lnTo>
                      <a:pt x="76" y="192"/>
                    </a:lnTo>
                    <a:lnTo>
                      <a:pt x="86" y="201"/>
                    </a:lnTo>
                    <a:lnTo>
                      <a:pt x="100" y="227"/>
                    </a:lnTo>
                    <a:lnTo>
                      <a:pt x="100" y="241"/>
                    </a:lnTo>
                    <a:lnTo>
                      <a:pt x="103" y="258"/>
                    </a:lnTo>
                    <a:lnTo>
                      <a:pt x="118" y="281"/>
                    </a:lnTo>
                    <a:lnTo>
                      <a:pt x="128" y="284"/>
                    </a:lnTo>
                    <a:lnTo>
                      <a:pt x="143" y="301"/>
                    </a:lnTo>
                    <a:lnTo>
                      <a:pt x="150" y="321"/>
                    </a:lnTo>
                    <a:lnTo>
                      <a:pt x="162" y="340"/>
                    </a:lnTo>
                    <a:lnTo>
                      <a:pt x="173" y="349"/>
                    </a:lnTo>
                    <a:lnTo>
                      <a:pt x="175" y="358"/>
                    </a:lnTo>
                    <a:lnTo>
                      <a:pt x="183" y="366"/>
                    </a:lnTo>
                    <a:lnTo>
                      <a:pt x="185" y="376"/>
                    </a:lnTo>
                    <a:lnTo>
                      <a:pt x="194" y="367"/>
                    </a:lnTo>
                    <a:lnTo>
                      <a:pt x="192" y="358"/>
                    </a:lnTo>
                    <a:lnTo>
                      <a:pt x="196" y="346"/>
                    </a:lnTo>
                    <a:lnTo>
                      <a:pt x="205" y="353"/>
                    </a:lnTo>
                    <a:lnTo>
                      <a:pt x="211" y="351"/>
                    </a:lnTo>
                    <a:lnTo>
                      <a:pt x="235" y="350"/>
                    </a:lnTo>
                    <a:lnTo>
                      <a:pt x="239" y="353"/>
                    </a:lnTo>
                    <a:lnTo>
                      <a:pt x="258" y="354"/>
                    </a:lnTo>
                    <a:lnTo>
                      <a:pt x="267" y="353"/>
                    </a:lnTo>
                    <a:lnTo>
                      <a:pt x="272" y="361"/>
                    </a:lnTo>
                    <a:lnTo>
                      <a:pt x="282" y="357"/>
                    </a:lnTo>
                    <a:lnTo>
                      <a:pt x="295" y="332"/>
                    </a:lnTo>
                    <a:lnTo>
                      <a:pt x="313" y="322"/>
                    </a:lnTo>
                    <a:lnTo>
                      <a:pt x="372" y="312"/>
                    </a:lnTo>
                    <a:lnTo>
                      <a:pt x="432" y="289"/>
                    </a:lnTo>
                    <a:lnTo>
                      <a:pt x="442" y="241"/>
                    </a:lnTo>
                    <a:lnTo>
                      <a:pt x="431" y="225"/>
                    </a:lnTo>
                    <a:lnTo>
                      <a:pt x="427" y="229"/>
                    </a:lnTo>
                    <a:lnTo>
                      <a:pt x="365" y="217"/>
                    </a:lnTo>
                    <a:lnTo>
                      <a:pt x="354" y="194"/>
                    </a:lnTo>
                    <a:lnTo>
                      <a:pt x="353" y="188"/>
                    </a:lnTo>
                    <a:lnTo>
                      <a:pt x="349" y="179"/>
                    </a:lnTo>
                    <a:lnTo>
                      <a:pt x="343" y="181"/>
                    </a:lnTo>
                    <a:lnTo>
                      <a:pt x="337" y="176"/>
                    </a:lnTo>
                    <a:lnTo>
                      <a:pt x="333" y="170"/>
                    </a:lnTo>
                    <a:lnTo>
                      <a:pt x="329" y="162"/>
                    </a:lnTo>
                    <a:lnTo>
                      <a:pt x="323" y="156"/>
                    </a:lnTo>
                    <a:lnTo>
                      <a:pt x="319" y="147"/>
                    </a:lnTo>
                    <a:lnTo>
                      <a:pt x="321" y="140"/>
                    </a:lnTo>
                    <a:lnTo>
                      <a:pt x="319" y="129"/>
                    </a:lnTo>
                    <a:lnTo>
                      <a:pt x="304" y="120"/>
                    </a:lnTo>
                    <a:lnTo>
                      <a:pt x="299" y="112"/>
                    </a:lnTo>
                    <a:lnTo>
                      <a:pt x="288" y="106"/>
                    </a:lnTo>
                    <a:lnTo>
                      <a:pt x="278" y="86"/>
                    </a:lnTo>
                    <a:lnTo>
                      <a:pt x="264" y="86"/>
                    </a:lnTo>
                    <a:lnTo>
                      <a:pt x="257" y="74"/>
                    </a:lnTo>
                    <a:lnTo>
                      <a:pt x="240" y="72"/>
                    </a:lnTo>
                    <a:lnTo>
                      <a:pt x="240" y="7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10E42FB-3657-45AC-D5B4-B7BCDA986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26287" y="3076576"/>
                <a:ext cx="192087" cy="187325"/>
              </a:xfrm>
              <a:custGeom>
                <a:avLst/>
                <a:gdLst>
                  <a:gd name="T0" fmla="*/ 64 w 121"/>
                  <a:gd name="T1" fmla="*/ 94 h 118"/>
                  <a:gd name="T2" fmla="*/ 105 w 121"/>
                  <a:gd name="T3" fmla="*/ 68 h 118"/>
                  <a:gd name="T4" fmla="*/ 108 w 121"/>
                  <a:gd name="T5" fmla="*/ 39 h 118"/>
                  <a:gd name="T6" fmla="*/ 104 w 121"/>
                  <a:gd name="T7" fmla="*/ 22 h 118"/>
                  <a:gd name="T8" fmla="*/ 114 w 121"/>
                  <a:gd name="T9" fmla="*/ 15 h 118"/>
                  <a:gd name="T10" fmla="*/ 121 w 121"/>
                  <a:gd name="T11" fmla="*/ 0 h 118"/>
                  <a:gd name="T12" fmla="*/ 99 w 121"/>
                  <a:gd name="T13" fmla="*/ 4 h 118"/>
                  <a:gd name="T14" fmla="*/ 89 w 121"/>
                  <a:gd name="T15" fmla="*/ 4 h 118"/>
                  <a:gd name="T16" fmla="*/ 67 w 121"/>
                  <a:gd name="T17" fmla="*/ 13 h 118"/>
                  <a:gd name="T18" fmla="*/ 51 w 121"/>
                  <a:gd name="T19" fmla="*/ 13 h 118"/>
                  <a:gd name="T20" fmla="*/ 40 w 121"/>
                  <a:gd name="T21" fmla="*/ 9 h 118"/>
                  <a:gd name="T22" fmla="*/ 20 w 121"/>
                  <a:gd name="T23" fmla="*/ 15 h 118"/>
                  <a:gd name="T24" fmla="*/ 13 w 121"/>
                  <a:gd name="T25" fmla="*/ 11 h 118"/>
                  <a:gd name="T26" fmla="*/ 13 w 121"/>
                  <a:gd name="T27" fmla="*/ 24 h 118"/>
                  <a:gd name="T28" fmla="*/ 8 w 121"/>
                  <a:gd name="T29" fmla="*/ 29 h 118"/>
                  <a:gd name="T30" fmla="*/ 4 w 121"/>
                  <a:gd name="T31" fmla="*/ 35 h 118"/>
                  <a:gd name="T32" fmla="*/ 0 w 121"/>
                  <a:gd name="T33" fmla="*/ 44 h 118"/>
                  <a:gd name="T34" fmla="*/ 5 w 121"/>
                  <a:gd name="T35" fmla="*/ 63 h 118"/>
                  <a:gd name="T36" fmla="*/ 13 w 121"/>
                  <a:gd name="T37" fmla="*/ 64 h 118"/>
                  <a:gd name="T38" fmla="*/ 18 w 121"/>
                  <a:gd name="T39" fmla="*/ 73 h 118"/>
                  <a:gd name="T40" fmla="*/ 8 w 121"/>
                  <a:gd name="T41" fmla="*/ 82 h 118"/>
                  <a:gd name="T42" fmla="*/ 5 w 121"/>
                  <a:gd name="T43" fmla="*/ 95 h 118"/>
                  <a:gd name="T44" fmla="*/ 6 w 121"/>
                  <a:gd name="T45" fmla="*/ 105 h 118"/>
                  <a:gd name="T46" fmla="*/ 4 w 121"/>
                  <a:gd name="T47" fmla="*/ 109 h 118"/>
                  <a:gd name="T48" fmla="*/ 4 w 121"/>
                  <a:gd name="T49" fmla="*/ 109 h 118"/>
                  <a:gd name="T50" fmla="*/ 28 w 121"/>
                  <a:gd name="T51" fmla="*/ 118 h 118"/>
                  <a:gd name="T52" fmla="*/ 64 w 121"/>
                  <a:gd name="T53" fmla="*/ 94 h 118"/>
                  <a:gd name="T54" fmla="*/ 64 w 121"/>
                  <a:gd name="T55" fmla="*/ 9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1" h="118">
                    <a:moveTo>
                      <a:pt x="64" y="94"/>
                    </a:moveTo>
                    <a:lnTo>
                      <a:pt x="105" y="68"/>
                    </a:lnTo>
                    <a:lnTo>
                      <a:pt x="108" y="39"/>
                    </a:lnTo>
                    <a:lnTo>
                      <a:pt x="104" y="22"/>
                    </a:lnTo>
                    <a:lnTo>
                      <a:pt x="114" y="15"/>
                    </a:lnTo>
                    <a:lnTo>
                      <a:pt x="121" y="0"/>
                    </a:lnTo>
                    <a:lnTo>
                      <a:pt x="99" y="4"/>
                    </a:lnTo>
                    <a:lnTo>
                      <a:pt x="89" y="4"/>
                    </a:lnTo>
                    <a:lnTo>
                      <a:pt x="67" y="13"/>
                    </a:lnTo>
                    <a:lnTo>
                      <a:pt x="51" y="13"/>
                    </a:lnTo>
                    <a:lnTo>
                      <a:pt x="40" y="9"/>
                    </a:lnTo>
                    <a:lnTo>
                      <a:pt x="20" y="15"/>
                    </a:lnTo>
                    <a:lnTo>
                      <a:pt x="13" y="11"/>
                    </a:lnTo>
                    <a:lnTo>
                      <a:pt x="13" y="24"/>
                    </a:lnTo>
                    <a:lnTo>
                      <a:pt x="8" y="29"/>
                    </a:lnTo>
                    <a:lnTo>
                      <a:pt x="4" y="35"/>
                    </a:lnTo>
                    <a:lnTo>
                      <a:pt x="0" y="44"/>
                    </a:lnTo>
                    <a:lnTo>
                      <a:pt x="5" y="63"/>
                    </a:lnTo>
                    <a:lnTo>
                      <a:pt x="13" y="64"/>
                    </a:lnTo>
                    <a:lnTo>
                      <a:pt x="18" y="73"/>
                    </a:lnTo>
                    <a:lnTo>
                      <a:pt x="8" y="82"/>
                    </a:lnTo>
                    <a:lnTo>
                      <a:pt x="5" y="95"/>
                    </a:lnTo>
                    <a:lnTo>
                      <a:pt x="6" y="105"/>
                    </a:lnTo>
                    <a:lnTo>
                      <a:pt x="4" y="109"/>
                    </a:lnTo>
                    <a:lnTo>
                      <a:pt x="4" y="109"/>
                    </a:lnTo>
                    <a:lnTo>
                      <a:pt x="28" y="118"/>
                    </a:lnTo>
                    <a:lnTo>
                      <a:pt x="64" y="94"/>
                    </a:lnTo>
                    <a:lnTo>
                      <a:pt x="64" y="9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2813700-983C-CB6C-5964-34A0A6918D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94800" y="3713163"/>
                <a:ext cx="290512" cy="555625"/>
              </a:xfrm>
              <a:custGeom>
                <a:avLst/>
                <a:gdLst>
                  <a:gd name="T0" fmla="*/ 183 w 183"/>
                  <a:gd name="T1" fmla="*/ 135 h 350"/>
                  <a:gd name="T2" fmla="*/ 161 w 183"/>
                  <a:gd name="T3" fmla="*/ 94 h 350"/>
                  <a:gd name="T4" fmla="*/ 138 w 183"/>
                  <a:gd name="T5" fmla="*/ 51 h 350"/>
                  <a:gd name="T6" fmla="*/ 119 w 183"/>
                  <a:gd name="T7" fmla="*/ 59 h 350"/>
                  <a:gd name="T8" fmla="*/ 100 w 183"/>
                  <a:gd name="T9" fmla="*/ 55 h 350"/>
                  <a:gd name="T10" fmla="*/ 77 w 183"/>
                  <a:gd name="T11" fmla="*/ 47 h 350"/>
                  <a:gd name="T12" fmla="*/ 64 w 183"/>
                  <a:gd name="T13" fmla="*/ 21 h 350"/>
                  <a:gd name="T14" fmla="*/ 51 w 183"/>
                  <a:gd name="T15" fmla="*/ 0 h 350"/>
                  <a:gd name="T16" fmla="*/ 29 w 183"/>
                  <a:gd name="T17" fmla="*/ 16 h 350"/>
                  <a:gd name="T18" fmla="*/ 9 w 183"/>
                  <a:gd name="T19" fmla="*/ 43 h 350"/>
                  <a:gd name="T20" fmla="*/ 14 w 183"/>
                  <a:gd name="T21" fmla="*/ 68 h 350"/>
                  <a:gd name="T22" fmla="*/ 40 w 183"/>
                  <a:gd name="T23" fmla="*/ 101 h 350"/>
                  <a:gd name="T24" fmla="*/ 28 w 183"/>
                  <a:gd name="T25" fmla="*/ 126 h 350"/>
                  <a:gd name="T26" fmla="*/ 51 w 183"/>
                  <a:gd name="T27" fmla="*/ 157 h 350"/>
                  <a:gd name="T28" fmla="*/ 55 w 183"/>
                  <a:gd name="T29" fmla="*/ 181 h 350"/>
                  <a:gd name="T30" fmla="*/ 56 w 183"/>
                  <a:gd name="T31" fmla="*/ 225 h 350"/>
                  <a:gd name="T32" fmla="*/ 42 w 183"/>
                  <a:gd name="T33" fmla="*/ 271 h 350"/>
                  <a:gd name="T34" fmla="*/ 46 w 183"/>
                  <a:gd name="T35" fmla="*/ 299 h 350"/>
                  <a:gd name="T36" fmla="*/ 59 w 183"/>
                  <a:gd name="T37" fmla="*/ 298 h 350"/>
                  <a:gd name="T38" fmla="*/ 75 w 183"/>
                  <a:gd name="T39" fmla="*/ 322 h 350"/>
                  <a:gd name="T40" fmla="*/ 88 w 183"/>
                  <a:gd name="T41" fmla="*/ 328 h 350"/>
                  <a:gd name="T42" fmla="*/ 108 w 183"/>
                  <a:gd name="T43" fmla="*/ 350 h 350"/>
                  <a:gd name="T44" fmla="*/ 127 w 183"/>
                  <a:gd name="T45" fmla="*/ 337 h 350"/>
                  <a:gd name="T46" fmla="*/ 103 w 183"/>
                  <a:gd name="T47" fmla="*/ 322 h 350"/>
                  <a:gd name="T48" fmla="*/ 86 w 183"/>
                  <a:gd name="T49" fmla="*/ 288 h 350"/>
                  <a:gd name="T50" fmla="*/ 62 w 183"/>
                  <a:gd name="T51" fmla="*/ 266 h 350"/>
                  <a:gd name="T52" fmla="*/ 65 w 183"/>
                  <a:gd name="T53" fmla="*/ 228 h 350"/>
                  <a:gd name="T54" fmla="*/ 72 w 183"/>
                  <a:gd name="T55" fmla="*/ 167 h 350"/>
                  <a:gd name="T56" fmla="*/ 90 w 183"/>
                  <a:gd name="T57" fmla="*/ 185 h 350"/>
                  <a:gd name="T58" fmla="*/ 127 w 183"/>
                  <a:gd name="T59" fmla="*/ 195 h 350"/>
                  <a:gd name="T60" fmla="*/ 130 w 183"/>
                  <a:gd name="T61" fmla="*/ 147 h 350"/>
                  <a:gd name="T62" fmla="*/ 177 w 183"/>
                  <a:gd name="T63" fmla="*/ 146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83" h="350">
                    <a:moveTo>
                      <a:pt x="177" y="146"/>
                    </a:moveTo>
                    <a:lnTo>
                      <a:pt x="183" y="135"/>
                    </a:lnTo>
                    <a:lnTo>
                      <a:pt x="181" y="115"/>
                    </a:lnTo>
                    <a:lnTo>
                      <a:pt x="161" y="94"/>
                    </a:lnTo>
                    <a:lnTo>
                      <a:pt x="156" y="71"/>
                    </a:lnTo>
                    <a:lnTo>
                      <a:pt x="138" y="51"/>
                    </a:lnTo>
                    <a:lnTo>
                      <a:pt x="122" y="50"/>
                    </a:lnTo>
                    <a:lnTo>
                      <a:pt x="119" y="59"/>
                    </a:lnTo>
                    <a:lnTo>
                      <a:pt x="107" y="59"/>
                    </a:lnTo>
                    <a:lnTo>
                      <a:pt x="100" y="55"/>
                    </a:lnTo>
                    <a:lnTo>
                      <a:pt x="81" y="69"/>
                    </a:lnTo>
                    <a:lnTo>
                      <a:pt x="77" y="47"/>
                    </a:lnTo>
                    <a:lnTo>
                      <a:pt x="78" y="22"/>
                    </a:lnTo>
                    <a:lnTo>
                      <a:pt x="64" y="21"/>
                    </a:lnTo>
                    <a:lnTo>
                      <a:pt x="60" y="7"/>
                    </a:lnTo>
                    <a:lnTo>
                      <a:pt x="51" y="0"/>
                    </a:lnTo>
                    <a:lnTo>
                      <a:pt x="40" y="5"/>
                    </a:lnTo>
                    <a:lnTo>
                      <a:pt x="29" y="16"/>
                    </a:lnTo>
                    <a:lnTo>
                      <a:pt x="14" y="17"/>
                    </a:lnTo>
                    <a:lnTo>
                      <a:pt x="9" y="43"/>
                    </a:lnTo>
                    <a:lnTo>
                      <a:pt x="0" y="46"/>
                    </a:lnTo>
                    <a:lnTo>
                      <a:pt x="14" y="68"/>
                    </a:lnTo>
                    <a:lnTo>
                      <a:pt x="29" y="85"/>
                    </a:lnTo>
                    <a:lnTo>
                      <a:pt x="40" y="101"/>
                    </a:lnTo>
                    <a:lnTo>
                      <a:pt x="35" y="121"/>
                    </a:lnTo>
                    <a:lnTo>
                      <a:pt x="28" y="126"/>
                    </a:lnTo>
                    <a:lnTo>
                      <a:pt x="35" y="137"/>
                    </a:lnTo>
                    <a:lnTo>
                      <a:pt x="51" y="157"/>
                    </a:lnTo>
                    <a:lnTo>
                      <a:pt x="55" y="170"/>
                    </a:lnTo>
                    <a:lnTo>
                      <a:pt x="55" y="181"/>
                    </a:lnTo>
                    <a:lnTo>
                      <a:pt x="66" y="202"/>
                    </a:lnTo>
                    <a:lnTo>
                      <a:pt x="56" y="225"/>
                    </a:lnTo>
                    <a:lnTo>
                      <a:pt x="47" y="249"/>
                    </a:lnTo>
                    <a:lnTo>
                      <a:pt x="42" y="271"/>
                    </a:lnTo>
                    <a:lnTo>
                      <a:pt x="42" y="286"/>
                    </a:lnTo>
                    <a:lnTo>
                      <a:pt x="46" y="299"/>
                    </a:lnTo>
                    <a:lnTo>
                      <a:pt x="49" y="285"/>
                    </a:lnTo>
                    <a:lnTo>
                      <a:pt x="59" y="298"/>
                    </a:lnTo>
                    <a:lnTo>
                      <a:pt x="71" y="311"/>
                    </a:lnTo>
                    <a:lnTo>
                      <a:pt x="75" y="322"/>
                    </a:lnTo>
                    <a:lnTo>
                      <a:pt x="85" y="331"/>
                    </a:lnTo>
                    <a:lnTo>
                      <a:pt x="88" y="328"/>
                    </a:lnTo>
                    <a:lnTo>
                      <a:pt x="105" y="338"/>
                    </a:lnTo>
                    <a:lnTo>
                      <a:pt x="108" y="350"/>
                    </a:lnTo>
                    <a:lnTo>
                      <a:pt x="122" y="347"/>
                    </a:lnTo>
                    <a:lnTo>
                      <a:pt x="127" y="337"/>
                    </a:lnTo>
                    <a:lnTo>
                      <a:pt x="116" y="325"/>
                    </a:lnTo>
                    <a:lnTo>
                      <a:pt x="103" y="322"/>
                    </a:lnTo>
                    <a:lnTo>
                      <a:pt x="91" y="309"/>
                    </a:lnTo>
                    <a:lnTo>
                      <a:pt x="86" y="288"/>
                    </a:lnTo>
                    <a:lnTo>
                      <a:pt x="76" y="266"/>
                    </a:lnTo>
                    <a:lnTo>
                      <a:pt x="62" y="266"/>
                    </a:lnTo>
                    <a:lnTo>
                      <a:pt x="60" y="248"/>
                    </a:lnTo>
                    <a:lnTo>
                      <a:pt x="65" y="228"/>
                    </a:lnTo>
                    <a:lnTo>
                      <a:pt x="73" y="193"/>
                    </a:lnTo>
                    <a:lnTo>
                      <a:pt x="72" y="167"/>
                    </a:lnTo>
                    <a:lnTo>
                      <a:pt x="91" y="166"/>
                    </a:lnTo>
                    <a:lnTo>
                      <a:pt x="90" y="185"/>
                    </a:lnTo>
                    <a:lnTo>
                      <a:pt x="107" y="185"/>
                    </a:lnTo>
                    <a:lnTo>
                      <a:pt x="127" y="195"/>
                    </a:lnTo>
                    <a:lnTo>
                      <a:pt x="119" y="167"/>
                    </a:lnTo>
                    <a:lnTo>
                      <a:pt x="130" y="147"/>
                    </a:lnTo>
                    <a:lnTo>
                      <a:pt x="157" y="143"/>
                    </a:lnTo>
                    <a:lnTo>
                      <a:pt x="177" y="146"/>
                    </a:lnTo>
                    <a:lnTo>
                      <a:pt x="177" y="14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7CB62DE-D02B-11D1-A4B6-5180DE4E21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80375" y="2936876"/>
                <a:ext cx="252412" cy="158750"/>
              </a:xfrm>
              <a:custGeom>
                <a:avLst/>
                <a:gdLst>
                  <a:gd name="T0" fmla="*/ 62 w 159"/>
                  <a:gd name="T1" fmla="*/ 16 h 100"/>
                  <a:gd name="T2" fmla="*/ 55 w 159"/>
                  <a:gd name="T3" fmla="*/ 17 h 100"/>
                  <a:gd name="T4" fmla="*/ 50 w 159"/>
                  <a:gd name="T5" fmla="*/ 10 h 100"/>
                  <a:gd name="T6" fmla="*/ 51 w 159"/>
                  <a:gd name="T7" fmla="*/ 0 h 100"/>
                  <a:gd name="T8" fmla="*/ 27 w 159"/>
                  <a:gd name="T9" fmla="*/ 5 h 100"/>
                  <a:gd name="T10" fmla="*/ 25 w 159"/>
                  <a:gd name="T11" fmla="*/ 20 h 100"/>
                  <a:gd name="T12" fmla="*/ 19 w 159"/>
                  <a:gd name="T13" fmla="*/ 33 h 100"/>
                  <a:gd name="T14" fmla="*/ 2 w 159"/>
                  <a:gd name="T15" fmla="*/ 32 h 100"/>
                  <a:gd name="T16" fmla="*/ 0 w 159"/>
                  <a:gd name="T17" fmla="*/ 42 h 100"/>
                  <a:gd name="T18" fmla="*/ 16 w 159"/>
                  <a:gd name="T19" fmla="*/ 48 h 100"/>
                  <a:gd name="T20" fmla="*/ 25 w 159"/>
                  <a:gd name="T21" fmla="*/ 66 h 100"/>
                  <a:gd name="T22" fmla="*/ 20 w 159"/>
                  <a:gd name="T23" fmla="*/ 90 h 100"/>
                  <a:gd name="T24" fmla="*/ 27 w 159"/>
                  <a:gd name="T25" fmla="*/ 94 h 100"/>
                  <a:gd name="T26" fmla="*/ 40 w 159"/>
                  <a:gd name="T27" fmla="*/ 85 h 100"/>
                  <a:gd name="T28" fmla="*/ 47 w 159"/>
                  <a:gd name="T29" fmla="*/ 90 h 100"/>
                  <a:gd name="T30" fmla="*/ 51 w 159"/>
                  <a:gd name="T31" fmla="*/ 79 h 100"/>
                  <a:gd name="T32" fmla="*/ 62 w 159"/>
                  <a:gd name="T33" fmla="*/ 80 h 100"/>
                  <a:gd name="T34" fmla="*/ 65 w 159"/>
                  <a:gd name="T35" fmla="*/ 76 h 100"/>
                  <a:gd name="T36" fmla="*/ 64 w 159"/>
                  <a:gd name="T37" fmla="*/ 67 h 100"/>
                  <a:gd name="T38" fmla="*/ 70 w 159"/>
                  <a:gd name="T39" fmla="*/ 58 h 100"/>
                  <a:gd name="T40" fmla="*/ 83 w 159"/>
                  <a:gd name="T41" fmla="*/ 64 h 100"/>
                  <a:gd name="T42" fmla="*/ 83 w 159"/>
                  <a:gd name="T43" fmla="*/ 71 h 100"/>
                  <a:gd name="T44" fmla="*/ 88 w 159"/>
                  <a:gd name="T45" fmla="*/ 72 h 100"/>
                  <a:gd name="T46" fmla="*/ 92 w 159"/>
                  <a:gd name="T47" fmla="*/ 92 h 100"/>
                  <a:gd name="T48" fmla="*/ 101 w 159"/>
                  <a:gd name="T49" fmla="*/ 100 h 100"/>
                  <a:gd name="T50" fmla="*/ 107 w 159"/>
                  <a:gd name="T51" fmla="*/ 96 h 100"/>
                  <a:gd name="T52" fmla="*/ 115 w 159"/>
                  <a:gd name="T53" fmla="*/ 93 h 100"/>
                  <a:gd name="T54" fmla="*/ 125 w 159"/>
                  <a:gd name="T55" fmla="*/ 82 h 100"/>
                  <a:gd name="T56" fmla="*/ 139 w 159"/>
                  <a:gd name="T57" fmla="*/ 84 h 100"/>
                  <a:gd name="T58" fmla="*/ 159 w 159"/>
                  <a:gd name="T59" fmla="*/ 84 h 100"/>
                  <a:gd name="T60" fmla="*/ 152 w 159"/>
                  <a:gd name="T61" fmla="*/ 70 h 100"/>
                  <a:gd name="T62" fmla="*/ 150 w 159"/>
                  <a:gd name="T63" fmla="*/ 60 h 100"/>
                  <a:gd name="T64" fmla="*/ 137 w 159"/>
                  <a:gd name="T65" fmla="*/ 56 h 100"/>
                  <a:gd name="T66" fmla="*/ 131 w 159"/>
                  <a:gd name="T67" fmla="*/ 57 h 100"/>
                  <a:gd name="T68" fmla="*/ 120 w 159"/>
                  <a:gd name="T69" fmla="*/ 36 h 100"/>
                  <a:gd name="T70" fmla="*/ 84 w 159"/>
                  <a:gd name="T71" fmla="*/ 39 h 100"/>
                  <a:gd name="T72" fmla="*/ 57 w 159"/>
                  <a:gd name="T73" fmla="*/ 31 h 100"/>
                  <a:gd name="T74" fmla="*/ 38 w 159"/>
                  <a:gd name="T75" fmla="*/ 33 h 100"/>
                  <a:gd name="T76" fmla="*/ 35 w 159"/>
                  <a:gd name="T77" fmla="*/ 19 h 100"/>
                  <a:gd name="T78" fmla="*/ 57 w 159"/>
                  <a:gd name="T79" fmla="*/ 24 h 100"/>
                  <a:gd name="T80" fmla="*/ 62 w 159"/>
                  <a:gd name="T81" fmla="*/ 16 h 100"/>
                  <a:gd name="T82" fmla="*/ 62 w 159"/>
                  <a:gd name="T83" fmla="*/ 1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9" h="100">
                    <a:moveTo>
                      <a:pt x="62" y="16"/>
                    </a:moveTo>
                    <a:lnTo>
                      <a:pt x="55" y="17"/>
                    </a:lnTo>
                    <a:lnTo>
                      <a:pt x="50" y="10"/>
                    </a:lnTo>
                    <a:lnTo>
                      <a:pt x="51" y="0"/>
                    </a:lnTo>
                    <a:lnTo>
                      <a:pt x="27" y="5"/>
                    </a:lnTo>
                    <a:lnTo>
                      <a:pt x="25" y="20"/>
                    </a:lnTo>
                    <a:lnTo>
                      <a:pt x="19" y="33"/>
                    </a:lnTo>
                    <a:lnTo>
                      <a:pt x="2" y="32"/>
                    </a:lnTo>
                    <a:lnTo>
                      <a:pt x="0" y="42"/>
                    </a:lnTo>
                    <a:lnTo>
                      <a:pt x="16" y="48"/>
                    </a:lnTo>
                    <a:lnTo>
                      <a:pt x="25" y="66"/>
                    </a:lnTo>
                    <a:lnTo>
                      <a:pt x="20" y="90"/>
                    </a:lnTo>
                    <a:lnTo>
                      <a:pt x="27" y="94"/>
                    </a:lnTo>
                    <a:lnTo>
                      <a:pt x="40" y="85"/>
                    </a:lnTo>
                    <a:lnTo>
                      <a:pt x="47" y="90"/>
                    </a:lnTo>
                    <a:lnTo>
                      <a:pt x="51" y="79"/>
                    </a:lnTo>
                    <a:lnTo>
                      <a:pt x="62" y="80"/>
                    </a:lnTo>
                    <a:lnTo>
                      <a:pt x="65" y="76"/>
                    </a:lnTo>
                    <a:lnTo>
                      <a:pt x="64" y="67"/>
                    </a:lnTo>
                    <a:lnTo>
                      <a:pt x="70" y="58"/>
                    </a:lnTo>
                    <a:lnTo>
                      <a:pt x="83" y="64"/>
                    </a:lnTo>
                    <a:lnTo>
                      <a:pt x="83" y="71"/>
                    </a:lnTo>
                    <a:lnTo>
                      <a:pt x="88" y="72"/>
                    </a:lnTo>
                    <a:lnTo>
                      <a:pt x="92" y="92"/>
                    </a:lnTo>
                    <a:lnTo>
                      <a:pt x="101" y="100"/>
                    </a:lnTo>
                    <a:lnTo>
                      <a:pt x="107" y="96"/>
                    </a:lnTo>
                    <a:lnTo>
                      <a:pt x="115" y="93"/>
                    </a:lnTo>
                    <a:lnTo>
                      <a:pt x="125" y="82"/>
                    </a:lnTo>
                    <a:lnTo>
                      <a:pt x="139" y="84"/>
                    </a:lnTo>
                    <a:lnTo>
                      <a:pt x="159" y="84"/>
                    </a:lnTo>
                    <a:lnTo>
                      <a:pt x="152" y="70"/>
                    </a:lnTo>
                    <a:lnTo>
                      <a:pt x="150" y="60"/>
                    </a:lnTo>
                    <a:lnTo>
                      <a:pt x="137" y="56"/>
                    </a:lnTo>
                    <a:lnTo>
                      <a:pt x="131" y="57"/>
                    </a:lnTo>
                    <a:lnTo>
                      <a:pt x="120" y="36"/>
                    </a:lnTo>
                    <a:lnTo>
                      <a:pt x="84" y="39"/>
                    </a:lnTo>
                    <a:lnTo>
                      <a:pt x="57" y="31"/>
                    </a:lnTo>
                    <a:lnTo>
                      <a:pt x="38" y="33"/>
                    </a:lnTo>
                    <a:lnTo>
                      <a:pt x="35" y="19"/>
                    </a:lnTo>
                    <a:lnTo>
                      <a:pt x="57" y="24"/>
                    </a:lnTo>
                    <a:lnTo>
                      <a:pt x="62" y="16"/>
                    </a:lnTo>
                    <a:lnTo>
                      <a:pt x="62" y="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E241FE-F631-5EE3-E2C1-DB71D26514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7775" y="2870201"/>
                <a:ext cx="471487" cy="282575"/>
              </a:xfrm>
              <a:custGeom>
                <a:avLst/>
                <a:gdLst>
                  <a:gd name="T0" fmla="*/ 297 w 297"/>
                  <a:gd name="T1" fmla="*/ 127 h 178"/>
                  <a:gd name="T2" fmla="*/ 294 w 297"/>
                  <a:gd name="T3" fmla="*/ 112 h 178"/>
                  <a:gd name="T4" fmla="*/ 265 w 297"/>
                  <a:gd name="T5" fmla="*/ 102 h 178"/>
                  <a:gd name="T6" fmla="*/ 243 w 297"/>
                  <a:gd name="T7" fmla="*/ 90 h 178"/>
                  <a:gd name="T8" fmla="*/ 227 w 297"/>
                  <a:gd name="T9" fmla="*/ 79 h 178"/>
                  <a:gd name="T10" fmla="*/ 201 w 297"/>
                  <a:gd name="T11" fmla="*/ 63 h 178"/>
                  <a:gd name="T12" fmla="*/ 185 w 297"/>
                  <a:gd name="T13" fmla="*/ 39 h 178"/>
                  <a:gd name="T14" fmla="*/ 177 w 297"/>
                  <a:gd name="T15" fmla="*/ 34 h 178"/>
                  <a:gd name="T16" fmla="*/ 157 w 297"/>
                  <a:gd name="T17" fmla="*/ 35 h 178"/>
                  <a:gd name="T18" fmla="*/ 148 w 297"/>
                  <a:gd name="T19" fmla="*/ 30 h 178"/>
                  <a:gd name="T20" fmla="*/ 141 w 297"/>
                  <a:gd name="T21" fmla="*/ 13 h 178"/>
                  <a:gd name="T22" fmla="*/ 112 w 297"/>
                  <a:gd name="T23" fmla="*/ 0 h 178"/>
                  <a:gd name="T24" fmla="*/ 99 w 297"/>
                  <a:gd name="T25" fmla="*/ 14 h 178"/>
                  <a:gd name="T26" fmla="*/ 85 w 297"/>
                  <a:gd name="T27" fmla="*/ 22 h 178"/>
                  <a:gd name="T28" fmla="*/ 91 w 297"/>
                  <a:gd name="T29" fmla="*/ 33 h 178"/>
                  <a:gd name="T30" fmla="*/ 69 w 297"/>
                  <a:gd name="T31" fmla="*/ 33 h 178"/>
                  <a:gd name="T32" fmla="*/ 60 w 297"/>
                  <a:gd name="T33" fmla="*/ 35 h 178"/>
                  <a:gd name="T34" fmla="*/ 42 w 297"/>
                  <a:gd name="T35" fmla="*/ 16 h 178"/>
                  <a:gd name="T36" fmla="*/ 28 w 297"/>
                  <a:gd name="T37" fmla="*/ 10 h 178"/>
                  <a:gd name="T38" fmla="*/ 7 w 297"/>
                  <a:gd name="T39" fmla="*/ 14 h 178"/>
                  <a:gd name="T40" fmla="*/ 0 w 297"/>
                  <a:gd name="T41" fmla="*/ 22 h 178"/>
                  <a:gd name="T42" fmla="*/ 9 w 297"/>
                  <a:gd name="T43" fmla="*/ 37 h 178"/>
                  <a:gd name="T44" fmla="*/ 7 w 297"/>
                  <a:gd name="T45" fmla="*/ 20 h 178"/>
                  <a:gd name="T46" fmla="*/ 21 w 297"/>
                  <a:gd name="T47" fmla="*/ 14 h 178"/>
                  <a:gd name="T48" fmla="*/ 31 w 297"/>
                  <a:gd name="T49" fmla="*/ 28 h 178"/>
                  <a:gd name="T50" fmla="*/ 48 w 297"/>
                  <a:gd name="T51" fmla="*/ 42 h 178"/>
                  <a:gd name="T52" fmla="*/ 33 w 297"/>
                  <a:gd name="T53" fmla="*/ 49 h 178"/>
                  <a:gd name="T54" fmla="*/ 13 w 297"/>
                  <a:gd name="T55" fmla="*/ 43 h 178"/>
                  <a:gd name="T56" fmla="*/ 13 w 297"/>
                  <a:gd name="T57" fmla="*/ 63 h 178"/>
                  <a:gd name="T58" fmla="*/ 26 w 297"/>
                  <a:gd name="T59" fmla="*/ 65 h 178"/>
                  <a:gd name="T60" fmla="*/ 25 w 297"/>
                  <a:gd name="T61" fmla="*/ 81 h 178"/>
                  <a:gd name="T62" fmla="*/ 42 w 297"/>
                  <a:gd name="T63" fmla="*/ 89 h 178"/>
                  <a:gd name="T64" fmla="*/ 45 w 297"/>
                  <a:gd name="T65" fmla="*/ 114 h 178"/>
                  <a:gd name="T66" fmla="*/ 51 w 297"/>
                  <a:gd name="T67" fmla="*/ 131 h 178"/>
                  <a:gd name="T68" fmla="*/ 67 w 297"/>
                  <a:gd name="T69" fmla="*/ 127 h 178"/>
                  <a:gd name="T70" fmla="*/ 78 w 297"/>
                  <a:gd name="T71" fmla="*/ 112 h 178"/>
                  <a:gd name="T72" fmla="*/ 91 w 297"/>
                  <a:gd name="T73" fmla="*/ 113 h 178"/>
                  <a:gd name="T74" fmla="*/ 100 w 297"/>
                  <a:gd name="T75" fmla="*/ 109 h 178"/>
                  <a:gd name="T76" fmla="*/ 114 w 297"/>
                  <a:gd name="T77" fmla="*/ 112 h 178"/>
                  <a:gd name="T78" fmla="*/ 138 w 297"/>
                  <a:gd name="T79" fmla="*/ 124 h 178"/>
                  <a:gd name="T80" fmla="*/ 154 w 297"/>
                  <a:gd name="T81" fmla="*/ 127 h 178"/>
                  <a:gd name="T82" fmla="*/ 181 w 297"/>
                  <a:gd name="T83" fmla="*/ 147 h 178"/>
                  <a:gd name="T84" fmla="*/ 196 w 297"/>
                  <a:gd name="T85" fmla="*/ 148 h 178"/>
                  <a:gd name="T86" fmla="*/ 202 w 297"/>
                  <a:gd name="T87" fmla="*/ 169 h 178"/>
                  <a:gd name="T88" fmla="*/ 224 w 297"/>
                  <a:gd name="T89" fmla="*/ 178 h 178"/>
                  <a:gd name="T90" fmla="*/ 239 w 297"/>
                  <a:gd name="T91" fmla="*/ 175 h 178"/>
                  <a:gd name="T92" fmla="*/ 240 w 297"/>
                  <a:gd name="T93" fmla="*/ 164 h 178"/>
                  <a:gd name="T94" fmla="*/ 255 w 297"/>
                  <a:gd name="T95" fmla="*/ 160 h 178"/>
                  <a:gd name="T96" fmla="*/ 264 w 297"/>
                  <a:gd name="T97" fmla="*/ 153 h 178"/>
                  <a:gd name="T98" fmla="*/ 264 w 297"/>
                  <a:gd name="T99" fmla="*/ 133 h 178"/>
                  <a:gd name="T100" fmla="*/ 279 w 297"/>
                  <a:gd name="T101" fmla="*/ 128 h 178"/>
                  <a:gd name="T102" fmla="*/ 280 w 297"/>
                  <a:gd name="T103" fmla="*/ 120 h 178"/>
                  <a:gd name="T104" fmla="*/ 291 w 297"/>
                  <a:gd name="T105" fmla="*/ 127 h 178"/>
                  <a:gd name="T106" fmla="*/ 297 w 297"/>
                  <a:gd name="T107" fmla="*/ 127 h 178"/>
                  <a:gd name="T108" fmla="*/ 297 w 297"/>
                  <a:gd name="T109" fmla="*/ 12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97" h="178">
                    <a:moveTo>
                      <a:pt x="297" y="127"/>
                    </a:moveTo>
                    <a:lnTo>
                      <a:pt x="294" y="112"/>
                    </a:lnTo>
                    <a:lnTo>
                      <a:pt x="265" y="102"/>
                    </a:lnTo>
                    <a:lnTo>
                      <a:pt x="243" y="90"/>
                    </a:lnTo>
                    <a:lnTo>
                      <a:pt x="227" y="79"/>
                    </a:lnTo>
                    <a:lnTo>
                      <a:pt x="201" y="63"/>
                    </a:lnTo>
                    <a:lnTo>
                      <a:pt x="185" y="39"/>
                    </a:lnTo>
                    <a:lnTo>
                      <a:pt x="177" y="34"/>
                    </a:lnTo>
                    <a:lnTo>
                      <a:pt x="157" y="35"/>
                    </a:lnTo>
                    <a:lnTo>
                      <a:pt x="148" y="30"/>
                    </a:lnTo>
                    <a:lnTo>
                      <a:pt x="141" y="13"/>
                    </a:lnTo>
                    <a:lnTo>
                      <a:pt x="112" y="0"/>
                    </a:lnTo>
                    <a:lnTo>
                      <a:pt x="99" y="14"/>
                    </a:lnTo>
                    <a:lnTo>
                      <a:pt x="85" y="22"/>
                    </a:lnTo>
                    <a:lnTo>
                      <a:pt x="91" y="33"/>
                    </a:lnTo>
                    <a:lnTo>
                      <a:pt x="69" y="33"/>
                    </a:lnTo>
                    <a:lnTo>
                      <a:pt x="60" y="35"/>
                    </a:lnTo>
                    <a:lnTo>
                      <a:pt x="42" y="16"/>
                    </a:lnTo>
                    <a:lnTo>
                      <a:pt x="28" y="10"/>
                    </a:lnTo>
                    <a:lnTo>
                      <a:pt x="7" y="14"/>
                    </a:lnTo>
                    <a:lnTo>
                      <a:pt x="0" y="22"/>
                    </a:lnTo>
                    <a:lnTo>
                      <a:pt x="9" y="37"/>
                    </a:lnTo>
                    <a:lnTo>
                      <a:pt x="7" y="20"/>
                    </a:lnTo>
                    <a:lnTo>
                      <a:pt x="21" y="14"/>
                    </a:lnTo>
                    <a:lnTo>
                      <a:pt x="31" y="28"/>
                    </a:lnTo>
                    <a:lnTo>
                      <a:pt x="48" y="42"/>
                    </a:lnTo>
                    <a:lnTo>
                      <a:pt x="33" y="49"/>
                    </a:lnTo>
                    <a:lnTo>
                      <a:pt x="13" y="43"/>
                    </a:lnTo>
                    <a:lnTo>
                      <a:pt x="13" y="63"/>
                    </a:lnTo>
                    <a:lnTo>
                      <a:pt x="26" y="65"/>
                    </a:lnTo>
                    <a:lnTo>
                      <a:pt x="25" y="81"/>
                    </a:lnTo>
                    <a:lnTo>
                      <a:pt x="42" y="89"/>
                    </a:lnTo>
                    <a:lnTo>
                      <a:pt x="45" y="114"/>
                    </a:lnTo>
                    <a:lnTo>
                      <a:pt x="51" y="131"/>
                    </a:lnTo>
                    <a:lnTo>
                      <a:pt x="67" y="127"/>
                    </a:lnTo>
                    <a:lnTo>
                      <a:pt x="78" y="112"/>
                    </a:lnTo>
                    <a:lnTo>
                      <a:pt x="91" y="113"/>
                    </a:lnTo>
                    <a:lnTo>
                      <a:pt x="100" y="109"/>
                    </a:lnTo>
                    <a:lnTo>
                      <a:pt x="114" y="112"/>
                    </a:lnTo>
                    <a:lnTo>
                      <a:pt x="138" y="124"/>
                    </a:lnTo>
                    <a:lnTo>
                      <a:pt x="154" y="127"/>
                    </a:lnTo>
                    <a:lnTo>
                      <a:pt x="181" y="147"/>
                    </a:lnTo>
                    <a:lnTo>
                      <a:pt x="196" y="148"/>
                    </a:lnTo>
                    <a:lnTo>
                      <a:pt x="202" y="169"/>
                    </a:lnTo>
                    <a:lnTo>
                      <a:pt x="224" y="178"/>
                    </a:lnTo>
                    <a:lnTo>
                      <a:pt x="239" y="175"/>
                    </a:lnTo>
                    <a:lnTo>
                      <a:pt x="240" y="164"/>
                    </a:lnTo>
                    <a:lnTo>
                      <a:pt x="255" y="160"/>
                    </a:lnTo>
                    <a:lnTo>
                      <a:pt x="264" y="153"/>
                    </a:lnTo>
                    <a:lnTo>
                      <a:pt x="264" y="133"/>
                    </a:lnTo>
                    <a:lnTo>
                      <a:pt x="279" y="128"/>
                    </a:lnTo>
                    <a:lnTo>
                      <a:pt x="280" y="120"/>
                    </a:lnTo>
                    <a:lnTo>
                      <a:pt x="291" y="127"/>
                    </a:lnTo>
                    <a:lnTo>
                      <a:pt x="297" y="127"/>
                    </a:lnTo>
                    <a:lnTo>
                      <a:pt x="297" y="12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254624D-20FD-1012-9FB2-96DAB0FA2A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50475" y="4794251"/>
                <a:ext cx="79375" cy="42863"/>
              </a:xfrm>
              <a:custGeom>
                <a:avLst/>
                <a:gdLst>
                  <a:gd name="T0" fmla="*/ 1 w 50"/>
                  <a:gd name="T1" fmla="*/ 27 h 27"/>
                  <a:gd name="T2" fmla="*/ 19 w 50"/>
                  <a:gd name="T3" fmla="*/ 20 h 27"/>
                  <a:gd name="T4" fmla="*/ 42 w 50"/>
                  <a:gd name="T5" fmla="*/ 10 h 27"/>
                  <a:gd name="T6" fmla="*/ 50 w 50"/>
                  <a:gd name="T7" fmla="*/ 3 h 27"/>
                  <a:gd name="T8" fmla="*/ 43 w 50"/>
                  <a:gd name="T9" fmla="*/ 0 h 27"/>
                  <a:gd name="T10" fmla="*/ 35 w 50"/>
                  <a:gd name="T11" fmla="*/ 3 h 27"/>
                  <a:gd name="T12" fmla="*/ 20 w 50"/>
                  <a:gd name="T13" fmla="*/ 4 h 27"/>
                  <a:gd name="T14" fmla="*/ 3 w 50"/>
                  <a:gd name="T15" fmla="*/ 10 h 27"/>
                  <a:gd name="T16" fmla="*/ 0 w 50"/>
                  <a:gd name="T17" fmla="*/ 15 h 27"/>
                  <a:gd name="T18" fmla="*/ 2 w 50"/>
                  <a:gd name="T19" fmla="*/ 20 h 27"/>
                  <a:gd name="T20" fmla="*/ 1 w 50"/>
                  <a:gd name="T21" fmla="*/ 27 h 27"/>
                  <a:gd name="T22" fmla="*/ 1 w 50"/>
                  <a:gd name="T23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27">
                    <a:moveTo>
                      <a:pt x="1" y="27"/>
                    </a:moveTo>
                    <a:lnTo>
                      <a:pt x="19" y="20"/>
                    </a:lnTo>
                    <a:lnTo>
                      <a:pt x="42" y="10"/>
                    </a:lnTo>
                    <a:lnTo>
                      <a:pt x="50" y="3"/>
                    </a:lnTo>
                    <a:lnTo>
                      <a:pt x="43" y="0"/>
                    </a:lnTo>
                    <a:lnTo>
                      <a:pt x="35" y="3"/>
                    </a:lnTo>
                    <a:lnTo>
                      <a:pt x="20" y="4"/>
                    </a:lnTo>
                    <a:lnTo>
                      <a:pt x="3" y="10"/>
                    </a:lnTo>
                    <a:lnTo>
                      <a:pt x="0" y="15"/>
                    </a:lnTo>
                    <a:lnTo>
                      <a:pt x="2" y="20"/>
                    </a:lnTo>
                    <a:lnTo>
                      <a:pt x="1" y="27"/>
                    </a:lnTo>
                    <a:lnTo>
                      <a:pt x="1" y="2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190B19D-15A8-B0A0-E2D1-4F048137AC0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96087" y="2892426"/>
                <a:ext cx="598487" cy="239713"/>
              </a:xfrm>
              <a:custGeom>
                <a:avLst/>
                <a:gdLst>
                  <a:gd name="T0" fmla="*/ 173 w 377"/>
                  <a:gd name="T1" fmla="*/ 2 h 151"/>
                  <a:gd name="T2" fmla="*/ 119 w 377"/>
                  <a:gd name="T3" fmla="*/ 10 h 151"/>
                  <a:gd name="T4" fmla="*/ 62 w 377"/>
                  <a:gd name="T5" fmla="*/ 21 h 151"/>
                  <a:gd name="T6" fmla="*/ 26 w 377"/>
                  <a:gd name="T7" fmla="*/ 40 h 151"/>
                  <a:gd name="T8" fmla="*/ 20 w 377"/>
                  <a:gd name="T9" fmla="*/ 74 h 151"/>
                  <a:gd name="T10" fmla="*/ 29 w 377"/>
                  <a:gd name="T11" fmla="*/ 106 h 151"/>
                  <a:gd name="T12" fmla="*/ 64 w 377"/>
                  <a:gd name="T13" fmla="*/ 129 h 151"/>
                  <a:gd name="T14" fmla="*/ 98 w 377"/>
                  <a:gd name="T15" fmla="*/ 140 h 151"/>
                  <a:gd name="T16" fmla="*/ 122 w 377"/>
                  <a:gd name="T17" fmla="*/ 130 h 151"/>
                  <a:gd name="T18" fmla="*/ 169 w 377"/>
                  <a:gd name="T19" fmla="*/ 141 h 151"/>
                  <a:gd name="T20" fmla="*/ 198 w 377"/>
                  <a:gd name="T21" fmla="*/ 133 h 151"/>
                  <a:gd name="T22" fmla="*/ 203 w 377"/>
                  <a:gd name="T23" fmla="*/ 140 h 151"/>
                  <a:gd name="T24" fmla="*/ 216 w 377"/>
                  <a:gd name="T25" fmla="*/ 145 h 151"/>
                  <a:gd name="T26" fmla="*/ 221 w 377"/>
                  <a:gd name="T27" fmla="*/ 127 h 151"/>
                  <a:gd name="T28" fmla="*/ 248 w 377"/>
                  <a:gd name="T29" fmla="*/ 125 h 151"/>
                  <a:gd name="T30" fmla="*/ 275 w 377"/>
                  <a:gd name="T31" fmla="*/ 129 h 151"/>
                  <a:gd name="T32" fmla="*/ 307 w 377"/>
                  <a:gd name="T33" fmla="*/ 120 h 151"/>
                  <a:gd name="T34" fmla="*/ 337 w 377"/>
                  <a:gd name="T35" fmla="*/ 113 h 151"/>
                  <a:gd name="T36" fmla="*/ 369 w 377"/>
                  <a:gd name="T37" fmla="*/ 122 h 151"/>
                  <a:gd name="T38" fmla="*/ 377 w 377"/>
                  <a:gd name="T39" fmla="*/ 118 h 151"/>
                  <a:gd name="T40" fmla="*/ 366 w 377"/>
                  <a:gd name="T41" fmla="*/ 91 h 151"/>
                  <a:gd name="T42" fmla="*/ 367 w 377"/>
                  <a:gd name="T43" fmla="*/ 56 h 151"/>
                  <a:gd name="T44" fmla="*/ 343 w 377"/>
                  <a:gd name="T45" fmla="*/ 44 h 151"/>
                  <a:gd name="T46" fmla="*/ 338 w 377"/>
                  <a:gd name="T47" fmla="*/ 25 h 151"/>
                  <a:gd name="T48" fmla="*/ 297 w 377"/>
                  <a:gd name="T49" fmla="*/ 14 h 151"/>
                  <a:gd name="T50" fmla="*/ 259 w 377"/>
                  <a:gd name="T51" fmla="*/ 24 h 151"/>
                  <a:gd name="T52" fmla="*/ 208 w 377"/>
                  <a:gd name="T53" fmla="*/ 19 h 151"/>
                  <a:gd name="T54" fmla="*/ 23 w 377"/>
                  <a:gd name="T55" fmla="*/ 34 h 151"/>
                  <a:gd name="T56" fmla="*/ 53 w 377"/>
                  <a:gd name="T57" fmla="*/ 25 h 151"/>
                  <a:gd name="T58" fmla="*/ 38 w 377"/>
                  <a:gd name="T59" fmla="*/ 12 h 151"/>
                  <a:gd name="T60" fmla="*/ 19 w 377"/>
                  <a:gd name="T61" fmla="*/ 0 h 151"/>
                  <a:gd name="T62" fmla="*/ 10 w 377"/>
                  <a:gd name="T63" fmla="*/ 14 h 151"/>
                  <a:gd name="T64" fmla="*/ 1 w 377"/>
                  <a:gd name="T65" fmla="*/ 30 h 151"/>
                  <a:gd name="T66" fmla="*/ 8 w 377"/>
                  <a:gd name="T67" fmla="*/ 46 h 151"/>
                  <a:gd name="T68" fmla="*/ 23 w 377"/>
                  <a:gd name="T69" fmla="*/ 34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77" h="151">
                    <a:moveTo>
                      <a:pt x="208" y="19"/>
                    </a:moveTo>
                    <a:lnTo>
                      <a:pt x="173" y="2"/>
                    </a:lnTo>
                    <a:lnTo>
                      <a:pt x="141" y="3"/>
                    </a:lnTo>
                    <a:lnTo>
                      <a:pt x="119" y="10"/>
                    </a:lnTo>
                    <a:lnTo>
                      <a:pt x="98" y="25"/>
                    </a:lnTo>
                    <a:lnTo>
                      <a:pt x="62" y="21"/>
                    </a:lnTo>
                    <a:lnTo>
                      <a:pt x="55" y="40"/>
                    </a:lnTo>
                    <a:lnTo>
                      <a:pt x="26" y="40"/>
                    </a:lnTo>
                    <a:lnTo>
                      <a:pt x="6" y="63"/>
                    </a:lnTo>
                    <a:lnTo>
                      <a:pt x="20" y="74"/>
                    </a:lnTo>
                    <a:lnTo>
                      <a:pt x="13" y="93"/>
                    </a:lnTo>
                    <a:lnTo>
                      <a:pt x="29" y="106"/>
                    </a:lnTo>
                    <a:lnTo>
                      <a:pt x="42" y="130"/>
                    </a:lnTo>
                    <a:lnTo>
                      <a:pt x="64" y="129"/>
                    </a:lnTo>
                    <a:lnTo>
                      <a:pt x="84" y="142"/>
                    </a:lnTo>
                    <a:lnTo>
                      <a:pt x="98" y="140"/>
                    </a:lnTo>
                    <a:lnTo>
                      <a:pt x="101" y="129"/>
                    </a:lnTo>
                    <a:lnTo>
                      <a:pt x="122" y="130"/>
                    </a:lnTo>
                    <a:lnTo>
                      <a:pt x="139" y="143"/>
                    </a:lnTo>
                    <a:lnTo>
                      <a:pt x="169" y="141"/>
                    </a:lnTo>
                    <a:lnTo>
                      <a:pt x="181" y="127"/>
                    </a:lnTo>
                    <a:lnTo>
                      <a:pt x="198" y="133"/>
                    </a:lnTo>
                    <a:lnTo>
                      <a:pt x="210" y="130"/>
                    </a:lnTo>
                    <a:lnTo>
                      <a:pt x="203" y="140"/>
                    </a:lnTo>
                    <a:lnTo>
                      <a:pt x="212" y="151"/>
                    </a:lnTo>
                    <a:lnTo>
                      <a:pt x="216" y="145"/>
                    </a:lnTo>
                    <a:lnTo>
                      <a:pt x="221" y="140"/>
                    </a:lnTo>
                    <a:lnTo>
                      <a:pt x="221" y="127"/>
                    </a:lnTo>
                    <a:lnTo>
                      <a:pt x="228" y="131"/>
                    </a:lnTo>
                    <a:lnTo>
                      <a:pt x="248" y="125"/>
                    </a:lnTo>
                    <a:lnTo>
                      <a:pt x="259" y="129"/>
                    </a:lnTo>
                    <a:lnTo>
                      <a:pt x="275" y="129"/>
                    </a:lnTo>
                    <a:lnTo>
                      <a:pt x="297" y="120"/>
                    </a:lnTo>
                    <a:lnTo>
                      <a:pt x="307" y="120"/>
                    </a:lnTo>
                    <a:lnTo>
                      <a:pt x="329" y="116"/>
                    </a:lnTo>
                    <a:lnTo>
                      <a:pt x="337" y="113"/>
                    </a:lnTo>
                    <a:lnTo>
                      <a:pt x="360" y="116"/>
                    </a:lnTo>
                    <a:lnTo>
                      <a:pt x="369" y="122"/>
                    </a:lnTo>
                    <a:lnTo>
                      <a:pt x="377" y="118"/>
                    </a:lnTo>
                    <a:lnTo>
                      <a:pt x="377" y="118"/>
                    </a:lnTo>
                    <a:lnTo>
                      <a:pt x="363" y="98"/>
                    </a:lnTo>
                    <a:lnTo>
                      <a:pt x="366" y="91"/>
                    </a:lnTo>
                    <a:lnTo>
                      <a:pt x="355" y="64"/>
                    </a:lnTo>
                    <a:lnTo>
                      <a:pt x="367" y="56"/>
                    </a:lnTo>
                    <a:lnTo>
                      <a:pt x="358" y="50"/>
                    </a:lnTo>
                    <a:lnTo>
                      <a:pt x="343" y="44"/>
                    </a:lnTo>
                    <a:lnTo>
                      <a:pt x="343" y="32"/>
                    </a:lnTo>
                    <a:lnTo>
                      <a:pt x="338" y="25"/>
                    </a:lnTo>
                    <a:lnTo>
                      <a:pt x="316" y="14"/>
                    </a:lnTo>
                    <a:lnTo>
                      <a:pt x="297" y="14"/>
                    </a:lnTo>
                    <a:lnTo>
                      <a:pt x="276" y="27"/>
                    </a:lnTo>
                    <a:lnTo>
                      <a:pt x="259" y="24"/>
                    </a:lnTo>
                    <a:lnTo>
                      <a:pt x="238" y="28"/>
                    </a:lnTo>
                    <a:lnTo>
                      <a:pt x="208" y="19"/>
                    </a:lnTo>
                    <a:lnTo>
                      <a:pt x="208" y="19"/>
                    </a:lnTo>
                    <a:close/>
                    <a:moveTo>
                      <a:pt x="23" y="34"/>
                    </a:moveTo>
                    <a:lnTo>
                      <a:pt x="31" y="27"/>
                    </a:lnTo>
                    <a:lnTo>
                      <a:pt x="53" y="25"/>
                    </a:lnTo>
                    <a:lnTo>
                      <a:pt x="56" y="19"/>
                    </a:lnTo>
                    <a:lnTo>
                      <a:pt x="38" y="12"/>
                    </a:lnTo>
                    <a:lnTo>
                      <a:pt x="35" y="3"/>
                    </a:lnTo>
                    <a:lnTo>
                      <a:pt x="19" y="0"/>
                    </a:lnTo>
                    <a:lnTo>
                      <a:pt x="0" y="8"/>
                    </a:lnTo>
                    <a:lnTo>
                      <a:pt x="10" y="14"/>
                    </a:lnTo>
                    <a:lnTo>
                      <a:pt x="5" y="28"/>
                    </a:lnTo>
                    <a:lnTo>
                      <a:pt x="1" y="30"/>
                    </a:lnTo>
                    <a:lnTo>
                      <a:pt x="2" y="36"/>
                    </a:lnTo>
                    <a:lnTo>
                      <a:pt x="8" y="46"/>
                    </a:lnTo>
                    <a:lnTo>
                      <a:pt x="23" y="34"/>
                    </a:lnTo>
                    <a:lnTo>
                      <a:pt x="23" y="3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75A41F1-F1F7-6721-6271-1B30A22E84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07587" y="3529013"/>
                <a:ext cx="47625" cy="125413"/>
              </a:xfrm>
              <a:custGeom>
                <a:avLst/>
                <a:gdLst>
                  <a:gd name="T0" fmla="*/ 25 w 30"/>
                  <a:gd name="T1" fmla="*/ 60 h 79"/>
                  <a:gd name="T2" fmla="*/ 30 w 30"/>
                  <a:gd name="T3" fmla="*/ 21 h 79"/>
                  <a:gd name="T4" fmla="*/ 30 w 30"/>
                  <a:gd name="T5" fmla="*/ 7 h 79"/>
                  <a:gd name="T6" fmla="*/ 19 w 30"/>
                  <a:gd name="T7" fmla="*/ 0 h 79"/>
                  <a:gd name="T8" fmla="*/ 7 w 30"/>
                  <a:gd name="T9" fmla="*/ 18 h 79"/>
                  <a:gd name="T10" fmla="*/ 0 w 30"/>
                  <a:gd name="T11" fmla="*/ 41 h 79"/>
                  <a:gd name="T12" fmla="*/ 5 w 30"/>
                  <a:gd name="T13" fmla="*/ 59 h 79"/>
                  <a:gd name="T14" fmla="*/ 20 w 30"/>
                  <a:gd name="T15" fmla="*/ 79 h 79"/>
                  <a:gd name="T16" fmla="*/ 25 w 30"/>
                  <a:gd name="T17" fmla="*/ 60 h 79"/>
                  <a:gd name="T18" fmla="*/ 25 w 30"/>
                  <a:gd name="T19" fmla="*/ 6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79">
                    <a:moveTo>
                      <a:pt x="25" y="60"/>
                    </a:moveTo>
                    <a:lnTo>
                      <a:pt x="30" y="21"/>
                    </a:lnTo>
                    <a:lnTo>
                      <a:pt x="30" y="7"/>
                    </a:lnTo>
                    <a:lnTo>
                      <a:pt x="19" y="0"/>
                    </a:lnTo>
                    <a:lnTo>
                      <a:pt x="7" y="18"/>
                    </a:lnTo>
                    <a:lnTo>
                      <a:pt x="0" y="41"/>
                    </a:lnTo>
                    <a:lnTo>
                      <a:pt x="5" y="59"/>
                    </a:lnTo>
                    <a:lnTo>
                      <a:pt x="20" y="79"/>
                    </a:lnTo>
                    <a:lnTo>
                      <a:pt x="25" y="60"/>
                    </a:lnTo>
                    <a:lnTo>
                      <a:pt x="25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DE0B268-6A53-41B2-2544-BB85F2F2B7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2387" y="2767013"/>
                <a:ext cx="561975" cy="312738"/>
              </a:xfrm>
              <a:custGeom>
                <a:avLst/>
                <a:gdLst>
                  <a:gd name="T0" fmla="*/ 303 w 354"/>
                  <a:gd name="T1" fmla="*/ 76 h 197"/>
                  <a:gd name="T2" fmla="*/ 294 w 354"/>
                  <a:gd name="T3" fmla="*/ 80 h 197"/>
                  <a:gd name="T4" fmla="*/ 274 w 354"/>
                  <a:gd name="T5" fmla="*/ 96 h 197"/>
                  <a:gd name="T6" fmla="*/ 270 w 354"/>
                  <a:gd name="T7" fmla="*/ 113 h 197"/>
                  <a:gd name="T8" fmla="*/ 263 w 354"/>
                  <a:gd name="T9" fmla="*/ 113 h 197"/>
                  <a:gd name="T10" fmla="*/ 255 w 354"/>
                  <a:gd name="T11" fmla="*/ 102 h 197"/>
                  <a:gd name="T12" fmla="*/ 230 w 354"/>
                  <a:gd name="T13" fmla="*/ 102 h 197"/>
                  <a:gd name="T14" fmla="*/ 220 w 354"/>
                  <a:gd name="T15" fmla="*/ 83 h 197"/>
                  <a:gd name="T16" fmla="*/ 211 w 354"/>
                  <a:gd name="T17" fmla="*/ 82 h 197"/>
                  <a:gd name="T18" fmla="*/ 205 w 354"/>
                  <a:gd name="T19" fmla="*/ 59 h 197"/>
                  <a:gd name="T20" fmla="*/ 177 w 354"/>
                  <a:gd name="T21" fmla="*/ 42 h 197"/>
                  <a:gd name="T22" fmla="*/ 145 w 354"/>
                  <a:gd name="T23" fmla="*/ 44 h 197"/>
                  <a:gd name="T24" fmla="*/ 124 w 354"/>
                  <a:gd name="T25" fmla="*/ 48 h 197"/>
                  <a:gd name="T26" fmla="*/ 100 w 354"/>
                  <a:gd name="T27" fmla="*/ 27 h 197"/>
                  <a:gd name="T28" fmla="*/ 82 w 354"/>
                  <a:gd name="T29" fmla="*/ 19 h 197"/>
                  <a:gd name="T30" fmla="*/ 48 w 354"/>
                  <a:gd name="T31" fmla="*/ 2 h 197"/>
                  <a:gd name="T32" fmla="*/ 44 w 354"/>
                  <a:gd name="T33" fmla="*/ 0 h 197"/>
                  <a:gd name="T34" fmla="*/ 0 w 354"/>
                  <a:gd name="T35" fmla="*/ 13 h 197"/>
                  <a:gd name="T36" fmla="*/ 22 w 354"/>
                  <a:gd name="T37" fmla="*/ 98 h 197"/>
                  <a:gd name="T38" fmla="*/ 44 w 354"/>
                  <a:gd name="T39" fmla="*/ 98 h 197"/>
                  <a:gd name="T40" fmla="*/ 38 w 354"/>
                  <a:gd name="T41" fmla="*/ 87 h 197"/>
                  <a:gd name="T42" fmla="*/ 52 w 354"/>
                  <a:gd name="T43" fmla="*/ 79 h 197"/>
                  <a:gd name="T44" fmla="*/ 65 w 354"/>
                  <a:gd name="T45" fmla="*/ 65 h 197"/>
                  <a:gd name="T46" fmla="*/ 94 w 354"/>
                  <a:gd name="T47" fmla="*/ 78 h 197"/>
                  <a:gd name="T48" fmla="*/ 101 w 354"/>
                  <a:gd name="T49" fmla="*/ 95 h 197"/>
                  <a:gd name="T50" fmla="*/ 110 w 354"/>
                  <a:gd name="T51" fmla="*/ 100 h 197"/>
                  <a:gd name="T52" fmla="*/ 130 w 354"/>
                  <a:gd name="T53" fmla="*/ 99 h 197"/>
                  <a:gd name="T54" fmla="*/ 138 w 354"/>
                  <a:gd name="T55" fmla="*/ 104 h 197"/>
                  <a:gd name="T56" fmla="*/ 154 w 354"/>
                  <a:gd name="T57" fmla="*/ 128 h 197"/>
                  <a:gd name="T58" fmla="*/ 180 w 354"/>
                  <a:gd name="T59" fmla="*/ 144 h 197"/>
                  <a:gd name="T60" fmla="*/ 196 w 354"/>
                  <a:gd name="T61" fmla="*/ 155 h 197"/>
                  <a:gd name="T62" fmla="*/ 218 w 354"/>
                  <a:gd name="T63" fmla="*/ 167 h 197"/>
                  <a:gd name="T64" fmla="*/ 247 w 354"/>
                  <a:gd name="T65" fmla="*/ 177 h 197"/>
                  <a:gd name="T66" fmla="*/ 250 w 354"/>
                  <a:gd name="T67" fmla="*/ 192 h 197"/>
                  <a:gd name="T68" fmla="*/ 261 w 354"/>
                  <a:gd name="T69" fmla="*/ 192 h 197"/>
                  <a:gd name="T70" fmla="*/ 277 w 354"/>
                  <a:gd name="T71" fmla="*/ 197 h 197"/>
                  <a:gd name="T72" fmla="*/ 282 w 354"/>
                  <a:gd name="T73" fmla="*/ 173 h 197"/>
                  <a:gd name="T74" fmla="*/ 273 w 354"/>
                  <a:gd name="T75" fmla="*/ 155 h 197"/>
                  <a:gd name="T76" fmla="*/ 257 w 354"/>
                  <a:gd name="T77" fmla="*/ 149 h 197"/>
                  <a:gd name="T78" fmla="*/ 259 w 354"/>
                  <a:gd name="T79" fmla="*/ 139 h 197"/>
                  <a:gd name="T80" fmla="*/ 276 w 354"/>
                  <a:gd name="T81" fmla="*/ 140 h 197"/>
                  <a:gd name="T82" fmla="*/ 282 w 354"/>
                  <a:gd name="T83" fmla="*/ 127 h 197"/>
                  <a:gd name="T84" fmla="*/ 284 w 354"/>
                  <a:gd name="T85" fmla="*/ 112 h 197"/>
                  <a:gd name="T86" fmla="*/ 308 w 354"/>
                  <a:gd name="T87" fmla="*/ 107 h 197"/>
                  <a:gd name="T88" fmla="*/ 307 w 354"/>
                  <a:gd name="T89" fmla="*/ 117 h 197"/>
                  <a:gd name="T90" fmla="*/ 312 w 354"/>
                  <a:gd name="T91" fmla="*/ 124 h 197"/>
                  <a:gd name="T92" fmla="*/ 319 w 354"/>
                  <a:gd name="T93" fmla="*/ 123 h 197"/>
                  <a:gd name="T94" fmla="*/ 335 w 354"/>
                  <a:gd name="T95" fmla="*/ 125 h 197"/>
                  <a:gd name="T96" fmla="*/ 354 w 354"/>
                  <a:gd name="T97" fmla="*/ 108 h 197"/>
                  <a:gd name="T98" fmla="*/ 327 w 354"/>
                  <a:gd name="T99" fmla="*/ 96 h 197"/>
                  <a:gd name="T100" fmla="*/ 315 w 354"/>
                  <a:gd name="T101" fmla="*/ 102 h 197"/>
                  <a:gd name="T102" fmla="*/ 298 w 354"/>
                  <a:gd name="T103" fmla="*/ 93 h 197"/>
                  <a:gd name="T104" fmla="*/ 310 w 354"/>
                  <a:gd name="T105" fmla="*/ 79 h 197"/>
                  <a:gd name="T106" fmla="*/ 303 w 354"/>
                  <a:gd name="T107" fmla="*/ 76 h 197"/>
                  <a:gd name="T108" fmla="*/ 303 w 354"/>
                  <a:gd name="T109" fmla="*/ 76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54" h="197">
                    <a:moveTo>
                      <a:pt x="303" y="76"/>
                    </a:moveTo>
                    <a:lnTo>
                      <a:pt x="294" y="80"/>
                    </a:lnTo>
                    <a:lnTo>
                      <a:pt x="274" y="96"/>
                    </a:lnTo>
                    <a:lnTo>
                      <a:pt x="270" y="113"/>
                    </a:lnTo>
                    <a:lnTo>
                      <a:pt x="263" y="113"/>
                    </a:lnTo>
                    <a:lnTo>
                      <a:pt x="255" y="102"/>
                    </a:lnTo>
                    <a:lnTo>
                      <a:pt x="230" y="102"/>
                    </a:lnTo>
                    <a:lnTo>
                      <a:pt x="220" y="83"/>
                    </a:lnTo>
                    <a:lnTo>
                      <a:pt x="211" y="82"/>
                    </a:lnTo>
                    <a:lnTo>
                      <a:pt x="205" y="59"/>
                    </a:lnTo>
                    <a:lnTo>
                      <a:pt x="177" y="42"/>
                    </a:lnTo>
                    <a:lnTo>
                      <a:pt x="145" y="44"/>
                    </a:lnTo>
                    <a:lnTo>
                      <a:pt x="124" y="48"/>
                    </a:lnTo>
                    <a:lnTo>
                      <a:pt x="100" y="27"/>
                    </a:lnTo>
                    <a:lnTo>
                      <a:pt x="82" y="19"/>
                    </a:lnTo>
                    <a:lnTo>
                      <a:pt x="48" y="2"/>
                    </a:lnTo>
                    <a:lnTo>
                      <a:pt x="44" y="0"/>
                    </a:lnTo>
                    <a:lnTo>
                      <a:pt x="0" y="13"/>
                    </a:lnTo>
                    <a:lnTo>
                      <a:pt x="22" y="98"/>
                    </a:lnTo>
                    <a:lnTo>
                      <a:pt x="44" y="98"/>
                    </a:lnTo>
                    <a:lnTo>
                      <a:pt x="38" y="87"/>
                    </a:lnTo>
                    <a:lnTo>
                      <a:pt x="52" y="79"/>
                    </a:lnTo>
                    <a:lnTo>
                      <a:pt x="65" y="65"/>
                    </a:lnTo>
                    <a:lnTo>
                      <a:pt x="94" y="78"/>
                    </a:lnTo>
                    <a:lnTo>
                      <a:pt x="101" y="95"/>
                    </a:lnTo>
                    <a:lnTo>
                      <a:pt x="110" y="100"/>
                    </a:lnTo>
                    <a:lnTo>
                      <a:pt x="130" y="99"/>
                    </a:lnTo>
                    <a:lnTo>
                      <a:pt x="138" y="104"/>
                    </a:lnTo>
                    <a:lnTo>
                      <a:pt x="154" y="128"/>
                    </a:lnTo>
                    <a:lnTo>
                      <a:pt x="180" y="144"/>
                    </a:lnTo>
                    <a:lnTo>
                      <a:pt x="196" y="155"/>
                    </a:lnTo>
                    <a:lnTo>
                      <a:pt x="218" y="167"/>
                    </a:lnTo>
                    <a:lnTo>
                      <a:pt x="247" y="177"/>
                    </a:lnTo>
                    <a:lnTo>
                      <a:pt x="250" y="192"/>
                    </a:lnTo>
                    <a:lnTo>
                      <a:pt x="261" y="192"/>
                    </a:lnTo>
                    <a:lnTo>
                      <a:pt x="277" y="197"/>
                    </a:lnTo>
                    <a:lnTo>
                      <a:pt x="282" y="173"/>
                    </a:lnTo>
                    <a:lnTo>
                      <a:pt x="273" y="155"/>
                    </a:lnTo>
                    <a:lnTo>
                      <a:pt x="257" y="149"/>
                    </a:lnTo>
                    <a:lnTo>
                      <a:pt x="259" y="139"/>
                    </a:lnTo>
                    <a:lnTo>
                      <a:pt x="276" y="140"/>
                    </a:lnTo>
                    <a:lnTo>
                      <a:pt x="282" y="127"/>
                    </a:lnTo>
                    <a:lnTo>
                      <a:pt x="284" y="112"/>
                    </a:lnTo>
                    <a:lnTo>
                      <a:pt x="308" y="107"/>
                    </a:lnTo>
                    <a:lnTo>
                      <a:pt x="307" y="117"/>
                    </a:lnTo>
                    <a:lnTo>
                      <a:pt x="312" y="124"/>
                    </a:lnTo>
                    <a:lnTo>
                      <a:pt x="319" y="123"/>
                    </a:lnTo>
                    <a:lnTo>
                      <a:pt x="335" y="125"/>
                    </a:lnTo>
                    <a:lnTo>
                      <a:pt x="354" y="108"/>
                    </a:lnTo>
                    <a:lnTo>
                      <a:pt x="327" y="96"/>
                    </a:lnTo>
                    <a:lnTo>
                      <a:pt x="315" y="102"/>
                    </a:lnTo>
                    <a:lnTo>
                      <a:pt x="298" y="93"/>
                    </a:lnTo>
                    <a:lnTo>
                      <a:pt x="310" y="79"/>
                    </a:lnTo>
                    <a:lnTo>
                      <a:pt x="303" y="76"/>
                    </a:lnTo>
                    <a:lnTo>
                      <a:pt x="303" y="7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ACA8442-B24C-58E7-FB02-2151B3A9EE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29737" y="3602038"/>
                <a:ext cx="288925" cy="557213"/>
              </a:xfrm>
              <a:custGeom>
                <a:avLst/>
                <a:gdLst>
                  <a:gd name="T0" fmla="*/ 125 w 182"/>
                  <a:gd name="T1" fmla="*/ 43 h 351"/>
                  <a:gd name="T2" fmla="*/ 103 w 182"/>
                  <a:gd name="T3" fmla="*/ 37 h 351"/>
                  <a:gd name="T4" fmla="*/ 92 w 182"/>
                  <a:gd name="T5" fmla="*/ 27 h 351"/>
                  <a:gd name="T6" fmla="*/ 93 w 182"/>
                  <a:gd name="T7" fmla="*/ 13 h 351"/>
                  <a:gd name="T8" fmla="*/ 73 w 182"/>
                  <a:gd name="T9" fmla="*/ 9 h 351"/>
                  <a:gd name="T10" fmla="*/ 62 w 182"/>
                  <a:gd name="T11" fmla="*/ 0 h 351"/>
                  <a:gd name="T12" fmla="*/ 46 w 182"/>
                  <a:gd name="T13" fmla="*/ 13 h 351"/>
                  <a:gd name="T14" fmla="*/ 27 w 182"/>
                  <a:gd name="T15" fmla="*/ 16 h 351"/>
                  <a:gd name="T16" fmla="*/ 11 w 182"/>
                  <a:gd name="T17" fmla="*/ 16 h 351"/>
                  <a:gd name="T18" fmla="*/ 0 w 182"/>
                  <a:gd name="T19" fmla="*/ 21 h 351"/>
                  <a:gd name="T20" fmla="*/ 15 w 182"/>
                  <a:gd name="T21" fmla="*/ 40 h 351"/>
                  <a:gd name="T22" fmla="*/ 28 w 182"/>
                  <a:gd name="T23" fmla="*/ 61 h 351"/>
                  <a:gd name="T24" fmla="*/ 54 w 182"/>
                  <a:gd name="T25" fmla="*/ 61 h 351"/>
                  <a:gd name="T26" fmla="*/ 65 w 182"/>
                  <a:gd name="T27" fmla="*/ 82 h 351"/>
                  <a:gd name="T28" fmla="*/ 53 w 182"/>
                  <a:gd name="T29" fmla="*/ 88 h 351"/>
                  <a:gd name="T30" fmla="*/ 48 w 182"/>
                  <a:gd name="T31" fmla="*/ 97 h 351"/>
                  <a:gd name="T32" fmla="*/ 75 w 182"/>
                  <a:gd name="T33" fmla="*/ 112 h 351"/>
                  <a:gd name="T34" fmla="*/ 97 w 182"/>
                  <a:gd name="T35" fmla="*/ 140 h 351"/>
                  <a:gd name="T36" fmla="*/ 112 w 182"/>
                  <a:gd name="T37" fmla="*/ 160 h 351"/>
                  <a:gd name="T38" fmla="*/ 130 w 182"/>
                  <a:gd name="T39" fmla="*/ 177 h 351"/>
                  <a:gd name="T40" fmla="*/ 138 w 182"/>
                  <a:gd name="T41" fmla="*/ 194 h 351"/>
                  <a:gd name="T42" fmla="*/ 137 w 182"/>
                  <a:gd name="T43" fmla="*/ 217 h 351"/>
                  <a:gd name="T44" fmla="*/ 143 w 182"/>
                  <a:gd name="T45" fmla="*/ 233 h 351"/>
                  <a:gd name="T46" fmla="*/ 144 w 182"/>
                  <a:gd name="T47" fmla="*/ 262 h 351"/>
                  <a:gd name="T48" fmla="*/ 111 w 182"/>
                  <a:gd name="T49" fmla="*/ 280 h 351"/>
                  <a:gd name="T50" fmla="*/ 121 w 182"/>
                  <a:gd name="T51" fmla="*/ 295 h 351"/>
                  <a:gd name="T52" fmla="*/ 99 w 182"/>
                  <a:gd name="T53" fmla="*/ 297 h 351"/>
                  <a:gd name="T54" fmla="*/ 82 w 182"/>
                  <a:gd name="T55" fmla="*/ 306 h 351"/>
                  <a:gd name="T56" fmla="*/ 98 w 182"/>
                  <a:gd name="T57" fmla="*/ 319 h 351"/>
                  <a:gd name="T58" fmla="*/ 94 w 182"/>
                  <a:gd name="T59" fmla="*/ 336 h 351"/>
                  <a:gd name="T60" fmla="*/ 102 w 182"/>
                  <a:gd name="T61" fmla="*/ 351 h 351"/>
                  <a:gd name="T62" fmla="*/ 127 w 182"/>
                  <a:gd name="T63" fmla="*/ 328 h 351"/>
                  <a:gd name="T64" fmla="*/ 142 w 182"/>
                  <a:gd name="T65" fmla="*/ 309 h 351"/>
                  <a:gd name="T66" fmla="*/ 166 w 182"/>
                  <a:gd name="T67" fmla="*/ 293 h 351"/>
                  <a:gd name="T68" fmla="*/ 182 w 182"/>
                  <a:gd name="T69" fmla="*/ 278 h 351"/>
                  <a:gd name="T70" fmla="*/ 180 w 182"/>
                  <a:gd name="T71" fmla="*/ 236 h 351"/>
                  <a:gd name="T72" fmla="*/ 165 w 182"/>
                  <a:gd name="T73" fmla="*/ 192 h 351"/>
                  <a:gd name="T74" fmla="*/ 150 w 182"/>
                  <a:gd name="T75" fmla="*/ 173 h 351"/>
                  <a:gd name="T76" fmla="*/ 128 w 182"/>
                  <a:gd name="T77" fmla="*/ 158 h 351"/>
                  <a:gd name="T78" fmla="*/ 105 w 182"/>
                  <a:gd name="T79" fmla="*/ 127 h 351"/>
                  <a:gd name="T80" fmla="*/ 85 w 182"/>
                  <a:gd name="T81" fmla="*/ 102 h 351"/>
                  <a:gd name="T82" fmla="*/ 87 w 182"/>
                  <a:gd name="T83" fmla="*/ 86 h 351"/>
                  <a:gd name="T84" fmla="*/ 100 w 182"/>
                  <a:gd name="T85" fmla="*/ 63 h 351"/>
                  <a:gd name="T86" fmla="*/ 125 w 182"/>
                  <a:gd name="T87" fmla="*/ 43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82" h="351">
                    <a:moveTo>
                      <a:pt x="125" y="43"/>
                    </a:moveTo>
                    <a:lnTo>
                      <a:pt x="103" y="37"/>
                    </a:lnTo>
                    <a:lnTo>
                      <a:pt x="92" y="27"/>
                    </a:lnTo>
                    <a:lnTo>
                      <a:pt x="93" y="13"/>
                    </a:lnTo>
                    <a:lnTo>
                      <a:pt x="73" y="9"/>
                    </a:lnTo>
                    <a:lnTo>
                      <a:pt x="62" y="0"/>
                    </a:lnTo>
                    <a:lnTo>
                      <a:pt x="46" y="13"/>
                    </a:lnTo>
                    <a:lnTo>
                      <a:pt x="27" y="16"/>
                    </a:lnTo>
                    <a:lnTo>
                      <a:pt x="11" y="16"/>
                    </a:lnTo>
                    <a:lnTo>
                      <a:pt x="0" y="21"/>
                    </a:lnTo>
                    <a:lnTo>
                      <a:pt x="15" y="40"/>
                    </a:lnTo>
                    <a:lnTo>
                      <a:pt x="28" y="61"/>
                    </a:lnTo>
                    <a:lnTo>
                      <a:pt x="54" y="61"/>
                    </a:lnTo>
                    <a:lnTo>
                      <a:pt x="65" y="82"/>
                    </a:lnTo>
                    <a:lnTo>
                      <a:pt x="53" y="88"/>
                    </a:lnTo>
                    <a:lnTo>
                      <a:pt x="48" y="97"/>
                    </a:lnTo>
                    <a:lnTo>
                      <a:pt x="75" y="112"/>
                    </a:lnTo>
                    <a:lnTo>
                      <a:pt x="97" y="140"/>
                    </a:lnTo>
                    <a:lnTo>
                      <a:pt x="112" y="160"/>
                    </a:lnTo>
                    <a:lnTo>
                      <a:pt x="130" y="177"/>
                    </a:lnTo>
                    <a:lnTo>
                      <a:pt x="138" y="194"/>
                    </a:lnTo>
                    <a:lnTo>
                      <a:pt x="137" y="217"/>
                    </a:lnTo>
                    <a:lnTo>
                      <a:pt x="143" y="233"/>
                    </a:lnTo>
                    <a:lnTo>
                      <a:pt x="144" y="262"/>
                    </a:lnTo>
                    <a:lnTo>
                      <a:pt x="111" y="280"/>
                    </a:lnTo>
                    <a:lnTo>
                      <a:pt x="121" y="295"/>
                    </a:lnTo>
                    <a:lnTo>
                      <a:pt x="99" y="297"/>
                    </a:lnTo>
                    <a:lnTo>
                      <a:pt x="82" y="306"/>
                    </a:lnTo>
                    <a:lnTo>
                      <a:pt x="98" y="319"/>
                    </a:lnTo>
                    <a:lnTo>
                      <a:pt x="94" y="336"/>
                    </a:lnTo>
                    <a:lnTo>
                      <a:pt x="102" y="351"/>
                    </a:lnTo>
                    <a:lnTo>
                      <a:pt x="127" y="328"/>
                    </a:lnTo>
                    <a:lnTo>
                      <a:pt x="142" y="309"/>
                    </a:lnTo>
                    <a:lnTo>
                      <a:pt x="166" y="293"/>
                    </a:lnTo>
                    <a:lnTo>
                      <a:pt x="182" y="278"/>
                    </a:lnTo>
                    <a:lnTo>
                      <a:pt x="180" y="236"/>
                    </a:lnTo>
                    <a:lnTo>
                      <a:pt x="165" y="192"/>
                    </a:lnTo>
                    <a:lnTo>
                      <a:pt x="150" y="173"/>
                    </a:lnTo>
                    <a:lnTo>
                      <a:pt x="128" y="158"/>
                    </a:lnTo>
                    <a:lnTo>
                      <a:pt x="105" y="127"/>
                    </a:lnTo>
                    <a:lnTo>
                      <a:pt x="85" y="102"/>
                    </a:lnTo>
                    <a:lnTo>
                      <a:pt x="87" y="86"/>
                    </a:lnTo>
                    <a:lnTo>
                      <a:pt x="100" y="63"/>
                    </a:lnTo>
                    <a:lnTo>
                      <a:pt x="125" y="4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9FF84F4-8BA9-7CFE-B873-80EA09A42A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07275" y="3765551"/>
                <a:ext cx="341312" cy="242888"/>
              </a:xfrm>
              <a:custGeom>
                <a:avLst/>
                <a:gdLst>
                  <a:gd name="T0" fmla="*/ 215 w 215"/>
                  <a:gd name="T1" fmla="*/ 56 h 153"/>
                  <a:gd name="T2" fmla="*/ 208 w 215"/>
                  <a:gd name="T3" fmla="*/ 40 h 153"/>
                  <a:gd name="T4" fmla="*/ 188 w 215"/>
                  <a:gd name="T5" fmla="*/ 0 h 153"/>
                  <a:gd name="T6" fmla="*/ 129 w 215"/>
                  <a:gd name="T7" fmla="*/ 10 h 153"/>
                  <a:gd name="T8" fmla="*/ 111 w 215"/>
                  <a:gd name="T9" fmla="*/ 20 h 153"/>
                  <a:gd name="T10" fmla="*/ 98 w 215"/>
                  <a:gd name="T11" fmla="*/ 45 h 153"/>
                  <a:gd name="T12" fmla="*/ 88 w 215"/>
                  <a:gd name="T13" fmla="*/ 49 h 153"/>
                  <a:gd name="T14" fmla="*/ 83 w 215"/>
                  <a:gd name="T15" fmla="*/ 41 h 153"/>
                  <a:gd name="T16" fmla="*/ 74 w 215"/>
                  <a:gd name="T17" fmla="*/ 42 h 153"/>
                  <a:gd name="T18" fmla="*/ 55 w 215"/>
                  <a:gd name="T19" fmla="*/ 41 h 153"/>
                  <a:gd name="T20" fmla="*/ 51 w 215"/>
                  <a:gd name="T21" fmla="*/ 38 h 153"/>
                  <a:gd name="T22" fmla="*/ 27 w 215"/>
                  <a:gd name="T23" fmla="*/ 39 h 153"/>
                  <a:gd name="T24" fmla="*/ 21 w 215"/>
                  <a:gd name="T25" fmla="*/ 41 h 153"/>
                  <a:gd name="T26" fmla="*/ 12 w 215"/>
                  <a:gd name="T27" fmla="*/ 34 h 153"/>
                  <a:gd name="T28" fmla="*/ 8 w 215"/>
                  <a:gd name="T29" fmla="*/ 46 h 153"/>
                  <a:gd name="T30" fmla="*/ 10 w 215"/>
                  <a:gd name="T31" fmla="*/ 55 h 153"/>
                  <a:gd name="T32" fmla="*/ 1 w 215"/>
                  <a:gd name="T33" fmla="*/ 64 h 153"/>
                  <a:gd name="T34" fmla="*/ 3 w 215"/>
                  <a:gd name="T35" fmla="*/ 74 h 153"/>
                  <a:gd name="T36" fmla="*/ 0 w 215"/>
                  <a:gd name="T37" fmla="*/ 79 h 153"/>
                  <a:gd name="T38" fmla="*/ 3 w 215"/>
                  <a:gd name="T39" fmla="*/ 89 h 153"/>
                  <a:gd name="T40" fmla="*/ 0 w 215"/>
                  <a:gd name="T41" fmla="*/ 91 h 153"/>
                  <a:gd name="T42" fmla="*/ 6 w 215"/>
                  <a:gd name="T43" fmla="*/ 100 h 153"/>
                  <a:gd name="T44" fmla="*/ 11 w 215"/>
                  <a:gd name="T45" fmla="*/ 118 h 153"/>
                  <a:gd name="T46" fmla="*/ 14 w 215"/>
                  <a:gd name="T47" fmla="*/ 125 h 153"/>
                  <a:gd name="T48" fmla="*/ 14 w 215"/>
                  <a:gd name="T49" fmla="*/ 138 h 153"/>
                  <a:gd name="T50" fmla="*/ 20 w 215"/>
                  <a:gd name="T51" fmla="*/ 152 h 153"/>
                  <a:gd name="T52" fmla="*/ 35 w 215"/>
                  <a:gd name="T53" fmla="*/ 153 h 153"/>
                  <a:gd name="T54" fmla="*/ 42 w 215"/>
                  <a:gd name="T55" fmla="*/ 150 h 153"/>
                  <a:gd name="T56" fmla="*/ 52 w 215"/>
                  <a:gd name="T57" fmla="*/ 151 h 153"/>
                  <a:gd name="T58" fmla="*/ 55 w 215"/>
                  <a:gd name="T59" fmla="*/ 144 h 153"/>
                  <a:gd name="T60" fmla="*/ 60 w 215"/>
                  <a:gd name="T61" fmla="*/ 142 h 153"/>
                  <a:gd name="T62" fmla="*/ 64 w 215"/>
                  <a:gd name="T63" fmla="*/ 136 h 153"/>
                  <a:gd name="T64" fmla="*/ 70 w 215"/>
                  <a:gd name="T65" fmla="*/ 135 h 153"/>
                  <a:gd name="T66" fmla="*/ 87 w 215"/>
                  <a:gd name="T67" fmla="*/ 134 h 153"/>
                  <a:gd name="T68" fmla="*/ 100 w 215"/>
                  <a:gd name="T69" fmla="*/ 129 h 153"/>
                  <a:gd name="T70" fmla="*/ 112 w 215"/>
                  <a:gd name="T71" fmla="*/ 119 h 153"/>
                  <a:gd name="T72" fmla="*/ 118 w 215"/>
                  <a:gd name="T73" fmla="*/ 121 h 153"/>
                  <a:gd name="T74" fmla="*/ 127 w 215"/>
                  <a:gd name="T75" fmla="*/ 119 h 153"/>
                  <a:gd name="T76" fmla="*/ 144 w 215"/>
                  <a:gd name="T77" fmla="*/ 102 h 153"/>
                  <a:gd name="T78" fmla="*/ 178 w 215"/>
                  <a:gd name="T79" fmla="*/ 91 h 153"/>
                  <a:gd name="T80" fmla="*/ 197 w 215"/>
                  <a:gd name="T81" fmla="*/ 82 h 153"/>
                  <a:gd name="T82" fmla="*/ 197 w 215"/>
                  <a:gd name="T83" fmla="*/ 73 h 153"/>
                  <a:gd name="T84" fmla="*/ 200 w 215"/>
                  <a:gd name="T85" fmla="*/ 63 h 153"/>
                  <a:gd name="T86" fmla="*/ 215 w 215"/>
                  <a:gd name="T87" fmla="*/ 56 h 153"/>
                  <a:gd name="T88" fmla="*/ 215 w 215"/>
                  <a:gd name="T89" fmla="*/ 56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15" h="153">
                    <a:moveTo>
                      <a:pt x="215" y="56"/>
                    </a:moveTo>
                    <a:lnTo>
                      <a:pt x="208" y="40"/>
                    </a:lnTo>
                    <a:lnTo>
                      <a:pt x="188" y="0"/>
                    </a:lnTo>
                    <a:lnTo>
                      <a:pt x="129" y="10"/>
                    </a:lnTo>
                    <a:lnTo>
                      <a:pt x="111" y="20"/>
                    </a:lnTo>
                    <a:lnTo>
                      <a:pt x="98" y="45"/>
                    </a:lnTo>
                    <a:lnTo>
                      <a:pt x="88" y="49"/>
                    </a:lnTo>
                    <a:lnTo>
                      <a:pt x="83" y="41"/>
                    </a:lnTo>
                    <a:lnTo>
                      <a:pt x="74" y="42"/>
                    </a:lnTo>
                    <a:lnTo>
                      <a:pt x="55" y="41"/>
                    </a:lnTo>
                    <a:lnTo>
                      <a:pt x="51" y="38"/>
                    </a:lnTo>
                    <a:lnTo>
                      <a:pt x="27" y="39"/>
                    </a:lnTo>
                    <a:lnTo>
                      <a:pt x="21" y="41"/>
                    </a:lnTo>
                    <a:lnTo>
                      <a:pt x="12" y="34"/>
                    </a:lnTo>
                    <a:lnTo>
                      <a:pt x="8" y="46"/>
                    </a:lnTo>
                    <a:lnTo>
                      <a:pt x="10" y="55"/>
                    </a:lnTo>
                    <a:lnTo>
                      <a:pt x="1" y="64"/>
                    </a:lnTo>
                    <a:lnTo>
                      <a:pt x="3" y="74"/>
                    </a:lnTo>
                    <a:lnTo>
                      <a:pt x="0" y="79"/>
                    </a:lnTo>
                    <a:lnTo>
                      <a:pt x="3" y="89"/>
                    </a:lnTo>
                    <a:lnTo>
                      <a:pt x="0" y="91"/>
                    </a:lnTo>
                    <a:lnTo>
                      <a:pt x="6" y="100"/>
                    </a:lnTo>
                    <a:lnTo>
                      <a:pt x="11" y="118"/>
                    </a:lnTo>
                    <a:lnTo>
                      <a:pt x="14" y="125"/>
                    </a:lnTo>
                    <a:lnTo>
                      <a:pt x="14" y="138"/>
                    </a:lnTo>
                    <a:lnTo>
                      <a:pt x="20" y="152"/>
                    </a:lnTo>
                    <a:lnTo>
                      <a:pt x="35" y="153"/>
                    </a:lnTo>
                    <a:lnTo>
                      <a:pt x="42" y="150"/>
                    </a:lnTo>
                    <a:lnTo>
                      <a:pt x="52" y="151"/>
                    </a:lnTo>
                    <a:lnTo>
                      <a:pt x="55" y="144"/>
                    </a:lnTo>
                    <a:lnTo>
                      <a:pt x="60" y="142"/>
                    </a:lnTo>
                    <a:lnTo>
                      <a:pt x="64" y="136"/>
                    </a:lnTo>
                    <a:lnTo>
                      <a:pt x="70" y="135"/>
                    </a:lnTo>
                    <a:lnTo>
                      <a:pt x="87" y="134"/>
                    </a:lnTo>
                    <a:lnTo>
                      <a:pt x="100" y="129"/>
                    </a:lnTo>
                    <a:lnTo>
                      <a:pt x="112" y="119"/>
                    </a:lnTo>
                    <a:lnTo>
                      <a:pt x="118" y="121"/>
                    </a:lnTo>
                    <a:lnTo>
                      <a:pt x="127" y="119"/>
                    </a:lnTo>
                    <a:lnTo>
                      <a:pt x="144" y="102"/>
                    </a:lnTo>
                    <a:lnTo>
                      <a:pt x="178" y="91"/>
                    </a:lnTo>
                    <a:lnTo>
                      <a:pt x="197" y="82"/>
                    </a:lnTo>
                    <a:lnTo>
                      <a:pt x="197" y="73"/>
                    </a:lnTo>
                    <a:lnTo>
                      <a:pt x="200" y="63"/>
                    </a:lnTo>
                    <a:lnTo>
                      <a:pt x="215" y="56"/>
                    </a:lnTo>
                    <a:lnTo>
                      <a:pt x="215" y="5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F75A5F4-AEAC-A8E6-58F8-904D0441C7F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12325" y="3630613"/>
                <a:ext cx="15875" cy="15875"/>
              </a:xfrm>
              <a:custGeom>
                <a:avLst/>
                <a:gdLst>
                  <a:gd name="T0" fmla="*/ 9 w 10"/>
                  <a:gd name="T1" fmla="*/ 10 h 10"/>
                  <a:gd name="T2" fmla="*/ 9 w 10"/>
                  <a:gd name="T3" fmla="*/ 9 h 10"/>
                  <a:gd name="T4" fmla="*/ 9 w 10"/>
                  <a:gd name="T5" fmla="*/ 8 h 10"/>
                  <a:gd name="T6" fmla="*/ 7 w 10"/>
                  <a:gd name="T7" fmla="*/ 7 h 10"/>
                  <a:gd name="T8" fmla="*/ 6 w 10"/>
                  <a:gd name="T9" fmla="*/ 7 h 10"/>
                  <a:gd name="T10" fmla="*/ 6 w 10"/>
                  <a:gd name="T11" fmla="*/ 8 h 10"/>
                  <a:gd name="T12" fmla="*/ 8 w 10"/>
                  <a:gd name="T13" fmla="*/ 10 h 10"/>
                  <a:gd name="T14" fmla="*/ 9 w 10"/>
                  <a:gd name="T15" fmla="*/ 10 h 10"/>
                  <a:gd name="T16" fmla="*/ 9 w 10"/>
                  <a:gd name="T17" fmla="*/ 10 h 10"/>
                  <a:gd name="T18" fmla="*/ 3 w 10"/>
                  <a:gd name="T19" fmla="*/ 10 h 10"/>
                  <a:gd name="T20" fmla="*/ 3 w 10"/>
                  <a:gd name="T21" fmla="*/ 8 h 10"/>
                  <a:gd name="T22" fmla="*/ 4 w 10"/>
                  <a:gd name="T23" fmla="*/ 6 h 10"/>
                  <a:gd name="T24" fmla="*/ 0 w 10"/>
                  <a:gd name="T25" fmla="*/ 8 h 10"/>
                  <a:gd name="T26" fmla="*/ 0 w 10"/>
                  <a:gd name="T27" fmla="*/ 9 h 10"/>
                  <a:gd name="T28" fmla="*/ 0 w 10"/>
                  <a:gd name="T29" fmla="*/ 9 h 10"/>
                  <a:gd name="T30" fmla="*/ 1 w 10"/>
                  <a:gd name="T31" fmla="*/ 10 h 10"/>
                  <a:gd name="T32" fmla="*/ 3 w 10"/>
                  <a:gd name="T33" fmla="*/ 10 h 10"/>
                  <a:gd name="T34" fmla="*/ 3 w 10"/>
                  <a:gd name="T35" fmla="*/ 10 h 10"/>
                  <a:gd name="T36" fmla="*/ 10 w 10"/>
                  <a:gd name="T37" fmla="*/ 5 h 10"/>
                  <a:gd name="T38" fmla="*/ 9 w 10"/>
                  <a:gd name="T39" fmla="*/ 4 h 10"/>
                  <a:gd name="T40" fmla="*/ 9 w 10"/>
                  <a:gd name="T41" fmla="*/ 3 h 10"/>
                  <a:gd name="T42" fmla="*/ 8 w 10"/>
                  <a:gd name="T43" fmla="*/ 2 h 10"/>
                  <a:gd name="T44" fmla="*/ 8 w 10"/>
                  <a:gd name="T45" fmla="*/ 1 h 10"/>
                  <a:gd name="T46" fmla="*/ 8 w 10"/>
                  <a:gd name="T47" fmla="*/ 1 h 10"/>
                  <a:gd name="T48" fmla="*/ 7 w 10"/>
                  <a:gd name="T49" fmla="*/ 1 h 10"/>
                  <a:gd name="T50" fmla="*/ 6 w 10"/>
                  <a:gd name="T51" fmla="*/ 0 h 10"/>
                  <a:gd name="T52" fmla="*/ 4 w 10"/>
                  <a:gd name="T53" fmla="*/ 0 h 10"/>
                  <a:gd name="T54" fmla="*/ 4 w 10"/>
                  <a:gd name="T55" fmla="*/ 1 h 10"/>
                  <a:gd name="T56" fmla="*/ 3 w 10"/>
                  <a:gd name="T57" fmla="*/ 1 h 10"/>
                  <a:gd name="T58" fmla="*/ 2 w 10"/>
                  <a:gd name="T59" fmla="*/ 2 h 10"/>
                  <a:gd name="T60" fmla="*/ 2 w 10"/>
                  <a:gd name="T61" fmla="*/ 2 h 10"/>
                  <a:gd name="T62" fmla="*/ 2 w 10"/>
                  <a:gd name="T63" fmla="*/ 2 h 10"/>
                  <a:gd name="T64" fmla="*/ 0 w 10"/>
                  <a:gd name="T65" fmla="*/ 4 h 10"/>
                  <a:gd name="T66" fmla="*/ 0 w 10"/>
                  <a:gd name="T67" fmla="*/ 5 h 10"/>
                  <a:gd name="T68" fmla="*/ 1 w 10"/>
                  <a:gd name="T69" fmla="*/ 6 h 10"/>
                  <a:gd name="T70" fmla="*/ 3 w 10"/>
                  <a:gd name="T71" fmla="*/ 5 h 10"/>
                  <a:gd name="T72" fmla="*/ 6 w 10"/>
                  <a:gd name="T73" fmla="*/ 6 h 10"/>
                  <a:gd name="T74" fmla="*/ 9 w 10"/>
                  <a:gd name="T75" fmla="*/ 7 h 10"/>
                  <a:gd name="T76" fmla="*/ 9 w 10"/>
                  <a:gd name="T77" fmla="*/ 6 h 10"/>
                  <a:gd name="T78" fmla="*/ 9 w 10"/>
                  <a:gd name="T79" fmla="*/ 5 h 10"/>
                  <a:gd name="T80" fmla="*/ 10 w 10"/>
                  <a:gd name="T81" fmla="*/ 5 h 10"/>
                  <a:gd name="T82" fmla="*/ 10 w 10"/>
                  <a:gd name="T83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" h="10">
                    <a:moveTo>
                      <a:pt x="9" y="10"/>
                    </a:moveTo>
                    <a:lnTo>
                      <a:pt x="9" y="9"/>
                    </a:lnTo>
                    <a:lnTo>
                      <a:pt x="9" y="8"/>
                    </a:lnTo>
                    <a:lnTo>
                      <a:pt x="7" y="7"/>
                    </a:lnTo>
                    <a:lnTo>
                      <a:pt x="6" y="7"/>
                    </a:lnTo>
                    <a:lnTo>
                      <a:pt x="6" y="8"/>
                    </a:lnTo>
                    <a:lnTo>
                      <a:pt x="8" y="10"/>
                    </a:lnTo>
                    <a:lnTo>
                      <a:pt x="9" y="10"/>
                    </a:lnTo>
                    <a:lnTo>
                      <a:pt x="9" y="10"/>
                    </a:lnTo>
                    <a:close/>
                    <a:moveTo>
                      <a:pt x="3" y="10"/>
                    </a:moveTo>
                    <a:lnTo>
                      <a:pt x="3" y="8"/>
                    </a:lnTo>
                    <a:lnTo>
                      <a:pt x="4" y="6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3" y="10"/>
                    </a:lnTo>
                    <a:lnTo>
                      <a:pt x="3" y="10"/>
                    </a:lnTo>
                    <a:close/>
                    <a:moveTo>
                      <a:pt x="10" y="5"/>
                    </a:moveTo>
                    <a:lnTo>
                      <a:pt x="9" y="4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1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3" y="5"/>
                    </a:lnTo>
                    <a:lnTo>
                      <a:pt x="6" y="6"/>
                    </a:lnTo>
                    <a:lnTo>
                      <a:pt x="9" y="7"/>
                    </a:lnTo>
                    <a:lnTo>
                      <a:pt x="9" y="6"/>
                    </a:lnTo>
                    <a:lnTo>
                      <a:pt x="9" y="5"/>
                    </a:lnTo>
                    <a:lnTo>
                      <a:pt x="10" y="5"/>
                    </a:lnTo>
                    <a:lnTo>
                      <a:pt x="10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379EF95-8A3D-2E29-04E7-385FADA5E17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445500" y="4322763"/>
                <a:ext cx="3175" cy="38100"/>
              </a:xfrm>
              <a:custGeom>
                <a:avLst/>
                <a:gdLst>
                  <a:gd name="T0" fmla="*/ 0 w 2"/>
                  <a:gd name="T1" fmla="*/ 24 h 24"/>
                  <a:gd name="T2" fmla="*/ 1 w 2"/>
                  <a:gd name="T3" fmla="*/ 24 h 24"/>
                  <a:gd name="T4" fmla="*/ 1 w 2"/>
                  <a:gd name="T5" fmla="*/ 23 h 24"/>
                  <a:gd name="T6" fmla="*/ 0 w 2"/>
                  <a:gd name="T7" fmla="*/ 23 h 24"/>
                  <a:gd name="T8" fmla="*/ 0 w 2"/>
                  <a:gd name="T9" fmla="*/ 23 h 24"/>
                  <a:gd name="T10" fmla="*/ 0 w 2"/>
                  <a:gd name="T11" fmla="*/ 24 h 24"/>
                  <a:gd name="T12" fmla="*/ 0 w 2"/>
                  <a:gd name="T13" fmla="*/ 24 h 24"/>
                  <a:gd name="T14" fmla="*/ 0 w 2"/>
                  <a:gd name="T15" fmla="*/ 24 h 24"/>
                  <a:gd name="T16" fmla="*/ 0 w 2"/>
                  <a:gd name="T17" fmla="*/ 24 h 24"/>
                  <a:gd name="T18" fmla="*/ 2 w 2"/>
                  <a:gd name="T19" fmla="*/ 2 h 24"/>
                  <a:gd name="T20" fmla="*/ 2 w 2"/>
                  <a:gd name="T21" fmla="*/ 1 h 24"/>
                  <a:gd name="T22" fmla="*/ 2 w 2"/>
                  <a:gd name="T23" fmla="*/ 1 h 24"/>
                  <a:gd name="T24" fmla="*/ 2 w 2"/>
                  <a:gd name="T25" fmla="*/ 0 h 24"/>
                  <a:gd name="T26" fmla="*/ 2 w 2"/>
                  <a:gd name="T27" fmla="*/ 0 h 24"/>
                  <a:gd name="T28" fmla="*/ 2 w 2"/>
                  <a:gd name="T29" fmla="*/ 0 h 24"/>
                  <a:gd name="T30" fmla="*/ 2 w 2"/>
                  <a:gd name="T31" fmla="*/ 0 h 24"/>
                  <a:gd name="T32" fmla="*/ 1 w 2"/>
                  <a:gd name="T33" fmla="*/ 1 h 24"/>
                  <a:gd name="T34" fmla="*/ 1 w 2"/>
                  <a:gd name="T35" fmla="*/ 1 h 24"/>
                  <a:gd name="T36" fmla="*/ 1 w 2"/>
                  <a:gd name="T37" fmla="*/ 1 h 24"/>
                  <a:gd name="T38" fmla="*/ 1 w 2"/>
                  <a:gd name="T39" fmla="*/ 2 h 24"/>
                  <a:gd name="T40" fmla="*/ 1 w 2"/>
                  <a:gd name="T41" fmla="*/ 2 h 24"/>
                  <a:gd name="T42" fmla="*/ 2 w 2"/>
                  <a:gd name="T43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24">
                    <a:moveTo>
                      <a:pt x="0" y="24"/>
                    </a:moveTo>
                    <a:lnTo>
                      <a:pt x="1" y="24"/>
                    </a:lnTo>
                    <a:lnTo>
                      <a:pt x="1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  <a:moveTo>
                      <a:pt x="2" y="2"/>
                    </a:moveTo>
                    <a:lnTo>
                      <a:pt x="2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7C6EE3F-00C4-33D1-F427-6053ECDEE1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55150" y="4429126"/>
                <a:ext cx="9525" cy="4763"/>
              </a:xfrm>
              <a:custGeom>
                <a:avLst/>
                <a:gdLst>
                  <a:gd name="T0" fmla="*/ 6 w 6"/>
                  <a:gd name="T1" fmla="*/ 3 h 3"/>
                  <a:gd name="T2" fmla="*/ 6 w 6"/>
                  <a:gd name="T3" fmla="*/ 2 h 3"/>
                  <a:gd name="T4" fmla="*/ 6 w 6"/>
                  <a:gd name="T5" fmla="*/ 1 h 3"/>
                  <a:gd name="T6" fmla="*/ 5 w 6"/>
                  <a:gd name="T7" fmla="*/ 1 h 3"/>
                  <a:gd name="T8" fmla="*/ 3 w 6"/>
                  <a:gd name="T9" fmla="*/ 0 h 3"/>
                  <a:gd name="T10" fmla="*/ 1 w 6"/>
                  <a:gd name="T11" fmla="*/ 0 h 3"/>
                  <a:gd name="T12" fmla="*/ 0 w 6"/>
                  <a:gd name="T13" fmla="*/ 3 h 3"/>
                  <a:gd name="T14" fmla="*/ 3 w 6"/>
                  <a:gd name="T15" fmla="*/ 3 h 3"/>
                  <a:gd name="T16" fmla="*/ 6 w 6"/>
                  <a:gd name="T17" fmla="*/ 3 h 3"/>
                  <a:gd name="T18" fmla="*/ 6 w 6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3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6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EFC11D4-A2ED-DB53-34A9-B148A7B1E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2950" y="3227388"/>
                <a:ext cx="42862" cy="142875"/>
              </a:xfrm>
              <a:custGeom>
                <a:avLst/>
                <a:gdLst>
                  <a:gd name="T0" fmla="*/ 26 w 27"/>
                  <a:gd name="T1" fmla="*/ 0 h 90"/>
                  <a:gd name="T2" fmla="*/ 21 w 27"/>
                  <a:gd name="T3" fmla="*/ 0 h 90"/>
                  <a:gd name="T4" fmla="*/ 19 w 27"/>
                  <a:gd name="T5" fmla="*/ 5 h 90"/>
                  <a:gd name="T6" fmla="*/ 13 w 27"/>
                  <a:gd name="T7" fmla="*/ 5 h 90"/>
                  <a:gd name="T8" fmla="*/ 12 w 27"/>
                  <a:gd name="T9" fmla="*/ 5 h 90"/>
                  <a:gd name="T10" fmla="*/ 10 w 27"/>
                  <a:gd name="T11" fmla="*/ 12 h 90"/>
                  <a:gd name="T12" fmla="*/ 8 w 27"/>
                  <a:gd name="T13" fmla="*/ 29 h 90"/>
                  <a:gd name="T14" fmla="*/ 3 w 27"/>
                  <a:gd name="T15" fmla="*/ 40 h 90"/>
                  <a:gd name="T16" fmla="*/ 5 w 27"/>
                  <a:gd name="T17" fmla="*/ 42 h 90"/>
                  <a:gd name="T18" fmla="*/ 0 w 27"/>
                  <a:gd name="T19" fmla="*/ 49 h 90"/>
                  <a:gd name="T20" fmla="*/ 0 w 27"/>
                  <a:gd name="T21" fmla="*/ 49 h 90"/>
                  <a:gd name="T22" fmla="*/ 15 w 27"/>
                  <a:gd name="T23" fmla="*/ 84 h 90"/>
                  <a:gd name="T24" fmla="*/ 17 w 27"/>
                  <a:gd name="T25" fmla="*/ 90 h 90"/>
                  <a:gd name="T26" fmla="*/ 23 w 27"/>
                  <a:gd name="T27" fmla="*/ 52 h 90"/>
                  <a:gd name="T28" fmla="*/ 22 w 27"/>
                  <a:gd name="T29" fmla="*/ 43 h 90"/>
                  <a:gd name="T30" fmla="*/ 13 w 27"/>
                  <a:gd name="T31" fmla="*/ 46 h 90"/>
                  <a:gd name="T32" fmla="*/ 14 w 27"/>
                  <a:gd name="T33" fmla="*/ 40 h 90"/>
                  <a:gd name="T34" fmla="*/ 17 w 27"/>
                  <a:gd name="T35" fmla="*/ 37 h 90"/>
                  <a:gd name="T36" fmla="*/ 13 w 27"/>
                  <a:gd name="T37" fmla="*/ 34 h 90"/>
                  <a:gd name="T38" fmla="*/ 15 w 27"/>
                  <a:gd name="T39" fmla="*/ 18 h 90"/>
                  <a:gd name="T40" fmla="*/ 23 w 27"/>
                  <a:gd name="T41" fmla="*/ 21 h 90"/>
                  <a:gd name="T42" fmla="*/ 25 w 27"/>
                  <a:gd name="T43" fmla="*/ 14 h 90"/>
                  <a:gd name="T44" fmla="*/ 25 w 27"/>
                  <a:gd name="T45" fmla="*/ 14 h 90"/>
                  <a:gd name="T46" fmla="*/ 27 w 27"/>
                  <a:gd name="T47" fmla="*/ 10 h 90"/>
                  <a:gd name="T48" fmla="*/ 26 w 27"/>
                  <a:gd name="T49" fmla="*/ 0 h 90"/>
                  <a:gd name="T50" fmla="*/ 26 w 27"/>
                  <a:gd name="T51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7" h="90">
                    <a:moveTo>
                      <a:pt x="26" y="0"/>
                    </a:moveTo>
                    <a:lnTo>
                      <a:pt x="21" y="0"/>
                    </a:lnTo>
                    <a:lnTo>
                      <a:pt x="19" y="5"/>
                    </a:lnTo>
                    <a:lnTo>
                      <a:pt x="13" y="5"/>
                    </a:lnTo>
                    <a:lnTo>
                      <a:pt x="12" y="5"/>
                    </a:lnTo>
                    <a:lnTo>
                      <a:pt x="10" y="12"/>
                    </a:lnTo>
                    <a:lnTo>
                      <a:pt x="8" y="29"/>
                    </a:lnTo>
                    <a:lnTo>
                      <a:pt x="3" y="40"/>
                    </a:lnTo>
                    <a:lnTo>
                      <a:pt x="5" y="42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15" y="84"/>
                    </a:lnTo>
                    <a:lnTo>
                      <a:pt x="17" y="90"/>
                    </a:lnTo>
                    <a:lnTo>
                      <a:pt x="23" y="52"/>
                    </a:lnTo>
                    <a:lnTo>
                      <a:pt x="22" y="43"/>
                    </a:lnTo>
                    <a:lnTo>
                      <a:pt x="13" y="46"/>
                    </a:lnTo>
                    <a:lnTo>
                      <a:pt x="14" y="40"/>
                    </a:lnTo>
                    <a:lnTo>
                      <a:pt x="17" y="37"/>
                    </a:lnTo>
                    <a:lnTo>
                      <a:pt x="13" y="34"/>
                    </a:lnTo>
                    <a:lnTo>
                      <a:pt x="15" y="18"/>
                    </a:lnTo>
                    <a:lnTo>
                      <a:pt x="23" y="21"/>
                    </a:lnTo>
                    <a:lnTo>
                      <a:pt x="25" y="14"/>
                    </a:lnTo>
                    <a:lnTo>
                      <a:pt x="25" y="14"/>
                    </a:lnTo>
                    <a:lnTo>
                      <a:pt x="27" y="10"/>
                    </a:lnTo>
                    <a:lnTo>
                      <a:pt x="26" y="0"/>
                    </a:lnTo>
                    <a:lnTo>
                      <a:pt x="2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B4E2C90-A89D-4990-C215-503431EA84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3587" y="3176588"/>
                <a:ext cx="41275" cy="58738"/>
              </a:xfrm>
              <a:custGeom>
                <a:avLst/>
                <a:gdLst>
                  <a:gd name="T0" fmla="*/ 13 w 26"/>
                  <a:gd name="T1" fmla="*/ 32 h 37"/>
                  <a:gd name="T2" fmla="*/ 16 w 26"/>
                  <a:gd name="T3" fmla="*/ 19 h 37"/>
                  <a:gd name="T4" fmla="*/ 26 w 26"/>
                  <a:gd name="T5" fmla="*/ 10 h 37"/>
                  <a:gd name="T6" fmla="*/ 21 w 26"/>
                  <a:gd name="T7" fmla="*/ 1 h 37"/>
                  <a:gd name="T8" fmla="*/ 13 w 26"/>
                  <a:gd name="T9" fmla="*/ 0 h 37"/>
                  <a:gd name="T10" fmla="*/ 12 w 26"/>
                  <a:gd name="T11" fmla="*/ 1 h 37"/>
                  <a:gd name="T12" fmla="*/ 4 w 26"/>
                  <a:gd name="T13" fmla="*/ 18 h 37"/>
                  <a:gd name="T14" fmla="*/ 0 w 26"/>
                  <a:gd name="T15" fmla="*/ 37 h 37"/>
                  <a:gd name="T16" fmla="*/ 6 w 26"/>
                  <a:gd name="T17" fmla="*/ 37 h 37"/>
                  <a:gd name="T18" fmla="*/ 8 w 26"/>
                  <a:gd name="T19" fmla="*/ 32 h 37"/>
                  <a:gd name="T20" fmla="*/ 13 w 26"/>
                  <a:gd name="T21" fmla="*/ 32 h 37"/>
                  <a:gd name="T22" fmla="*/ 13 w 26"/>
                  <a:gd name="T23" fmla="*/ 3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6" h="37">
                    <a:moveTo>
                      <a:pt x="13" y="32"/>
                    </a:moveTo>
                    <a:lnTo>
                      <a:pt x="16" y="19"/>
                    </a:lnTo>
                    <a:lnTo>
                      <a:pt x="26" y="10"/>
                    </a:lnTo>
                    <a:lnTo>
                      <a:pt x="21" y="1"/>
                    </a:lnTo>
                    <a:lnTo>
                      <a:pt x="13" y="0"/>
                    </a:lnTo>
                    <a:lnTo>
                      <a:pt x="12" y="1"/>
                    </a:lnTo>
                    <a:lnTo>
                      <a:pt x="4" y="18"/>
                    </a:lnTo>
                    <a:lnTo>
                      <a:pt x="0" y="37"/>
                    </a:lnTo>
                    <a:lnTo>
                      <a:pt x="6" y="37"/>
                    </a:lnTo>
                    <a:lnTo>
                      <a:pt x="8" y="32"/>
                    </a:lnTo>
                    <a:lnTo>
                      <a:pt x="13" y="32"/>
                    </a:lnTo>
                    <a:lnTo>
                      <a:pt x="13" y="3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F4FCE8F-C766-B1AC-A139-85B2EC37D1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3587" y="3255963"/>
                <a:ext cx="17462" cy="44450"/>
              </a:xfrm>
              <a:custGeom>
                <a:avLst/>
                <a:gdLst>
                  <a:gd name="T0" fmla="*/ 10 w 11"/>
                  <a:gd name="T1" fmla="*/ 3 h 28"/>
                  <a:gd name="T2" fmla="*/ 2 w 11"/>
                  <a:gd name="T3" fmla="*/ 0 h 28"/>
                  <a:gd name="T4" fmla="*/ 0 w 11"/>
                  <a:gd name="T5" fmla="*/ 16 h 28"/>
                  <a:gd name="T6" fmla="*/ 4 w 11"/>
                  <a:gd name="T7" fmla="*/ 19 h 28"/>
                  <a:gd name="T8" fmla="*/ 1 w 11"/>
                  <a:gd name="T9" fmla="*/ 22 h 28"/>
                  <a:gd name="T10" fmla="*/ 0 w 11"/>
                  <a:gd name="T11" fmla="*/ 28 h 28"/>
                  <a:gd name="T12" fmla="*/ 9 w 11"/>
                  <a:gd name="T13" fmla="*/ 25 h 28"/>
                  <a:gd name="T14" fmla="*/ 11 w 11"/>
                  <a:gd name="T15" fmla="*/ 18 h 28"/>
                  <a:gd name="T16" fmla="*/ 10 w 11"/>
                  <a:gd name="T17" fmla="*/ 3 h 28"/>
                  <a:gd name="T18" fmla="*/ 10 w 11"/>
                  <a:gd name="T19" fmla="*/ 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" h="28">
                    <a:moveTo>
                      <a:pt x="10" y="3"/>
                    </a:moveTo>
                    <a:lnTo>
                      <a:pt x="2" y="0"/>
                    </a:lnTo>
                    <a:lnTo>
                      <a:pt x="0" y="16"/>
                    </a:lnTo>
                    <a:lnTo>
                      <a:pt x="4" y="19"/>
                    </a:lnTo>
                    <a:lnTo>
                      <a:pt x="1" y="22"/>
                    </a:lnTo>
                    <a:lnTo>
                      <a:pt x="0" y="28"/>
                    </a:lnTo>
                    <a:lnTo>
                      <a:pt x="9" y="25"/>
                    </a:lnTo>
                    <a:lnTo>
                      <a:pt x="11" y="18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8" name="Africa">
              <a:extLst>
                <a:ext uri="{FF2B5EF4-FFF2-40B4-BE49-F238E27FC236}">
                  <a16:creationId xmlns:a16="http://schemas.microsoft.com/office/drawing/2014/main" id="{A0E75455-6DEA-0040-AAB9-18C927A40A75}"/>
                </a:ext>
              </a:extLst>
            </p:cNvPr>
            <p:cNvGrpSpPr/>
            <p:nvPr/>
          </p:nvGrpSpPr>
          <p:grpSpPr>
            <a:xfrm>
              <a:off x="3435141" y="3102448"/>
              <a:ext cx="1675830" cy="1728408"/>
              <a:chOff x="5167312" y="3073134"/>
              <a:chExt cx="2724150" cy="2809617"/>
            </a:xfrm>
            <a:grpFill/>
          </p:grpSpPr>
          <p:sp>
            <p:nvSpPr>
              <p:cNvPr id="24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A2A8A72-B819-F414-5FA3-CEC4F7BE02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67312" y="3833813"/>
                <a:ext cx="87312" cy="90488"/>
              </a:xfrm>
              <a:custGeom>
                <a:avLst/>
                <a:gdLst>
                  <a:gd name="T0" fmla="*/ 20 w 55"/>
                  <a:gd name="T1" fmla="*/ 55 h 57"/>
                  <a:gd name="T2" fmla="*/ 18 w 55"/>
                  <a:gd name="T3" fmla="*/ 52 h 57"/>
                  <a:gd name="T4" fmla="*/ 16 w 55"/>
                  <a:gd name="T5" fmla="*/ 55 h 57"/>
                  <a:gd name="T6" fmla="*/ 18 w 55"/>
                  <a:gd name="T7" fmla="*/ 56 h 57"/>
                  <a:gd name="T8" fmla="*/ 20 w 55"/>
                  <a:gd name="T9" fmla="*/ 55 h 57"/>
                  <a:gd name="T10" fmla="*/ 44 w 55"/>
                  <a:gd name="T11" fmla="*/ 50 h 57"/>
                  <a:gd name="T12" fmla="*/ 45 w 55"/>
                  <a:gd name="T13" fmla="*/ 46 h 57"/>
                  <a:gd name="T14" fmla="*/ 43 w 55"/>
                  <a:gd name="T15" fmla="*/ 45 h 57"/>
                  <a:gd name="T16" fmla="*/ 43 w 55"/>
                  <a:gd name="T17" fmla="*/ 47 h 57"/>
                  <a:gd name="T18" fmla="*/ 43 w 55"/>
                  <a:gd name="T19" fmla="*/ 50 h 57"/>
                  <a:gd name="T20" fmla="*/ 44 w 55"/>
                  <a:gd name="T21" fmla="*/ 50 h 57"/>
                  <a:gd name="T22" fmla="*/ 36 w 55"/>
                  <a:gd name="T23" fmla="*/ 49 h 57"/>
                  <a:gd name="T24" fmla="*/ 33 w 55"/>
                  <a:gd name="T25" fmla="*/ 46 h 57"/>
                  <a:gd name="T26" fmla="*/ 32 w 55"/>
                  <a:gd name="T27" fmla="*/ 44 h 57"/>
                  <a:gd name="T28" fmla="*/ 32 w 55"/>
                  <a:gd name="T29" fmla="*/ 47 h 57"/>
                  <a:gd name="T30" fmla="*/ 32 w 55"/>
                  <a:gd name="T31" fmla="*/ 51 h 57"/>
                  <a:gd name="T32" fmla="*/ 34 w 55"/>
                  <a:gd name="T33" fmla="*/ 55 h 57"/>
                  <a:gd name="T34" fmla="*/ 38 w 55"/>
                  <a:gd name="T35" fmla="*/ 53 h 57"/>
                  <a:gd name="T36" fmla="*/ 50 w 55"/>
                  <a:gd name="T37" fmla="*/ 24 h 57"/>
                  <a:gd name="T38" fmla="*/ 48 w 55"/>
                  <a:gd name="T39" fmla="*/ 27 h 57"/>
                  <a:gd name="T40" fmla="*/ 52 w 55"/>
                  <a:gd name="T41" fmla="*/ 29 h 57"/>
                  <a:gd name="T42" fmla="*/ 55 w 55"/>
                  <a:gd name="T43" fmla="*/ 26 h 57"/>
                  <a:gd name="T44" fmla="*/ 53 w 55"/>
                  <a:gd name="T45" fmla="*/ 24 h 57"/>
                  <a:gd name="T46" fmla="*/ 52 w 55"/>
                  <a:gd name="T47" fmla="*/ 24 h 57"/>
                  <a:gd name="T48" fmla="*/ 50 w 55"/>
                  <a:gd name="T49" fmla="*/ 24 h 57"/>
                  <a:gd name="T50" fmla="*/ 22 w 55"/>
                  <a:gd name="T51" fmla="*/ 13 h 57"/>
                  <a:gd name="T52" fmla="*/ 19 w 55"/>
                  <a:gd name="T53" fmla="*/ 12 h 57"/>
                  <a:gd name="T54" fmla="*/ 21 w 55"/>
                  <a:gd name="T55" fmla="*/ 17 h 57"/>
                  <a:gd name="T56" fmla="*/ 22 w 55"/>
                  <a:gd name="T57" fmla="*/ 14 h 57"/>
                  <a:gd name="T58" fmla="*/ 27 w 55"/>
                  <a:gd name="T59" fmla="*/ 15 h 57"/>
                  <a:gd name="T60" fmla="*/ 26 w 55"/>
                  <a:gd name="T61" fmla="*/ 14 h 57"/>
                  <a:gd name="T62" fmla="*/ 51 w 55"/>
                  <a:gd name="T63" fmla="*/ 13 h 57"/>
                  <a:gd name="T64" fmla="*/ 50 w 55"/>
                  <a:gd name="T65" fmla="*/ 9 h 57"/>
                  <a:gd name="T66" fmla="*/ 48 w 55"/>
                  <a:gd name="T67" fmla="*/ 10 h 57"/>
                  <a:gd name="T68" fmla="*/ 49 w 55"/>
                  <a:gd name="T69" fmla="*/ 12 h 57"/>
                  <a:gd name="T70" fmla="*/ 51 w 55"/>
                  <a:gd name="T71" fmla="*/ 13 h 57"/>
                  <a:gd name="T72" fmla="*/ 9 w 55"/>
                  <a:gd name="T73" fmla="*/ 10 h 57"/>
                  <a:gd name="T74" fmla="*/ 8 w 55"/>
                  <a:gd name="T75" fmla="*/ 7 h 57"/>
                  <a:gd name="T76" fmla="*/ 5 w 55"/>
                  <a:gd name="T77" fmla="*/ 8 h 57"/>
                  <a:gd name="T78" fmla="*/ 7 w 55"/>
                  <a:gd name="T79" fmla="*/ 10 h 57"/>
                  <a:gd name="T80" fmla="*/ 9 w 55"/>
                  <a:gd name="T81" fmla="*/ 10 h 57"/>
                  <a:gd name="T82" fmla="*/ 4 w 55"/>
                  <a:gd name="T83" fmla="*/ 6 h 57"/>
                  <a:gd name="T84" fmla="*/ 7 w 55"/>
                  <a:gd name="T85" fmla="*/ 3 h 57"/>
                  <a:gd name="T86" fmla="*/ 5 w 55"/>
                  <a:gd name="T87" fmla="*/ 0 h 57"/>
                  <a:gd name="T88" fmla="*/ 0 w 55"/>
                  <a:gd name="T89" fmla="*/ 3 h 57"/>
                  <a:gd name="T90" fmla="*/ 1 w 55"/>
                  <a:gd name="T91" fmla="*/ 7 h 57"/>
                  <a:gd name="T92" fmla="*/ 4 w 55"/>
                  <a:gd name="T93" fmla="*/ 6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5" h="57">
                    <a:moveTo>
                      <a:pt x="20" y="55"/>
                    </a:moveTo>
                    <a:lnTo>
                      <a:pt x="20" y="55"/>
                    </a:lnTo>
                    <a:lnTo>
                      <a:pt x="19" y="52"/>
                    </a:lnTo>
                    <a:lnTo>
                      <a:pt x="18" y="52"/>
                    </a:lnTo>
                    <a:lnTo>
                      <a:pt x="17" y="54"/>
                    </a:lnTo>
                    <a:lnTo>
                      <a:pt x="16" y="55"/>
                    </a:lnTo>
                    <a:lnTo>
                      <a:pt x="17" y="55"/>
                    </a:lnTo>
                    <a:lnTo>
                      <a:pt x="18" y="56"/>
                    </a:lnTo>
                    <a:lnTo>
                      <a:pt x="18" y="57"/>
                    </a:lnTo>
                    <a:lnTo>
                      <a:pt x="20" y="55"/>
                    </a:lnTo>
                    <a:lnTo>
                      <a:pt x="20" y="55"/>
                    </a:lnTo>
                    <a:close/>
                    <a:moveTo>
                      <a:pt x="44" y="50"/>
                    </a:moveTo>
                    <a:lnTo>
                      <a:pt x="45" y="49"/>
                    </a:lnTo>
                    <a:lnTo>
                      <a:pt x="45" y="46"/>
                    </a:lnTo>
                    <a:lnTo>
                      <a:pt x="45" y="45"/>
                    </a:lnTo>
                    <a:lnTo>
                      <a:pt x="43" y="45"/>
                    </a:lnTo>
                    <a:lnTo>
                      <a:pt x="43" y="46"/>
                    </a:lnTo>
                    <a:lnTo>
                      <a:pt x="43" y="47"/>
                    </a:lnTo>
                    <a:lnTo>
                      <a:pt x="43" y="48"/>
                    </a:lnTo>
                    <a:lnTo>
                      <a:pt x="43" y="50"/>
                    </a:lnTo>
                    <a:lnTo>
                      <a:pt x="44" y="50"/>
                    </a:lnTo>
                    <a:lnTo>
                      <a:pt x="44" y="50"/>
                    </a:lnTo>
                    <a:close/>
                    <a:moveTo>
                      <a:pt x="38" y="53"/>
                    </a:moveTo>
                    <a:lnTo>
                      <a:pt x="36" y="49"/>
                    </a:lnTo>
                    <a:lnTo>
                      <a:pt x="35" y="49"/>
                    </a:lnTo>
                    <a:lnTo>
                      <a:pt x="33" y="46"/>
                    </a:lnTo>
                    <a:lnTo>
                      <a:pt x="33" y="45"/>
                    </a:lnTo>
                    <a:lnTo>
                      <a:pt x="32" y="44"/>
                    </a:lnTo>
                    <a:lnTo>
                      <a:pt x="32" y="45"/>
                    </a:lnTo>
                    <a:lnTo>
                      <a:pt x="32" y="47"/>
                    </a:lnTo>
                    <a:lnTo>
                      <a:pt x="32" y="49"/>
                    </a:lnTo>
                    <a:lnTo>
                      <a:pt x="32" y="51"/>
                    </a:lnTo>
                    <a:lnTo>
                      <a:pt x="32" y="54"/>
                    </a:lnTo>
                    <a:lnTo>
                      <a:pt x="34" y="55"/>
                    </a:lnTo>
                    <a:lnTo>
                      <a:pt x="37" y="55"/>
                    </a:lnTo>
                    <a:lnTo>
                      <a:pt x="38" y="53"/>
                    </a:lnTo>
                    <a:lnTo>
                      <a:pt x="38" y="53"/>
                    </a:lnTo>
                    <a:close/>
                    <a:moveTo>
                      <a:pt x="50" y="24"/>
                    </a:moveTo>
                    <a:lnTo>
                      <a:pt x="50" y="26"/>
                    </a:lnTo>
                    <a:lnTo>
                      <a:pt x="48" y="27"/>
                    </a:lnTo>
                    <a:lnTo>
                      <a:pt x="50" y="29"/>
                    </a:lnTo>
                    <a:lnTo>
                      <a:pt x="52" y="29"/>
                    </a:lnTo>
                    <a:lnTo>
                      <a:pt x="54" y="27"/>
                    </a:lnTo>
                    <a:lnTo>
                      <a:pt x="55" y="26"/>
                    </a:lnTo>
                    <a:lnTo>
                      <a:pt x="54" y="25"/>
                    </a:lnTo>
                    <a:lnTo>
                      <a:pt x="53" y="24"/>
                    </a:lnTo>
                    <a:lnTo>
                      <a:pt x="52" y="24"/>
                    </a:lnTo>
                    <a:lnTo>
                      <a:pt x="52" y="24"/>
                    </a:lnTo>
                    <a:lnTo>
                      <a:pt x="50" y="24"/>
                    </a:lnTo>
                    <a:lnTo>
                      <a:pt x="50" y="24"/>
                    </a:lnTo>
                    <a:close/>
                    <a:moveTo>
                      <a:pt x="26" y="14"/>
                    </a:moveTo>
                    <a:lnTo>
                      <a:pt x="22" y="13"/>
                    </a:lnTo>
                    <a:lnTo>
                      <a:pt x="20" y="12"/>
                    </a:lnTo>
                    <a:lnTo>
                      <a:pt x="19" y="12"/>
                    </a:lnTo>
                    <a:lnTo>
                      <a:pt x="19" y="14"/>
                    </a:lnTo>
                    <a:lnTo>
                      <a:pt x="21" y="17"/>
                    </a:lnTo>
                    <a:lnTo>
                      <a:pt x="22" y="15"/>
                    </a:lnTo>
                    <a:lnTo>
                      <a:pt x="22" y="14"/>
                    </a:lnTo>
                    <a:lnTo>
                      <a:pt x="26" y="15"/>
                    </a:lnTo>
                    <a:lnTo>
                      <a:pt x="27" y="15"/>
                    </a:lnTo>
                    <a:lnTo>
                      <a:pt x="27" y="14"/>
                    </a:lnTo>
                    <a:lnTo>
                      <a:pt x="26" y="14"/>
                    </a:lnTo>
                    <a:lnTo>
                      <a:pt x="26" y="14"/>
                    </a:lnTo>
                    <a:close/>
                    <a:moveTo>
                      <a:pt x="51" y="13"/>
                    </a:moveTo>
                    <a:lnTo>
                      <a:pt x="50" y="12"/>
                    </a:lnTo>
                    <a:lnTo>
                      <a:pt x="50" y="9"/>
                    </a:lnTo>
                    <a:lnTo>
                      <a:pt x="50" y="9"/>
                    </a:lnTo>
                    <a:lnTo>
                      <a:pt x="48" y="10"/>
                    </a:lnTo>
                    <a:lnTo>
                      <a:pt x="49" y="12"/>
                    </a:lnTo>
                    <a:lnTo>
                      <a:pt x="49" y="12"/>
                    </a:lnTo>
                    <a:lnTo>
                      <a:pt x="50" y="14"/>
                    </a:lnTo>
                    <a:lnTo>
                      <a:pt x="51" y="13"/>
                    </a:lnTo>
                    <a:lnTo>
                      <a:pt x="51" y="13"/>
                    </a:lnTo>
                    <a:close/>
                    <a:moveTo>
                      <a:pt x="9" y="10"/>
                    </a:moveTo>
                    <a:lnTo>
                      <a:pt x="9" y="9"/>
                    </a:lnTo>
                    <a:lnTo>
                      <a:pt x="8" y="7"/>
                    </a:lnTo>
                    <a:lnTo>
                      <a:pt x="7" y="7"/>
                    </a:lnTo>
                    <a:lnTo>
                      <a:pt x="5" y="8"/>
                    </a:lnTo>
                    <a:lnTo>
                      <a:pt x="5" y="9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9" y="10"/>
                    </a:lnTo>
                    <a:lnTo>
                      <a:pt x="9" y="10"/>
                    </a:lnTo>
                    <a:close/>
                    <a:moveTo>
                      <a:pt x="4" y="6"/>
                    </a:moveTo>
                    <a:lnTo>
                      <a:pt x="7" y="4"/>
                    </a:lnTo>
                    <a:lnTo>
                      <a:pt x="7" y="3"/>
                    </a:lnTo>
                    <a:lnTo>
                      <a:pt x="7" y="1"/>
                    </a:lnTo>
                    <a:lnTo>
                      <a:pt x="5" y="0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1" y="5"/>
                    </a:lnTo>
                    <a:lnTo>
                      <a:pt x="1" y="7"/>
                    </a:lnTo>
                    <a:lnTo>
                      <a:pt x="2" y="7"/>
                    </a:lnTo>
                    <a:lnTo>
                      <a:pt x="4" y="6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9A6D0C6-E815-D7F8-7798-86A8CFE930F5}"/>
                  </a:ext>
                </a:extLst>
              </p:cNvPr>
              <p:cNvSpPr/>
              <p:nvPr/>
            </p:nvSpPr>
            <p:spPr>
              <a:xfrm>
                <a:off x="6982194" y="5882751"/>
                <a:ext cx="0" cy="0"/>
              </a:xfrm>
              <a:prstGeom prst="rect">
                <a:avLst/>
              </a:prstGeom>
              <a:grpFill/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200" dirty="0"/>
              </a:p>
            </p:txBody>
          </p:sp>
          <p:sp>
            <p:nvSpPr>
              <p:cNvPr id="24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34DE149-397E-AC8D-7240-49436BB5885A}"/>
                  </a:ext>
                </a:extLst>
              </p:cNvPr>
              <p:cNvSpPr/>
              <p:nvPr/>
            </p:nvSpPr>
            <p:spPr>
              <a:xfrm>
                <a:off x="6982194" y="5882751"/>
                <a:ext cx="0" cy="0"/>
              </a:xfrm>
              <a:prstGeom prst="rect">
                <a:avLst/>
              </a:prstGeom>
              <a:grpFill/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200" dirty="0"/>
              </a:p>
            </p:txBody>
          </p:sp>
          <p:sp>
            <p:nvSpPr>
              <p:cNvPr id="24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0B099B2-522A-E34F-CF51-C2893C50A8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383337" y="4651376"/>
                <a:ext cx="414337" cy="508000"/>
              </a:xfrm>
              <a:custGeom>
                <a:avLst/>
                <a:gdLst>
                  <a:gd name="T0" fmla="*/ 40 w 261"/>
                  <a:gd name="T1" fmla="*/ 33 h 320"/>
                  <a:gd name="T2" fmla="*/ 26 w 261"/>
                  <a:gd name="T3" fmla="*/ 35 h 320"/>
                  <a:gd name="T4" fmla="*/ 15 w 261"/>
                  <a:gd name="T5" fmla="*/ 44 h 320"/>
                  <a:gd name="T6" fmla="*/ 30 w 261"/>
                  <a:gd name="T7" fmla="*/ 75 h 320"/>
                  <a:gd name="T8" fmla="*/ 29 w 261"/>
                  <a:gd name="T9" fmla="*/ 107 h 320"/>
                  <a:gd name="T10" fmla="*/ 33 w 261"/>
                  <a:gd name="T11" fmla="*/ 126 h 320"/>
                  <a:gd name="T12" fmla="*/ 45 w 261"/>
                  <a:gd name="T13" fmla="*/ 149 h 320"/>
                  <a:gd name="T14" fmla="*/ 43 w 261"/>
                  <a:gd name="T15" fmla="*/ 180 h 320"/>
                  <a:gd name="T16" fmla="*/ 25 w 261"/>
                  <a:gd name="T17" fmla="*/ 206 h 320"/>
                  <a:gd name="T18" fmla="*/ 12 w 261"/>
                  <a:gd name="T19" fmla="*/ 237 h 320"/>
                  <a:gd name="T20" fmla="*/ 4 w 261"/>
                  <a:gd name="T21" fmla="*/ 270 h 320"/>
                  <a:gd name="T22" fmla="*/ 2 w 261"/>
                  <a:gd name="T23" fmla="*/ 305 h 320"/>
                  <a:gd name="T24" fmla="*/ 25 w 261"/>
                  <a:gd name="T25" fmla="*/ 297 h 320"/>
                  <a:gd name="T26" fmla="*/ 50 w 261"/>
                  <a:gd name="T27" fmla="*/ 308 h 320"/>
                  <a:gd name="T28" fmla="*/ 138 w 261"/>
                  <a:gd name="T29" fmla="*/ 305 h 320"/>
                  <a:gd name="T30" fmla="*/ 201 w 261"/>
                  <a:gd name="T31" fmla="*/ 320 h 320"/>
                  <a:gd name="T32" fmla="*/ 227 w 261"/>
                  <a:gd name="T33" fmla="*/ 296 h 320"/>
                  <a:gd name="T34" fmla="*/ 216 w 261"/>
                  <a:gd name="T35" fmla="*/ 201 h 320"/>
                  <a:gd name="T36" fmla="*/ 258 w 261"/>
                  <a:gd name="T37" fmla="*/ 192 h 320"/>
                  <a:gd name="T38" fmla="*/ 258 w 261"/>
                  <a:gd name="T39" fmla="*/ 173 h 320"/>
                  <a:gd name="T40" fmla="*/ 259 w 261"/>
                  <a:gd name="T41" fmla="*/ 154 h 320"/>
                  <a:gd name="T42" fmla="*/ 236 w 261"/>
                  <a:gd name="T43" fmla="*/ 156 h 320"/>
                  <a:gd name="T44" fmla="*/ 222 w 261"/>
                  <a:gd name="T45" fmla="*/ 158 h 320"/>
                  <a:gd name="T46" fmla="*/ 216 w 261"/>
                  <a:gd name="T47" fmla="*/ 120 h 320"/>
                  <a:gd name="T48" fmla="*/ 219 w 261"/>
                  <a:gd name="T49" fmla="*/ 91 h 320"/>
                  <a:gd name="T50" fmla="*/ 214 w 261"/>
                  <a:gd name="T51" fmla="*/ 67 h 320"/>
                  <a:gd name="T52" fmla="*/ 191 w 261"/>
                  <a:gd name="T53" fmla="*/ 59 h 320"/>
                  <a:gd name="T54" fmla="*/ 179 w 261"/>
                  <a:gd name="T55" fmla="*/ 63 h 320"/>
                  <a:gd name="T56" fmla="*/ 160 w 261"/>
                  <a:gd name="T57" fmla="*/ 78 h 320"/>
                  <a:gd name="T58" fmla="*/ 146 w 261"/>
                  <a:gd name="T59" fmla="*/ 80 h 320"/>
                  <a:gd name="T60" fmla="*/ 124 w 261"/>
                  <a:gd name="T61" fmla="*/ 86 h 320"/>
                  <a:gd name="T62" fmla="*/ 112 w 261"/>
                  <a:gd name="T63" fmla="*/ 65 h 320"/>
                  <a:gd name="T64" fmla="*/ 101 w 261"/>
                  <a:gd name="T65" fmla="*/ 33 h 320"/>
                  <a:gd name="T66" fmla="*/ 20 w 261"/>
                  <a:gd name="T67" fmla="*/ 29 h 320"/>
                  <a:gd name="T68" fmla="*/ 24 w 261"/>
                  <a:gd name="T69" fmla="*/ 13 h 320"/>
                  <a:gd name="T70" fmla="*/ 24 w 261"/>
                  <a:gd name="T71" fmla="*/ 0 h 320"/>
                  <a:gd name="T72" fmla="*/ 9 w 261"/>
                  <a:gd name="T73" fmla="*/ 14 h 320"/>
                  <a:gd name="T74" fmla="*/ 20 w 261"/>
                  <a:gd name="T75" fmla="*/ 2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61" h="320">
                    <a:moveTo>
                      <a:pt x="101" y="33"/>
                    </a:moveTo>
                    <a:lnTo>
                      <a:pt x="40" y="33"/>
                    </a:lnTo>
                    <a:lnTo>
                      <a:pt x="32" y="36"/>
                    </a:lnTo>
                    <a:lnTo>
                      <a:pt x="26" y="35"/>
                    </a:lnTo>
                    <a:lnTo>
                      <a:pt x="17" y="39"/>
                    </a:lnTo>
                    <a:lnTo>
                      <a:pt x="15" y="44"/>
                    </a:lnTo>
                    <a:lnTo>
                      <a:pt x="26" y="59"/>
                    </a:lnTo>
                    <a:lnTo>
                      <a:pt x="30" y="75"/>
                    </a:lnTo>
                    <a:lnTo>
                      <a:pt x="36" y="97"/>
                    </a:lnTo>
                    <a:lnTo>
                      <a:pt x="29" y="107"/>
                    </a:lnTo>
                    <a:lnTo>
                      <a:pt x="28" y="112"/>
                    </a:lnTo>
                    <a:lnTo>
                      <a:pt x="33" y="126"/>
                    </a:lnTo>
                    <a:lnTo>
                      <a:pt x="39" y="141"/>
                    </a:lnTo>
                    <a:lnTo>
                      <a:pt x="45" y="149"/>
                    </a:lnTo>
                    <a:lnTo>
                      <a:pt x="46" y="162"/>
                    </a:lnTo>
                    <a:lnTo>
                      <a:pt x="43" y="180"/>
                    </a:lnTo>
                    <a:lnTo>
                      <a:pt x="37" y="190"/>
                    </a:lnTo>
                    <a:lnTo>
                      <a:pt x="25" y="206"/>
                    </a:lnTo>
                    <a:lnTo>
                      <a:pt x="20" y="216"/>
                    </a:lnTo>
                    <a:lnTo>
                      <a:pt x="12" y="237"/>
                    </a:lnTo>
                    <a:lnTo>
                      <a:pt x="12" y="247"/>
                    </a:lnTo>
                    <a:lnTo>
                      <a:pt x="4" y="270"/>
                    </a:lnTo>
                    <a:lnTo>
                      <a:pt x="0" y="290"/>
                    </a:lnTo>
                    <a:lnTo>
                      <a:pt x="2" y="305"/>
                    </a:lnTo>
                    <a:lnTo>
                      <a:pt x="12" y="300"/>
                    </a:lnTo>
                    <a:lnTo>
                      <a:pt x="25" y="297"/>
                    </a:lnTo>
                    <a:lnTo>
                      <a:pt x="39" y="297"/>
                    </a:lnTo>
                    <a:lnTo>
                      <a:pt x="50" y="308"/>
                    </a:lnTo>
                    <a:lnTo>
                      <a:pt x="54" y="306"/>
                    </a:lnTo>
                    <a:lnTo>
                      <a:pt x="138" y="305"/>
                    </a:lnTo>
                    <a:lnTo>
                      <a:pt x="152" y="316"/>
                    </a:lnTo>
                    <a:lnTo>
                      <a:pt x="201" y="320"/>
                    </a:lnTo>
                    <a:lnTo>
                      <a:pt x="240" y="311"/>
                    </a:lnTo>
                    <a:lnTo>
                      <a:pt x="227" y="296"/>
                    </a:lnTo>
                    <a:lnTo>
                      <a:pt x="213" y="276"/>
                    </a:lnTo>
                    <a:lnTo>
                      <a:pt x="216" y="201"/>
                    </a:lnTo>
                    <a:lnTo>
                      <a:pt x="260" y="201"/>
                    </a:lnTo>
                    <a:lnTo>
                      <a:pt x="258" y="192"/>
                    </a:lnTo>
                    <a:lnTo>
                      <a:pt x="261" y="184"/>
                    </a:lnTo>
                    <a:lnTo>
                      <a:pt x="258" y="173"/>
                    </a:lnTo>
                    <a:lnTo>
                      <a:pt x="261" y="161"/>
                    </a:lnTo>
                    <a:lnTo>
                      <a:pt x="259" y="154"/>
                    </a:lnTo>
                    <a:lnTo>
                      <a:pt x="249" y="152"/>
                    </a:lnTo>
                    <a:lnTo>
                      <a:pt x="236" y="156"/>
                    </a:lnTo>
                    <a:lnTo>
                      <a:pt x="227" y="155"/>
                    </a:lnTo>
                    <a:lnTo>
                      <a:pt x="222" y="158"/>
                    </a:lnTo>
                    <a:lnTo>
                      <a:pt x="223" y="129"/>
                    </a:lnTo>
                    <a:lnTo>
                      <a:pt x="216" y="120"/>
                    </a:lnTo>
                    <a:lnTo>
                      <a:pt x="215" y="105"/>
                    </a:lnTo>
                    <a:lnTo>
                      <a:pt x="219" y="91"/>
                    </a:lnTo>
                    <a:lnTo>
                      <a:pt x="214" y="82"/>
                    </a:lnTo>
                    <a:lnTo>
                      <a:pt x="214" y="67"/>
                    </a:lnTo>
                    <a:lnTo>
                      <a:pt x="189" y="67"/>
                    </a:lnTo>
                    <a:lnTo>
                      <a:pt x="191" y="59"/>
                    </a:lnTo>
                    <a:lnTo>
                      <a:pt x="180" y="59"/>
                    </a:lnTo>
                    <a:lnTo>
                      <a:pt x="179" y="63"/>
                    </a:lnTo>
                    <a:lnTo>
                      <a:pt x="166" y="64"/>
                    </a:lnTo>
                    <a:lnTo>
                      <a:pt x="160" y="78"/>
                    </a:lnTo>
                    <a:lnTo>
                      <a:pt x="157" y="84"/>
                    </a:lnTo>
                    <a:lnTo>
                      <a:pt x="146" y="80"/>
                    </a:lnTo>
                    <a:lnTo>
                      <a:pt x="139" y="84"/>
                    </a:lnTo>
                    <a:lnTo>
                      <a:pt x="124" y="86"/>
                    </a:lnTo>
                    <a:lnTo>
                      <a:pt x="117" y="74"/>
                    </a:lnTo>
                    <a:lnTo>
                      <a:pt x="112" y="65"/>
                    </a:lnTo>
                    <a:lnTo>
                      <a:pt x="106" y="51"/>
                    </a:lnTo>
                    <a:lnTo>
                      <a:pt x="101" y="33"/>
                    </a:lnTo>
                    <a:lnTo>
                      <a:pt x="101" y="33"/>
                    </a:lnTo>
                    <a:close/>
                    <a:moveTo>
                      <a:pt x="20" y="29"/>
                    </a:moveTo>
                    <a:lnTo>
                      <a:pt x="21" y="18"/>
                    </a:lnTo>
                    <a:lnTo>
                      <a:pt x="24" y="13"/>
                    </a:lnTo>
                    <a:lnTo>
                      <a:pt x="31" y="7"/>
                    </a:lnTo>
                    <a:lnTo>
                      <a:pt x="24" y="0"/>
                    </a:lnTo>
                    <a:lnTo>
                      <a:pt x="17" y="4"/>
                    </a:lnTo>
                    <a:lnTo>
                      <a:pt x="9" y="14"/>
                    </a:lnTo>
                    <a:lnTo>
                      <a:pt x="14" y="32"/>
                    </a:lnTo>
                    <a:lnTo>
                      <a:pt x="20" y="29"/>
                    </a:lnTo>
                    <a:lnTo>
                      <a:pt x="20" y="2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50C9177-2304-1577-8B4F-9D110F539C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537" y="4570413"/>
                <a:ext cx="58737" cy="80963"/>
              </a:xfrm>
              <a:custGeom>
                <a:avLst/>
                <a:gdLst>
                  <a:gd name="T0" fmla="*/ 32 w 37"/>
                  <a:gd name="T1" fmla="*/ 12 h 51"/>
                  <a:gd name="T2" fmla="*/ 31 w 37"/>
                  <a:gd name="T3" fmla="*/ 2 h 51"/>
                  <a:gd name="T4" fmla="*/ 31 w 37"/>
                  <a:gd name="T5" fmla="*/ 2 h 51"/>
                  <a:gd name="T6" fmla="*/ 20 w 37"/>
                  <a:gd name="T7" fmla="*/ 0 h 51"/>
                  <a:gd name="T8" fmla="*/ 13 w 37"/>
                  <a:gd name="T9" fmla="*/ 14 h 51"/>
                  <a:gd name="T10" fmla="*/ 0 w 37"/>
                  <a:gd name="T11" fmla="*/ 13 h 51"/>
                  <a:gd name="T12" fmla="*/ 5 w 37"/>
                  <a:gd name="T13" fmla="*/ 23 h 51"/>
                  <a:gd name="T14" fmla="*/ 6 w 37"/>
                  <a:gd name="T15" fmla="*/ 27 h 51"/>
                  <a:gd name="T16" fmla="*/ 13 w 37"/>
                  <a:gd name="T17" fmla="*/ 50 h 51"/>
                  <a:gd name="T18" fmla="*/ 12 w 37"/>
                  <a:gd name="T19" fmla="*/ 51 h 51"/>
                  <a:gd name="T20" fmla="*/ 15 w 37"/>
                  <a:gd name="T21" fmla="*/ 51 h 51"/>
                  <a:gd name="T22" fmla="*/ 23 w 37"/>
                  <a:gd name="T23" fmla="*/ 42 h 51"/>
                  <a:gd name="T24" fmla="*/ 31 w 37"/>
                  <a:gd name="T25" fmla="*/ 30 h 51"/>
                  <a:gd name="T26" fmla="*/ 37 w 37"/>
                  <a:gd name="T27" fmla="*/ 25 h 51"/>
                  <a:gd name="T28" fmla="*/ 37 w 37"/>
                  <a:gd name="T29" fmla="*/ 17 h 51"/>
                  <a:gd name="T30" fmla="*/ 32 w 37"/>
                  <a:gd name="T31" fmla="*/ 12 h 51"/>
                  <a:gd name="T32" fmla="*/ 32 w 37"/>
                  <a:gd name="T33" fmla="*/ 12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7" h="51">
                    <a:moveTo>
                      <a:pt x="32" y="12"/>
                    </a:moveTo>
                    <a:lnTo>
                      <a:pt x="31" y="2"/>
                    </a:lnTo>
                    <a:lnTo>
                      <a:pt x="31" y="2"/>
                    </a:lnTo>
                    <a:lnTo>
                      <a:pt x="20" y="0"/>
                    </a:lnTo>
                    <a:lnTo>
                      <a:pt x="13" y="14"/>
                    </a:lnTo>
                    <a:lnTo>
                      <a:pt x="0" y="13"/>
                    </a:lnTo>
                    <a:lnTo>
                      <a:pt x="5" y="23"/>
                    </a:lnTo>
                    <a:lnTo>
                      <a:pt x="6" y="27"/>
                    </a:lnTo>
                    <a:lnTo>
                      <a:pt x="13" y="50"/>
                    </a:lnTo>
                    <a:lnTo>
                      <a:pt x="12" y="51"/>
                    </a:lnTo>
                    <a:lnTo>
                      <a:pt x="15" y="51"/>
                    </a:lnTo>
                    <a:lnTo>
                      <a:pt x="23" y="42"/>
                    </a:lnTo>
                    <a:lnTo>
                      <a:pt x="31" y="30"/>
                    </a:lnTo>
                    <a:lnTo>
                      <a:pt x="37" y="25"/>
                    </a:lnTo>
                    <a:lnTo>
                      <a:pt x="37" y="17"/>
                    </a:lnTo>
                    <a:lnTo>
                      <a:pt x="32" y="12"/>
                    </a:lnTo>
                    <a:lnTo>
                      <a:pt x="32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98E319E-BD2D-B9D2-1312-366B4FA5EC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6150" y="4021138"/>
                <a:ext cx="101600" cy="230188"/>
              </a:xfrm>
              <a:custGeom>
                <a:avLst/>
                <a:gdLst>
                  <a:gd name="T0" fmla="*/ 60 w 64"/>
                  <a:gd name="T1" fmla="*/ 14 h 145"/>
                  <a:gd name="T2" fmla="*/ 43 w 64"/>
                  <a:gd name="T3" fmla="*/ 0 h 145"/>
                  <a:gd name="T4" fmla="*/ 36 w 64"/>
                  <a:gd name="T5" fmla="*/ 0 h 145"/>
                  <a:gd name="T6" fmla="*/ 29 w 64"/>
                  <a:gd name="T7" fmla="*/ 7 h 145"/>
                  <a:gd name="T8" fmla="*/ 25 w 64"/>
                  <a:gd name="T9" fmla="*/ 14 h 145"/>
                  <a:gd name="T10" fmla="*/ 14 w 64"/>
                  <a:gd name="T11" fmla="*/ 17 h 145"/>
                  <a:gd name="T12" fmla="*/ 10 w 64"/>
                  <a:gd name="T13" fmla="*/ 27 h 145"/>
                  <a:gd name="T14" fmla="*/ 3 w 64"/>
                  <a:gd name="T15" fmla="*/ 30 h 145"/>
                  <a:gd name="T16" fmla="*/ 0 w 64"/>
                  <a:gd name="T17" fmla="*/ 42 h 145"/>
                  <a:gd name="T18" fmla="*/ 7 w 64"/>
                  <a:gd name="T19" fmla="*/ 49 h 145"/>
                  <a:gd name="T20" fmla="*/ 14 w 64"/>
                  <a:gd name="T21" fmla="*/ 58 h 145"/>
                  <a:gd name="T22" fmla="*/ 15 w 64"/>
                  <a:gd name="T23" fmla="*/ 69 h 145"/>
                  <a:gd name="T24" fmla="*/ 19 w 64"/>
                  <a:gd name="T25" fmla="*/ 74 h 145"/>
                  <a:gd name="T26" fmla="*/ 18 w 64"/>
                  <a:gd name="T27" fmla="*/ 129 h 145"/>
                  <a:gd name="T28" fmla="*/ 24 w 64"/>
                  <a:gd name="T29" fmla="*/ 145 h 145"/>
                  <a:gd name="T30" fmla="*/ 40 w 64"/>
                  <a:gd name="T31" fmla="*/ 142 h 145"/>
                  <a:gd name="T32" fmla="*/ 41 w 64"/>
                  <a:gd name="T33" fmla="*/ 104 h 145"/>
                  <a:gd name="T34" fmla="*/ 41 w 64"/>
                  <a:gd name="T35" fmla="*/ 89 h 145"/>
                  <a:gd name="T36" fmla="*/ 45 w 64"/>
                  <a:gd name="T37" fmla="*/ 74 h 145"/>
                  <a:gd name="T38" fmla="*/ 52 w 64"/>
                  <a:gd name="T39" fmla="*/ 66 h 145"/>
                  <a:gd name="T40" fmla="*/ 62 w 64"/>
                  <a:gd name="T41" fmla="*/ 51 h 145"/>
                  <a:gd name="T42" fmla="*/ 59 w 64"/>
                  <a:gd name="T43" fmla="*/ 46 h 145"/>
                  <a:gd name="T44" fmla="*/ 64 w 64"/>
                  <a:gd name="T45" fmla="*/ 36 h 145"/>
                  <a:gd name="T46" fmla="*/ 59 w 64"/>
                  <a:gd name="T47" fmla="*/ 21 h 145"/>
                  <a:gd name="T48" fmla="*/ 60 w 64"/>
                  <a:gd name="T49" fmla="*/ 14 h 145"/>
                  <a:gd name="T50" fmla="*/ 60 w 64"/>
                  <a:gd name="T51" fmla="*/ 14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4" h="145">
                    <a:moveTo>
                      <a:pt x="60" y="14"/>
                    </a:moveTo>
                    <a:lnTo>
                      <a:pt x="43" y="0"/>
                    </a:lnTo>
                    <a:lnTo>
                      <a:pt x="36" y="0"/>
                    </a:lnTo>
                    <a:lnTo>
                      <a:pt x="29" y="7"/>
                    </a:lnTo>
                    <a:lnTo>
                      <a:pt x="25" y="14"/>
                    </a:lnTo>
                    <a:lnTo>
                      <a:pt x="14" y="17"/>
                    </a:lnTo>
                    <a:lnTo>
                      <a:pt x="10" y="27"/>
                    </a:lnTo>
                    <a:lnTo>
                      <a:pt x="3" y="30"/>
                    </a:lnTo>
                    <a:lnTo>
                      <a:pt x="0" y="42"/>
                    </a:lnTo>
                    <a:lnTo>
                      <a:pt x="7" y="49"/>
                    </a:lnTo>
                    <a:lnTo>
                      <a:pt x="14" y="58"/>
                    </a:lnTo>
                    <a:lnTo>
                      <a:pt x="15" y="69"/>
                    </a:lnTo>
                    <a:lnTo>
                      <a:pt x="19" y="74"/>
                    </a:lnTo>
                    <a:lnTo>
                      <a:pt x="18" y="129"/>
                    </a:lnTo>
                    <a:lnTo>
                      <a:pt x="24" y="145"/>
                    </a:lnTo>
                    <a:lnTo>
                      <a:pt x="40" y="142"/>
                    </a:lnTo>
                    <a:lnTo>
                      <a:pt x="41" y="104"/>
                    </a:lnTo>
                    <a:lnTo>
                      <a:pt x="41" y="89"/>
                    </a:lnTo>
                    <a:lnTo>
                      <a:pt x="45" y="74"/>
                    </a:lnTo>
                    <a:lnTo>
                      <a:pt x="52" y="66"/>
                    </a:lnTo>
                    <a:lnTo>
                      <a:pt x="62" y="51"/>
                    </a:lnTo>
                    <a:lnTo>
                      <a:pt x="59" y="46"/>
                    </a:lnTo>
                    <a:lnTo>
                      <a:pt x="64" y="36"/>
                    </a:lnTo>
                    <a:lnTo>
                      <a:pt x="59" y="21"/>
                    </a:lnTo>
                    <a:lnTo>
                      <a:pt x="60" y="14"/>
                    </a:lnTo>
                    <a:lnTo>
                      <a:pt x="60" y="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CF88A39-2F51-8117-19FA-9462427BF1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9775" y="3913188"/>
                <a:ext cx="252412" cy="207963"/>
              </a:xfrm>
              <a:custGeom>
                <a:avLst/>
                <a:gdLst>
                  <a:gd name="T0" fmla="*/ 122 w 159"/>
                  <a:gd name="T1" fmla="*/ 5 h 131"/>
                  <a:gd name="T2" fmla="*/ 109 w 159"/>
                  <a:gd name="T3" fmla="*/ 5 h 131"/>
                  <a:gd name="T4" fmla="*/ 103 w 159"/>
                  <a:gd name="T5" fmla="*/ 0 h 131"/>
                  <a:gd name="T6" fmla="*/ 92 w 159"/>
                  <a:gd name="T7" fmla="*/ 4 h 131"/>
                  <a:gd name="T8" fmla="*/ 72 w 159"/>
                  <a:gd name="T9" fmla="*/ 13 h 131"/>
                  <a:gd name="T10" fmla="*/ 69 w 159"/>
                  <a:gd name="T11" fmla="*/ 20 h 131"/>
                  <a:gd name="T12" fmla="*/ 53 w 159"/>
                  <a:gd name="T13" fmla="*/ 32 h 131"/>
                  <a:gd name="T14" fmla="*/ 50 w 159"/>
                  <a:gd name="T15" fmla="*/ 37 h 131"/>
                  <a:gd name="T16" fmla="*/ 41 w 159"/>
                  <a:gd name="T17" fmla="*/ 42 h 131"/>
                  <a:gd name="T18" fmla="*/ 31 w 159"/>
                  <a:gd name="T19" fmla="*/ 39 h 131"/>
                  <a:gd name="T20" fmla="*/ 25 w 159"/>
                  <a:gd name="T21" fmla="*/ 45 h 131"/>
                  <a:gd name="T22" fmla="*/ 22 w 159"/>
                  <a:gd name="T23" fmla="*/ 61 h 131"/>
                  <a:gd name="T24" fmla="*/ 5 w 159"/>
                  <a:gd name="T25" fmla="*/ 80 h 131"/>
                  <a:gd name="T26" fmla="*/ 6 w 159"/>
                  <a:gd name="T27" fmla="*/ 89 h 131"/>
                  <a:gd name="T28" fmla="*/ 0 w 159"/>
                  <a:gd name="T29" fmla="*/ 99 h 131"/>
                  <a:gd name="T30" fmla="*/ 1 w 159"/>
                  <a:gd name="T31" fmla="*/ 113 h 131"/>
                  <a:gd name="T32" fmla="*/ 11 w 159"/>
                  <a:gd name="T33" fmla="*/ 117 h 131"/>
                  <a:gd name="T34" fmla="*/ 15 w 159"/>
                  <a:gd name="T35" fmla="*/ 126 h 131"/>
                  <a:gd name="T36" fmla="*/ 24 w 159"/>
                  <a:gd name="T37" fmla="*/ 131 h 131"/>
                  <a:gd name="T38" fmla="*/ 31 w 159"/>
                  <a:gd name="T39" fmla="*/ 125 h 131"/>
                  <a:gd name="T40" fmla="*/ 41 w 159"/>
                  <a:gd name="T41" fmla="*/ 124 h 131"/>
                  <a:gd name="T42" fmla="*/ 56 w 159"/>
                  <a:gd name="T43" fmla="*/ 130 h 131"/>
                  <a:gd name="T44" fmla="*/ 52 w 159"/>
                  <a:gd name="T45" fmla="*/ 112 h 131"/>
                  <a:gd name="T46" fmla="*/ 53 w 159"/>
                  <a:gd name="T47" fmla="*/ 99 h 131"/>
                  <a:gd name="T48" fmla="*/ 89 w 159"/>
                  <a:gd name="T49" fmla="*/ 97 h 131"/>
                  <a:gd name="T50" fmla="*/ 99 w 159"/>
                  <a:gd name="T51" fmla="*/ 99 h 131"/>
                  <a:gd name="T52" fmla="*/ 105 w 159"/>
                  <a:gd name="T53" fmla="*/ 95 h 131"/>
                  <a:gd name="T54" fmla="*/ 114 w 159"/>
                  <a:gd name="T55" fmla="*/ 97 h 131"/>
                  <a:gd name="T56" fmla="*/ 133 w 159"/>
                  <a:gd name="T57" fmla="*/ 98 h 131"/>
                  <a:gd name="T58" fmla="*/ 140 w 159"/>
                  <a:gd name="T59" fmla="*/ 95 h 131"/>
                  <a:gd name="T60" fmla="*/ 144 w 159"/>
                  <a:gd name="T61" fmla="*/ 85 h 131"/>
                  <a:gd name="T62" fmla="*/ 155 w 159"/>
                  <a:gd name="T63" fmla="*/ 82 h 131"/>
                  <a:gd name="T64" fmla="*/ 159 w 159"/>
                  <a:gd name="T65" fmla="*/ 75 h 131"/>
                  <a:gd name="T66" fmla="*/ 159 w 159"/>
                  <a:gd name="T67" fmla="*/ 59 h 131"/>
                  <a:gd name="T68" fmla="*/ 136 w 159"/>
                  <a:gd name="T69" fmla="*/ 54 h 131"/>
                  <a:gd name="T70" fmla="*/ 135 w 159"/>
                  <a:gd name="T71" fmla="*/ 42 h 131"/>
                  <a:gd name="T72" fmla="*/ 123 w 159"/>
                  <a:gd name="T73" fmla="*/ 27 h 131"/>
                  <a:gd name="T74" fmla="*/ 120 w 159"/>
                  <a:gd name="T75" fmla="*/ 16 h 131"/>
                  <a:gd name="T76" fmla="*/ 122 w 159"/>
                  <a:gd name="T77" fmla="*/ 5 h 131"/>
                  <a:gd name="T78" fmla="*/ 122 w 159"/>
                  <a:gd name="T79" fmla="*/ 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59" h="131">
                    <a:moveTo>
                      <a:pt x="122" y="5"/>
                    </a:moveTo>
                    <a:lnTo>
                      <a:pt x="109" y="5"/>
                    </a:lnTo>
                    <a:lnTo>
                      <a:pt x="103" y="0"/>
                    </a:lnTo>
                    <a:lnTo>
                      <a:pt x="92" y="4"/>
                    </a:lnTo>
                    <a:lnTo>
                      <a:pt x="72" y="13"/>
                    </a:lnTo>
                    <a:lnTo>
                      <a:pt x="69" y="20"/>
                    </a:lnTo>
                    <a:lnTo>
                      <a:pt x="53" y="32"/>
                    </a:lnTo>
                    <a:lnTo>
                      <a:pt x="50" y="37"/>
                    </a:lnTo>
                    <a:lnTo>
                      <a:pt x="41" y="42"/>
                    </a:lnTo>
                    <a:lnTo>
                      <a:pt x="31" y="39"/>
                    </a:lnTo>
                    <a:lnTo>
                      <a:pt x="25" y="45"/>
                    </a:lnTo>
                    <a:lnTo>
                      <a:pt x="22" y="61"/>
                    </a:lnTo>
                    <a:lnTo>
                      <a:pt x="5" y="80"/>
                    </a:lnTo>
                    <a:lnTo>
                      <a:pt x="6" y="89"/>
                    </a:lnTo>
                    <a:lnTo>
                      <a:pt x="0" y="99"/>
                    </a:lnTo>
                    <a:lnTo>
                      <a:pt x="1" y="113"/>
                    </a:lnTo>
                    <a:lnTo>
                      <a:pt x="11" y="117"/>
                    </a:lnTo>
                    <a:lnTo>
                      <a:pt x="15" y="126"/>
                    </a:lnTo>
                    <a:lnTo>
                      <a:pt x="24" y="131"/>
                    </a:lnTo>
                    <a:lnTo>
                      <a:pt x="31" y="125"/>
                    </a:lnTo>
                    <a:lnTo>
                      <a:pt x="41" y="124"/>
                    </a:lnTo>
                    <a:lnTo>
                      <a:pt x="56" y="130"/>
                    </a:lnTo>
                    <a:lnTo>
                      <a:pt x="52" y="112"/>
                    </a:lnTo>
                    <a:lnTo>
                      <a:pt x="53" y="99"/>
                    </a:lnTo>
                    <a:lnTo>
                      <a:pt x="89" y="97"/>
                    </a:lnTo>
                    <a:lnTo>
                      <a:pt x="99" y="99"/>
                    </a:lnTo>
                    <a:lnTo>
                      <a:pt x="105" y="95"/>
                    </a:lnTo>
                    <a:lnTo>
                      <a:pt x="114" y="97"/>
                    </a:lnTo>
                    <a:lnTo>
                      <a:pt x="133" y="98"/>
                    </a:lnTo>
                    <a:lnTo>
                      <a:pt x="140" y="95"/>
                    </a:lnTo>
                    <a:lnTo>
                      <a:pt x="144" y="85"/>
                    </a:lnTo>
                    <a:lnTo>
                      <a:pt x="155" y="82"/>
                    </a:lnTo>
                    <a:lnTo>
                      <a:pt x="159" y="75"/>
                    </a:lnTo>
                    <a:lnTo>
                      <a:pt x="159" y="59"/>
                    </a:lnTo>
                    <a:lnTo>
                      <a:pt x="136" y="54"/>
                    </a:lnTo>
                    <a:lnTo>
                      <a:pt x="135" y="42"/>
                    </a:lnTo>
                    <a:lnTo>
                      <a:pt x="123" y="27"/>
                    </a:lnTo>
                    <a:lnTo>
                      <a:pt x="120" y="16"/>
                    </a:lnTo>
                    <a:lnTo>
                      <a:pt x="122" y="5"/>
                    </a:lnTo>
                    <a:lnTo>
                      <a:pt x="122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AA20D48-A211-46B8-9E06-64611EF681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6862" y="5149851"/>
                <a:ext cx="314325" cy="346075"/>
              </a:xfrm>
              <a:custGeom>
                <a:avLst/>
                <a:gdLst>
                  <a:gd name="T0" fmla="*/ 116 w 198"/>
                  <a:gd name="T1" fmla="*/ 1 h 218"/>
                  <a:gd name="T2" fmla="*/ 113 w 198"/>
                  <a:gd name="T3" fmla="*/ 0 h 218"/>
                  <a:gd name="T4" fmla="*/ 100 w 198"/>
                  <a:gd name="T5" fmla="*/ 5 h 218"/>
                  <a:gd name="T6" fmla="*/ 95 w 198"/>
                  <a:gd name="T7" fmla="*/ 5 h 218"/>
                  <a:gd name="T8" fmla="*/ 81 w 198"/>
                  <a:gd name="T9" fmla="*/ 14 h 218"/>
                  <a:gd name="T10" fmla="*/ 73 w 198"/>
                  <a:gd name="T11" fmla="*/ 5 h 218"/>
                  <a:gd name="T12" fmla="*/ 41 w 198"/>
                  <a:gd name="T13" fmla="*/ 13 h 218"/>
                  <a:gd name="T14" fmla="*/ 26 w 198"/>
                  <a:gd name="T15" fmla="*/ 14 h 218"/>
                  <a:gd name="T16" fmla="*/ 22 w 198"/>
                  <a:gd name="T17" fmla="*/ 98 h 218"/>
                  <a:gd name="T18" fmla="*/ 2 w 198"/>
                  <a:gd name="T19" fmla="*/ 99 h 218"/>
                  <a:gd name="T20" fmla="*/ 0 w 198"/>
                  <a:gd name="T21" fmla="*/ 169 h 218"/>
                  <a:gd name="T22" fmla="*/ 5 w 198"/>
                  <a:gd name="T23" fmla="*/ 172 h 218"/>
                  <a:gd name="T24" fmla="*/ 16 w 198"/>
                  <a:gd name="T25" fmla="*/ 195 h 218"/>
                  <a:gd name="T26" fmla="*/ 14 w 198"/>
                  <a:gd name="T27" fmla="*/ 209 h 218"/>
                  <a:gd name="T28" fmla="*/ 18 w 198"/>
                  <a:gd name="T29" fmla="*/ 218 h 218"/>
                  <a:gd name="T30" fmla="*/ 33 w 198"/>
                  <a:gd name="T31" fmla="*/ 215 h 218"/>
                  <a:gd name="T32" fmla="*/ 43 w 198"/>
                  <a:gd name="T33" fmla="*/ 205 h 218"/>
                  <a:gd name="T34" fmla="*/ 54 w 198"/>
                  <a:gd name="T35" fmla="*/ 197 h 218"/>
                  <a:gd name="T36" fmla="*/ 59 w 198"/>
                  <a:gd name="T37" fmla="*/ 186 h 218"/>
                  <a:gd name="T38" fmla="*/ 69 w 198"/>
                  <a:gd name="T39" fmla="*/ 181 h 218"/>
                  <a:gd name="T40" fmla="*/ 78 w 198"/>
                  <a:gd name="T41" fmla="*/ 183 h 218"/>
                  <a:gd name="T42" fmla="*/ 87 w 198"/>
                  <a:gd name="T43" fmla="*/ 190 h 218"/>
                  <a:gd name="T44" fmla="*/ 103 w 198"/>
                  <a:gd name="T45" fmla="*/ 191 h 218"/>
                  <a:gd name="T46" fmla="*/ 117 w 198"/>
                  <a:gd name="T47" fmla="*/ 185 h 218"/>
                  <a:gd name="T48" fmla="*/ 119 w 198"/>
                  <a:gd name="T49" fmla="*/ 178 h 218"/>
                  <a:gd name="T50" fmla="*/ 124 w 198"/>
                  <a:gd name="T51" fmla="*/ 167 h 218"/>
                  <a:gd name="T52" fmla="*/ 135 w 198"/>
                  <a:gd name="T53" fmla="*/ 165 h 218"/>
                  <a:gd name="T54" fmla="*/ 141 w 198"/>
                  <a:gd name="T55" fmla="*/ 156 h 218"/>
                  <a:gd name="T56" fmla="*/ 149 w 198"/>
                  <a:gd name="T57" fmla="*/ 140 h 218"/>
                  <a:gd name="T58" fmla="*/ 168 w 198"/>
                  <a:gd name="T59" fmla="*/ 123 h 218"/>
                  <a:gd name="T60" fmla="*/ 198 w 198"/>
                  <a:gd name="T61" fmla="*/ 105 h 218"/>
                  <a:gd name="T62" fmla="*/ 185 w 198"/>
                  <a:gd name="T63" fmla="*/ 94 h 218"/>
                  <a:gd name="T64" fmla="*/ 170 w 198"/>
                  <a:gd name="T65" fmla="*/ 91 h 218"/>
                  <a:gd name="T66" fmla="*/ 164 w 198"/>
                  <a:gd name="T67" fmla="*/ 75 h 218"/>
                  <a:gd name="T68" fmla="*/ 164 w 198"/>
                  <a:gd name="T69" fmla="*/ 67 h 218"/>
                  <a:gd name="T70" fmla="*/ 156 w 198"/>
                  <a:gd name="T71" fmla="*/ 65 h 218"/>
                  <a:gd name="T72" fmla="*/ 133 w 198"/>
                  <a:gd name="T73" fmla="*/ 39 h 218"/>
                  <a:gd name="T74" fmla="*/ 127 w 198"/>
                  <a:gd name="T75" fmla="*/ 25 h 218"/>
                  <a:gd name="T76" fmla="*/ 123 w 198"/>
                  <a:gd name="T77" fmla="*/ 20 h 218"/>
                  <a:gd name="T78" fmla="*/ 116 w 198"/>
                  <a:gd name="T79" fmla="*/ 1 h 218"/>
                  <a:gd name="T80" fmla="*/ 116 w 198"/>
                  <a:gd name="T81" fmla="*/ 1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8" h="218">
                    <a:moveTo>
                      <a:pt x="116" y="1"/>
                    </a:moveTo>
                    <a:lnTo>
                      <a:pt x="113" y="0"/>
                    </a:lnTo>
                    <a:lnTo>
                      <a:pt x="100" y="5"/>
                    </a:lnTo>
                    <a:lnTo>
                      <a:pt x="95" y="5"/>
                    </a:lnTo>
                    <a:lnTo>
                      <a:pt x="81" y="14"/>
                    </a:lnTo>
                    <a:lnTo>
                      <a:pt x="73" y="5"/>
                    </a:lnTo>
                    <a:lnTo>
                      <a:pt x="41" y="13"/>
                    </a:lnTo>
                    <a:lnTo>
                      <a:pt x="26" y="14"/>
                    </a:lnTo>
                    <a:lnTo>
                      <a:pt x="22" y="98"/>
                    </a:lnTo>
                    <a:lnTo>
                      <a:pt x="2" y="99"/>
                    </a:lnTo>
                    <a:lnTo>
                      <a:pt x="0" y="169"/>
                    </a:lnTo>
                    <a:lnTo>
                      <a:pt x="5" y="172"/>
                    </a:lnTo>
                    <a:lnTo>
                      <a:pt x="16" y="195"/>
                    </a:lnTo>
                    <a:lnTo>
                      <a:pt x="14" y="209"/>
                    </a:lnTo>
                    <a:lnTo>
                      <a:pt x="18" y="218"/>
                    </a:lnTo>
                    <a:lnTo>
                      <a:pt x="33" y="215"/>
                    </a:lnTo>
                    <a:lnTo>
                      <a:pt x="43" y="205"/>
                    </a:lnTo>
                    <a:lnTo>
                      <a:pt x="54" y="197"/>
                    </a:lnTo>
                    <a:lnTo>
                      <a:pt x="59" y="186"/>
                    </a:lnTo>
                    <a:lnTo>
                      <a:pt x="69" y="181"/>
                    </a:lnTo>
                    <a:lnTo>
                      <a:pt x="78" y="183"/>
                    </a:lnTo>
                    <a:lnTo>
                      <a:pt x="87" y="190"/>
                    </a:lnTo>
                    <a:lnTo>
                      <a:pt x="103" y="191"/>
                    </a:lnTo>
                    <a:lnTo>
                      <a:pt x="117" y="185"/>
                    </a:lnTo>
                    <a:lnTo>
                      <a:pt x="119" y="178"/>
                    </a:lnTo>
                    <a:lnTo>
                      <a:pt x="124" y="167"/>
                    </a:lnTo>
                    <a:lnTo>
                      <a:pt x="135" y="165"/>
                    </a:lnTo>
                    <a:lnTo>
                      <a:pt x="141" y="156"/>
                    </a:lnTo>
                    <a:lnTo>
                      <a:pt x="149" y="140"/>
                    </a:lnTo>
                    <a:lnTo>
                      <a:pt x="168" y="123"/>
                    </a:lnTo>
                    <a:lnTo>
                      <a:pt x="198" y="105"/>
                    </a:lnTo>
                    <a:lnTo>
                      <a:pt x="185" y="94"/>
                    </a:lnTo>
                    <a:lnTo>
                      <a:pt x="170" y="91"/>
                    </a:lnTo>
                    <a:lnTo>
                      <a:pt x="164" y="75"/>
                    </a:lnTo>
                    <a:lnTo>
                      <a:pt x="164" y="67"/>
                    </a:lnTo>
                    <a:lnTo>
                      <a:pt x="156" y="65"/>
                    </a:lnTo>
                    <a:lnTo>
                      <a:pt x="133" y="39"/>
                    </a:lnTo>
                    <a:lnTo>
                      <a:pt x="127" y="25"/>
                    </a:lnTo>
                    <a:lnTo>
                      <a:pt x="123" y="20"/>
                    </a:lnTo>
                    <a:lnTo>
                      <a:pt x="116" y="1"/>
                    </a:lnTo>
                    <a:lnTo>
                      <a:pt x="116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5AC6FFB-ADEE-B672-1272-348C2C07BF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1762" y="4062413"/>
                <a:ext cx="430212" cy="334963"/>
              </a:xfrm>
              <a:custGeom>
                <a:avLst/>
                <a:gdLst>
                  <a:gd name="T0" fmla="*/ 195 w 271"/>
                  <a:gd name="T1" fmla="*/ 59 h 211"/>
                  <a:gd name="T2" fmla="*/ 187 w 271"/>
                  <a:gd name="T3" fmla="*/ 45 h 211"/>
                  <a:gd name="T4" fmla="*/ 189 w 271"/>
                  <a:gd name="T5" fmla="*/ 25 h 211"/>
                  <a:gd name="T6" fmla="*/ 175 w 271"/>
                  <a:gd name="T7" fmla="*/ 0 h 211"/>
                  <a:gd name="T8" fmla="*/ 151 w 271"/>
                  <a:gd name="T9" fmla="*/ 14 h 211"/>
                  <a:gd name="T10" fmla="*/ 117 w 271"/>
                  <a:gd name="T11" fmla="*/ 51 h 211"/>
                  <a:gd name="T12" fmla="*/ 91 w 271"/>
                  <a:gd name="T13" fmla="*/ 51 h 211"/>
                  <a:gd name="T14" fmla="*/ 82 w 271"/>
                  <a:gd name="T15" fmla="*/ 68 h 211"/>
                  <a:gd name="T16" fmla="*/ 47 w 271"/>
                  <a:gd name="T17" fmla="*/ 87 h 211"/>
                  <a:gd name="T18" fmla="*/ 38 w 271"/>
                  <a:gd name="T19" fmla="*/ 80 h 211"/>
                  <a:gd name="T20" fmla="*/ 17 w 271"/>
                  <a:gd name="T21" fmla="*/ 89 h 211"/>
                  <a:gd name="T22" fmla="*/ 2 w 271"/>
                  <a:gd name="T23" fmla="*/ 117 h 211"/>
                  <a:gd name="T24" fmla="*/ 3 w 271"/>
                  <a:gd name="T25" fmla="*/ 146 h 211"/>
                  <a:gd name="T26" fmla="*/ 10 w 271"/>
                  <a:gd name="T27" fmla="*/ 165 h 211"/>
                  <a:gd name="T28" fmla="*/ 20 w 271"/>
                  <a:gd name="T29" fmla="*/ 186 h 211"/>
                  <a:gd name="T30" fmla="*/ 31 w 271"/>
                  <a:gd name="T31" fmla="*/ 205 h 211"/>
                  <a:gd name="T32" fmla="*/ 44 w 271"/>
                  <a:gd name="T33" fmla="*/ 189 h 211"/>
                  <a:gd name="T34" fmla="*/ 71 w 271"/>
                  <a:gd name="T35" fmla="*/ 180 h 211"/>
                  <a:gd name="T36" fmla="*/ 86 w 271"/>
                  <a:gd name="T37" fmla="*/ 165 h 211"/>
                  <a:gd name="T38" fmla="*/ 105 w 271"/>
                  <a:gd name="T39" fmla="*/ 146 h 211"/>
                  <a:gd name="T40" fmla="*/ 136 w 271"/>
                  <a:gd name="T41" fmla="*/ 163 h 211"/>
                  <a:gd name="T42" fmla="*/ 167 w 271"/>
                  <a:gd name="T43" fmla="*/ 169 h 211"/>
                  <a:gd name="T44" fmla="*/ 176 w 271"/>
                  <a:gd name="T45" fmla="*/ 153 h 211"/>
                  <a:gd name="T46" fmla="*/ 209 w 271"/>
                  <a:gd name="T47" fmla="*/ 144 h 211"/>
                  <a:gd name="T48" fmla="*/ 224 w 271"/>
                  <a:gd name="T49" fmla="*/ 148 h 211"/>
                  <a:gd name="T50" fmla="*/ 234 w 271"/>
                  <a:gd name="T51" fmla="*/ 140 h 211"/>
                  <a:gd name="T52" fmla="*/ 264 w 271"/>
                  <a:gd name="T53" fmla="*/ 143 h 211"/>
                  <a:gd name="T54" fmla="*/ 268 w 271"/>
                  <a:gd name="T55" fmla="*/ 133 h 211"/>
                  <a:gd name="T56" fmla="*/ 246 w 271"/>
                  <a:gd name="T57" fmla="*/ 109 h 211"/>
                  <a:gd name="T58" fmla="*/ 223 w 271"/>
                  <a:gd name="T59" fmla="*/ 87 h 211"/>
                  <a:gd name="T60" fmla="*/ 211 w 271"/>
                  <a:gd name="T61" fmla="*/ 69 h 211"/>
                  <a:gd name="T62" fmla="*/ 197 w 271"/>
                  <a:gd name="T63" fmla="*/ 6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71" h="211">
                    <a:moveTo>
                      <a:pt x="197" y="60"/>
                    </a:moveTo>
                    <a:lnTo>
                      <a:pt x="195" y="59"/>
                    </a:lnTo>
                    <a:lnTo>
                      <a:pt x="188" y="52"/>
                    </a:lnTo>
                    <a:lnTo>
                      <a:pt x="187" y="45"/>
                    </a:lnTo>
                    <a:lnTo>
                      <a:pt x="189" y="35"/>
                    </a:lnTo>
                    <a:lnTo>
                      <a:pt x="189" y="25"/>
                    </a:lnTo>
                    <a:lnTo>
                      <a:pt x="177" y="10"/>
                    </a:lnTo>
                    <a:lnTo>
                      <a:pt x="175" y="0"/>
                    </a:lnTo>
                    <a:lnTo>
                      <a:pt x="161" y="5"/>
                    </a:lnTo>
                    <a:lnTo>
                      <a:pt x="151" y="14"/>
                    </a:lnTo>
                    <a:lnTo>
                      <a:pt x="136" y="40"/>
                    </a:lnTo>
                    <a:lnTo>
                      <a:pt x="117" y="51"/>
                    </a:lnTo>
                    <a:lnTo>
                      <a:pt x="96" y="50"/>
                    </a:lnTo>
                    <a:lnTo>
                      <a:pt x="91" y="51"/>
                    </a:lnTo>
                    <a:lnTo>
                      <a:pt x="92" y="60"/>
                    </a:lnTo>
                    <a:lnTo>
                      <a:pt x="82" y="68"/>
                    </a:lnTo>
                    <a:lnTo>
                      <a:pt x="74" y="78"/>
                    </a:lnTo>
                    <a:lnTo>
                      <a:pt x="47" y="87"/>
                    </a:lnTo>
                    <a:lnTo>
                      <a:pt x="42" y="81"/>
                    </a:lnTo>
                    <a:lnTo>
                      <a:pt x="38" y="80"/>
                    </a:lnTo>
                    <a:lnTo>
                      <a:pt x="34" y="87"/>
                    </a:lnTo>
                    <a:lnTo>
                      <a:pt x="17" y="89"/>
                    </a:lnTo>
                    <a:lnTo>
                      <a:pt x="6" y="113"/>
                    </a:lnTo>
                    <a:lnTo>
                      <a:pt x="2" y="117"/>
                    </a:lnTo>
                    <a:lnTo>
                      <a:pt x="0" y="136"/>
                    </a:lnTo>
                    <a:lnTo>
                      <a:pt x="3" y="146"/>
                    </a:lnTo>
                    <a:lnTo>
                      <a:pt x="1" y="152"/>
                    </a:lnTo>
                    <a:lnTo>
                      <a:pt x="10" y="165"/>
                    </a:lnTo>
                    <a:lnTo>
                      <a:pt x="12" y="174"/>
                    </a:lnTo>
                    <a:lnTo>
                      <a:pt x="20" y="186"/>
                    </a:lnTo>
                    <a:lnTo>
                      <a:pt x="30" y="193"/>
                    </a:lnTo>
                    <a:lnTo>
                      <a:pt x="31" y="205"/>
                    </a:lnTo>
                    <a:lnTo>
                      <a:pt x="34" y="211"/>
                    </a:lnTo>
                    <a:lnTo>
                      <a:pt x="44" y="189"/>
                    </a:lnTo>
                    <a:lnTo>
                      <a:pt x="57" y="177"/>
                    </a:lnTo>
                    <a:lnTo>
                      <a:pt x="71" y="180"/>
                    </a:lnTo>
                    <a:lnTo>
                      <a:pt x="84" y="182"/>
                    </a:lnTo>
                    <a:lnTo>
                      <a:pt x="86" y="165"/>
                    </a:lnTo>
                    <a:lnTo>
                      <a:pt x="94" y="153"/>
                    </a:lnTo>
                    <a:lnTo>
                      <a:pt x="105" y="146"/>
                    </a:lnTo>
                    <a:lnTo>
                      <a:pt x="122" y="153"/>
                    </a:lnTo>
                    <a:lnTo>
                      <a:pt x="136" y="163"/>
                    </a:lnTo>
                    <a:lnTo>
                      <a:pt x="151" y="164"/>
                    </a:lnTo>
                    <a:lnTo>
                      <a:pt x="167" y="169"/>
                    </a:lnTo>
                    <a:lnTo>
                      <a:pt x="173" y="155"/>
                    </a:lnTo>
                    <a:lnTo>
                      <a:pt x="176" y="153"/>
                    </a:lnTo>
                    <a:lnTo>
                      <a:pt x="186" y="155"/>
                    </a:lnTo>
                    <a:lnTo>
                      <a:pt x="209" y="144"/>
                    </a:lnTo>
                    <a:lnTo>
                      <a:pt x="217" y="149"/>
                    </a:lnTo>
                    <a:lnTo>
                      <a:pt x="224" y="148"/>
                    </a:lnTo>
                    <a:lnTo>
                      <a:pt x="227" y="142"/>
                    </a:lnTo>
                    <a:lnTo>
                      <a:pt x="234" y="140"/>
                    </a:lnTo>
                    <a:lnTo>
                      <a:pt x="251" y="143"/>
                    </a:lnTo>
                    <a:lnTo>
                      <a:pt x="264" y="143"/>
                    </a:lnTo>
                    <a:lnTo>
                      <a:pt x="271" y="141"/>
                    </a:lnTo>
                    <a:lnTo>
                      <a:pt x="268" y="133"/>
                    </a:lnTo>
                    <a:lnTo>
                      <a:pt x="252" y="123"/>
                    </a:lnTo>
                    <a:lnTo>
                      <a:pt x="246" y="109"/>
                    </a:lnTo>
                    <a:lnTo>
                      <a:pt x="237" y="99"/>
                    </a:lnTo>
                    <a:lnTo>
                      <a:pt x="223" y="87"/>
                    </a:lnTo>
                    <a:lnTo>
                      <a:pt x="223" y="79"/>
                    </a:lnTo>
                    <a:lnTo>
                      <a:pt x="211" y="69"/>
                    </a:lnTo>
                    <a:lnTo>
                      <a:pt x="197" y="60"/>
                    </a:lnTo>
                    <a:lnTo>
                      <a:pt x="197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F5BFA60-1BA3-6BCC-4458-322E2A0395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5000" y="4086226"/>
                <a:ext cx="200025" cy="233363"/>
              </a:xfrm>
              <a:custGeom>
                <a:avLst/>
                <a:gdLst>
                  <a:gd name="T0" fmla="*/ 67 w 126"/>
                  <a:gd name="T1" fmla="*/ 4 h 147"/>
                  <a:gd name="T2" fmla="*/ 59 w 126"/>
                  <a:gd name="T3" fmla="*/ 7 h 147"/>
                  <a:gd name="T4" fmla="*/ 54 w 126"/>
                  <a:gd name="T5" fmla="*/ 10 h 147"/>
                  <a:gd name="T6" fmla="*/ 51 w 126"/>
                  <a:gd name="T7" fmla="*/ 0 h 147"/>
                  <a:gd name="T8" fmla="*/ 45 w 126"/>
                  <a:gd name="T9" fmla="*/ 3 h 147"/>
                  <a:gd name="T10" fmla="*/ 41 w 126"/>
                  <a:gd name="T11" fmla="*/ 2 h 147"/>
                  <a:gd name="T12" fmla="*/ 38 w 126"/>
                  <a:gd name="T13" fmla="*/ 9 h 147"/>
                  <a:gd name="T14" fmla="*/ 21 w 126"/>
                  <a:gd name="T15" fmla="*/ 8 h 147"/>
                  <a:gd name="T16" fmla="*/ 15 w 126"/>
                  <a:gd name="T17" fmla="*/ 5 h 147"/>
                  <a:gd name="T18" fmla="*/ 12 w 126"/>
                  <a:gd name="T19" fmla="*/ 8 h 147"/>
                  <a:gd name="T20" fmla="*/ 9 w 126"/>
                  <a:gd name="T21" fmla="*/ 9 h 147"/>
                  <a:gd name="T22" fmla="*/ 7 w 126"/>
                  <a:gd name="T23" fmla="*/ 18 h 147"/>
                  <a:gd name="T24" fmla="*/ 11 w 126"/>
                  <a:gd name="T25" fmla="*/ 27 h 147"/>
                  <a:gd name="T26" fmla="*/ 16 w 126"/>
                  <a:gd name="T27" fmla="*/ 46 h 147"/>
                  <a:gd name="T28" fmla="*/ 9 w 126"/>
                  <a:gd name="T29" fmla="*/ 50 h 147"/>
                  <a:gd name="T30" fmla="*/ 7 w 126"/>
                  <a:gd name="T31" fmla="*/ 52 h 147"/>
                  <a:gd name="T32" fmla="*/ 8 w 126"/>
                  <a:gd name="T33" fmla="*/ 57 h 147"/>
                  <a:gd name="T34" fmla="*/ 7 w 126"/>
                  <a:gd name="T35" fmla="*/ 67 h 147"/>
                  <a:gd name="T36" fmla="*/ 4 w 126"/>
                  <a:gd name="T37" fmla="*/ 67 h 147"/>
                  <a:gd name="T38" fmla="*/ 2 w 126"/>
                  <a:gd name="T39" fmla="*/ 74 h 147"/>
                  <a:gd name="T40" fmla="*/ 5 w 126"/>
                  <a:gd name="T41" fmla="*/ 86 h 147"/>
                  <a:gd name="T42" fmla="*/ 0 w 126"/>
                  <a:gd name="T43" fmla="*/ 96 h 147"/>
                  <a:gd name="T44" fmla="*/ 6 w 126"/>
                  <a:gd name="T45" fmla="*/ 103 h 147"/>
                  <a:gd name="T46" fmla="*/ 13 w 126"/>
                  <a:gd name="T47" fmla="*/ 105 h 147"/>
                  <a:gd name="T48" fmla="*/ 22 w 126"/>
                  <a:gd name="T49" fmla="*/ 115 h 147"/>
                  <a:gd name="T50" fmla="*/ 23 w 126"/>
                  <a:gd name="T51" fmla="*/ 124 h 147"/>
                  <a:gd name="T52" fmla="*/ 21 w 126"/>
                  <a:gd name="T53" fmla="*/ 127 h 147"/>
                  <a:gd name="T54" fmla="*/ 19 w 126"/>
                  <a:gd name="T55" fmla="*/ 147 h 147"/>
                  <a:gd name="T56" fmla="*/ 23 w 126"/>
                  <a:gd name="T57" fmla="*/ 147 h 147"/>
                  <a:gd name="T58" fmla="*/ 43 w 126"/>
                  <a:gd name="T59" fmla="*/ 138 h 147"/>
                  <a:gd name="T60" fmla="*/ 58 w 126"/>
                  <a:gd name="T61" fmla="*/ 132 h 147"/>
                  <a:gd name="T62" fmla="*/ 82 w 126"/>
                  <a:gd name="T63" fmla="*/ 127 h 147"/>
                  <a:gd name="T64" fmla="*/ 96 w 126"/>
                  <a:gd name="T65" fmla="*/ 127 h 147"/>
                  <a:gd name="T66" fmla="*/ 110 w 126"/>
                  <a:gd name="T67" fmla="*/ 132 h 147"/>
                  <a:gd name="T68" fmla="*/ 121 w 126"/>
                  <a:gd name="T69" fmla="*/ 132 h 147"/>
                  <a:gd name="T70" fmla="*/ 122 w 126"/>
                  <a:gd name="T71" fmla="*/ 122 h 147"/>
                  <a:gd name="T72" fmla="*/ 112 w 126"/>
                  <a:gd name="T73" fmla="*/ 102 h 147"/>
                  <a:gd name="T74" fmla="*/ 118 w 126"/>
                  <a:gd name="T75" fmla="*/ 75 h 147"/>
                  <a:gd name="T76" fmla="*/ 126 w 126"/>
                  <a:gd name="T77" fmla="*/ 55 h 147"/>
                  <a:gd name="T78" fmla="*/ 122 w 126"/>
                  <a:gd name="T79" fmla="*/ 21 h 147"/>
                  <a:gd name="T80" fmla="*/ 107 w 126"/>
                  <a:gd name="T81" fmla="*/ 15 h 147"/>
                  <a:gd name="T82" fmla="*/ 97 w 126"/>
                  <a:gd name="T83" fmla="*/ 16 h 147"/>
                  <a:gd name="T84" fmla="*/ 90 w 126"/>
                  <a:gd name="T85" fmla="*/ 22 h 147"/>
                  <a:gd name="T86" fmla="*/ 81 w 126"/>
                  <a:gd name="T87" fmla="*/ 17 h 147"/>
                  <a:gd name="T88" fmla="*/ 77 w 126"/>
                  <a:gd name="T89" fmla="*/ 8 h 147"/>
                  <a:gd name="T90" fmla="*/ 67 w 126"/>
                  <a:gd name="T91" fmla="*/ 4 h 147"/>
                  <a:gd name="T92" fmla="*/ 67 w 126"/>
                  <a:gd name="T93" fmla="*/ 4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26" h="147">
                    <a:moveTo>
                      <a:pt x="67" y="4"/>
                    </a:moveTo>
                    <a:lnTo>
                      <a:pt x="59" y="7"/>
                    </a:lnTo>
                    <a:lnTo>
                      <a:pt x="54" y="10"/>
                    </a:lnTo>
                    <a:lnTo>
                      <a:pt x="51" y="0"/>
                    </a:lnTo>
                    <a:lnTo>
                      <a:pt x="45" y="3"/>
                    </a:lnTo>
                    <a:lnTo>
                      <a:pt x="41" y="2"/>
                    </a:lnTo>
                    <a:lnTo>
                      <a:pt x="38" y="9"/>
                    </a:lnTo>
                    <a:lnTo>
                      <a:pt x="21" y="8"/>
                    </a:lnTo>
                    <a:lnTo>
                      <a:pt x="15" y="5"/>
                    </a:lnTo>
                    <a:lnTo>
                      <a:pt x="12" y="8"/>
                    </a:lnTo>
                    <a:lnTo>
                      <a:pt x="9" y="9"/>
                    </a:lnTo>
                    <a:lnTo>
                      <a:pt x="7" y="18"/>
                    </a:lnTo>
                    <a:lnTo>
                      <a:pt x="11" y="27"/>
                    </a:lnTo>
                    <a:lnTo>
                      <a:pt x="16" y="46"/>
                    </a:lnTo>
                    <a:lnTo>
                      <a:pt x="9" y="50"/>
                    </a:lnTo>
                    <a:lnTo>
                      <a:pt x="7" y="52"/>
                    </a:lnTo>
                    <a:lnTo>
                      <a:pt x="8" y="57"/>
                    </a:lnTo>
                    <a:lnTo>
                      <a:pt x="7" y="67"/>
                    </a:lnTo>
                    <a:lnTo>
                      <a:pt x="4" y="67"/>
                    </a:lnTo>
                    <a:lnTo>
                      <a:pt x="2" y="74"/>
                    </a:lnTo>
                    <a:lnTo>
                      <a:pt x="5" y="86"/>
                    </a:lnTo>
                    <a:lnTo>
                      <a:pt x="0" y="96"/>
                    </a:lnTo>
                    <a:lnTo>
                      <a:pt x="6" y="103"/>
                    </a:lnTo>
                    <a:lnTo>
                      <a:pt x="13" y="105"/>
                    </a:lnTo>
                    <a:lnTo>
                      <a:pt x="22" y="115"/>
                    </a:lnTo>
                    <a:lnTo>
                      <a:pt x="23" y="124"/>
                    </a:lnTo>
                    <a:lnTo>
                      <a:pt x="21" y="127"/>
                    </a:lnTo>
                    <a:lnTo>
                      <a:pt x="19" y="147"/>
                    </a:lnTo>
                    <a:lnTo>
                      <a:pt x="23" y="147"/>
                    </a:lnTo>
                    <a:lnTo>
                      <a:pt x="43" y="138"/>
                    </a:lnTo>
                    <a:lnTo>
                      <a:pt x="58" y="132"/>
                    </a:lnTo>
                    <a:lnTo>
                      <a:pt x="82" y="127"/>
                    </a:lnTo>
                    <a:lnTo>
                      <a:pt x="96" y="127"/>
                    </a:lnTo>
                    <a:lnTo>
                      <a:pt x="110" y="132"/>
                    </a:lnTo>
                    <a:lnTo>
                      <a:pt x="121" y="132"/>
                    </a:lnTo>
                    <a:lnTo>
                      <a:pt x="122" y="122"/>
                    </a:lnTo>
                    <a:lnTo>
                      <a:pt x="112" y="102"/>
                    </a:lnTo>
                    <a:lnTo>
                      <a:pt x="118" y="75"/>
                    </a:lnTo>
                    <a:lnTo>
                      <a:pt x="126" y="55"/>
                    </a:lnTo>
                    <a:lnTo>
                      <a:pt x="122" y="21"/>
                    </a:lnTo>
                    <a:lnTo>
                      <a:pt x="107" y="15"/>
                    </a:lnTo>
                    <a:lnTo>
                      <a:pt x="97" y="16"/>
                    </a:lnTo>
                    <a:lnTo>
                      <a:pt x="90" y="22"/>
                    </a:lnTo>
                    <a:lnTo>
                      <a:pt x="81" y="17"/>
                    </a:lnTo>
                    <a:lnTo>
                      <a:pt x="77" y="8"/>
                    </a:lnTo>
                    <a:lnTo>
                      <a:pt x="67" y="4"/>
                    </a:lnTo>
                    <a:lnTo>
                      <a:pt x="67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EF00FDD-80DD-85FC-2C83-5C0B6E2DB0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4912" y="3997326"/>
                <a:ext cx="250825" cy="420688"/>
              </a:xfrm>
              <a:custGeom>
                <a:avLst/>
                <a:gdLst>
                  <a:gd name="T0" fmla="*/ 132 w 158"/>
                  <a:gd name="T1" fmla="*/ 48 h 265"/>
                  <a:gd name="T2" fmla="*/ 133 w 158"/>
                  <a:gd name="T3" fmla="*/ 31 h 265"/>
                  <a:gd name="T4" fmla="*/ 131 w 158"/>
                  <a:gd name="T5" fmla="*/ 16 h 265"/>
                  <a:gd name="T6" fmla="*/ 123 w 158"/>
                  <a:gd name="T7" fmla="*/ 0 h 265"/>
                  <a:gd name="T8" fmla="*/ 117 w 158"/>
                  <a:gd name="T9" fmla="*/ 2 h 265"/>
                  <a:gd name="T10" fmla="*/ 116 w 158"/>
                  <a:gd name="T11" fmla="*/ 9 h 265"/>
                  <a:gd name="T12" fmla="*/ 125 w 158"/>
                  <a:gd name="T13" fmla="*/ 19 h 265"/>
                  <a:gd name="T14" fmla="*/ 123 w 158"/>
                  <a:gd name="T15" fmla="*/ 23 h 265"/>
                  <a:gd name="T16" fmla="*/ 122 w 158"/>
                  <a:gd name="T17" fmla="*/ 31 h 265"/>
                  <a:gd name="T18" fmla="*/ 104 w 158"/>
                  <a:gd name="T19" fmla="*/ 50 h 265"/>
                  <a:gd name="T20" fmla="*/ 99 w 158"/>
                  <a:gd name="T21" fmla="*/ 64 h 265"/>
                  <a:gd name="T22" fmla="*/ 97 w 158"/>
                  <a:gd name="T23" fmla="*/ 77 h 265"/>
                  <a:gd name="T24" fmla="*/ 92 w 158"/>
                  <a:gd name="T25" fmla="*/ 82 h 265"/>
                  <a:gd name="T26" fmla="*/ 88 w 158"/>
                  <a:gd name="T27" fmla="*/ 99 h 265"/>
                  <a:gd name="T28" fmla="*/ 76 w 158"/>
                  <a:gd name="T29" fmla="*/ 108 h 265"/>
                  <a:gd name="T30" fmla="*/ 74 w 158"/>
                  <a:gd name="T31" fmla="*/ 120 h 265"/>
                  <a:gd name="T32" fmla="*/ 69 w 158"/>
                  <a:gd name="T33" fmla="*/ 130 h 265"/>
                  <a:gd name="T34" fmla="*/ 67 w 158"/>
                  <a:gd name="T35" fmla="*/ 140 h 265"/>
                  <a:gd name="T36" fmla="*/ 53 w 158"/>
                  <a:gd name="T37" fmla="*/ 149 h 265"/>
                  <a:gd name="T38" fmla="*/ 41 w 158"/>
                  <a:gd name="T39" fmla="*/ 138 h 265"/>
                  <a:gd name="T40" fmla="*/ 33 w 158"/>
                  <a:gd name="T41" fmla="*/ 139 h 265"/>
                  <a:gd name="T42" fmla="*/ 20 w 158"/>
                  <a:gd name="T43" fmla="*/ 152 h 265"/>
                  <a:gd name="T44" fmla="*/ 15 w 158"/>
                  <a:gd name="T45" fmla="*/ 153 h 265"/>
                  <a:gd name="T46" fmla="*/ 4 w 158"/>
                  <a:gd name="T47" fmla="*/ 176 h 265"/>
                  <a:gd name="T48" fmla="*/ 0 w 158"/>
                  <a:gd name="T49" fmla="*/ 192 h 265"/>
                  <a:gd name="T50" fmla="*/ 0 w 158"/>
                  <a:gd name="T51" fmla="*/ 199 h 265"/>
                  <a:gd name="T52" fmla="*/ 4 w 158"/>
                  <a:gd name="T53" fmla="*/ 203 h 265"/>
                  <a:gd name="T54" fmla="*/ 9 w 158"/>
                  <a:gd name="T55" fmla="*/ 213 h 265"/>
                  <a:gd name="T56" fmla="*/ 18 w 158"/>
                  <a:gd name="T57" fmla="*/ 218 h 265"/>
                  <a:gd name="T58" fmla="*/ 27 w 158"/>
                  <a:gd name="T59" fmla="*/ 233 h 265"/>
                  <a:gd name="T60" fmla="*/ 24 w 158"/>
                  <a:gd name="T61" fmla="*/ 251 h 265"/>
                  <a:gd name="T62" fmla="*/ 58 w 158"/>
                  <a:gd name="T63" fmla="*/ 252 h 265"/>
                  <a:gd name="T64" fmla="*/ 68 w 158"/>
                  <a:gd name="T65" fmla="*/ 251 h 265"/>
                  <a:gd name="T66" fmla="*/ 80 w 158"/>
                  <a:gd name="T67" fmla="*/ 254 h 265"/>
                  <a:gd name="T68" fmla="*/ 93 w 158"/>
                  <a:gd name="T69" fmla="*/ 251 h 265"/>
                  <a:gd name="T70" fmla="*/ 96 w 158"/>
                  <a:gd name="T71" fmla="*/ 252 h 265"/>
                  <a:gd name="T72" fmla="*/ 122 w 158"/>
                  <a:gd name="T73" fmla="*/ 253 h 265"/>
                  <a:gd name="T74" fmla="*/ 139 w 158"/>
                  <a:gd name="T75" fmla="*/ 260 h 265"/>
                  <a:gd name="T76" fmla="*/ 156 w 158"/>
                  <a:gd name="T77" fmla="*/ 265 h 265"/>
                  <a:gd name="T78" fmla="*/ 158 w 158"/>
                  <a:gd name="T79" fmla="*/ 252 h 265"/>
                  <a:gd name="T80" fmla="*/ 155 w 158"/>
                  <a:gd name="T81" fmla="*/ 246 h 265"/>
                  <a:gd name="T82" fmla="*/ 154 w 158"/>
                  <a:gd name="T83" fmla="*/ 234 h 265"/>
                  <a:gd name="T84" fmla="*/ 144 w 158"/>
                  <a:gd name="T85" fmla="*/ 227 h 265"/>
                  <a:gd name="T86" fmla="*/ 136 w 158"/>
                  <a:gd name="T87" fmla="*/ 215 h 265"/>
                  <a:gd name="T88" fmla="*/ 134 w 158"/>
                  <a:gd name="T89" fmla="*/ 206 h 265"/>
                  <a:gd name="T90" fmla="*/ 125 w 158"/>
                  <a:gd name="T91" fmla="*/ 193 h 265"/>
                  <a:gd name="T92" fmla="*/ 127 w 158"/>
                  <a:gd name="T93" fmla="*/ 187 h 265"/>
                  <a:gd name="T94" fmla="*/ 124 w 158"/>
                  <a:gd name="T95" fmla="*/ 177 h 265"/>
                  <a:gd name="T96" fmla="*/ 126 w 158"/>
                  <a:gd name="T97" fmla="*/ 158 h 265"/>
                  <a:gd name="T98" fmla="*/ 130 w 158"/>
                  <a:gd name="T99" fmla="*/ 154 h 265"/>
                  <a:gd name="T100" fmla="*/ 141 w 158"/>
                  <a:gd name="T101" fmla="*/ 130 h 265"/>
                  <a:gd name="T102" fmla="*/ 144 w 158"/>
                  <a:gd name="T103" fmla="*/ 123 h 265"/>
                  <a:gd name="T104" fmla="*/ 138 w 158"/>
                  <a:gd name="T105" fmla="*/ 106 h 265"/>
                  <a:gd name="T106" fmla="*/ 134 w 158"/>
                  <a:gd name="T107" fmla="*/ 97 h 265"/>
                  <a:gd name="T108" fmla="*/ 125 w 158"/>
                  <a:gd name="T109" fmla="*/ 92 h 265"/>
                  <a:gd name="T110" fmla="*/ 113 w 158"/>
                  <a:gd name="T111" fmla="*/ 79 h 265"/>
                  <a:gd name="T112" fmla="*/ 117 w 158"/>
                  <a:gd name="T113" fmla="*/ 68 h 265"/>
                  <a:gd name="T114" fmla="*/ 127 w 158"/>
                  <a:gd name="T115" fmla="*/ 70 h 265"/>
                  <a:gd name="T116" fmla="*/ 132 w 158"/>
                  <a:gd name="T117" fmla="*/ 68 h 265"/>
                  <a:gd name="T118" fmla="*/ 144 w 158"/>
                  <a:gd name="T119" fmla="*/ 69 h 265"/>
                  <a:gd name="T120" fmla="*/ 132 w 158"/>
                  <a:gd name="T121" fmla="*/ 48 h 265"/>
                  <a:gd name="T122" fmla="*/ 132 w 158"/>
                  <a:gd name="T123" fmla="*/ 48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58" h="265">
                    <a:moveTo>
                      <a:pt x="132" y="48"/>
                    </a:moveTo>
                    <a:lnTo>
                      <a:pt x="133" y="31"/>
                    </a:lnTo>
                    <a:lnTo>
                      <a:pt x="131" y="16"/>
                    </a:lnTo>
                    <a:lnTo>
                      <a:pt x="123" y="0"/>
                    </a:lnTo>
                    <a:lnTo>
                      <a:pt x="117" y="2"/>
                    </a:lnTo>
                    <a:lnTo>
                      <a:pt x="116" y="9"/>
                    </a:lnTo>
                    <a:lnTo>
                      <a:pt x="125" y="19"/>
                    </a:lnTo>
                    <a:lnTo>
                      <a:pt x="123" y="23"/>
                    </a:lnTo>
                    <a:lnTo>
                      <a:pt x="122" y="31"/>
                    </a:lnTo>
                    <a:lnTo>
                      <a:pt x="104" y="50"/>
                    </a:lnTo>
                    <a:lnTo>
                      <a:pt x="99" y="64"/>
                    </a:lnTo>
                    <a:lnTo>
                      <a:pt x="97" y="77"/>
                    </a:lnTo>
                    <a:lnTo>
                      <a:pt x="92" y="82"/>
                    </a:lnTo>
                    <a:lnTo>
                      <a:pt x="88" y="99"/>
                    </a:lnTo>
                    <a:lnTo>
                      <a:pt x="76" y="108"/>
                    </a:lnTo>
                    <a:lnTo>
                      <a:pt x="74" y="120"/>
                    </a:lnTo>
                    <a:lnTo>
                      <a:pt x="69" y="130"/>
                    </a:lnTo>
                    <a:lnTo>
                      <a:pt x="67" y="140"/>
                    </a:lnTo>
                    <a:lnTo>
                      <a:pt x="53" y="149"/>
                    </a:lnTo>
                    <a:lnTo>
                      <a:pt x="41" y="138"/>
                    </a:lnTo>
                    <a:lnTo>
                      <a:pt x="33" y="139"/>
                    </a:lnTo>
                    <a:lnTo>
                      <a:pt x="20" y="152"/>
                    </a:lnTo>
                    <a:lnTo>
                      <a:pt x="15" y="153"/>
                    </a:lnTo>
                    <a:lnTo>
                      <a:pt x="4" y="176"/>
                    </a:lnTo>
                    <a:lnTo>
                      <a:pt x="0" y="192"/>
                    </a:lnTo>
                    <a:lnTo>
                      <a:pt x="0" y="199"/>
                    </a:lnTo>
                    <a:lnTo>
                      <a:pt x="4" y="203"/>
                    </a:lnTo>
                    <a:lnTo>
                      <a:pt x="9" y="213"/>
                    </a:lnTo>
                    <a:lnTo>
                      <a:pt x="18" y="218"/>
                    </a:lnTo>
                    <a:lnTo>
                      <a:pt x="27" y="233"/>
                    </a:lnTo>
                    <a:lnTo>
                      <a:pt x="24" y="251"/>
                    </a:lnTo>
                    <a:lnTo>
                      <a:pt x="58" y="252"/>
                    </a:lnTo>
                    <a:lnTo>
                      <a:pt x="68" y="251"/>
                    </a:lnTo>
                    <a:lnTo>
                      <a:pt x="80" y="254"/>
                    </a:lnTo>
                    <a:lnTo>
                      <a:pt x="93" y="251"/>
                    </a:lnTo>
                    <a:lnTo>
                      <a:pt x="96" y="252"/>
                    </a:lnTo>
                    <a:lnTo>
                      <a:pt x="122" y="253"/>
                    </a:lnTo>
                    <a:lnTo>
                      <a:pt x="139" y="260"/>
                    </a:lnTo>
                    <a:lnTo>
                      <a:pt x="156" y="265"/>
                    </a:lnTo>
                    <a:lnTo>
                      <a:pt x="158" y="252"/>
                    </a:lnTo>
                    <a:lnTo>
                      <a:pt x="155" y="246"/>
                    </a:lnTo>
                    <a:lnTo>
                      <a:pt x="154" y="234"/>
                    </a:lnTo>
                    <a:lnTo>
                      <a:pt x="144" y="227"/>
                    </a:lnTo>
                    <a:lnTo>
                      <a:pt x="136" y="215"/>
                    </a:lnTo>
                    <a:lnTo>
                      <a:pt x="134" y="206"/>
                    </a:lnTo>
                    <a:lnTo>
                      <a:pt x="125" y="193"/>
                    </a:lnTo>
                    <a:lnTo>
                      <a:pt x="127" y="187"/>
                    </a:lnTo>
                    <a:lnTo>
                      <a:pt x="124" y="177"/>
                    </a:lnTo>
                    <a:lnTo>
                      <a:pt x="126" y="158"/>
                    </a:lnTo>
                    <a:lnTo>
                      <a:pt x="130" y="154"/>
                    </a:lnTo>
                    <a:lnTo>
                      <a:pt x="141" y="130"/>
                    </a:lnTo>
                    <a:lnTo>
                      <a:pt x="144" y="123"/>
                    </a:lnTo>
                    <a:lnTo>
                      <a:pt x="138" y="106"/>
                    </a:lnTo>
                    <a:lnTo>
                      <a:pt x="134" y="97"/>
                    </a:lnTo>
                    <a:lnTo>
                      <a:pt x="125" y="92"/>
                    </a:lnTo>
                    <a:lnTo>
                      <a:pt x="113" y="79"/>
                    </a:lnTo>
                    <a:lnTo>
                      <a:pt x="117" y="68"/>
                    </a:lnTo>
                    <a:lnTo>
                      <a:pt x="127" y="70"/>
                    </a:lnTo>
                    <a:lnTo>
                      <a:pt x="132" y="68"/>
                    </a:lnTo>
                    <a:lnTo>
                      <a:pt x="144" y="69"/>
                    </a:lnTo>
                    <a:lnTo>
                      <a:pt x="132" y="48"/>
                    </a:lnTo>
                    <a:lnTo>
                      <a:pt x="132" y="4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B6A25C3-EB2F-D642-22AD-9A6A5C48FD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5562" y="4284663"/>
                <a:ext cx="635000" cy="698500"/>
              </a:xfrm>
              <a:custGeom>
                <a:avLst/>
                <a:gdLst>
                  <a:gd name="T0" fmla="*/ 275 w 400"/>
                  <a:gd name="T1" fmla="*/ 2 h 440"/>
                  <a:gd name="T2" fmla="*/ 257 w 400"/>
                  <a:gd name="T3" fmla="*/ 4 h 440"/>
                  <a:gd name="T4" fmla="*/ 221 w 400"/>
                  <a:gd name="T5" fmla="*/ 15 h 440"/>
                  <a:gd name="T6" fmla="*/ 184 w 400"/>
                  <a:gd name="T7" fmla="*/ 23 h 440"/>
                  <a:gd name="T8" fmla="*/ 142 w 400"/>
                  <a:gd name="T9" fmla="*/ 13 h 440"/>
                  <a:gd name="T10" fmla="*/ 131 w 400"/>
                  <a:gd name="T11" fmla="*/ 56 h 440"/>
                  <a:gd name="T12" fmla="*/ 118 w 400"/>
                  <a:gd name="T13" fmla="*/ 105 h 440"/>
                  <a:gd name="T14" fmla="*/ 115 w 400"/>
                  <a:gd name="T15" fmla="*/ 136 h 440"/>
                  <a:gd name="T16" fmla="*/ 90 w 400"/>
                  <a:gd name="T17" fmla="*/ 166 h 440"/>
                  <a:gd name="T18" fmla="*/ 76 w 400"/>
                  <a:gd name="T19" fmla="*/ 217 h 440"/>
                  <a:gd name="T20" fmla="*/ 43 w 400"/>
                  <a:gd name="T21" fmla="*/ 239 h 440"/>
                  <a:gd name="T22" fmla="*/ 23 w 400"/>
                  <a:gd name="T23" fmla="*/ 241 h 440"/>
                  <a:gd name="T24" fmla="*/ 7 w 400"/>
                  <a:gd name="T25" fmla="*/ 249 h 440"/>
                  <a:gd name="T26" fmla="*/ 3 w 400"/>
                  <a:gd name="T27" fmla="*/ 270 h 440"/>
                  <a:gd name="T28" fmla="*/ 26 w 400"/>
                  <a:gd name="T29" fmla="*/ 264 h 440"/>
                  <a:gd name="T30" fmla="*/ 98 w 400"/>
                  <a:gd name="T31" fmla="*/ 296 h 440"/>
                  <a:gd name="T32" fmla="*/ 125 w 400"/>
                  <a:gd name="T33" fmla="*/ 315 h 440"/>
                  <a:gd name="T34" fmla="*/ 146 w 400"/>
                  <a:gd name="T35" fmla="*/ 309 h 440"/>
                  <a:gd name="T36" fmla="*/ 166 w 400"/>
                  <a:gd name="T37" fmla="*/ 290 h 440"/>
                  <a:gd name="T38" fmla="*/ 200 w 400"/>
                  <a:gd name="T39" fmla="*/ 298 h 440"/>
                  <a:gd name="T40" fmla="*/ 201 w 400"/>
                  <a:gd name="T41" fmla="*/ 336 h 440"/>
                  <a:gd name="T42" fmla="*/ 208 w 400"/>
                  <a:gd name="T43" fmla="*/ 389 h 440"/>
                  <a:gd name="T44" fmla="*/ 235 w 400"/>
                  <a:gd name="T45" fmla="*/ 383 h 440"/>
                  <a:gd name="T46" fmla="*/ 252 w 400"/>
                  <a:gd name="T47" fmla="*/ 392 h 440"/>
                  <a:gd name="T48" fmla="*/ 282 w 400"/>
                  <a:gd name="T49" fmla="*/ 404 h 440"/>
                  <a:gd name="T50" fmla="*/ 316 w 400"/>
                  <a:gd name="T51" fmla="*/ 414 h 440"/>
                  <a:gd name="T52" fmla="*/ 348 w 400"/>
                  <a:gd name="T53" fmla="*/ 440 h 440"/>
                  <a:gd name="T54" fmla="*/ 357 w 400"/>
                  <a:gd name="T55" fmla="*/ 418 h 440"/>
                  <a:gd name="T56" fmla="*/ 340 w 400"/>
                  <a:gd name="T57" fmla="*/ 381 h 440"/>
                  <a:gd name="T58" fmla="*/ 346 w 400"/>
                  <a:gd name="T59" fmla="*/ 328 h 440"/>
                  <a:gd name="T60" fmla="*/ 384 w 400"/>
                  <a:gd name="T61" fmla="*/ 322 h 440"/>
                  <a:gd name="T62" fmla="*/ 377 w 400"/>
                  <a:gd name="T63" fmla="*/ 298 h 440"/>
                  <a:gd name="T64" fmla="*/ 361 w 400"/>
                  <a:gd name="T65" fmla="*/ 259 h 440"/>
                  <a:gd name="T66" fmla="*/ 360 w 400"/>
                  <a:gd name="T67" fmla="*/ 207 h 440"/>
                  <a:gd name="T68" fmla="*/ 356 w 400"/>
                  <a:gd name="T69" fmla="*/ 179 h 440"/>
                  <a:gd name="T70" fmla="*/ 366 w 400"/>
                  <a:gd name="T71" fmla="*/ 157 h 440"/>
                  <a:gd name="T72" fmla="*/ 372 w 400"/>
                  <a:gd name="T73" fmla="*/ 111 h 440"/>
                  <a:gd name="T74" fmla="*/ 392 w 400"/>
                  <a:gd name="T75" fmla="*/ 81 h 440"/>
                  <a:gd name="T76" fmla="*/ 392 w 400"/>
                  <a:gd name="T77" fmla="*/ 41 h 440"/>
                  <a:gd name="T78" fmla="*/ 368 w 400"/>
                  <a:gd name="T79" fmla="*/ 16 h 440"/>
                  <a:gd name="T80" fmla="*/ 341 w 400"/>
                  <a:gd name="T81" fmla="*/ 24 h 440"/>
                  <a:gd name="T82" fmla="*/ 312 w 400"/>
                  <a:gd name="T83" fmla="*/ 3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00" h="440">
                    <a:moveTo>
                      <a:pt x="299" y="3"/>
                    </a:moveTo>
                    <a:lnTo>
                      <a:pt x="282" y="0"/>
                    </a:lnTo>
                    <a:lnTo>
                      <a:pt x="275" y="2"/>
                    </a:lnTo>
                    <a:lnTo>
                      <a:pt x="272" y="8"/>
                    </a:lnTo>
                    <a:lnTo>
                      <a:pt x="265" y="9"/>
                    </a:lnTo>
                    <a:lnTo>
                      <a:pt x="257" y="4"/>
                    </a:lnTo>
                    <a:lnTo>
                      <a:pt x="234" y="15"/>
                    </a:lnTo>
                    <a:lnTo>
                      <a:pt x="224" y="13"/>
                    </a:lnTo>
                    <a:lnTo>
                      <a:pt x="221" y="15"/>
                    </a:lnTo>
                    <a:lnTo>
                      <a:pt x="215" y="29"/>
                    </a:lnTo>
                    <a:lnTo>
                      <a:pt x="199" y="24"/>
                    </a:lnTo>
                    <a:lnTo>
                      <a:pt x="184" y="23"/>
                    </a:lnTo>
                    <a:lnTo>
                      <a:pt x="170" y="13"/>
                    </a:lnTo>
                    <a:lnTo>
                      <a:pt x="153" y="6"/>
                    </a:lnTo>
                    <a:lnTo>
                      <a:pt x="142" y="13"/>
                    </a:lnTo>
                    <a:lnTo>
                      <a:pt x="134" y="25"/>
                    </a:lnTo>
                    <a:lnTo>
                      <a:pt x="132" y="42"/>
                    </a:lnTo>
                    <a:lnTo>
                      <a:pt x="131" y="56"/>
                    </a:lnTo>
                    <a:lnTo>
                      <a:pt x="125" y="68"/>
                    </a:lnTo>
                    <a:lnTo>
                      <a:pt x="121" y="83"/>
                    </a:lnTo>
                    <a:lnTo>
                      <a:pt x="118" y="105"/>
                    </a:lnTo>
                    <a:lnTo>
                      <a:pt x="120" y="118"/>
                    </a:lnTo>
                    <a:lnTo>
                      <a:pt x="116" y="126"/>
                    </a:lnTo>
                    <a:lnTo>
                      <a:pt x="115" y="136"/>
                    </a:lnTo>
                    <a:lnTo>
                      <a:pt x="113" y="143"/>
                    </a:lnTo>
                    <a:lnTo>
                      <a:pt x="99" y="154"/>
                    </a:lnTo>
                    <a:lnTo>
                      <a:pt x="90" y="166"/>
                    </a:lnTo>
                    <a:lnTo>
                      <a:pt x="81" y="190"/>
                    </a:lnTo>
                    <a:lnTo>
                      <a:pt x="81" y="209"/>
                    </a:lnTo>
                    <a:lnTo>
                      <a:pt x="76" y="217"/>
                    </a:lnTo>
                    <a:lnTo>
                      <a:pt x="64" y="228"/>
                    </a:lnTo>
                    <a:lnTo>
                      <a:pt x="51" y="243"/>
                    </a:lnTo>
                    <a:lnTo>
                      <a:pt x="43" y="239"/>
                    </a:lnTo>
                    <a:lnTo>
                      <a:pt x="41" y="233"/>
                    </a:lnTo>
                    <a:lnTo>
                      <a:pt x="30" y="232"/>
                    </a:lnTo>
                    <a:lnTo>
                      <a:pt x="23" y="241"/>
                    </a:lnTo>
                    <a:lnTo>
                      <a:pt x="17" y="238"/>
                    </a:lnTo>
                    <a:lnTo>
                      <a:pt x="10" y="244"/>
                    </a:lnTo>
                    <a:lnTo>
                      <a:pt x="7" y="249"/>
                    </a:lnTo>
                    <a:lnTo>
                      <a:pt x="6" y="260"/>
                    </a:lnTo>
                    <a:lnTo>
                      <a:pt x="0" y="263"/>
                    </a:lnTo>
                    <a:lnTo>
                      <a:pt x="3" y="270"/>
                    </a:lnTo>
                    <a:lnTo>
                      <a:pt x="12" y="266"/>
                    </a:lnTo>
                    <a:lnTo>
                      <a:pt x="18" y="267"/>
                    </a:lnTo>
                    <a:lnTo>
                      <a:pt x="26" y="264"/>
                    </a:lnTo>
                    <a:lnTo>
                      <a:pt x="87" y="264"/>
                    </a:lnTo>
                    <a:lnTo>
                      <a:pt x="92" y="282"/>
                    </a:lnTo>
                    <a:lnTo>
                      <a:pt x="98" y="296"/>
                    </a:lnTo>
                    <a:lnTo>
                      <a:pt x="103" y="305"/>
                    </a:lnTo>
                    <a:lnTo>
                      <a:pt x="110" y="317"/>
                    </a:lnTo>
                    <a:lnTo>
                      <a:pt x="125" y="315"/>
                    </a:lnTo>
                    <a:lnTo>
                      <a:pt x="132" y="311"/>
                    </a:lnTo>
                    <a:lnTo>
                      <a:pt x="143" y="315"/>
                    </a:lnTo>
                    <a:lnTo>
                      <a:pt x="146" y="309"/>
                    </a:lnTo>
                    <a:lnTo>
                      <a:pt x="152" y="295"/>
                    </a:lnTo>
                    <a:lnTo>
                      <a:pt x="165" y="294"/>
                    </a:lnTo>
                    <a:lnTo>
                      <a:pt x="166" y="290"/>
                    </a:lnTo>
                    <a:lnTo>
                      <a:pt x="177" y="290"/>
                    </a:lnTo>
                    <a:lnTo>
                      <a:pt x="175" y="298"/>
                    </a:lnTo>
                    <a:lnTo>
                      <a:pt x="200" y="298"/>
                    </a:lnTo>
                    <a:lnTo>
                      <a:pt x="200" y="313"/>
                    </a:lnTo>
                    <a:lnTo>
                      <a:pt x="205" y="322"/>
                    </a:lnTo>
                    <a:lnTo>
                      <a:pt x="201" y="336"/>
                    </a:lnTo>
                    <a:lnTo>
                      <a:pt x="202" y="351"/>
                    </a:lnTo>
                    <a:lnTo>
                      <a:pt x="209" y="360"/>
                    </a:lnTo>
                    <a:lnTo>
                      <a:pt x="208" y="389"/>
                    </a:lnTo>
                    <a:lnTo>
                      <a:pt x="213" y="386"/>
                    </a:lnTo>
                    <a:lnTo>
                      <a:pt x="222" y="387"/>
                    </a:lnTo>
                    <a:lnTo>
                      <a:pt x="235" y="383"/>
                    </a:lnTo>
                    <a:lnTo>
                      <a:pt x="245" y="385"/>
                    </a:lnTo>
                    <a:lnTo>
                      <a:pt x="251" y="385"/>
                    </a:lnTo>
                    <a:lnTo>
                      <a:pt x="252" y="392"/>
                    </a:lnTo>
                    <a:lnTo>
                      <a:pt x="263" y="392"/>
                    </a:lnTo>
                    <a:lnTo>
                      <a:pt x="276" y="394"/>
                    </a:lnTo>
                    <a:lnTo>
                      <a:pt x="282" y="404"/>
                    </a:lnTo>
                    <a:lnTo>
                      <a:pt x="299" y="408"/>
                    </a:lnTo>
                    <a:lnTo>
                      <a:pt x="312" y="401"/>
                    </a:lnTo>
                    <a:lnTo>
                      <a:pt x="316" y="414"/>
                    </a:lnTo>
                    <a:lnTo>
                      <a:pt x="333" y="417"/>
                    </a:lnTo>
                    <a:lnTo>
                      <a:pt x="340" y="427"/>
                    </a:lnTo>
                    <a:lnTo>
                      <a:pt x="348" y="440"/>
                    </a:lnTo>
                    <a:lnTo>
                      <a:pt x="364" y="440"/>
                    </a:lnTo>
                    <a:lnTo>
                      <a:pt x="363" y="414"/>
                    </a:lnTo>
                    <a:lnTo>
                      <a:pt x="357" y="418"/>
                    </a:lnTo>
                    <a:lnTo>
                      <a:pt x="342" y="409"/>
                    </a:lnTo>
                    <a:lnTo>
                      <a:pt x="337" y="405"/>
                    </a:lnTo>
                    <a:lnTo>
                      <a:pt x="340" y="381"/>
                    </a:lnTo>
                    <a:lnTo>
                      <a:pt x="345" y="353"/>
                    </a:lnTo>
                    <a:lnTo>
                      <a:pt x="340" y="343"/>
                    </a:lnTo>
                    <a:lnTo>
                      <a:pt x="346" y="328"/>
                    </a:lnTo>
                    <a:lnTo>
                      <a:pt x="352" y="325"/>
                    </a:lnTo>
                    <a:lnTo>
                      <a:pt x="380" y="320"/>
                    </a:lnTo>
                    <a:lnTo>
                      <a:pt x="384" y="322"/>
                    </a:lnTo>
                    <a:lnTo>
                      <a:pt x="385" y="318"/>
                    </a:lnTo>
                    <a:lnTo>
                      <a:pt x="379" y="311"/>
                    </a:lnTo>
                    <a:lnTo>
                      <a:pt x="377" y="298"/>
                    </a:lnTo>
                    <a:lnTo>
                      <a:pt x="364" y="285"/>
                    </a:lnTo>
                    <a:lnTo>
                      <a:pt x="357" y="268"/>
                    </a:lnTo>
                    <a:lnTo>
                      <a:pt x="361" y="259"/>
                    </a:lnTo>
                    <a:lnTo>
                      <a:pt x="355" y="245"/>
                    </a:lnTo>
                    <a:lnTo>
                      <a:pt x="359" y="207"/>
                    </a:lnTo>
                    <a:lnTo>
                      <a:pt x="360" y="207"/>
                    </a:lnTo>
                    <a:lnTo>
                      <a:pt x="359" y="203"/>
                    </a:lnTo>
                    <a:lnTo>
                      <a:pt x="354" y="193"/>
                    </a:lnTo>
                    <a:lnTo>
                      <a:pt x="356" y="179"/>
                    </a:lnTo>
                    <a:lnTo>
                      <a:pt x="359" y="178"/>
                    </a:lnTo>
                    <a:lnTo>
                      <a:pt x="360" y="164"/>
                    </a:lnTo>
                    <a:lnTo>
                      <a:pt x="366" y="157"/>
                    </a:lnTo>
                    <a:lnTo>
                      <a:pt x="366" y="139"/>
                    </a:lnTo>
                    <a:lnTo>
                      <a:pt x="371" y="130"/>
                    </a:lnTo>
                    <a:lnTo>
                      <a:pt x="372" y="111"/>
                    </a:lnTo>
                    <a:lnTo>
                      <a:pt x="377" y="100"/>
                    </a:lnTo>
                    <a:lnTo>
                      <a:pt x="385" y="87"/>
                    </a:lnTo>
                    <a:lnTo>
                      <a:pt x="392" y="81"/>
                    </a:lnTo>
                    <a:lnTo>
                      <a:pt x="400" y="72"/>
                    </a:lnTo>
                    <a:lnTo>
                      <a:pt x="391" y="69"/>
                    </a:lnTo>
                    <a:lnTo>
                      <a:pt x="392" y="41"/>
                    </a:lnTo>
                    <a:lnTo>
                      <a:pt x="392" y="41"/>
                    </a:lnTo>
                    <a:lnTo>
                      <a:pt x="374" y="25"/>
                    </a:lnTo>
                    <a:lnTo>
                      <a:pt x="368" y="16"/>
                    </a:lnTo>
                    <a:lnTo>
                      <a:pt x="357" y="21"/>
                    </a:lnTo>
                    <a:lnTo>
                      <a:pt x="347" y="19"/>
                    </a:lnTo>
                    <a:lnTo>
                      <a:pt x="341" y="24"/>
                    </a:lnTo>
                    <a:lnTo>
                      <a:pt x="332" y="20"/>
                    </a:lnTo>
                    <a:lnTo>
                      <a:pt x="319" y="1"/>
                    </a:lnTo>
                    <a:lnTo>
                      <a:pt x="312" y="3"/>
                    </a:lnTo>
                    <a:lnTo>
                      <a:pt x="299" y="3"/>
                    </a:lnTo>
                    <a:lnTo>
                      <a:pt x="299" y="3"/>
                    </a:lnTo>
                    <a:close/>
                  </a:path>
                </a:pathLst>
              </a:custGeom>
              <a:solidFill>
                <a:schemeClr val="accent3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723E959-EEB0-2E0F-E689-1F04C6AA35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0637" y="4343401"/>
                <a:ext cx="244475" cy="330200"/>
              </a:xfrm>
              <a:custGeom>
                <a:avLst/>
                <a:gdLst>
                  <a:gd name="T0" fmla="*/ 154 w 154"/>
                  <a:gd name="T1" fmla="*/ 5 h 208"/>
                  <a:gd name="T2" fmla="*/ 141 w 154"/>
                  <a:gd name="T3" fmla="*/ 3 h 208"/>
                  <a:gd name="T4" fmla="*/ 127 w 154"/>
                  <a:gd name="T5" fmla="*/ 0 h 208"/>
                  <a:gd name="T6" fmla="*/ 114 w 154"/>
                  <a:gd name="T7" fmla="*/ 12 h 208"/>
                  <a:gd name="T8" fmla="*/ 104 w 154"/>
                  <a:gd name="T9" fmla="*/ 34 h 208"/>
                  <a:gd name="T10" fmla="*/ 102 w 154"/>
                  <a:gd name="T11" fmla="*/ 47 h 208"/>
                  <a:gd name="T12" fmla="*/ 85 w 154"/>
                  <a:gd name="T13" fmla="*/ 42 h 208"/>
                  <a:gd name="T14" fmla="*/ 68 w 154"/>
                  <a:gd name="T15" fmla="*/ 35 h 208"/>
                  <a:gd name="T16" fmla="*/ 42 w 154"/>
                  <a:gd name="T17" fmla="*/ 34 h 208"/>
                  <a:gd name="T18" fmla="*/ 40 w 154"/>
                  <a:gd name="T19" fmla="*/ 44 h 208"/>
                  <a:gd name="T20" fmla="*/ 46 w 154"/>
                  <a:gd name="T21" fmla="*/ 57 h 208"/>
                  <a:gd name="T22" fmla="*/ 62 w 154"/>
                  <a:gd name="T23" fmla="*/ 55 h 208"/>
                  <a:gd name="T24" fmla="*/ 67 w 154"/>
                  <a:gd name="T25" fmla="*/ 59 h 208"/>
                  <a:gd name="T26" fmla="*/ 58 w 154"/>
                  <a:gd name="T27" fmla="*/ 87 h 208"/>
                  <a:gd name="T28" fmla="*/ 68 w 154"/>
                  <a:gd name="T29" fmla="*/ 101 h 208"/>
                  <a:gd name="T30" fmla="*/ 70 w 154"/>
                  <a:gd name="T31" fmla="*/ 119 h 208"/>
                  <a:gd name="T32" fmla="*/ 67 w 154"/>
                  <a:gd name="T33" fmla="*/ 136 h 208"/>
                  <a:gd name="T34" fmla="*/ 61 w 154"/>
                  <a:gd name="T35" fmla="*/ 147 h 208"/>
                  <a:gd name="T36" fmla="*/ 43 w 154"/>
                  <a:gd name="T37" fmla="*/ 145 h 208"/>
                  <a:gd name="T38" fmla="*/ 32 w 154"/>
                  <a:gd name="T39" fmla="*/ 134 h 208"/>
                  <a:gd name="T40" fmla="*/ 30 w 154"/>
                  <a:gd name="T41" fmla="*/ 145 h 208"/>
                  <a:gd name="T42" fmla="*/ 15 w 154"/>
                  <a:gd name="T43" fmla="*/ 148 h 208"/>
                  <a:gd name="T44" fmla="*/ 8 w 154"/>
                  <a:gd name="T45" fmla="*/ 154 h 208"/>
                  <a:gd name="T46" fmla="*/ 16 w 154"/>
                  <a:gd name="T47" fmla="*/ 170 h 208"/>
                  <a:gd name="T48" fmla="*/ 0 w 154"/>
                  <a:gd name="T49" fmla="*/ 183 h 208"/>
                  <a:gd name="T50" fmla="*/ 17 w 154"/>
                  <a:gd name="T51" fmla="*/ 208 h 208"/>
                  <a:gd name="T52" fmla="*/ 25 w 154"/>
                  <a:gd name="T53" fmla="*/ 198 h 208"/>
                  <a:gd name="T54" fmla="*/ 32 w 154"/>
                  <a:gd name="T55" fmla="*/ 194 h 208"/>
                  <a:gd name="T56" fmla="*/ 39 w 154"/>
                  <a:gd name="T57" fmla="*/ 201 h 208"/>
                  <a:gd name="T58" fmla="*/ 45 w 154"/>
                  <a:gd name="T59" fmla="*/ 204 h 208"/>
                  <a:gd name="T60" fmla="*/ 52 w 154"/>
                  <a:gd name="T61" fmla="*/ 195 h 208"/>
                  <a:gd name="T62" fmla="*/ 63 w 154"/>
                  <a:gd name="T63" fmla="*/ 196 h 208"/>
                  <a:gd name="T64" fmla="*/ 65 w 154"/>
                  <a:gd name="T65" fmla="*/ 202 h 208"/>
                  <a:gd name="T66" fmla="*/ 73 w 154"/>
                  <a:gd name="T67" fmla="*/ 206 h 208"/>
                  <a:gd name="T68" fmla="*/ 86 w 154"/>
                  <a:gd name="T69" fmla="*/ 191 h 208"/>
                  <a:gd name="T70" fmla="*/ 98 w 154"/>
                  <a:gd name="T71" fmla="*/ 180 h 208"/>
                  <a:gd name="T72" fmla="*/ 103 w 154"/>
                  <a:gd name="T73" fmla="*/ 172 h 208"/>
                  <a:gd name="T74" fmla="*/ 103 w 154"/>
                  <a:gd name="T75" fmla="*/ 153 h 208"/>
                  <a:gd name="T76" fmla="*/ 112 w 154"/>
                  <a:gd name="T77" fmla="*/ 129 h 208"/>
                  <a:gd name="T78" fmla="*/ 121 w 154"/>
                  <a:gd name="T79" fmla="*/ 117 h 208"/>
                  <a:gd name="T80" fmla="*/ 135 w 154"/>
                  <a:gd name="T81" fmla="*/ 106 h 208"/>
                  <a:gd name="T82" fmla="*/ 137 w 154"/>
                  <a:gd name="T83" fmla="*/ 99 h 208"/>
                  <a:gd name="T84" fmla="*/ 138 w 154"/>
                  <a:gd name="T85" fmla="*/ 89 h 208"/>
                  <a:gd name="T86" fmla="*/ 142 w 154"/>
                  <a:gd name="T87" fmla="*/ 81 h 208"/>
                  <a:gd name="T88" fmla="*/ 140 w 154"/>
                  <a:gd name="T89" fmla="*/ 68 h 208"/>
                  <a:gd name="T90" fmla="*/ 143 w 154"/>
                  <a:gd name="T91" fmla="*/ 46 h 208"/>
                  <a:gd name="T92" fmla="*/ 147 w 154"/>
                  <a:gd name="T93" fmla="*/ 31 h 208"/>
                  <a:gd name="T94" fmla="*/ 153 w 154"/>
                  <a:gd name="T95" fmla="*/ 19 h 208"/>
                  <a:gd name="T96" fmla="*/ 154 w 154"/>
                  <a:gd name="T97" fmla="*/ 5 h 208"/>
                  <a:gd name="T98" fmla="*/ 154 w 154"/>
                  <a:gd name="T99" fmla="*/ 5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54" h="208">
                    <a:moveTo>
                      <a:pt x="154" y="5"/>
                    </a:moveTo>
                    <a:lnTo>
                      <a:pt x="141" y="3"/>
                    </a:lnTo>
                    <a:lnTo>
                      <a:pt x="127" y="0"/>
                    </a:lnTo>
                    <a:lnTo>
                      <a:pt x="114" y="12"/>
                    </a:lnTo>
                    <a:lnTo>
                      <a:pt x="104" y="34"/>
                    </a:lnTo>
                    <a:lnTo>
                      <a:pt x="102" y="47"/>
                    </a:lnTo>
                    <a:lnTo>
                      <a:pt x="85" y="42"/>
                    </a:lnTo>
                    <a:lnTo>
                      <a:pt x="68" y="35"/>
                    </a:lnTo>
                    <a:lnTo>
                      <a:pt x="42" y="34"/>
                    </a:lnTo>
                    <a:lnTo>
                      <a:pt x="40" y="44"/>
                    </a:lnTo>
                    <a:lnTo>
                      <a:pt x="46" y="57"/>
                    </a:lnTo>
                    <a:lnTo>
                      <a:pt x="62" y="55"/>
                    </a:lnTo>
                    <a:lnTo>
                      <a:pt x="67" y="59"/>
                    </a:lnTo>
                    <a:lnTo>
                      <a:pt x="58" y="87"/>
                    </a:lnTo>
                    <a:lnTo>
                      <a:pt x="68" y="101"/>
                    </a:lnTo>
                    <a:lnTo>
                      <a:pt x="70" y="119"/>
                    </a:lnTo>
                    <a:lnTo>
                      <a:pt x="67" y="136"/>
                    </a:lnTo>
                    <a:lnTo>
                      <a:pt x="61" y="147"/>
                    </a:lnTo>
                    <a:lnTo>
                      <a:pt x="43" y="145"/>
                    </a:lnTo>
                    <a:lnTo>
                      <a:pt x="32" y="134"/>
                    </a:lnTo>
                    <a:lnTo>
                      <a:pt x="30" y="145"/>
                    </a:lnTo>
                    <a:lnTo>
                      <a:pt x="15" y="148"/>
                    </a:lnTo>
                    <a:lnTo>
                      <a:pt x="8" y="154"/>
                    </a:lnTo>
                    <a:lnTo>
                      <a:pt x="16" y="170"/>
                    </a:lnTo>
                    <a:lnTo>
                      <a:pt x="0" y="183"/>
                    </a:lnTo>
                    <a:lnTo>
                      <a:pt x="17" y="208"/>
                    </a:lnTo>
                    <a:lnTo>
                      <a:pt x="25" y="198"/>
                    </a:lnTo>
                    <a:lnTo>
                      <a:pt x="32" y="194"/>
                    </a:lnTo>
                    <a:lnTo>
                      <a:pt x="39" y="201"/>
                    </a:lnTo>
                    <a:lnTo>
                      <a:pt x="45" y="204"/>
                    </a:lnTo>
                    <a:lnTo>
                      <a:pt x="52" y="195"/>
                    </a:lnTo>
                    <a:lnTo>
                      <a:pt x="63" y="196"/>
                    </a:lnTo>
                    <a:lnTo>
                      <a:pt x="65" y="202"/>
                    </a:lnTo>
                    <a:lnTo>
                      <a:pt x="73" y="206"/>
                    </a:lnTo>
                    <a:lnTo>
                      <a:pt x="86" y="191"/>
                    </a:lnTo>
                    <a:lnTo>
                      <a:pt x="98" y="180"/>
                    </a:lnTo>
                    <a:lnTo>
                      <a:pt x="103" y="172"/>
                    </a:lnTo>
                    <a:lnTo>
                      <a:pt x="103" y="153"/>
                    </a:lnTo>
                    <a:lnTo>
                      <a:pt x="112" y="129"/>
                    </a:lnTo>
                    <a:lnTo>
                      <a:pt x="121" y="117"/>
                    </a:lnTo>
                    <a:lnTo>
                      <a:pt x="135" y="106"/>
                    </a:lnTo>
                    <a:lnTo>
                      <a:pt x="137" y="99"/>
                    </a:lnTo>
                    <a:lnTo>
                      <a:pt x="138" y="89"/>
                    </a:lnTo>
                    <a:lnTo>
                      <a:pt x="142" y="81"/>
                    </a:lnTo>
                    <a:lnTo>
                      <a:pt x="140" y="68"/>
                    </a:lnTo>
                    <a:lnTo>
                      <a:pt x="143" y="46"/>
                    </a:lnTo>
                    <a:lnTo>
                      <a:pt x="147" y="31"/>
                    </a:lnTo>
                    <a:lnTo>
                      <a:pt x="153" y="19"/>
                    </a:lnTo>
                    <a:lnTo>
                      <a:pt x="154" y="5"/>
                    </a:lnTo>
                    <a:lnTo>
                      <a:pt x="154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A845E3D-9BDD-C178-9F80-70E9C47F98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1875" y="4005263"/>
                <a:ext cx="52387" cy="65088"/>
              </a:xfrm>
              <a:custGeom>
                <a:avLst/>
                <a:gdLst>
                  <a:gd name="T0" fmla="*/ 30 w 33"/>
                  <a:gd name="T1" fmla="*/ 29 h 41"/>
                  <a:gd name="T2" fmla="*/ 21 w 33"/>
                  <a:gd name="T3" fmla="*/ 22 h 41"/>
                  <a:gd name="T4" fmla="*/ 33 w 33"/>
                  <a:gd name="T5" fmla="*/ 17 h 41"/>
                  <a:gd name="T6" fmla="*/ 33 w 33"/>
                  <a:gd name="T7" fmla="*/ 6 h 41"/>
                  <a:gd name="T8" fmla="*/ 28 w 33"/>
                  <a:gd name="T9" fmla="*/ 0 h 41"/>
                  <a:gd name="T10" fmla="*/ 22 w 33"/>
                  <a:gd name="T11" fmla="*/ 5 h 41"/>
                  <a:gd name="T12" fmla="*/ 13 w 33"/>
                  <a:gd name="T13" fmla="*/ 3 h 41"/>
                  <a:gd name="T14" fmla="*/ 6 w 33"/>
                  <a:gd name="T15" fmla="*/ 14 h 41"/>
                  <a:gd name="T16" fmla="*/ 0 w 33"/>
                  <a:gd name="T17" fmla="*/ 25 h 41"/>
                  <a:gd name="T18" fmla="*/ 2 w 33"/>
                  <a:gd name="T19" fmla="*/ 31 h 41"/>
                  <a:gd name="T20" fmla="*/ 2 w 33"/>
                  <a:gd name="T21" fmla="*/ 39 h 41"/>
                  <a:gd name="T22" fmla="*/ 14 w 33"/>
                  <a:gd name="T23" fmla="*/ 39 h 41"/>
                  <a:gd name="T24" fmla="*/ 18 w 33"/>
                  <a:gd name="T25" fmla="*/ 37 h 41"/>
                  <a:gd name="T26" fmla="*/ 23 w 33"/>
                  <a:gd name="T27" fmla="*/ 41 h 41"/>
                  <a:gd name="T28" fmla="*/ 30 w 33"/>
                  <a:gd name="T29" fmla="*/ 29 h 41"/>
                  <a:gd name="T30" fmla="*/ 30 w 33"/>
                  <a:gd name="T31" fmla="*/ 2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3" h="41">
                    <a:moveTo>
                      <a:pt x="30" y="29"/>
                    </a:moveTo>
                    <a:lnTo>
                      <a:pt x="21" y="22"/>
                    </a:lnTo>
                    <a:lnTo>
                      <a:pt x="33" y="17"/>
                    </a:lnTo>
                    <a:lnTo>
                      <a:pt x="33" y="6"/>
                    </a:lnTo>
                    <a:lnTo>
                      <a:pt x="28" y="0"/>
                    </a:lnTo>
                    <a:lnTo>
                      <a:pt x="22" y="5"/>
                    </a:lnTo>
                    <a:lnTo>
                      <a:pt x="13" y="3"/>
                    </a:lnTo>
                    <a:lnTo>
                      <a:pt x="6" y="14"/>
                    </a:lnTo>
                    <a:lnTo>
                      <a:pt x="0" y="25"/>
                    </a:lnTo>
                    <a:lnTo>
                      <a:pt x="2" y="31"/>
                    </a:lnTo>
                    <a:lnTo>
                      <a:pt x="2" y="39"/>
                    </a:lnTo>
                    <a:lnTo>
                      <a:pt x="14" y="39"/>
                    </a:lnTo>
                    <a:lnTo>
                      <a:pt x="18" y="37"/>
                    </a:lnTo>
                    <a:lnTo>
                      <a:pt x="23" y="41"/>
                    </a:lnTo>
                    <a:lnTo>
                      <a:pt x="30" y="29"/>
                    </a:lnTo>
                    <a:lnTo>
                      <a:pt x="30" y="2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6FBFE31-05DC-3E46-85DE-5163D9CB48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1350" y="3081338"/>
                <a:ext cx="669925" cy="682625"/>
              </a:xfrm>
              <a:custGeom>
                <a:avLst/>
                <a:gdLst>
                  <a:gd name="T0" fmla="*/ 342 w 422"/>
                  <a:gd name="T1" fmla="*/ 5 h 430"/>
                  <a:gd name="T2" fmla="*/ 329 w 422"/>
                  <a:gd name="T3" fmla="*/ 6 h 430"/>
                  <a:gd name="T4" fmla="*/ 320 w 422"/>
                  <a:gd name="T5" fmla="*/ 0 h 430"/>
                  <a:gd name="T6" fmla="*/ 299 w 422"/>
                  <a:gd name="T7" fmla="*/ 0 h 430"/>
                  <a:gd name="T8" fmla="*/ 281 w 422"/>
                  <a:gd name="T9" fmla="*/ 10 h 430"/>
                  <a:gd name="T10" fmla="*/ 271 w 422"/>
                  <a:gd name="T11" fmla="*/ 7 h 430"/>
                  <a:gd name="T12" fmla="*/ 238 w 422"/>
                  <a:gd name="T13" fmla="*/ 8 h 430"/>
                  <a:gd name="T14" fmla="*/ 205 w 422"/>
                  <a:gd name="T15" fmla="*/ 12 h 430"/>
                  <a:gd name="T16" fmla="*/ 187 w 422"/>
                  <a:gd name="T17" fmla="*/ 20 h 430"/>
                  <a:gd name="T18" fmla="*/ 174 w 422"/>
                  <a:gd name="T19" fmla="*/ 30 h 430"/>
                  <a:gd name="T20" fmla="*/ 152 w 422"/>
                  <a:gd name="T21" fmla="*/ 35 h 430"/>
                  <a:gd name="T22" fmla="*/ 133 w 422"/>
                  <a:gd name="T23" fmla="*/ 48 h 430"/>
                  <a:gd name="T24" fmla="*/ 141 w 422"/>
                  <a:gd name="T25" fmla="*/ 63 h 430"/>
                  <a:gd name="T26" fmla="*/ 142 w 422"/>
                  <a:gd name="T27" fmla="*/ 78 h 430"/>
                  <a:gd name="T28" fmla="*/ 148 w 422"/>
                  <a:gd name="T29" fmla="*/ 102 h 430"/>
                  <a:gd name="T30" fmla="*/ 154 w 422"/>
                  <a:gd name="T31" fmla="*/ 107 h 430"/>
                  <a:gd name="T32" fmla="*/ 150 w 422"/>
                  <a:gd name="T33" fmla="*/ 117 h 430"/>
                  <a:gd name="T34" fmla="*/ 124 w 422"/>
                  <a:gd name="T35" fmla="*/ 120 h 430"/>
                  <a:gd name="T36" fmla="*/ 115 w 422"/>
                  <a:gd name="T37" fmla="*/ 130 h 430"/>
                  <a:gd name="T38" fmla="*/ 103 w 422"/>
                  <a:gd name="T39" fmla="*/ 132 h 430"/>
                  <a:gd name="T40" fmla="*/ 102 w 422"/>
                  <a:gd name="T41" fmla="*/ 148 h 430"/>
                  <a:gd name="T42" fmla="*/ 78 w 422"/>
                  <a:gd name="T43" fmla="*/ 158 h 430"/>
                  <a:gd name="T44" fmla="*/ 71 w 422"/>
                  <a:gd name="T45" fmla="*/ 170 h 430"/>
                  <a:gd name="T46" fmla="*/ 54 w 422"/>
                  <a:gd name="T47" fmla="*/ 177 h 430"/>
                  <a:gd name="T48" fmla="*/ 34 w 422"/>
                  <a:gd name="T49" fmla="*/ 180 h 430"/>
                  <a:gd name="T50" fmla="*/ 1 w 422"/>
                  <a:gd name="T51" fmla="*/ 198 h 430"/>
                  <a:gd name="T52" fmla="*/ 0 w 422"/>
                  <a:gd name="T53" fmla="*/ 226 h 430"/>
                  <a:gd name="T54" fmla="*/ 0 w 422"/>
                  <a:gd name="T55" fmla="*/ 227 h 430"/>
                  <a:gd name="T56" fmla="*/ 0 w 422"/>
                  <a:gd name="T57" fmla="*/ 232 h 430"/>
                  <a:gd name="T58" fmla="*/ 76 w 422"/>
                  <a:gd name="T59" fmla="*/ 289 h 430"/>
                  <a:gd name="T60" fmla="*/ 145 w 422"/>
                  <a:gd name="T61" fmla="*/ 342 h 430"/>
                  <a:gd name="T62" fmla="*/ 214 w 422"/>
                  <a:gd name="T63" fmla="*/ 393 h 430"/>
                  <a:gd name="T64" fmla="*/ 218 w 422"/>
                  <a:gd name="T65" fmla="*/ 404 h 430"/>
                  <a:gd name="T66" fmla="*/ 232 w 422"/>
                  <a:gd name="T67" fmla="*/ 411 h 430"/>
                  <a:gd name="T68" fmla="*/ 241 w 422"/>
                  <a:gd name="T69" fmla="*/ 416 h 430"/>
                  <a:gd name="T70" fmla="*/ 242 w 422"/>
                  <a:gd name="T71" fmla="*/ 430 h 430"/>
                  <a:gd name="T72" fmla="*/ 264 w 422"/>
                  <a:gd name="T73" fmla="*/ 428 h 430"/>
                  <a:gd name="T74" fmla="*/ 293 w 422"/>
                  <a:gd name="T75" fmla="*/ 417 h 430"/>
                  <a:gd name="T76" fmla="*/ 353 w 422"/>
                  <a:gd name="T77" fmla="*/ 371 h 430"/>
                  <a:gd name="T78" fmla="*/ 422 w 422"/>
                  <a:gd name="T79" fmla="*/ 325 h 430"/>
                  <a:gd name="T80" fmla="*/ 413 w 422"/>
                  <a:gd name="T81" fmla="*/ 310 h 430"/>
                  <a:gd name="T82" fmla="*/ 397 w 422"/>
                  <a:gd name="T83" fmla="*/ 300 h 430"/>
                  <a:gd name="T84" fmla="*/ 387 w 422"/>
                  <a:gd name="T85" fmla="*/ 303 h 430"/>
                  <a:gd name="T86" fmla="*/ 379 w 422"/>
                  <a:gd name="T87" fmla="*/ 290 h 430"/>
                  <a:gd name="T88" fmla="*/ 379 w 422"/>
                  <a:gd name="T89" fmla="*/ 280 h 430"/>
                  <a:gd name="T90" fmla="*/ 366 w 422"/>
                  <a:gd name="T91" fmla="*/ 262 h 430"/>
                  <a:gd name="T92" fmla="*/ 373 w 422"/>
                  <a:gd name="T93" fmla="*/ 253 h 430"/>
                  <a:gd name="T94" fmla="*/ 372 w 422"/>
                  <a:gd name="T95" fmla="*/ 238 h 430"/>
                  <a:gd name="T96" fmla="*/ 374 w 422"/>
                  <a:gd name="T97" fmla="*/ 225 h 430"/>
                  <a:gd name="T98" fmla="*/ 373 w 422"/>
                  <a:gd name="T99" fmla="*/ 214 h 430"/>
                  <a:gd name="T100" fmla="*/ 375 w 422"/>
                  <a:gd name="T101" fmla="*/ 195 h 430"/>
                  <a:gd name="T102" fmla="*/ 374 w 422"/>
                  <a:gd name="T103" fmla="*/ 184 h 430"/>
                  <a:gd name="T104" fmla="*/ 367 w 422"/>
                  <a:gd name="T105" fmla="*/ 162 h 430"/>
                  <a:gd name="T106" fmla="*/ 358 w 422"/>
                  <a:gd name="T107" fmla="*/ 120 h 430"/>
                  <a:gd name="T108" fmla="*/ 344 w 422"/>
                  <a:gd name="T109" fmla="*/ 111 h 430"/>
                  <a:gd name="T110" fmla="*/ 344 w 422"/>
                  <a:gd name="T111" fmla="*/ 106 h 430"/>
                  <a:gd name="T112" fmla="*/ 328 w 422"/>
                  <a:gd name="T113" fmla="*/ 91 h 430"/>
                  <a:gd name="T114" fmla="*/ 326 w 422"/>
                  <a:gd name="T115" fmla="*/ 73 h 430"/>
                  <a:gd name="T116" fmla="*/ 338 w 422"/>
                  <a:gd name="T117" fmla="*/ 60 h 430"/>
                  <a:gd name="T118" fmla="*/ 342 w 422"/>
                  <a:gd name="T119" fmla="*/ 40 h 430"/>
                  <a:gd name="T120" fmla="*/ 338 w 422"/>
                  <a:gd name="T121" fmla="*/ 17 h 430"/>
                  <a:gd name="T122" fmla="*/ 342 w 422"/>
                  <a:gd name="T123" fmla="*/ 5 h 430"/>
                  <a:gd name="T124" fmla="*/ 342 w 422"/>
                  <a:gd name="T125" fmla="*/ 5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22" h="430">
                    <a:moveTo>
                      <a:pt x="342" y="5"/>
                    </a:moveTo>
                    <a:lnTo>
                      <a:pt x="329" y="6"/>
                    </a:lnTo>
                    <a:lnTo>
                      <a:pt x="320" y="0"/>
                    </a:lnTo>
                    <a:lnTo>
                      <a:pt x="299" y="0"/>
                    </a:lnTo>
                    <a:lnTo>
                      <a:pt x="281" y="10"/>
                    </a:lnTo>
                    <a:lnTo>
                      <a:pt x="271" y="7"/>
                    </a:lnTo>
                    <a:lnTo>
                      <a:pt x="238" y="8"/>
                    </a:lnTo>
                    <a:lnTo>
                      <a:pt x="205" y="12"/>
                    </a:lnTo>
                    <a:lnTo>
                      <a:pt x="187" y="20"/>
                    </a:lnTo>
                    <a:lnTo>
                      <a:pt x="174" y="30"/>
                    </a:lnTo>
                    <a:lnTo>
                      <a:pt x="152" y="35"/>
                    </a:lnTo>
                    <a:lnTo>
                      <a:pt x="133" y="48"/>
                    </a:lnTo>
                    <a:lnTo>
                      <a:pt x="141" y="63"/>
                    </a:lnTo>
                    <a:lnTo>
                      <a:pt x="142" y="78"/>
                    </a:lnTo>
                    <a:lnTo>
                      <a:pt x="148" y="102"/>
                    </a:lnTo>
                    <a:lnTo>
                      <a:pt x="154" y="107"/>
                    </a:lnTo>
                    <a:lnTo>
                      <a:pt x="150" y="117"/>
                    </a:lnTo>
                    <a:lnTo>
                      <a:pt x="124" y="120"/>
                    </a:lnTo>
                    <a:lnTo>
                      <a:pt x="115" y="130"/>
                    </a:lnTo>
                    <a:lnTo>
                      <a:pt x="103" y="132"/>
                    </a:lnTo>
                    <a:lnTo>
                      <a:pt x="102" y="148"/>
                    </a:lnTo>
                    <a:lnTo>
                      <a:pt x="78" y="158"/>
                    </a:lnTo>
                    <a:lnTo>
                      <a:pt x="71" y="170"/>
                    </a:lnTo>
                    <a:lnTo>
                      <a:pt x="54" y="177"/>
                    </a:lnTo>
                    <a:lnTo>
                      <a:pt x="34" y="180"/>
                    </a:lnTo>
                    <a:lnTo>
                      <a:pt x="1" y="198"/>
                    </a:lnTo>
                    <a:lnTo>
                      <a:pt x="0" y="226"/>
                    </a:lnTo>
                    <a:lnTo>
                      <a:pt x="0" y="227"/>
                    </a:lnTo>
                    <a:lnTo>
                      <a:pt x="0" y="232"/>
                    </a:lnTo>
                    <a:lnTo>
                      <a:pt x="76" y="289"/>
                    </a:lnTo>
                    <a:lnTo>
                      <a:pt x="145" y="342"/>
                    </a:lnTo>
                    <a:lnTo>
                      <a:pt x="214" y="393"/>
                    </a:lnTo>
                    <a:lnTo>
                      <a:pt x="218" y="404"/>
                    </a:lnTo>
                    <a:lnTo>
                      <a:pt x="232" y="411"/>
                    </a:lnTo>
                    <a:lnTo>
                      <a:pt x="241" y="416"/>
                    </a:lnTo>
                    <a:lnTo>
                      <a:pt x="242" y="430"/>
                    </a:lnTo>
                    <a:lnTo>
                      <a:pt x="264" y="428"/>
                    </a:lnTo>
                    <a:lnTo>
                      <a:pt x="293" y="417"/>
                    </a:lnTo>
                    <a:lnTo>
                      <a:pt x="353" y="371"/>
                    </a:lnTo>
                    <a:lnTo>
                      <a:pt x="422" y="325"/>
                    </a:lnTo>
                    <a:lnTo>
                      <a:pt x="413" y="310"/>
                    </a:lnTo>
                    <a:lnTo>
                      <a:pt x="397" y="300"/>
                    </a:lnTo>
                    <a:lnTo>
                      <a:pt x="387" y="303"/>
                    </a:lnTo>
                    <a:lnTo>
                      <a:pt x="379" y="290"/>
                    </a:lnTo>
                    <a:lnTo>
                      <a:pt x="379" y="280"/>
                    </a:lnTo>
                    <a:lnTo>
                      <a:pt x="366" y="262"/>
                    </a:lnTo>
                    <a:lnTo>
                      <a:pt x="373" y="253"/>
                    </a:lnTo>
                    <a:lnTo>
                      <a:pt x="372" y="238"/>
                    </a:lnTo>
                    <a:lnTo>
                      <a:pt x="374" y="225"/>
                    </a:lnTo>
                    <a:lnTo>
                      <a:pt x="373" y="214"/>
                    </a:lnTo>
                    <a:lnTo>
                      <a:pt x="375" y="195"/>
                    </a:lnTo>
                    <a:lnTo>
                      <a:pt x="374" y="184"/>
                    </a:lnTo>
                    <a:lnTo>
                      <a:pt x="367" y="162"/>
                    </a:lnTo>
                    <a:lnTo>
                      <a:pt x="358" y="120"/>
                    </a:lnTo>
                    <a:lnTo>
                      <a:pt x="344" y="111"/>
                    </a:lnTo>
                    <a:lnTo>
                      <a:pt x="344" y="106"/>
                    </a:lnTo>
                    <a:lnTo>
                      <a:pt x="328" y="91"/>
                    </a:lnTo>
                    <a:lnTo>
                      <a:pt x="326" y="73"/>
                    </a:lnTo>
                    <a:lnTo>
                      <a:pt x="338" y="60"/>
                    </a:lnTo>
                    <a:lnTo>
                      <a:pt x="342" y="40"/>
                    </a:lnTo>
                    <a:lnTo>
                      <a:pt x="338" y="17"/>
                    </a:lnTo>
                    <a:lnTo>
                      <a:pt x="342" y="5"/>
                    </a:lnTo>
                    <a:lnTo>
                      <a:pt x="342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4A179F0-8CC8-2272-8CBF-166438F7D7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1325" y="3292476"/>
                <a:ext cx="412750" cy="360363"/>
              </a:xfrm>
              <a:custGeom>
                <a:avLst/>
                <a:gdLst>
                  <a:gd name="T0" fmla="*/ 74 w 260"/>
                  <a:gd name="T1" fmla="*/ 13 h 227"/>
                  <a:gd name="T2" fmla="*/ 53 w 260"/>
                  <a:gd name="T3" fmla="*/ 6 h 227"/>
                  <a:gd name="T4" fmla="*/ 34 w 260"/>
                  <a:gd name="T5" fmla="*/ 0 h 227"/>
                  <a:gd name="T6" fmla="*/ 7 w 260"/>
                  <a:gd name="T7" fmla="*/ 1 h 227"/>
                  <a:gd name="T8" fmla="*/ 0 w 260"/>
                  <a:gd name="T9" fmla="*/ 12 h 227"/>
                  <a:gd name="T10" fmla="*/ 4 w 260"/>
                  <a:gd name="T11" fmla="*/ 21 h 227"/>
                  <a:gd name="T12" fmla="*/ 0 w 260"/>
                  <a:gd name="T13" fmla="*/ 36 h 227"/>
                  <a:gd name="T14" fmla="*/ 8 w 260"/>
                  <a:gd name="T15" fmla="*/ 55 h 227"/>
                  <a:gd name="T16" fmla="*/ 12 w 260"/>
                  <a:gd name="T17" fmla="*/ 140 h 227"/>
                  <a:gd name="T18" fmla="*/ 16 w 260"/>
                  <a:gd name="T19" fmla="*/ 227 h 227"/>
                  <a:gd name="T20" fmla="*/ 98 w 260"/>
                  <a:gd name="T21" fmla="*/ 227 h 227"/>
                  <a:gd name="T22" fmla="*/ 178 w 260"/>
                  <a:gd name="T23" fmla="*/ 227 h 227"/>
                  <a:gd name="T24" fmla="*/ 260 w 260"/>
                  <a:gd name="T25" fmla="*/ 227 h 227"/>
                  <a:gd name="T26" fmla="*/ 256 w 260"/>
                  <a:gd name="T27" fmla="*/ 223 h 227"/>
                  <a:gd name="T28" fmla="*/ 231 w 260"/>
                  <a:gd name="T29" fmla="*/ 201 h 227"/>
                  <a:gd name="T30" fmla="*/ 229 w 260"/>
                  <a:gd name="T31" fmla="*/ 185 h 227"/>
                  <a:gd name="T32" fmla="*/ 233 w 260"/>
                  <a:gd name="T33" fmla="*/ 182 h 227"/>
                  <a:gd name="T34" fmla="*/ 213 w 260"/>
                  <a:gd name="T35" fmla="*/ 156 h 227"/>
                  <a:gd name="T36" fmla="*/ 205 w 260"/>
                  <a:gd name="T37" fmla="*/ 142 h 227"/>
                  <a:gd name="T38" fmla="*/ 197 w 260"/>
                  <a:gd name="T39" fmla="*/ 128 h 227"/>
                  <a:gd name="T40" fmla="*/ 179 w 260"/>
                  <a:gd name="T41" fmla="*/ 92 h 227"/>
                  <a:gd name="T42" fmla="*/ 164 w 260"/>
                  <a:gd name="T43" fmla="*/ 68 h 227"/>
                  <a:gd name="T44" fmla="*/ 154 w 260"/>
                  <a:gd name="T45" fmla="*/ 43 h 227"/>
                  <a:gd name="T46" fmla="*/ 156 w 260"/>
                  <a:gd name="T47" fmla="*/ 41 h 227"/>
                  <a:gd name="T48" fmla="*/ 173 w 260"/>
                  <a:gd name="T49" fmla="*/ 74 h 227"/>
                  <a:gd name="T50" fmla="*/ 183 w 260"/>
                  <a:gd name="T51" fmla="*/ 86 h 227"/>
                  <a:gd name="T52" fmla="*/ 191 w 260"/>
                  <a:gd name="T53" fmla="*/ 93 h 227"/>
                  <a:gd name="T54" fmla="*/ 195 w 260"/>
                  <a:gd name="T55" fmla="*/ 88 h 227"/>
                  <a:gd name="T56" fmla="*/ 200 w 260"/>
                  <a:gd name="T57" fmla="*/ 76 h 227"/>
                  <a:gd name="T58" fmla="*/ 202 w 260"/>
                  <a:gd name="T59" fmla="*/ 58 h 227"/>
                  <a:gd name="T60" fmla="*/ 207 w 260"/>
                  <a:gd name="T61" fmla="*/ 49 h 227"/>
                  <a:gd name="T62" fmla="*/ 205 w 260"/>
                  <a:gd name="T63" fmla="*/ 43 h 227"/>
                  <a:gd name="T64" fmla="*/ 190 w 260"/>
                  <a:gd name="T65" fmla="*/ 8 h 227"/>
                  <a:gd name="T66" fmla="*/ 190 w 260"/>
                  <a:gd name="T67" fmla="*/ 8 h 227"/>
                  <a:gd name="T68" fmla="*/ 180 w 260"/>
                  <a:gd name="T69" fmla="*/ 15 h 227"/>
                  <a:gd name="T70" fmla="*/ 164 w 260"/>
                  <a:gd name="T71" fmla="*/ 13 h 227"/>
                  <a:gd name="T72" fmla="*/ 149 w 260"/>
                  <a:gd name="T73" fmla="*/ 7 h 227"/>
                  <a:gd name="T74" fmla="*/ 144 w 260"/>
                  <a:gd name="T75" fmla="*/ 15 h 227"/>
                  <a:gd name="T76" fmla="*/ 138 w 260"/>
                  <a:gd name="T77" fmla="*/ 3 h 227"/>
                  <a:gd name="T78" fmla="*/ 123 w 260"/>
                  <a:gd name="T79" fmla="*/ 1 h 227"/>
                  <a:gd name="T80" fmla="*/ 106 w 260"/>
                  <a:gd name="T81" fmla="*/ 2 h 227"/>
                  <a:gd name="T82" fmla="*/ 98 w 260"/>
                  <a:gd name="T83" fmla="*/ 9 h 227"/>
                  <a:gd name="T84" fmla="*/ 83 w 260"/>
                  <a:gd name="T85" fmla="*/ 16 h 227"/>
                  <a:gd name="T86" fmla="*/ 74 w 260"/>
                  <a:gd name="T87" fmla="*/ 13 h 227"/>
                  <a:gd name="T88" fmla="*/ 74 w 260"/>
                  <a:gd name="T89" fmla="*/ 1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60" h="227">
                    <a:moveTo>
                      <a:pt x="74" y="13"/>
                    </a:moveTo>
                    <a:lnTo>
                      <a:pt x="53" y="6"/>
                    </a:lnTo>
                    <a:lnTo>
                      <a:pt x="34" y="0"/>
                    </a:lnTo>
                    <a:lnTo>
                      <a:pt x="7" y="1"/>
                    </a:lnTo>
                    <a:lnTo>
                      <a:pt x="0" y="12"/>
                    </a:lnTo>
                    <a:lnTo>
                      <a:pt x="4" y="21"/>
                    </a:lnTo>
                    <a:lnTo>
                      <a:pt x="0" y="36"/>
                    </a:lnTo>
                    <a:lnTo>
                      <a:pt x="8" y="55"/>
                    </a:lnTo>
                    <a:lnTo>
                      <a:pt x="12" y="140"/>
                    </a:lnTo>
                    <a:lnTo>
                      <a:pt x="16" y="227"/>
                    </a:lnTo>
                    <a:lnTo>
                      <a:pt x="98" y="227"/>
                    </a:lnTo>
                    <a:lnTo>
                      <a:pt x="178" y="227"/>
                    </a:lnTo>
                    <a:lnTo>
                      <a:pt x="260" y="227"/>
                    </a:lnTo>
                    <a:lnTo>
                      <a:pt x="256" y="223"/>
                    </a:lnTo>
                    <a:lnTo>
                      <a:pt x="231" y="201"/>
                    </a:lnTo>
                    <a:lnTo>
                      <a:pt x="229" y="185"/>
                    </a:lnTo>
                    <a:lnTo>
                      <a:pt x="233" y="182"/>
                    </a:lnTo>
                    <a:lnTo>
                      <a:pt x="213" y="156"/>
                    </a:lnTo>
                    <a:lnTo>
                      <a:pt x="205" y="142"/>
                    </a:lnTo>
                    <a:lnTo>
                      <a:pt x="197" y="128"/>
                    </a:lnTo>
                    <a:lnTo>
                      <a:pt x="179" y="92"/>
                    </a:lnTo>
                    <a:lnTo>
                      <a:pt x="164" y="68"/>
                    </a:lnTo>
                    <a:lnTo>
                      <a:pt x="154" y="43"/>
                    </a:lnTo>
                    <a:lnTo>
                      <a:pt x="156" y="41"/>
                    </a:lnTo>
                    <a:lnTo>
                      <a:pt x="173" y="74"/>
                    </a:lnTo>
                    <a:lnTo>
                      <a:pt x="183" y="86"/>
                    </a:lnTo>
                    <a:lnTo>
                      <a:pt x="191" y="93"/>
                    </a:lnTo>
                    <a:lnTo>
                      <a:pt x="195" y="88"/>
                    </a:lnTo>
                    <a:lnTo>
                      <a:pt x="200" y="76"/>
                    </a:lnTo>
                    <a:lnTo>
                      <a:pt x="202" y="58"/>
                    </a:lnTo>
                    <a:lnTo>
                      <a:pt x="207" y="49"/>
                    </a:lnTo>
                    <a:lnTo>
                      <a:pt x="205" y="43"/>
                    </a:lnTo>
                    <a:lnTo>
                      <a:pt x="190" y="8"/>
                    </a:lnTo>
                    <a:lnTo>
                      <a:pt x="190" y="8"/>
                    </a:lnTo>
                    <a:lnTo>
                      <a:pt x="180" y="15"/>
                    </a:lnTo>
                    <a:lnTo>
                      <a:pt x="164" y="13"/>
                    </a:lnTo>
                    <a:lnTo>
                      <a:pt x="149" y="7"/>
                    </a:lnTo>
                    <a:lnTo>
                      <a:pt x="144" y="15"/>
                    </a:lnTo>
                    <a:lnTo>
                      <a:pt x="138" y="3"/>
                    </a:lnTo>
                    <a:lnTo>
                      <a:pt x="123" y="1"/>
                    </a:lnTo>
                    <a:lnTo>
                      <a:pt x="106" y="2"/>
                    </a:lnTo>
                    <a:lnTo>
                      <a:pt x="98" y="9"/>
                    </a:lnTo>
                    <a:lnTo>
                      <a:pt x="83" y="16"/>
                    </a:lnTo>
                    <a:lnTo>
                      <a:pt x="74" y="13"/>
                    </a:lnTo>
                    <a:lnTo>
                      <a:pt x="74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60301FE-AC55-77B1-A064-015B96350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0900" y="3805238"/>
                <a:ext cx="225425" cy="207963"/>
              </a:xfrm>
              <a:custGeom>
                <a:avLst/>
                <a:gdLst>
                  <a:gd name="T0" fmla="*/ 71 w 142"/>
                  <a:gd name="T1" fmla="*/ 60 h 131"/>
                  <a:gd name="T2" fmla="*/ 60 w 142"/>
                  <a:gd name="T3" fmla="*/ 49 h 131"/>
                  <a:gd name="T4" fmla="*/ 52 w 142"/>
                  <a:gd name="T5" fmla="*/ 27 h 131"/>
                  <a:gd name="T6" fmla="*/ 39 w 142"/>
                  <a:gd name="T7" fmla="*/ 0 h 131"/>
                  <a:gd name="T8" fmla="*/ 29 w 142"/>
                  <a:gd name="T9" fmla="*/ 13 h 131"/>
                  <a:gd name="T10" fmla="*/ 14 w 142"/>
                  <a:gd name="T11" fmla="*/ 16 h 131"/>
                  <a:gd name="T12" fmla="*/ 8 w 142"/>
                  <a:gd name="T13" fmla="*/ 24 h 131"/>
                  <a:gd name="T14" fmla="*/ 6 w 142"/>
                  <a:gd name="T15" fmla="*/ 40 h 131"/>
                  <a:gd name="T16" fmla="*/ 0 w 142"/>
                  <a:gd name="T17" fmla="*/ 75 h 131"/>
                  <a:gd name="T18" fmla="*/ 2 w 142"/>
                  <a:gd name="T19" fmla="*/ 85 h 131"/>
                  <a:gd name="T20" fmla="*/ 26 w 142"/>
                  <a:gd name="T21" fmla="*/ 89 h 131"/>
                  <a:gd name="T22" fmla="*/ 32 w 142"/>
                  <a:gd name="T23" fmla="*/ 72 h 131"/>
                  <a:gd name="T24" fmla="*/ 45 w 142"/>
                  <a:gd name="T25" fmla="*/ 83 h 131"/>
                  <a:gd name="T26" fmla="*/ 57 w 142"/>
                  <a:gd name="T27" fmla="*/ 77 h 131"/>
                  <a:gd name="T28" fmla="*/ 62 w 142"/>
                  <a:gd name="T29" fmla="*/ 82 h 131"/>
                  <a:gd name="T30" fmla="*/ 76 w 142"/>
                  <a:gd name="T31" fmla="*/ 82 h 131"/>
                  <a:gd name="T32" fmla="*/ 95 w 142"/>
                  <a:gd name="T33" fmla="*/ 91 h 131"/>
                  <a:gd name="T34" fmla="*/ 101 w 142"/>
                  <a:gd name="T35" fmla="*/ 100 h 131"/>
                  <a:gd name="T36" fmla="*/ 110 w 142"/>
                  <a:gd name="T37" fmla="*/ 107 h 131"/>
                  <a:gd name="T38" fmla="*/ 119 w 142"/>
                  <a:gd name="T39" fmla="*/ 121 h 131"/>
                  <a:gd name="T40" fmla="*/ 127 w 142"/>
                  <a:gd name="T41" fmla="*/ 129 h 131"/>
                  <a:gd name="T42" fmla="*/ 136 w 142"/>
                  <a:gd name="T43" fmla="*/ 131 h 131"/>
                  <a:gd name="T44" fmla="*/ 142 w 142"/>
                  <a:gd name="T45" fmla="*/ 126 h 131"/>
                  <a:gd name="T46" fmla="*/ 131 w 142"/>
                  <a:gd name="T47" fmla="*/ 118 h 131"/>
                  <a:gd name="T48" fmla="*/ 125 w 142"/>
                  <a:gd name="T49" fmla="*/ 110 h 131"/>
                  <a:gd name="T50" fmla="*/ 113 w 142"/>
                  <a:gd name="T51" fmla="*/ 96 h 131"/>
                  <a:gd name="T52" fmla="*/ 101 w 142"/>
                  <a:gd name="T53" fmla="*/ 83 h 131"/>
                  <a:gd name="T54" fmla="*/ 71 w 142"/>
                  <a:gd name="T55" fmla="*/ 6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2" h="131">
                    <a:moveTo>
                      <a:pt x="71" y="60"/>
                    </a:moveTo>
                    <a:lnTo>
                      <a:pt x="60" y="49"/>
                    </a:lnTo>
                    <a:lnTo>
                      <a:pt x="52" y="27"/>
                    </a:lnTo>
                    <a:lnTo>
                      <a:pt x="39" y="0"/>
                    </a:lnTo>
                    <a:lnTo>
                      <a:pt x="29" y="13"/>
                    </a:lnTo>
                    <a:lnTo>
                      <a:pt x="14" y="16"/>
                    </a:lnTo>
                    <a:lnTo>
                      <a:pt x="8" y="24"/>
                    </a:lnTo>
                    <a:lnTo>
                      <a:pt x="6" y="40"/>
                    </a:lnTo>
                    <a:lnTo>
                      <a:pt x="0" y="75"/>
                    </a:lnTo>
                    <a:lnTo>
                      <a:pt x="2" y="85"/>
                    </a:lnTo>
                    <a:lnTo>
                      <a:pt x="26" y="89"/>
                    </a:lnTo>
                    <a:lnTo>
                      <a:pt x="32" y="72"/>
                    </a:lnTo>
                    <a:lnTo>
                      <a:pt x="45" y="83"/>
                    </a:lnTo>
                    <a:lnTo>
                      <a:pt x="57" y="77"/>
                    </a:lnTo>
                    <a:lnTo>
                      <a:pt x="62" y="82"/>
                    </a:lnTo>
                    <a:lnTo>
                      <a:pt x="76" y="82"/>
                    </a:lnTo>
                    <a:lnTo>
                      <a:pt x="95" y="91"/>
                    </a:lnTo>
                    <a:lnTo>
                      <a:pt x="101" y="100"/>
                    </a:lnTo>
                    <a:lnTo>
                      <a:pt x="110" y="107"/>
                    </a:lnTo>
                    <a:lnTo>
                      <a:pt x="119" y="121"/>
                    </a:lnTo>
                    <a:lnTo>
                      <a:pt x="127" y="129"/>
                    </a:lnTo>
                    <a:lnTo>
                      <a:pt x="136" y="131"/>
                    </a:lnTo>
                    <a:lnTo>
                      <a:pt x="142" y="126"/>
                    </a:lnTo>
                    <a:lnTo>
                      <a:pt x="131" y="118"/>
                    </a:lnTo>
                    <a:lnTo>
                      <a:pt x="125" y="110"/>
                    </a:lnTo>
                    <a:lnTo>
                      <a:pt x="113" y="96"/>
                    </a:lnTo>
                    <a:lnTo>
                      <a:pt x="101" y="83"/>
                    </a:lnTo>
                    <a:lnTo>
                      <a:pt x="71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2E0F475-9714-F964-511F-C7580EB667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6125" y="3919538"/>
                <a:ext cx="492125" cy="434975"/>
              </a:xfrm>
              <a:custGeom>
                <a:avLst/>
                <a:gdLst>
                  <a:gd name="T0" fmla="*/ 98 w 310"/>
                  <a:gd name="T1" fmla="*/ 0 h 274"/>
                  <a:gd name="T2" fmla="*/ 92 w 310"/>
                  <a:gd name="T3" fmla="*/ 17 h 274"/>
                  <a:gd name="T4" fmla="*/ 68 w 310"/>
                  <a:gd name="T5" fmla="*/ 13 h 274"/>
                  <a:gd name="T6" fmla="*/ 66 w 310"/>
                  <a:gd name="T7" fmla="*/ 33 h 274"/>
                  <a:gd name="T8" fmla="*/ 57 w 310"/>
                  <a:gd name="T9" fmla="*/ 56 h 274"/>
                  <a:gd name="T10" fmla="*/ 45 w 310"/>
                  <a:gd name="T11" fmla="*/ 68 h 274"/>
                  <a:gd name="T12" fmla="*/ 37 w 310"/>
                  <a:gd name="T13" fmla="*/ 85 h 274"/>
                  <a:gd name="T14" fmla="*/ 35 w 310"/>
                  <a:gd name="T15" fmla="*/ 96 h 274"/>
                  <a:gd name="T16" fmla="*/ 26 w 310"/>
                  <a:gd name="T17" fmla="*/ 102 h 274"/>
                  <a:gd name="T18" fmla="*/ 20 w 310"/>
                  <a:gd name="T19" fmla="*/ 127 h 274"/>
                  <a:gd name="T20" fmla="*/ 20 w 310"/>
                  <a:gd name="T21" fmla="*/ 130 h 274"/>
                  <a:gd name="T22" fmla="*/ 21 w 310"/>
                  <a:gd name="T23" fmla="*/ 149 h 274"/>
                  <a:gd name="T24" fmla="*/ 18 w 310"/>
                  <a:gd name="T25" fmla="*/ 156 h 274"/>
                  <a:gd name="T26" fmla="*/ 7 w 310"/>
                  <a:gd name="T27" fmla="*/ 156 h 274"/>
                  <a:gd name="T28" fmla="*/ 0 w 310"/>
                  <a:gd name="T29" fmla="*/ 169 h 274"/>
                  <a:gd name="T30" fmla="*/ 13 w 310"/>
                  <a:gd name="T31" fmla="*/ 171 h 274"/>
                  <a:gd name="T32" fmla="*/ 24 w 310"/>
                  <a:gd name="T33" fmla="*/ 184 h 274"/>
                  <a:gd name="T34" fmla="*/ 27 w 310"/>
                  <a:gd name="T35" fmla="*/ 193 h 274"/>
                  <a:gd name="T36" fmla="*/ 37 w 310"/>
                  <a:gd name="T37" fmla="*/ 198 h 274"/>
                  <a:gd name="T38" fmla="*/ 50 w 310"/>
                  <a:gd name="T39" fmla="*/ 224 h 274"/>
                  <a:gd name="T40" fmla="*/ 61 w 310"/>
                  <a:gd name="T41" fmla="*/ 228 h 274"/>
                  <a:gd name="T42" fmla="*/ 61 w 310"/>
                  <a:gd name="T43" fmla="*/ 241 h 274"/>
                  <a:gd name="T44" fmla="*/ 69 w 310"/>
                  <a:gd name="T45" fmla="*/ 250 h 274"/>
                  <a:gd name="T46" fmla="*/ 83 w 310"/>
                  <a:gd name="T47" fmla="*/ 250 h 274"/>
                  <a:gd name="T48" fmla="*/ 110 w 310"/>
                  <a:gd name="T49" fmla="*/ 269 h 274"/>
                  <a:gd name="T50" fmla="*/ 116 w 310"/>
                  <a:gd name="T51" fmla="*/ 269 h 274"/>
                  <a:gd name="T52" fmla="*/ 122 w 310"/>
                  <a:gd name="T53" fmla="*/ 269 h 274"/>
                  <a:gd name="T54" fmla="*/ 126 w 310"/>
                  <a:gd name="T55" fmla="*/ 272 h 274"/>
                  <a:gd name="T56" fmla="*/ 140 w 310"/>
                  <a:gd name="T57" fmla="*/ 274 h 274"/>
                  <a:gd name="T58" fmla="*/ 146 w 310"/>
                  <a:gd name="T59" fmla="*/ 264 h 274"/>
                  <a:gd name="T60" fmla="*/ 165 w 310"/>
                  <a:gd name="T61" fmla="*/ 254 h 274"/>
                  <a:gd name="T62" fmla="*/ 174 w 310"/>
                  <a:gd name="T63" fmla="*/ 262 h 274"/>
                  <a:gd name="T64" fmla="*/ 188 w 310"/>
                  <a:gd name="T65" fmla="*/ 262 h 274"/>
                  <a:gd name="T66" fmla="*/ 194 w 310"/>
                  <a:gd name="T67" fmla="*/ 254 h 274"/>
                  <a:gd name="T68" fmla="*/ 207 w 310"/>
                  <a:gd name="T69" fmla="*/ 254 h 274"/>
                  <a:gd name="T70" fmla="*/ 225 w 310"/>
                  <a:gd name="T71" fmla="*/ 237 h 274"/>
                  <a:gd name="T72" fmla="*/ 253 w 310"/>
                  <a:gd name="T73" fmla="*/ 236 h 274"/>
                  <a:gd name="T74" fmla="*/ 310 w 310"/>
                  <a:gd name="T75" fmla="*/ 165 h 274"/>
                  <a:gd name="T76" fmla="*/ 293 w 310"/>
                  <a:gd name="T77" fmla="*/ 165 h 274"/>
                  <a:gd name="T78" fmla="*/ 224 w 310"/>
                  <a:gd name="T79" fmla="*/ 137 h 274"/>
                  <a:gd name="T80" fmla="*/ 215 w 310"/>
                  <a:gd name="T81" fmla="*/ 128 h 274"/>
                  <a:gd name="T82" fmla="*/ 208 w 310"/>
                  <a:gd name="T83" fmla="*/ 117 h 274"/>
                  <a:gd name="T84" fmla="*/ 199 w 310"/>
                  <a:gd name="T85" fmla="*/ 104 h 274"/>
                  <a:gd name="T86" fmla="*/ 203 w 310"/>
                  <a:gd name="T87" fmla="*/ 95 h 274"/>
                  <a:gd name="T88" fmla="*/ 198 w 310"/>
                  <a:gd name="T89" fmla="*/ 91 h 274"/>
                  <a:gd name="T90" fmla="*/ 194 w 310"/>
                  <a:gd name="T91" fmla="*/ 93 h 274"/>
                  <a:gd name="T92" fmla="*/ 182 w 310"/>
                  <a:gd name="T93" fmla="*/ 93 h 274"/>
                  <a:gd name="T94" fmla="*/ 182 w 310"/>
                  <a:gd name="T95" fmla="*/ 85 h 274"/>
                  <a:gd name="T96" fmla="*/ 180 w 310"/>
                  <a:gd name="T97" fmla="*/ 79 h 274"/>
                  <a:gd name="T98" fmla="*/ 186 w 310"/>
                  <a:gd name="T99" fmla="*/ 68 h 274"/>
                  <a:gd name="T100" fmla="*/ 193 w 310"/>
                  <a:gd name="T101" fmla="*/ 57 h 274"/>
                  <a:gd name="T102" fmla="*/ 185 w 310"/>
                  <a:gd name="T103" fmla="*/ 49 h 274"/>
                  <a:gd name="T104" fmla="*/ 176 w 310"/>
                  <a:gd name="T105" fmla="*/ 35 h 274"/>
                  <a:gd name="T106" fmla="*/ 167 w 310"/>
                  <a:gd name="T107" fmla="*/ 28 h 274"/>
                  <a:gd name="T108" fmla="*/ 161 w 310"/>
                  <a:gd name="T109" fmla="*/ 19 h 274"/>
                  <a:gd name="T110" fmla="*/ 142 w 310"/>
                  <a:gd name="T111" fmla="*/ 10 h 274"/>
                  <a:gd name="T112" fmla="*/ 128 w 310"/>
                  <a:gd name="T113" fmla="*/ 10 h 274"/>
                  <a:gd name="T114" fmla="*/ 123 w 310"/>
                  <a:gd name="T115" fmla="*/ 5 h 274"/>
                  <a:gd name="T116" fmla="*/ 111 w 310"/>
                  <a:gd name="T117" fmla="*/ 11 h 274"/>
                  <a:gd name="T118" fmla="*/ 98 w 310"/>
                  <a:gd name="T119" fmla="*/ 0 h 274"/>
                  <a:gd name="T120" fmla="*/ 98 w 310"/>
                  <a:gd name="T121" fmla="*/ 0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10" h="274">
                    <a:moveTo>
                      <a:pt x="98" y="0"/>
                    </a:moveTo>
                    <a:lnTo>
                      <a:pt x="92" y="17"/>
                    </a:lnTo>
                    <a:lnTo>
                      <a:pt x="68" y="13"/>
                    </a:lnTo>
                    <a:lnTo>
                      <a:pt x="66" y="33"/>
                    </a:lnTo>
                    <a:lnTo>
                      <a:pt x="57" y="56"/>
                    </a:lnTo>
                    <a:lnTo>
                      <a:pt x="45" y="68"/>
                    </a:lnTo>
                    <a:lnTo>
                      <a:pt x="37" y="85"/>
                    </a:lnTo>
                    <a:lnTo>
                      <a:pt x="35" y="96"/>
                    </a:lnTo>
                    <a:lnTo>
                      <a:pt x="26" y="102"/>
                    </a:lnTo>
                    <a:lnTo>
                      <a:pt x="20" y="127"/>
                    </a:lnTo>
                    <a:lnTo>
                      <a:pt x="20" y="130"/>
                    </a:lnTo>
                    <a:lnTo>
                      <a:pt x="21" y="149"/>
                    </a:lnTo>
                    <a:lnTo>
                      <a:pt x="18" y="156"/>
                    </a:lnTo>
                    <a:lnTo>
                      <a:pt x="7" y="156"/>
                    </a:lnTo>
                    <a:lnTo>
                      <a:pt x="0" y="169"/>
                    </a:lnTo>
                    <a:lnTo>
                      <a:pt x="13" y="171"/>
                    </a:lnTo>
                    <a:lnTo>
                      <a:pt x="24" y="184"/>
                    </a:lnTo>
                    <a:lnTo>
                      <a:pt x="27" y="193"/>
                    </a:lnTo>
                    <a:lnTo>
                      <a:pt x="37" y="198"/>
                    </a:lnTo>
                    <a:lnTo>
                      <a:pt x="50" y="224"/>
                    </a:lnTo>
                    <a:lnTo>
                      <a:pt x="61" y="228"/>
                    </a:lnTo>
                    <a:lnTo>
                      <a:pt x="61" y="241"/>
                    </a:lnTo>
                    <a:lnTo>
                      <a:pt x="69" y="250"/>
                    </a:lnTo>
                    <a:lnTo>
                      <a:pt x="83" y="250"/>
                    </a:lnTo>
                    <a:lnTo>
                      <a:pt x="110" y="269"/>
                    </a:lnTo>
                    <a:lnTo>
                      <a:pt x="116" y="269"/>
                    </a:lnTo>
                    <a:lnTo>
                      <a:pt x="122" y="269"/>
                    </a:lnTo>
                    <a:lnTo>
                      <a:pt x="126" y="272"/>
                    </a:lnTo>
                    <a:lnTo>
                      <a:pt x="140" y="274"/>
                    </a:lnTo>
                    <a:lnTo>
                      <a:pt x="146" y="264"/>
                    </a:lnTo>
                    <a:lnTo>
                      <a:pt x="165" y="254"/>
                    </a:lnTo>
                    <a:lnTo>
                      <a:pt x="174" y="262"/>
                    </a:lnTo>
                    <a:lnTo>
                      <a:pt x="188" y="262"/>
                    </a:lnTo>
                    <a:lnTo>
                      <a:pt x="194" y="254"/>
                    </a:lnTo>
                    <a:lnTo>
                      <a:pt x="207" y="254"/>
                    </a:lnTo>
                    <a:lnTo>
                      <a:pt x="225" y="237"/>
                    </a:lnTo>
                    <a:lnTo>
                      <a:pt x="253" y="236"/>
                    </a:lnTo>
                    <a:lnTo>
                      <a:pt x="310" y="165"/>
                    </a:lnTo>
                    <a:lnTo>
                      <a:pt x="293" y="165"/>
                    </a:lnTo>
                    <a:lnTo>
                      <a:pt x="224" y="137"/>
                    </a:lnTo>
                    <a:lnTo>
                      <a:pt x="215" y="128"/>
                    </a:lnTo>
                    <a:lnTo>
                      <a:pt x="208" y="117"/>
                    </a:lnTo>
                    <a:lnTo>
                      <a:pt x="199" y="104"/>
                    </a:lnTo>
                    <a:lnTo>
                      <a:pt x="203" y="95"/>
                    </a:lnTo>
                    <a:lnTo>
                      <a:pt x="198" y="91"/>
                    </a:lnTo>
                    <a:lnTo>
                      <a:pt x="194" y="93"/>
                    </a:lnTo>
                    <a:lnTo>
                      <a:pt x="182" y="93"/>
                    </a:lnTo>
                    <a:lnTo>
                      <a:pt x="182" y="85"/>
                    </a:lnTo>
                    <a:lnTo>
                      <a:pt x="180" y="79"/>
                    </a:lnTo>
                    <a:lnTo>
                      <a:pt x="186" y="68"/>
                    </a:lnTo>
                    <a:lnTo>
                      <a:pt x="193" y="57"/>
                    </a:lnTo>
                    <a:lnTo>
                      <a:pt x="185" y="49"/>
                    </a:lnTo>
                    <a:lnTo>
                      <a:pt x="176" y="35"/>
                    </a:lnTo>
                    <a:lnTo>
                      <a:pt x="167" y="28"/>
                    </a:lnTo>
                    <a:lnTo>
                      <a:pt x="161" y="19"/>
                    </a:lnTo>
                    <a:lnTo>
                      <a:pt x="142" y="10"/>
                    </a:lnTo>
                    <a:lnTo>
                      <a:pt x="128" y="10"/>
                    </a:lnTo>
                    <a:lnTo>
                      <a:pt x="123" y="5"/>
                    </a:lnTo>
                    <a:lnTo>
                      <a:pt x="111" y="11"/>
                    </a:lnTo>
                    <a:lnTo>
                      <a:pt x="98" y="0"/>
                    </a:lnTo>
                    <a:lnTo>
                      <a:pt x="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E68FD43-6281-3333-2E71-792A7A0178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2850" y="4395788"/>
                <a:ext cx="188912" cy="238125"/>
              </a:xfrm>
              <a:custGeom>
                <a:avLst/>
                <a:gdLst>
                  <a:gd name="T0" fmla="*/ 91 w 119"/>
                  <a:gd name="T1" fmla="*/ 1 h 150"/>
                  <a:gd name="T2" fmla="*/ 88 w 119"/>
                  <a:gd name="T3" fmla="*/ 0 h 150"/>
                  <a:gd name="T4" fmla="*/ 75 w 119"/>
                  <a:gd name="T5" fmla="*/ 3 h 150"/>
                  <a:gd name="T6" fmla="*/ 63 w 119"/>
                  <a:gd name="T7" fmla="*/ 0 h 150"/>
                  <a:gd name="T8" fmla="*/ 53 w 119"/>
                  <a:gd name="T9" fmla="*/ 1 h 150"/>
                  <a:gd name="T10" fmla="*/ 53 w 119"/>
                  <a:gd name="T11" fmla="*/ 30 h 150"/>
                  <a:gd name="T12" fmla="*/ 23 w 119"/>
                  <a:gd name="T13" fmla="*/ 30 h 150"/>
                  <a:gd name="T14" fmla="*/ 15 w 119"/>
                  <a:gd name="T15" fmla="*/ 31 h 150"/>
                  <a:gd name="T16" fmla="*/ 12 w 119"/>
                  <a:gd name="T17" fmla="*/ 49 h 150"/>
                  <a:gd name="T18" fmla="*/ 6 w 119"/>
                  <a:gd name="T19" fmla="*/ 66 h 150"/>
                  <a:gd name="T20" fmla="*/ 1 w 119"/>
                  <a:gd name="T21" fmla="*/ 73 h 150"/>
                  <a:gd name="T22" fmla="*/ 0 w 119"/>
                  <a:gd name="T23" fmla="*/ 81 h 150"/>
                  <a:gd name="T24" fmla="*/ 13 w 119"/>
                  <a:gd name="T25" fmla="*/ 106 h 150"/>
                  <a:gd name="T26" fmla="*/ 27 w 119"/>
                  <a:gd name="T27" fmla="*/ 125 h 150"/>
                  <a:gd name="T28" fmla="*/ 49 w 119"/>
                  <a:gd name="T29" fmla="*/ 150 h 150"/>
                  <a:gd name="T30" fmla="*/ 65 w 119"/>
                  <a:gd name="T31" fmla="*/ 137 h 150"/>
                  <a:gd name="T32" fmla="*/ 57 w 119"/>
                  <a:gd name="T33" fmla="*/ 121 h 150"/>
                  <a:gd name="T34" fmla="*/ 64 w 119"/>
                  <a:gd name="T35" fmla="*/ 115 h 150"/>
                  <a:gd name="T36" fmla="*/ 79 w 119"/>
                  <a:gd name="T37" fmla="*/ 112 h 150"/>
                  <a:gd name="T38" fmla="*/ 81 w 119"/>
                  <a:gd name="T39" fmla="*/ 101 h 150"/>
                  <a:gd name="T40" fmla="*/ 92 w 119"/>
                  <a:gd name="T41" fmla="*/ 112 h 150"/>
                  <a:gd name="T42" fmla="*/ 110 w 119"/>
                  <a:gd name="T43" fmla="*/ 114 h 150"/>
                  <a:gd name="T44" fmla="*/ 116 w 119"/>
                  <a:gd name="T45" fmla="*/ 103 h 150"/>
                  <a:gd name="T46" fmla="*/ 119 w 119"/>
                  <a:gd name="T47" fmla="*/ 86 h 150"/>
                  <a:gd name="T48" fmla="*/ 117 w 119"/>
                  <a:gd name="T49" fmla="*/ 68 h 150"/>
                  <a:gd name="T50" fmla="*/ 107 w 119"/>
                  <a:gd name="T51" fmla="*/ 54 h 150"/>
                  <a:gd name="T52" fmla="*/ 116 w 119"/>
                  <a:gd name="T53" fmla="*/ 26 h 150"/>
                  <a:gd name="T54" fmla="*/ 111 w 119"/>
                  <a:gd name="T55" fmla="*/ 22 h 150"/>
                  <a:gd name="T56" fmla="*/ 95 w 119"/>
                  <a:gd name="T57" fmla="*/ 24 h 150"/>
                  <a:gd name="T58" fmla="*/ 89 w 119"/>
                  <a:gd name="T59" fmla="*/ 11 h 150"/>
                  <a:gd name="T60" fmla="*/ 91 w 119"/>
                  <a:gd name="T61" fmla="*/ 1 h 150"/>
                  <a:gd name="T62" fmla="*/ 91 w 119"/>
                  <a:gd name="T63" fmla="*/ 1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9" h="150">
                    <a:moveTo>
                      <a:pt x="91" y="1"/>
                    </a:moveTo>
                    <a:lnTo>
                      <a:pt x="88" y="0"/>
                    </a:lnTo>
                    <a:lnTo>
                      <a:pt x="75" y="3"/>
                    </a:lnTo>
                    <a:lnTo>
                      <a:pt x="63" y="0"/>
                    </a:lnTo>
                    <a:lnTo>
                      <a:pt x="53" y="1"/>
                    </a:lnTo>
                    <a:lnTo>
                      <a:pt x="53" y="30"/>
                    </a:lnTo>
                    <a:lnTo>
                      <a:pt x="23" y="30"/>
                    </a:lnTo>
                    <a:lnTo>
                      <a:pt x="15" y="31"/>
                    </a:lnTo>
                    <a:lnTo>
                      <a:pt x="12" y="49"/>
                    </a:lnTo>
                    <a:lnTo>
                      <a:pt x="6" y="66"/>
                    </a:lnTo>
                    <a:lnTo>
                      <a:pt x="1" y="73"/>
                    </a:lnTo>
                    <a:lnTo>
                      <a:pt x="0" y="81"/>
                    </a:lnTo>
                    <a:lnTo>
                      <a:pt x="13" y="106"/>
                    </a:lnTo>
                    <a:lnTo>
                      <a:pt x="27" y="125"/>
                    </a:lnTo>
                    <a:lnTo>
                      <a:pt x="49" y="150"/>
                    </a:lnTo>
                    <a:lnTo>
                      <a:pt x="65" y="137"/>
                    </a:lnTo>
                    <a:lnTo>
                      <a:pt x="57" y="121"/>
                    </a:lnTo>
                    <a:lnTo>
                      <a:pt x="64" y="115"/>
                    </a:lnTo>
                    <a:lnTo>
                      <a:pt x="79" y="112"/>
                    </a:lnTo>
                    <a:lnTo>
                      <a:pt x="81" y="101"/>
                    </a:lnTo>
                    <a:lnTo>
                      <a:pt x="92" y="112"/>
                    </a:lnTo>
                    <a:lnTo>
                      <a:pt x="110" y="114"/>
                    </a:lnTo>
                    <a:lnTo>
                      <a:pt x="116" y="103"/>
                    </a:lnTo>
                    <a:lnTo>
                      <a:pt x="119" y="86"/>
                    </a:lnTo>
                    <a:lnTo>
                      <a:pt x="117" y="68"/>
                    </a:lnTo>
                    <a:lnTo>
                      <a:pt x="107" y="54"/>
                    </a:lnTo>
                    <a:lnTo>
                      <a:pt x="116" y="26"/>
                    </a:lnTo>
                    <a:lnTo>
                      <a:pt x="111" y="22"/>
                    </a:lnTo>
                    <a:lnTo>
                      <a:pt x="95" y="24"/>
                    </a:lnTo>
                    <a:lnTo>
                      <a:pt x="89" y="11"/>
                    </a:lnTo>
                    <a:lnTo>
                      <a:pt x="91" y="1"/>
                    </a:lnTo>
                    <a:lnTo>
                      <a:pt x="91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1E56E5-8779-F77D-079F-022A4C9DE3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92800" y="4064001"/>
                <a:ext cx="142875" cy="241300"/>
              </a:xfrm>
              <a:custGeom>
                <a:avLst/>
                <a:gdLst>
                  <a:gd name="T0" fmla="*/ 68 w 90"/>
                  <a:gd name="T1" fmla="*/ 2 h 152"/>
                  <a:gd name="T2" fmla="*/ 59 w 90"/>
                  <a:gd name="T3" fmla="*/ 0 h 152"/>
                  <a:gd name="T4" fmla="*/ 53 w 90"/>
                  <a:gd name="T5" fmla="*/ 4 h 152"/>
                  <a:gd name="T6" fmla="*/ 43 w 90"/>
                  <a:gd name="T7" fmla="*/ 2 h 152"/>
                  <a:gd name="T8" fmla="*/ 7 w 90"/>
                  <a:gd name="T9" fmla="*/ 4 h 152"/>
                  <a:gd name="T10" fmla="*/ 6 w 90"/>
                  <a:gd name="T11" fmla="*/ 17 h 152"/>
                  <a:gd name="T12" fmla="*/ 10 w 90"/>
                  <a:gd name="T13" fmla="*/ 35 h 152"/>
                  <a:gd name="T14" fmla="*/ 14 w 90"/>
                  <a:gd name="T15" fmla="*/ 69 h 152"/>
                  <a:gd name="T16" fmla="*/ 6 w 90"/>
                  <a:gd name="T17" fmla="*/ 89 h 152"/>
                  <a:gd name="T18" fmla="*/ 0 w 90"/>
                  <a:gd name="T19" fmla="*/ 116 h 152"/>
                  <a:gd name="T20" fmla="*/ 10 w 90"/>
                  <a:gd name="T21" fmla="*/ 136 h 152"/>
                  <a:gd name="T22" fmla="*/ 9 w 90"/>
                  <a:gd name="T23" fmla="*/ 146 h 152"/>
                  <a:gd name="T24" fmla="*/ 27 w 90"/>
                  <a:gd name="T25" fmla="*/ 152 h 152"/>
                  <a:gd name="T26" fmla="*/ 46 w 90"/>
                  <a:gd name="T27" fmla="*/ 145 h 152"/>
                  <a:gd name="T28" fmla="*/ 58 w 90"/>
                  <a:gd name="T29" fmla="*/ 137 h 152"/>
                  <a:gd name="T30" fmla="*/ 90 w 90"/>
                  <a:gd name="T31" fmla="*/ 123 h 152"/>
                  <a:gd name="T32" fmla="*/ 86 w 90"/>
                  <a:gd name="T33" fmla="*/ 115 h 152"/>
                  <a:gd name="T34" fmla="*/ 81 w 90"/>
                  <a:gd name="T35" fmla="*/ 100 h 152"/>
                  <a:gd name="T36" fmla="*/ 79 w 90"/>
                  <a:gd name="T37" fmla="*/ 88 h 152"/>
                  <a:gd name="T38" fmla="*/ 83 w 90"/>
                  <a:gd name="T39" fmla="*/ 66 h 152"/>
                  <a:gd name="T40" fmla="*/ 78 w 90"/>
                  <a:gd name="T41" fmla="*/ 58 h 152"/>
                  <a:gd name="T42" fmla="*/ 76 w 90"/>
                  <a:gd name="T43" fmla="*/ 39 h 152"/>
                  <a:gd name="T44" fmla="*/ 76 w 90"/>
                  <a:gd name="T45" fmla="*/ 22 h 152"/>
                  <a:gd name="T46" fmla="*/ 68 w 90"/>
                  <a:gd name="T47" fmla="*/ 9 h 152"/>
                  <a:gd name="T48" fmla="*/ 68 w 90"/>
                  <a:gd name="T49" fmla="*/ 2 h 152"/>
                  <a:gd name="T50" fmla="*/ 68 w 90"/>
                  <a:gd name="T51" fmla="*/ 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0" h="152">
                    <a:moveTo>
                      <a:pt x="68" y="2"/>
                    </a:moveTo>
                    <a:lnTo>
                      <a:pt x="59" y="0"/>
                    </a:lnTo>
                    <a:lnTo>
                      <a:pt x="53" y="4"/>
                    </a:lnTo>
                    <a:lnTo>
                      <a:pt x="43" y="2"/>
                    </a:lnTo>
                    <a:lnTo>
                      <a:pt x="7" y="4"/>
                    </a:lnTo>
                    <a:lnTo>
                      <a:pt x="6" y="17"/>
                    </a:lnTo>
                    <a:lnTo>
                      <a:pt x="10" y="35"/>
                    </a:lnTo>
                    <a:lnTo>
                      <a:pt x="14" y="69"/>
                    </a:lnTo>
                    <a:lnTo>
                      <a:pt x="6" y="89"/>
                    </a:lnTo>
                    <a:lnTo>
                      <a:pt x="0" y="116"/>
                    </a:lnTo>
                    <a:lnTo>
                      <a:pt x="10" y="136"/>
                    </a:lnTo>
                    <a:lnTo>
                      <a:pt x="9" y="146"/>
                    </a:lnTo>
                    <a:lnTo>
                      <a:pt x="27" y="152"/>
                    </a:lnTo>
                    <a:lnTo>
                      <a:pt x="46" y="145"/>
                    </a:lnTo>
                    <a:lnTo>
                      <a:pt x="58" y="137"/>
                    </a:lnTo>
                    <a:lnTo>
                      <a:pt x="90" y="123"/>
                    </a:lnTo>
                    <a:lnTo>
                      <a:pt x="86" y="115"/>
                    </a:lnTo>
                    <a:lnTo>
                      <a:pt x="81" y="100"/>
                    </a:lnTo>
                    <a:lnTo>
                      <a:pt x="79" y="88"/>
                    </a:lnTo>
                    <a:lnTo>
                      <a:pt x="83" y="66"/>
                    </a:lnTo>
                    <a:lnTo>
                      <a:pt x="78" y="58"/>
                    </a:lnTo>
                    <a:lnTo>
                      <a:pt x="76" y="39"/>
                    </a:lnTo>
                    <a:lnTo>
                      <a:pt x="76" y="22"/>
                    </a:lnTo>
                    <a:lnTo>
                      <a:pt x="68" y="9"/>
                    </a:lnTo>
                    <a:lnTo>
                      <a:pt x="68" y="2"/>
                    </a:lnTo>
                    <a:lnTo>
                      <a:pt x="68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334B905-CBAF-5E3E-4530-E73D891D22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9100" y="4008438"/>
                <a:ext cx="241300" cy="200025"/>
              </a:xfrm>
              <a:custGeom>
                <a:avLst/>
                <a:gdLst>
                  <a:gd name="T0" fmla="*/ 73 w 152"/>
                  <a:gd name="T1" fmla="*/ 5 h 126"/>
                  <a:gd name="T2" fmla="*/ 61 w 152"/>
                  <a:gd name="T3" fmla="*/ 5 h 126"/>
                  <a:gd name="T4" fmla="*/ 41 w 152"/>
                  <a:gd name="T5" fmla="*/ 1 h 126"/>
                  <a:gd name="T6" fmla="*/ 30 w 152"/>
                  <a:gd name="T7" fmla="*/ 8 h 126"/>
                  <a:gd name="T8" fmla="*/ 30 w 152"/>
                  <a:gd name="T9" fmla="*/ 18 h 126"/>
                  <a:gd name="T10" fmla="*/ 21 w 152"/>
                  <a:gd name="T11" fmla="*/ 22 h 126"/>
                  <a:gd name="T12" fmla="*/ 10 w 152"/>
                  <a:gd name="T13" fmla="*/ 25 h 126"/>
                  <a:gd name="T14" fmla="*/ 6 w 152"/>
                  <a:gd name="T15" fmla="*/ 41 h 126"/>
                  <a:gd name="T16" fmla="*/ 12 w 152"/>
                  <a:gd name="T17" fmla="*/ 57 h 126"/>
                  <a:gd name="T18" fmla="*/ 22 w 152"/>
                  <a:gd name="T19" fmla="*/ 64 h 126"/>
                  <a:gd name="T20" fmla="*/ 39 w 152"/>
                  <a:gd name="T21" fmla="*/ 87 h 126"/>
                  <a:gd name="T22" fmla="*/ 53 w 152"/>
                  <a:gd name="T23" fmla="*/ 71 h 126"/>
                  <a:gd name="T24" fmla="*/ 62 w 152"/>
                  <a:gd name="T25" fmla="*/ 65 h 126"/>
                  <a:gd name="T26" fmla="*/ 84 w 152"/>
                  <a:gd name="T27" fmla="*/ 60 h 126"/>
                  <a:gd name="T28" fmla="*/ 94 w 152"/>
                  <a:gd name="T29" fmla="*/ 79 h 126"/>
                  <a:gd name="T30" fmla="*/ 97 w 152"/>
                  <a:gd name="T31" fmla="*/ 92 h 126"/>
                  <a:gd name="T32" fmla="*/ 103 w 152"/>
                  <a:gd name="T33" fmla="*/ 99 h 126"/>
                  <a:gd name="T34" fmla="*/ 112 w 152"/>
                  <a:gd name="T35" fmla="*/ 96 h 126"/>
                  <a:gd name="T36" fmla="*/ 119 w 152"/>
                  <a:gd name="T37" fmla="*/ 120 h 126"/>
                  <a:gd name="T38" fmla="*/ 130 w 152"/>
                  <a:gd name="T39" fmla="*/ 126 h 126"/>
                  <a:gd name="T40" fmla="*/ 140 w 152"/>
                  <a:gd name="T41" fmla="*/ 116 h 126"/>
                  <a:gd name="T42" fmla="*/ 144 w 152"/>
                  <a:gd name="T43" fmla="*/ 106 h 126"/>
                  <a:gd name="T44" fmla="*/ 145 w 152"/>
                  <a:gd name="T45" fmla="*/ 99 h 126"/>
                  <a:gd name="T46" fmla="*/ 147 w 152"/>
                  <a:gd name="T47" fmla="*/ 76 h 126"/>
                  <a:gd name="T48" fmla="*/ 145 w 152"/>
                  <a:gd name="T49" fmla="*/ 58 h 126"/>
                  <a:gd name="T50" fmla="*/ 142 w 152"/>
                  <a:gd name="T51" fmla="*/ 50 h 126"/>
                  <a:gd name="T52" fmla="*/ 141 w 152"/>
                  <a:gd name="T53" fmla="*/ 40 h 126"/>
                  <a:gd name="T54" fmla="*/ 137 w 152"/>
                  <a:gd name="T55" fmla="*/ 34 h 126"/>
                  <a:gd name="T56" fmla="*/ 133 w 152"/>
                  <a:gd name="T57" fmla="*/ 18 h 126"/>
                  <a:gd name="T58" fmla="*/ 126 w 152"/>
                  <a:gd name="T59" fmla="*/ 7 h 126"/>
                  <a:gd name="T60" fmla="*/ 117 w 152"/>
                  <a:gd name="T61" fmla="*/ 9 h 126"/>
                  <a:gd name="T62" fmla="*/ 104 w 152"/>
                  <a:gd name="T63" fmla="*/ 17 h 126"/>
                  <a:gd name="T64" fmla="*/ 90 w 152"/>
                  <a:gd name="T65" fmla="*/ 10 h 126"/>
                  <a:gd name="T66" fmla="*/ 80 w 152"/>
                  <a:gd name="T67" fmla="*/ 12 h 126"/>
                  <a:gd name="T68" fmla="*/ 76 w 152"/>
                  <a:gd name="T69" fmla="*/ 3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52" h="126">
                    <a:moveTo>
                      <a:pt x="76" y="3"/>
                    </a:moveTo>
                    <a:lnTo>
                      <a:pt x="73" y="5"/>
                    </a:lnTo>
                    <a:lnTo>
                      <a:pt x="62" y="3"/>
                    </a:lnTo>
                    <a:lnTo>
                      <a:pt x="61" y="5"/>
                    </a:lnTo>
                    <a:lnTo>
                      <a:pt x="56" y="6"/>
                    </a:lnTo>
                    <a:lnTo>
                      <a:pt x="41" y="1"/>
                    </a:lnTo>
                    <a:lnTo>
                      <a:pt x="31" y="0"/>
                    </a:lnTo>
                    <a:lnTo>
                      <a:pt x="30" y="8"/>
                    </a:lnTo>
                    <a:lnTo>
                      <a:pt x="28" y="11"/>
                    </a:lnTo>
                    <a:lnTo>
                      <a:pt x="30" y="18"/>
                    </a:lnTo>
                    <a:lnTo>
                      <a:pt x="26" y="22"/>
                    </a:lnTo>
                    <a:lnTo>
                      <a:pt x="21" y="22"/>
                    </a:lnTo>
                    <a:lnTo>
                      <a:pt x="17" y="26"/>
                    </a:lnTo>
                    <a:lnTo>
                      <a:pt x="10" y="25"/>
                    </a:lnTo>
                    <a:lnTo>
                      <a:pt x="0" y="37"/>
                    </a:lnTo>
                    <a:lnTo>
                      <a:pt x="6" y="41"/>
                    </a:lnTo>
                    <a:lnTo>
                      <a:pt x="9" y="46"/>
                    </a:lnTo>
                    <a:lnTo>
                      <a:pt x="12" y="57"/>
                    </a:lnTo>
                    <a:lnTo>
                      <a:pt x="17" y="61"/>
                    </a:lnTo>
                    <a:lnTo>
                      <a:pt x="22" y="64"/>
                    </a:lnTo>
                    <a:lnTo>
                      <a:pt x="30" y="73"/>
                    </a:lnTo>
                    <a:lnTo>
                      <a:pt x="39" y="87"/>
                    </a:lnTo>
                    <a:lnTo>
                      <a:pt x="50" y="77"/>
                    </a:lnTo>
                    <a:lnTo>
                      <a:pt x="53" y="71"/>
                    </a:lnTo>
                    <a:lnTo>
                      <a:pt x="57" y="65"/>
                    </a:lnTo>
                    <a:lnTo>
                      <a:pt x="62" y="65"/>
                    </a:lnTo>
                    <a:lnTo>
                      <a:pt x="67" y="60"/>
                    </a:lnTo>
                    <a:lnTo>
                      <a:pt x="84" y="60"/>
                    </a:lnTo>
                    <a:lnTo>
                      <a:pt x="90" y="69"/>
                    </a:lnTo>
                    <a:lnTo>
                      <a:pt x="94" y="79"/>
                    </a:lnTo>
                    <a:lnTo>
                      <a:pt x="93" y="85"/>
                    </a:lnTo>
                    <a:lnTo>
                      <a:pt x="97" y="92"/>
                    </a:lnTo>
                    <a:lnTo>
                      <a:pt x="97" y="100"/>
                    </a:lnTo>
                    <a:lnTo>
                      <a:pt x="103" y="99"/>
                    </a:lnTo>
                    <a:lnTo>
                      <a:pt x="106" y="99"/>
                    </a:lnTo>
                    <a:lnTo>
                      <a:pt x="112" y="96"/>
                    </a:lnTo>
                    <a:lnTo>
                      <a:pt x="121" y="111"/>
                    </a:lnTo>
                    <a:lnTo>
                      <a:pt x="119" y="120"/>
                    </a:lnTo>
                    <a:lnTo>
                      <a:pt x="123" y="125"/>
                    </a:lnTo>
                    <a:lnTo>
                      <a:pt x="130" y="126"/>
                    </a:lnTo>
                    <a:lnTo>
                      <a:pt x="133" y="115"/>
                    </a:lnTo>
                    <a:lnTo>
                      <a:pt x="140" y="116"/>
                    </a:lnTo>
                    <a:lnTo>
                      <a:pt x="143" y="116"/>
                    </a:lnTo>
                    <a:lnTo>
                      <a:pt x="144" y="106"/>
                    </a:lnTo>
                    <a:lnTo>
                      <a:pt x="143" y="101"/>
                    </a:lnTo>
                    <a:lnTo>
                      <a:pt x="145" y="99"/>
                    </a:lnTo>
                    <a:lnTo>
                      <a:pt x="152" y="95"/>
                    </a:lnTo>
                    <a:lnTo>
                      <a:pt x="147" y="76"/>
                    </a:lnTo>
                    <a:lnTo>
                      <a:pt x="143" y="67"/>
                    </a:lnTo>
                    <a:lnTo>
                      <a:pt x="145" y="58"/>
                    </a:lnTo>
                    <a:lnTo>
                      <a:pt x="148" y="57"/>
                    </a:lnTo>
                    <a:lnTo>
                      <a:pt x="142" y="50"/>
                    </a:lnTo>
                    <a:lnTo>
                      <a:pt x="144" y="43"/>
                    </a:lnTo>
                    <a:lnTo>
                      <a:pt x="141" y="40"/>
                    </a:lnTo>
                    <a:lnTo>
                      <a:pt x="136" y="43"/>
                    </a:lnTo>
                    <a:lnTo>
                      <a:pt x="137" y="34"/>
                    </a:lnTo>
                    <a:lnTo>
                      <a:pt x="142" y="29"/>
                    </a:lnTo>
                    <a:lnTo>
                      <a:pt x="133" y="18"/>
                    </a:lnTo>
                    <a:lnTo>
                      <a:pt x="131" y="12"/>
                    </a:lnTo>
                    <a:lnTo>
                      <a:pt x="126" y="7"/>
                    </a:lnTo>
                    <a:lnTo>
                      <a:pt x="121" y="6"/>
                    </a:lnTo>
                    <a:lnTo>
                      <a:pt x="117" y="9"/>
                    </a:lnTo>
                    <a:lnTo>
                      <a:pt x="110" y="13"/>
                    </a:lnTo>
                    <a:lnTo>
                      <a:pt x="104" y="17"/>
                    </a:lnTo>
                    <a:lnTo>
                      <a:pt x="95" y="15"/>
                    </a:lnTo>
                    <a:lnTo>
                      <a:pt x="90" y="10"/>
                    </a:lnTo>
                    <a:lnTo>
                      <a:pt x="86" y="9"/>
                    </a:lnTo>
                    <a:lnTo>
                      <a:pt x="80" y="12"/>
                    </a:lnTo>
                    <a:lnTo>
                      <a:pt x="77" y="12"/>
                    </a:lnTo>
                    <a:lnTo>
                      <a:pt x="76" y="3"/>
                    </a:lnTo>
                    <a:lnTo>
                      <a:pt x="76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FF682C6-AA0A-B8BD-57DE-20C452217F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960813"/>
                <a:ext cx="100012" cy="26988"/>
              </a:xfrm>
              <a:custGeom>
                <a:avLst/>
                <a:gdLst>
                  <a:gd name="T0" fmla="*/ 0 w 63"/>
                  <a:gd name="T1" fmla="*/ 17 h 17"/>
                  <a:gd name="T2" fmla="*/ 19 w 63"/>
                  <a:gd name="T3" fmla="*/ 17 h 17"/>
                  <a:gd name="T4" fmla="*/ 25 w 63"/>
                  <a:gd name="T5" fmla="*/ 14 h 17"/>
                  <a:gd name="T6" fmla="*/ 28 w 63"/>
                  <a:gd name="T7" fmla="*/ 14 h 17"/>
                  <a:gd name="T8" fmla="*/ 36 w 63"/>
                  <a:gd name="T9" fmla="*/ 8 h 17"/>
                  <a:gd name="T10" fmla="*/ 45 w 63"/>
                  <a:gd name="T11" fmla="*/ 13 h 17"/>
                  <a:gd name="T12" fmla="*/ 54 w 63"/>
                  <a:gd name="T13" fmla="*/ 14 h 17"/>
                  <a:gd name="T14" fmla="*/ 63 w 63"/>
                  <a:gd name="T15" fmla="*/ 8 h 17"/>
                  <a:gd name="T16" fmla="*/ 59 w 63"/>
                  <a:gd name="T17" fmla="*/ 2 h 17"/>
                  <a:gd name="T18" fmla="*/ 52 w 63"/>
                  <a:gd name="T19" fmla="*/ 5 h 17"/>
                  <a:gd name="T20" fmla="*/ 45 w 63"/>
                  <a:gd name="T21" fmla="*/ 5 h 17"/>
                  <a:gd name="T22" fmla="*/ 38 w 63"/>
                  <a:gd name="T23" fmla="*/ 0 h 17"/>
                  <a:gd name="T24" fmla="*/ 31 w 63"/>
                  <a:gd name="T25" fmla="*/ 0 h 17"/>
                  <a:gd name="T26" fmla="*/ 26 w 63"/>
                  <a:gd name="T27" fmla="*/ 5 h 17"/>
                  <a:gd name="T28" fmla="*/ 3 w 63"/>
                  <a:gd name="T29" fmla="*/ 6 h 17"/>
                  <a:gd name="T30" fmla="*/ 0 w 63"/>
                  <a:gd name="T31" fmla="*/ 17 h 17"/>
                  <a:gd name="T32" fmla="*/ 0 w 63"/>
                  <a:gd name="T3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3" h="17">
                    <a:moveTo>
                      <a:pt x="0" y="17"/>
                    </a:moveTo>
                    <a:lnTo>
                      <a:pt x="19" y="17"/>
                    </a:lnTo>
                    <a:lnTo>
                      <a:pt x="25" y="14"/>
                    </a:lnTo>
                    <a:lnTo>
                      <a:pt x="28" y="14"/>
                    </a:lnTo>
                    <a:lnTo>
                      <a:pt x="36" y="8"/>
                    </a:lnTo>
                    <a:lnTo>
                      <a:pt x="45" y="13"/>
                    </a:lnTo>
                    <a:lnTo>
                      <a:pt x="54" y="14"/>
                    </a:lnTo>
                    <a:lnTo>
                      <a:pt x="63" y="8"/>
                    </a:lnTo>
                    <a:lnTo>
                      <a:pt x="59" y="2"/>
                    </a:lnTo>
                    <a:lnTo>
                      <a:pt x="52" y="5"/>
                    </a:lnTo>
                    <a:lnTo>
                      <a:pt x="45" y="5"/>
                    </a:lnTo>
                    <a:lnTo>
                      <a:pt x="38" y="0"/>
                    </a:lnTo>
                    <a:lnTo>
                      <a:pt x="31" y="0"/>
                    </a:lnTo>
                    <a:lnTo>
                      <a:pt x="26" y="5"/>
                    </a:lnTo>
                    <a:lnTo>
                      <a:pt x="3" y="6"/>
                    </a:lnTo>
                    <a:lnTo>
                      <a:pt x="0" y="17"/>
                    </a:lnTo>
                    <a:lnTo>
                      <a:pt x="0" y="1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81829D7-5822-CC60-0694-0252E6BABE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8300" y="4006851"/>
                <a:ext cx="100012" cy="60325"/>
              </a:xfrm>
              <a:custGeom>
                <a:avLst/>
                <a:gdLst>
                  <a:gd name="T0" fmla="*/ 63 w 63"/>
                  <a:gd name="T1" fmla="*/ 1 h 38"/>
                  <a:gd name="T2" fmla="*/ 24 w 63"/>
                  <a:gd name="T3" fmla="*/ 0 h 38"/>
                  <a:gd name="T4" fmla="*/ 19 w 63"/>
                  <a:gd name="T5" fmla="*/ 2 h 38"/>
                  <a:gd name="T6" fmla="*/ 11 w 63"/>
                  <a:gd name="T7" fmla="*/ 2 h 38"/>
                  <a:gd name="T8" fmla="*/ 0 w 63"/>
                  <a:gd name="T9" fmla="*/ 6 h 38"/>
                  <a:gd name="T10" fmla="*/ 2 w 63"/>
                  <a:gd name="T11" fmla="*/ 11 h 38"/>
                  <a:gd name="T12" fmla="*/ 8 w 63"/>
                  <a:gd name="T13" fmla="*/ 16 h 38"/>
                  <a:gd name="T14" fmla="*/ 8 w 63"/>
                  <a:gd name="T15" fmla="*/ 19 h 38"/>
                  <a:gd name="T16" fmla="*/ 12 w 63"/>
                  <a:gd name="T17" fmla="*/ 26 h 38"/>
                  <a:gd name="T18" fmla="*/ 22 w 63"/>
                  <a:gd name="T19" fmla="*/ 28 h 38"/>
                  <a:gd name="T20" fmla="*/ 32 w 63"/>
                  <a:gd name="T21" fmla="*/ 38 h 38"/>
                  <a:gd name="T22" fmla="*/ 42 w 63"/>
                  <a:gd name="T23" fmla="*/ 26 h 38"/>
                  <a:gd name="T24" fmla="*/ 49 w 63"/>
                  <a:gd name="T25" fmla="*/ 27 h 38"/>
                  <a:gd name="T26" fmla="*/ 53 w 63"/>
                  <a:gd name="T27" fmla="*/ 23 h 38"/>
                  <a:gd name="T28" fmla="*/ 58 w 63"/>
                  <a:gd name="T29" fmla="*/ 23 h 38"/>
                  <a:gd name="T30" fmla="*/ 62 w 63"/>
                  <a:gd name="T31" fmla="*/ 19 h 38"/>
                  <a:gd name="T32" fmla="*/ 60 w 63"/>
                  <a:gd name="T33" fmla="*/ 12 h 38"/>
                  <a:gd name="T34" fmla="*/ 62 w 63"/>
                  <a:gd name="T35" fmla="*/ 9 h 38"/>
                  <a:gd name="T36" fmla="*/ 63 w 63"/>
                  <a:gd name="T37" fmla="*/ 1 h 38"/>
                  <a:gd name="T38" fmla="*/ 63 w 63"/>
                  <a:gd name="T39" fmla="*/ 1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3" h="38">
                    <a:moveTo>
                      <a:pt x="63" y="1"/>
                    </a:moveTo>
                    <a:lnTo>
                      <a:pt x="24" y="0"/>
                    </a:lnTo>
                    <a:lnTo>
                      <a:pt x="19" y="2"/>
                    </a:lnTo>
                    <a:lnTo>
                      <a:pt x="11" y="2"/>
                    </a:lnTo>
                    <a:lnTo>
                      <a:pt x="0" y="6"/>
                    </a:lnTo>
                    <a:lnTo>
                      <a:pt x="2" y="11"/>
                    </a:lnTo>
                    <a:lnTo>
                      <a:pt x="8" y="16"/>
                    </a:lnTo>
                    <a:lnTo>
                      <a:pt x="8" y="19"/>
                    </a:lnTo>
                    <a:lnTo>
                      <a:pt x="12" y="26"/>
                    </a:lnTo>
                    <a:lnTo>
                      <a:pt x="22" y="28"/>
                    </a:lnTo>
                    <a:lnTo>
                      <a:pt x="32" y="38"/>
                    </a:lnTo>
                    <a:lnTo>
                      <a:pt x="42" y="26"/>
                    </a:lnTo>
                    <a:lnTo>
                      <a:pt x="49" y="27"/>
                    </a:lnTo>
                    <a:lnTo>
                      <a:pt x="53" y="23"/>
                    </a:lnTo>
                    <a:lnTo>
                      <a:pt x="58" y="23"/>
                    </a:lnTo>
                    <a:lnTo>
                      <a:pt x="62" y="19"/>
                    </a:lnTo>
                    <a:lnTo>
                      <a:pt x="60" y="12"/>
                    </a:lnTo>
                    <a:lnTo>
                      <a:pt x="62" y="9"/>
                    </a:lnTo>
                    <a:lnTo>
                      <a:pt x="63" y="1"/>
                    </a:lnTo>
                    <a:lnTo>
                      <a:pt x="63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7C263C6-6933-14F5-ABDA-CBD62B42AA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11900" y="4395788"/>
                <a:ext cx="65087" cy="49213"/>
              </a:xfrm>
              <a:custGeom>
                <a:avLst/>
                <a:gdLst>
                  <a:gd name="T0" fmla="*/ 41 w 41"/>
                  <a:gd name="T1" fmla="*/ 1 h 31"/>
                  <a:gd name="T2" fmla="*/ 7 w 41"/>
                  <a:gd name="T3" fmla="*/ 0 h 31"/>
                  <a:gd name="T4" fmla="*/ 0 w 41"/>
                  <a:gd name="T5" fmla="*/ 27 h 31"/>
                  <a:gd name="T6" fmla="*/ 3 w 41"/>
                  <a:gd name="T7" fmla="*/ 31 h 31"/>
                  <a:gd name="T8" fmla="*/ 11 w 41"/>
                  <a:gd name="T9" fmla="*/ 30 h 31"/>
                  <a:gd name="T10" fmla="*/ 41 w 41"/>
                  <a:gd name="T11" fmla="*/ 30 h 31"/>
                  <a:gd name="T12" fmla="*/ 41 w 41"/>
                  <a:gd name="T13" fmla="*/ 1 h 31"/>
                  <a:gd name="T14" fmla="*/ 41 w 41"/>
                  <a:gd name="T15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31">
                    <a:moveTo>
                      <a:pt x="41" y="1"/>
                    </a:moveTo>
                    <a:lnTo>
                      <a:pt x="7" y="0"/>
                    </a:lnTo>
                    <a:lnTo>
                      <a:pt x="0" y="27"/>
                    </a:lnTo>
                    <a:lnTo>
                      <a:pt x="3" y="31"/>
                    </a:lnTo>
                    <a:lnTo>
                      <a:pt x="11" y="30"/>
                    </a:lnTo>
                    <a:lnTo>
                      <a:pt x="41" y="30"/>
                    </a:lnTo>
                    <a:lnTo>
                      <a:pt x="41" y="1"/>
                    </a:lnTo>
                    <a:lnTo>
                      <a:pt x="41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248C21A-13FA-9456-832C-49126449F4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1050" y="4275138"/>
                <a:ext cx="263525" cy="384175"/>
              </a:xfrm>
              <a:custGeom>
                <a:avLst/>
                <a:gdLst>
                  <a:gd name="T0" fmla="*/ 166 w 166"/>
                  <a:gd name="T1" fmla="*/ 38 h 242"/>
                  <a:gd name="T2" fmla="*/ 152 w 166"/>
                  <a:gd name="T3" fmla="*/ 38 h 242"/>
                  <a:gd name="T4" fmla="*/ 143 w 166"/>
                  <a:gd name="T5" fmla="*/ 30 h 242"/>
                  <a:gd name="T6" fmla="*/ 124 w 166"/>
                  <a:gd name="T7" fmla="*/ 40 h 242"/>
                  <a:gd name="T8" fmla="*/ 118 w 166"/>
                  <a:gd name="T9" fmla="*/ 50 h 242"/>
                  <a:gd name="T10" fmla="*/ 104 w 166"/>
                  <a:gd name="T11" fmla="*/ 48 h 242"/>
                  <a:gd name="T12" fmla="*/ 100 w 166"/>
                  <a:gd name="T13" fmla="*/ 45 h 242"/>
                  <a:gd name="T14" fmla="*/ 94 w 166"/>
                  <a:gd name="T15" fmla="*/ 45 h 242"/>
                  <a:gd name="T16" fmla="*/ 88 w 166"/>
                  <a:gd name="T17" fmla="*/ 45 h 242"/>
                  <a:gd name="T18" fmla="*/ 61 w 166"/>
                  <a:gd name="T19" fmla="*/ 26 h 242"/>
                  <a:gd name="T20" fmla="*/ 47 w 166"/>
                  <a:gd name="T21" fmla="*/ 26 h 242"/>
                  <a:gd name="T22" fmla="*/ 39 w 166"/>
                  <a:gd name="T23" fmla="*/ 17 h 242"/>
                  <a:gd name="T24" fmla="*/ 39 w 166"/>
                  <a:gd name="T25" fmla="*/ 4 h 242"/>
                  <a:gd name="T26" fmla="*/ 28 w 166"/>
                  <a:gd name="T27" fmla="*/ 0 h 242"/>
                  <a:gd name="T28" fmla="*/ 14 w 166"/>
                  <a:gd name="T29" fmla="*/ 16 h 242"/>
                  <a:gd name="T30" fmla="*/ 1 w 166"/>
                  <a:gd name="T31" fmla="*/ 30 h 242"/>
                  <a:gd name="T32" fmla="*/ 11 w 166"/>
                  <a:gd name="T33" fmla="*/ 46 h 242"/>
                  <a:gd name="T34" fmla="*/ 14 w 166"/>
                  <a:gd name="T35" fmla="*/ 58 h 242"/>
                  <a:gd name="T36" fmla="*/ 23 w 166"/>
                  <a:gd name="T37" fmla="*/ 86 h 242"/>
                  <a:gd name="T38" fmla="*/ 16 w 166"/>
                  <a:gd name="T39" fmla="*/ 103 h 242"/>
                  <a:gd name="T40" fmla="*/ 5 w 166"/>
                  <a:gd name="T41" fmla="*/ 119 h 242"/>
                  <a:gd name="T42" fmla="*/ 0 w 166"/>
                  <a:gd name="T43" fmla="*/ 128 h 242"/>
                  <a:gd name="T44" fmla="*/ 0 w 166"/>
                  <a:gd name="T45" fmla="*/ 129 h 242"/>
                  <a:gd name="T46" fmla="*/ 5 w 166"/>
                  <a:gd name="T47" fmla="*/ 139 h 242"/>
                  <a:gd name="T48" fmla="*/ 4 w 166"/>
                  <a:gd name="T49" fmla="*/ 157 h 242"/>
                  <a:gd name="T50" fmla="*/ 79 w 166"/>
                  <a:gd name="T51" fmla="*/ 205 h 242"/>
                  <a:gd name="T52" fmla="*/ 80 w 166"/>
                  <a:gd name="T53" fmla="*/ 218 h 242"/>
                  <a:gd name="T54" fmla="*/ 110 w 166"/>
                  <a:gd name="T55" fmla="*/ 242 h 242"/>
                  <a:gd name="T56" fmla="*/ 118 w 166"/>
                  <a:gd name="T57" fmla="*/ 234 h 242"/>
                  <a:gd name="T58" fmla="*/ 123 w 166"/>
                  <a:gd name="T59" fmla="*/ 218 h 242"/>
                  <a:gd name="T60" fmla="*/ 130 w 166"/>
                  <a:gd name="T61" fmla="*/ 209 h 242"/>
                  <a:gd name="T62" fmla="*/ 133 w 166"/>
                  <a:gd name="T63" fmla="*/ 192 h 242"/>
                  <a:gd name="T64" fmla="*/ 141 w 166"/>
                  <a:gd name="T65" fmla="*/ 190 h 242"/>
                  <a:gd name="T66" fmla="*/ 146 w 166"/>
                  <a:gd name="T67" fmla="*/ 181 h 242"/>
                  <a:gd name="T68" fmla="*/ 161 w 166"/>
                  <a:gd name="T69" fmla="*/ 171 h 242"/>
                  <a:gd name="T70" fmla="*/ 148 w 166"/>
                  <a:gd name="T71" fmla="*/ 151 h 242"/>
                  <a:gd name="T72" fmla="*/ 148 w 166"/>
                  <a:gd name="T73" fmla="*/ 65 h 242"/>
                  <a:gd name="T74" fmla="*/ 166 w 166"/>
                  <a:gd name="T75" fmla="*/ 38 h 242"/>
                  <a:gd name="T76" fmla="*/ 166 w 166"/>
                  <a:gd name="T77" fmla="*/ 3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66" h="242">
                    <a:moveTo>
                      <a:pt x="166" y="38"/>
                    </a:moveTo>
                    <a:lnTo>
                      <a:pt x="152" y="38"/>
                    </a:lnTo>
                    <a:lnTo>
                      <a:pt x="143" y="30"/>
                    </a:lnTo>
                    <a:lnTo>
                      <a:pt x="124" y="40"/>
                    </a:lnTo>
                    <a:lnTo>
                      <a:pt x="118" y="50"/>
                    </a:lnTo>
                    <a:lnTo>
                      <a:pt x="104" y="48"/>
                    </a:lnTo>
                    <a:lnTo>
                      <a:pt x="100" y="45"/>
                    </a:lnTo>
                    <a:lnTo>
                      <a:pt x="94" y="45"/>
                    </a:lnTo>
                    <a:lnTo>
                      <a:pt x="88" y="45"/>
                    </a:lnTo>
                    <a:lnTo>
                      <a:pt x="61" y="26"/>
                    </a:lnTo>
                    <a:lnTo>
                      <a:pt x="47" y="26"/>
                    </a:lnTo>
                    <a:lnTo>
                      <a:pt x="39" y="17"/>
                    </a:lnTo>
                    <a:lnTo>
                      <a:pt x="39" y="4"/>
                    </a:lnTo>
                    <a:lnTo>
                      <a:pt x="28" y="0"/>
                    </a:lnTo>
                    <a:lnTo>
                      <a:pt x="14" y="16"/>
                    </a:lnTo>
                    <a:lnTo>
                      <a:pt x="1" y="30"/>
                    </a:lnTo>
                    <a:lnTo>
                      <a:pt x="11" y="46"/>
                    </a:lnTo>
                    <a:lnTo>
                      <a:pt x="14" y="58"/>
                    </a:lnTo>
                    <a:lnTo>
                      <a:pt x="23" y="86"/>
                    </a:lnTo>
                    <a:lnTo>
                      <a:pt x="16" y="103"/>
                    </a:lnTo>
                    <a:lnTo>
                      <a:pt x="5" y="119"/>
                    </a:lnTo>
                    <a:lnTo>
                      <a:pt x="0" y="128"/>
                    </a:lnTo>
                    <a:lnTo>
                      <a:pt x="0" y="129"/>
                    </a:lnTo>
                    <a:lnTo>
                      <a:pt x="5" y="139"/>
                    </a:lnTo>
                    <a:lnTo>
                      <a:pt x="4" y="157"/>
                    </a:lnTo>
                    <a:lnTo>
                      <a:pt x="79" y="205"/>
                    </a:lnTo>
                    <a:lnTo>
                      <a:pt x="80" y="218"/>
                    </a:lnTo>
                    <a:lnTo>
                      <a:pt x="110" y="242"/>
                    </a:lnTo>
                    <a:lnTo>
                      <a:pt x="118" y="234"/>
                    </a:lnTo>
                    <a:lnTo>
                      <a:pt x="123" y="218"/>
                    </a:lnTo>
                    <a:lnTo>
                      <a:pt x="130" y="209"/>
                    </a:lnTo>
                    <a:lnTo>
                      <a:pt x="133" y="192"/>
                    </a:lnTo>
                    <a:lnTo>
                      <a:pt x="141" y="190"/>
                    </a:lnTo>
                    <a:lnTo>
                      <a:pt x="146" y="181"/>
                    </a:lnTo>
                    <a:lnTo>
                      <a:pt x="161" y="171"/>
                    </a:lnTo>
                    <a:lnTo>
                      <a:pt x="148" y="151"/>
                    </a:lnTo>
                    <a:lnTo>
                      <a:pt x="148" y="65"/>
                    </a:lnTo>
                    <a:lnTo>
                      <a:pt x="166" y="38"/>
                    </a:lnTo>
                    <a:lnTo>
                      <a:pt x="166" y="3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34CA938-D5B8-51B6-9A64-94F5F12808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9750" y="4160838"/>
                <a:ext cx="131762" cy="158750"/>
              </a:xfrm>
              <a:custGeom>
                <a:avLst/>
                <a:gdLst>
                  <a:gd name="T0" fmla="*/ 64 w 83"/>
                  <a:gd name="T1" fmla="*/ 20 h 100"/>
                  <a:gd name="T2" fmla="*/ 57 w 83"/>
                  <a:gd name="T3" fmla="*/ 19 h 100"/>
                  <a:gd name="T4" fmla="*/ 54 w 83"/>
                  <a:gd name="T5" fmla="*/ 30 h 100"/>
                  <a:gd name="T6" fmla="*/ 47 w 83"/>
                  <a:gd name="T7" fmla="*/ 29 h 100"/>
                  <a:gd name="T8" fmla="*/ 43 w 83"/>
                  <a:gd name="T9" fmla="*/ 24 h 100"/>
                  <a:gd name="T10" fmla="*/ 45 w 83"/>
                  <a:gd name="T11" fmla="*/ 15 h 100"/>
                  <a:gd name="T12" fmla="*/ 36 w 83"/>
                  <a:gd name="T13" fmla="*/ 0 h 100"/>
                  <a:gd name="T14" fmla="*/ 30 w 83"/>
                  <a:gd name="T15" fmla="*/ 3 h 100"/>
                  <a:gd name="T16" fmla="*/ 27 w 83"/>
                  <a:gd name="T17" fmla="*/ 3 h 100"/>
                  <a:gd name="T18" fmla="*/ 16 w 83"/>
                  <a:gd name="T19" fmla="*/ 15 h 100"/>
                  <a:gd name="T20" fmla="*/ 7 w 83"/>
                  <a:gd name="T21" fmla="*/ 27 h 100"/>
                  <a:gd name="T22" fmla="*/ 6 w 83"/>
                  <a:gd name="T23" fmla="*/ 34 h 100"/>
                  <a:gd name="T24" fmla="*/ 0 w 83"/>
                  <a:gd name="T25" fmla="*/ 42 h 100"/>
                  <a:gd name="T26" fmla="*/ 14 w 83"/>
                  <a:gd name="T27" fmla="*/ 57 h 100"/>
                  <a:gd name="T28" fmla="*/ 32 w 83"/>
                  <a:gd name="T29" fmla="*/ 70 h 100"/>
                  <a:gd name="T30" fmla="*/ 52 w 83"/>
                  <a:gd name="T31" fmla="*/ 88 h 100"/>
                  <a:gd name="T32" fmla="*/ 73 w 83"/>
                  <a:gd name="T33" fmla="*/ 100 h 100"/>
                  <a:gd name="T34" fmla="*/ 79 w 83"/>
                  <a:gd name="T35" fmla="*/ 100 h 100"/>
                  <a:gd name="T36" fmla="*/ 81 w 83"/>
                  <a:gd name="T37" fmla="*/ 80 h 100"/>
                  <a:gd name="T38" fmla="*/ 83 w 83"/>
                  <a:gd name="T39" fmla="*/ 77 h 100"/>
                  <a:gd name="T40" fmla="*/ 82 w 83"/>
                  <a:gd name="T41" fmla="*/ 68 h 100"/>
                  <a:gd name="T42" fmla="*/ 73 w 83"/>
                  <a:gd name="T43" fmla="*/ 58 h 100"/>
                  <a:gd name="T44" fmla="*/ 66 w 83"/>
                  <a:gd name="T45" fmla="*/ 56 h 100"/>
                  <a:gd name="T46" fmla="*/ 60 w 83"/>
                  <a:gd name="T47" fmla="*/ 49 h 100"/>
                  <a:gd name="T48" fmla="*/ 65 w 83"/>
                  <a:gd name="T49" fmla="*/ 39 h 100"/>
                  <a:gd name="T50" fmla="*/ 62 w 83"/>
                  <a:gd name="T51" fmla="*/ 27 h 100"/>
                  <a:gd name="T52" fmla="*/ 64 w 83"/>
                  <a:gd name="T53" fmla="*/ 20 h 100"/>
                  <a:gd name="T54" fmla="*/ 64 w 83"/>
                  <a:gd name="T55" fmla="*/ 2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3" h="100">
                    <a:moveTo>
                      <a:pt x="64" y="20"/>
                    </a:moveTo>
                    <a:lnTo>
                      <a:pt x="57" y="19"/>
                    </a:lnTo>
                    <a:lnTo>
                      <a:pt x="54" y="30"/>
                    </a:lnTo>
                    <a:lnTo>
                      <a:pt x="47" y="29"/>
                    </a:lnTo>
                    <a:lnTo>
                      <a:pt x="43" y="24"/>
                    </a:lnTo>
                    <a:lnTo>
                      <a:pt x="45" y="15"/>
                    </a:lnTo>
                    <a:lnTo>
                      <a:pt x="36" y="0"/>
                    </a:lnTo>
                    <a:lnTo>
                      <a:pt x="30" y="3"/>
                    </a:lnTo>
                    <a:lnTo>
                      <a:pt x="27" y="3"/>
                    </a:lnTo>
                    <a:lnTo>
                      <a:pt x="16" y="15"/>
                    </a:lnTo>
                    <a:lnTo>
                      <a:pt x="7" y="27"/>
                    </a:lnTo>
                    <a:lnTo>
                      <a:pt x="6" y="34"/>
                    </a:lnTo>
                    <a:lnTo>
                      <a:pt x="0" y="42"/>
                    </a:lnTo>
                    <a:lnTo>
                      <a:pt x="14" y="57"/>
                    </a:lnTo>
                    <a:lnTo>
                      <a:pt x="32" y="70"/>
                    </a:lnTo>
                    <a:lnTo>
                      <a:pt x="52" y="88"/>
                    </a:lnTo>
                    <a:lnTo>
                      <a:pt x="73" y="100"/>
                    </a:lnTo>
                    <a:lnTo>
                      <a:pt x="79" y="100"/>
                    </a:lnTo>
                    <a:lnTo>
                      <a:pt x="81" y="80"/>
                    </a:lnTo>
                    <a:lnTo>
                      <a:pt x="83" y="77"/>
                    </a:lnTo>
                    <a:lnTo>
                      <a:pt x="82" y="68"/>
                    </a:lnTo>
                    <a:lnTo>
                      <a:pt x="73" y="58"/>
                    </a:lnTo>
                    <a:lnTo>
                      <a:pt x="66" y="56"/>
                    </a:lnTo>
                    <a:lnTo>
                      <a:pt x="60" y="49"/>
                    </a:lnTo>
                    <a:lnTo>
                      <a:pt x="65" y="39"/>
                    </a:lnTo>
                    <a:lnTo>
                      <a:pt x="62" y="27"/>
                    </a:lnTo>
                    <a:lnTo>
                      <a:pt x="64" y="20"/>
                    </a:lnTo>
                    <a:lnTo>
                      <a:pt x="64" y="2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6F6B582-7D10-560E-B5F7-0093D1E4D1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02375" y="3233738"/>
                <a:ext cx="517525" cy="509588"/>
              </a:xfrm>
              <a:custGeom>
                <a:avLst/>
                <a:gdLst>
                  <a:gd name="T0" fmla="*/ 315 w 326"/>
                  <a:gd name="T1" fmla="*/ 38 h 321"/>
                  <a:gd name="T2" fmla="*/ 309 w 326"/>
                  <a:gd name="T3" fmla="*/ 29 h 321"/>
                  <a:gd name="T4" fmla="*/ 289 w 326"/>
                  <a:gd name="T5" fmla="*/ 26 h 321"/>
                  <a:gd name="T6" fmla="*/ 282 w 326"/>
                  <a:gd name="T7" fmla="*/ 23 h 321"/>
                  <a:gd name="T8" fmla="*/ 274 w 326"/>
                  <a:gd name="T9" fmla="*/ 23 h 321"/>
                  <a:gd name="T10" fmla="*/ 267 w 326"/>
                  <a:gd name="T11" fmla="*/ 11 h 321"/>
                  <a:gd name="T12" fmla="*/ 240 w 326"/>
                  <a:gd name="T13" fmla="*/ 7 h 321"/>
                  <a:gd name="T14" fmla="*/ 227 w 326"/>
                  <a:gd name="T15" fmla="*/ 10 h 321"/>
                  <a:gd name="T16" fmla="*/ 213 w 326"/>
                  <a:gd name="T17" fmla="*/ 21 h 321"/>
                  <a:gd name="T18" fmla="*/ 207 w 326"/>
                  <a:gd name="T19" fmla="*/ 33 h 321"/>
                  <a:gd name="T20" fmla="*/ 213 w 326"/>
                  <a:gd name="T21" fmla="*/ 51 h 321"/>
                  <a:gd name="T22" fmla="*/ 204 w 326"/>
                  <a:gd name="T23" fmla="*/ 62 h 321"/>
                  <a:gd name="T24" fmla="*/ 194 w 326"/>
                  <a:gd name="T25" fmla="*/ 67 h 321"/>
                  <a:gd name="T26" fmla="*/ 173 w 326"/>
                  <a:gd name="T27" fmla="*/ 56 h 321"/>
                  <a:gd name="T28" fmla="*/ 144 w 326"/>
                  <a:gd name="T29" fmla="*/ 46 h 321"/>
                  <a:gd name="T30" fmla="*/ 125 w 326"/>
                  <a:gd name="T31" fmla="*/ 41 h 321"/>
                  <a:gd name="T32" fmla="*/ 115 w 326"/>
                  <a:gd name="T33" fmla="*/ 21 h 321"/>
                  <a:gd name="T34" fmla="*/ 88 w 326"/>
                  <a:gd name="T35" fmla="*/ 10 h 321"/>
                  <a:gd name="T36" fmla="*/ 71 w 326"/>
                  <a:gd name="T37" fmla="*/ 6 h 321"/>
                  <a:gd name="T38" fmla="*/ 63 w 326"/>
                  <a:gd name="T39" fmla="*/ 8 h 321"/>
                  <a:gd name="T40" fmla="*/ 39 w 326"/>
                  <a:gd name="T41" fmla="*/ 0 h 321"/>
                  <a:gd name="T42" fmla="*/ 39 w 326"/>
                  <a:gd name="T43" fmla="*/ 18 h 321"/>
                  <a:gd name="T44" fmla="*/ 29 w 326"/>
                  <a:gd name="T45" fmla="*/ 24 h 321"/>
                  <a:gd name="T46" fmla="*/ 23 w 326"/>
                  <a:gd name="T47" fmla="*/ 32 h 321"/>
                  <a:gd name="T48" fmla="*/ 9 w 326"/>
                  <a:gd name="T49" fmla="*/ 41 h 321"/>
                  <a:gd name="T50" fmla="*/ 12 w 326"/>
                  <a:gd name="T51" fmla="*/ 52 h 321"/>
                  <a:gd name="T52" fmla="*/ 11 w 326"/>
                  <a:gd name="T53" fmla="*/ 62 h 321"/>
                  <a:gd name="T54" fmla="*/ 1 w 326"/>
                  <a:gd name="T55" fmla="*/ 66 h 321"/>
                  <a:gd name="T56" fmla="*/ 8 w 326"/>
                  <a:gd name="T57" fmla="*/ 88 h 321"/>
                  <a:gd name="T58" fmla="*/ 9 w 326"/>
                  <a:gd name="T59" fmla="*/ 99 h 321"/>
                  <a:gd name="T60" fmla="*/ 7 w 326"/>
                  <a:gd name="T61" fmla="*/ 118 h 321"/>
                  <a:gd name="T62" fmla="*/ 8 w 326"/>
                  <a:gd name="T63" fmla="*/ 129 h 321"/>
                  <a:gd name="T64" fmla="*/ 6 w 326"/>
                  <a:gd name="T65" fmla="*/ 142 h 321"/>
                  <a:gd name="T66" fmla="*/ 7 w 326"/>
                  <a:gd name="T67" fmla="*/ 157 h 321"/>
                  <a:gd name="T68" fmla="*/ 0 w 326"/>
                  <a:gd name="T69" fmla="*/ 166 h 321"/>
                  <a:gd name="T70" fmla="*/ 13 w 326"/>
                  <a:gd name="T71" fmla="*/ 184 h 321"/>
                  <a:gd name="T72" fmla="*/ 13 w 326"/>
                  <a:gd name="T73" fmla="*/ 194 h 321"/>
                  <a:gd name="T74" fmla="*/ 21 w 326"/>
                  <a:gd name="T75" fmla="*/ 207 h 321"/>
                  <a:gd name="T76" fmla="*/ 31 w 326"/>
                  <a:gd name="T77" fmla="*/ 204 h 321"/>
                  <a:gd name="T78" fmla="*/ 47 w 326"/>
                  <a:gd name="T79" fmla="*/ 214 h 321"/>
                  <a:gd name="T80" fmla="*/ 56 w 326"/>
                  <a:gd name="T81" fmla="*/ 229 h 321"/>
                  <a:gd name="T82" fmla="*/ 89 w 326"/>
                  <a:gd name="T83" fmla="*/ 239 h 321"/>
                  <a:gd name="T84" fmla="*/ 101 w 326"/>
                  <a:gd name="T85" fmla="*/ 252 h 321"/>
                  <a:gd name="T86" fmla="*/ 115 w 326"/>
                  <a:gd name="T87" fmla="*/ 244 h 321"/>
                  <a:gd name="T88" fmla="*/ 135 w 326"/>
                  <a:gd name="T89" fmla="*/ 231 h 321"/>
                  <a:gd name="T90" fmla="*/ 218 w 326"/>
                  <a:gd name="T91" fmla="*/ 277 h 321"/>
                  <a:gd name="T92" fmla="*/ 302 w 326"/>
                  <a:gd name="T93" fmla="*/ 321 h 321"/>
                  <a:gd name="T94" fmla="*/ 302 w 326"/>
                  <a:gd name="T95" fmla="*/ 312 h 321"/>
                  <a:gd name="T96" fmla="*/ 326 w 326"/>
                  <a:gd name="T97" fmla="*/ 312 h 321"/>
                  <a:gd name="T98" fmla="*/ 324 w 326"/>
                  <a:gd name="T99" fmla="*/ 264 h 321"/>
                  <a:gd name="T100" fmla="*/ 320 w 326"/>
                  <a:gd name="T101" fmla="*/ 177 h 321"/>
                  <a:gd name="T102" fmla="*/ 316 w 326"/>
                  <a:gd name="T103" fmla="*/ 92 h 321"/>
                  <a:gd name="T104" fmla="*/ 308 w 326"/>
                  <a:gd name="T105" fmla="*/ 73 h 321"/>
                  <a:gd name="T106" fmla="*/ 312 w 326"/>
                  <a:gd name="T107" fmla="*/ 58 h 321"/>
                  <a:gd name="T108" fmla="*/ 308 w 326"/>
                  <a:gd name="T109" fmla="*/ 49 h 321"/>
                  <a:gd name="T110" fmla="*/ 315 w 326"/>
                  <a:gd name="T111" fmla="*/ 38 h 321"/>
                  <a:gd name="T112" fmla="*/ 315 w 326"/>
                  <a:gd name="T113" fmla="*/ 38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26" h="321">
                    <a:moveTo>
                      <a:pt x="315" y="38"/>
                    </a:moveTo>
                    <a:lnTo>
                      <a:pt x="309" y="29"/>
                    </a:lnTo>
                    <a:lnTo>
                      <a:pt x="289" y="26"/>
                    </a:lnTo>
                    <a:lnTo>
                      <a:pt x="282" y="23"/>
                    </a:lnTo>
                    <a:lnTo>
                      <a:pt x="274" y="23"/>
                    </a:lnTo>
                    <a:lnTo>
                      <a:pt x="267" y="11"/>
                    </a:lnTo>
                    <a:lnTo>
                      <a:pt x="240" y="7"/>
                    </a:lnTo>
                    <a:lnTo>
                      <a:pt x="227" y="10"/>
                    </a:lnTo>
                    <a:lnTo>
                      <a:pt x="213" y="21"/>
                    </a:lnTo>
                    <a:lnTo>
                      <a:pt x="207" y="33"/>
                    </a:lnTo>
                    <a:lnTo>
                      <a:pt x="213" y="51"/>
                    </a:lnTo>
                    <a:lnTo>
                      <a:pt x="204" y="62"/>
                    </a:lnTo>
                    <a:lnTo>
                      <a:pt x="194" y="67"/>
                    </a:lnTo>
                    <a:lnTo>
                      <a:pt x="173" y="56"/>
                    </a:lnTo>
                    <a:lnTo>
                      <a:pt x="144" y="46"/>
                    </a:lnTo>
                    <a:lnTo>
                      <a:pt x="125" y="41"/>
                    </a:lnTo>
                    <a:lnTo>
                      <a:pt x="115" y="21"/>
                    </a:lnTo>
                    <a:lnTo>
                      <a:pt x="88" y="10"/>
                    </a:lnTo>
                    <a:lnTo>
                      <a:pt x="71" y="6"/>
                    </a:lnTo>
                    <a:lnTo>
                      <a:pt x="63" y="8"/>
                    </a:lnTo>
                    <a:lnTo>
                      <a:pt x="39" y="0"/>
                    </a:lnTo>
                    <a:lnTo>
                      <a:pt x="39" y="18"/>
                    </a:lnTo>
                    <a:lnTo>
                      <a:pt x="29" y="24"/>
                    </a:lnTo>
                    <a:lnTo>
                      <a:pt x="23" y="32"/>
                    </a:lnTo>
                    <a:lnTo>
                      <a:pt x="9" y="41"/>
                    </a:lnTo>
                    <a:lnTo>
                      <a:pt x="12" y="52"/>
                    </a:lnTo>
                    <a:lnTo>
                      <a:pt x="11" y="62"/>
                    </a:lnTo>
                    <a:lnTo>
                      <a:pt x="1" y="66"/>
                    </a:lnTo>
                    <a:lnTo>
                      <a:pt x="8" y="88"/>
                    </a:lnTo>
                    <a:lnTo>
                      <a:pt x="9" y="99"/>
                    </a:lnTo>
                    <a:lnTo>
                      <a:pt x="7" y="118"/>
                    </a:lnTo>
                    <a:lnTo>
                      <a:pt x="8" y="129"/>
                    </a:lnTo>
                    <a:lnTo>
                      <a:pt x="6" y="142"/>
                    </a:lnTo>
                    <a:lnTo>
                      <a:pt x="7" y="157"/>
                    </a:lnTo>
                    <a:lnTo>
                      <a:pt x="0" y="166"/>
                    </a:lnTo>
                    <a:lnTo>
                      <a:pt x="13" y="184"/>
                    </a:lnTo>
                    <a:lnTo>
                      <a:pt x="13" y="194"/>
                    </a:lnTo>
                    <a:lnTo>
                      <a:pt x="21" y="207"/>
                    </a:lnTo>
                    <a:lnTo>
                      <a:pt x="31" y="204"/>
                    </a:lnTo>
                    <a:lnTo>
                      <a:pt x="47" y="214"/>
                    </a:lnTo>
                    <a:lnTo>
                      <a:pt x="56" y="229"/>
                    </a:lnTo>
                    <a:lnTo>
                      <a:pt x="89" y="239"/>
                    </a:lnTo>
                    <a:lnTo>
                      <a:pt x="101" y="252"/>
                    </a:lnTo>
                    <a:lnTo>
                      <a:pt x="115" y="244"/>
                    </a:lnTo>
                    <a:lnTo>
                      <a:pt x="135" y="231"/>
                    </a:lnTo>
                    <a:lnTo>
                      <a:pt x="218" y="277"/>
                    </a:lnTo>
                    <a:lnTo>
                      <a:pt x="302" y="321"/>
                    </a:lnTo>
                    <a:lnTo>
                      <a:pt x="302" y="312"/>
                    </a:lnTo>
                    <a:lnTo>
                      <a:pt x="326" y="312"/>
                    </a:lnTo>
                    <a:lnTo>
                      <a:pt x="324" y="264"/>
                    </a:lnTo>
                    <a:lnTo>
                      <a:pt x="320" y="177"/>
                    </a:lnTo>
                    <a:lnTo>
                      <a:pt x="316" y="92"/>
                    </a:lnTo>
                    <a:lnTo>
                      <a:pt x="308" y="73"/>
                    </a:lnTo>
                    <a:lnTo>
                      <a:pt x="312" y="58"/>
                    </a:lnTo>
                    <a:lnTo>
                      <a:pt x="308" y="49"/>
                    </a:lnTo>
                    <a:lnTo>
                      <a:pt x="315" y="38"/>
                    </a:lnTo>
                    <a:lnTo>
                      <a:pt x="315" y="3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DFCE66F-F7A3-96A0-B659-572433B54E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5937" y="5564188"/>
                <a:ext cx="74612" cy="74613"/>
              </a:xfrm>
              <a:custGeom>
                <a:avLst/>
                <a:gdLst>
                  <a:gd name="T0" fmla="*/ 20 w 47"/>
                  <a:gd name="T1" fmla="*/ 45 h 47"/>
                  <a:gd name="T2" fmla="*/ 25 w 47"/>
                  <a:gd name="T3" fmla="*/ 37 h 47"/>
                  <a:gd name="T4" fmla="*/ 36 w 47"/>
                  <a:gd name="T5" fmla="*/ 34 h 47"/>
                  <a:gd name="T6" fmla="*/ 41 w 47"/>
                  <a:gd name="T7" fmla="*/ 26 h 47"/>
                  <a:gd name="T8" fmla="*/ 47 w 47"/>
                  <a:gd name="T9" fmla="*/ 14 h 47"/>
                  <a:gd name="T10" fmla="*/ 41 w 47"/>
                  <a:gd name="T11" fmla="*/ 7 h 47"/>
                  <a:gd name="T12" fmla="*/ 32 w 47"/>
                  <a:gd name="T13" fmla="*/ 0 h 47"/>
                  <a:gd name="T14" fmla="*/ 23 w 47"/>
                  <a:gd name="T15" fmla="*/ 5 h 47"/>
                  <a:gd name="T16" fmla="*/ 11 w 47"/>
                  <a:gd name="T17" fmla="*/ 14 h 47"/>
                  <a:gd name="T18" fmla="*/ 0 w 47"/>
                  <a:gd name="T19" fmla="*/ 29 h 47"/>
                  <a:gd name="T20" fmla="*/ 13 w 47"/>
                  <a:gd name="T21" fmla="*/ 47 h 47"/>
                  <a:gd name="T22" fmla="*/ 20 w 47"/>
                  <a:gd name="T23" fmla="*/ 45 h 47"/>
                  <a:gd name="T24" fmla="*/ 20 w 47"/>
                  <a:gd name="T25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" h="47">
                    <a:moveTo>
                      <a:pt x="20" y="45"/>
                    </a:moveTo>
                    <a:lnTo>
                      <a:pt x="25" y="37"/>
                    </a:lnTo>
                    <a:lnTo>
                      <a:pt x="36" y="34"/>
                    </a:lnTo>
                    <a:lnTo>
                      <a:pt x="41" y="26"/>
                    </a:lnTo>
                    <a:lnTo>
                      <a:pt x="47" y="14"/>
                    </a:lnTo>
                    <a:lnTo>
                      <a:pt x="41" y="7"/>
                    </a:lnTo>
                    <a:lnTo>
                      <a:pt x="32" y="0"/>
                    </a:lnTo>
                    <a:lnTo>
                      <a:pt x="23" y="5"/>
                    </a:lnTo>
                    <a:lnTo>
                      <a:pt x="11" y="14"/>
                    </a:lnTo>
                    <a:lnTo>
                      <a:pt x="0" y="29"/>
                    </a:lnTo>
                    <a:lnTo>
                      <a:pt x="13" y="47"/>
                    </a:lnTo>
                    <a:lnTo>
                      <a:pt x="20" y="45"/>
                    </a:lnTo>
                    <a:lnTo>
                      <a:pt x="20" y="4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214282F-EEFA-5B17-99B0-C705C3CD55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5125" y="3133726"/>
                <a:ext cx="520700" cy="541338"/>
              </a:xfrm>
              <a:custGeom>
                <a:avLst/>
                <a:gdLst>
                  <a:gd name="T0" fmla="*/ 299 w 328"/>
                  <a:gd name="T1" fmla="*/ 14 h 341"/>
                  <a:gd name="T2" fmla="*/ 260 w 328"/>
                  <a:gd name="T3" fmla="*/ 10 h 341"/>
                  <a:gd name="T4" fmla="*/ 234 w 328"/>
                  <a:gd name="T5" fmla="*/ 0 h 341"/>
                  <a:gd name="T6" fmla="*/ 213 w 328"/>
                  <a:gd name="T7" fmla="*/ 40 h 341"/>
                  <a:gd name="T8" fmla="*/ 178 w 328"/>
                  <a:gd name="T9" fmla="*/ 60 h 341"/>
                  <a:gd name="T10" fmla="*/ 161 w 328"/>
                  <a:gd name="T11" fmla="*/ 89 h 341"/>
                  <a:gd name="T12" fmla="*/ 157 w 328"/>
                  <a:gd name="T13" fmla="*/ 139 h 341"/>
                  <a:gd name="T14" fmla="*/ 130 w 328"/>
                  <a:gd name="T15" fmla="*/ 165 h 341"/>
                  <a:gd name="T16" fmla="*/ 95 w 328"/>
                  <a:gd name="T17" fmla="*/ 184 h 341"/>
                  <a:gd name="T18" fmla="*/ 83 w 328"/>
                  <a:gd name="T19" fmla="*/ 193 h 341"/>
                  <a:gd name="T20" fmla="*/ 56 w 328"/>
                  <a:gd name="T21" fmla="*/ 226 h 341"/>
                  <a:gd name="T22" fmla="*/ 48 w 328"/>
                  <a:gd name="T23" fmla="*/ 254 h 341"/>
                  <a:gd name="T24" fmla="*/ 35 w 328"/>
                  <a:gd name="T25" fmla="*/ 271 h 341"/>
                  <a:gd name="T26" fmla="*/ 15 w 328"/>
                  <a:gd name="T27" fmla="*/ 303 h 341"/>
                  <a:gd name="T28" fmla="*/ 10 w 328"/>
                  <a:gd name="T29" fmla="*/ 324 h 341"/>
                  <a:gd name="T30" fmla="*/ 0 w 328"/>
                  <a:gd name="T31" fmla="*/ 341 h 341"/>
                  <a:gd name="T32" fmla="*/ 47 w 328"/>
                  <a:gd name="T33" fmla="*/ 340 h 341"/>
                  <a:gd name="T34" fmla="*/ 58 w 328"/>
                  <a:gd name="T35" fmla="*/ 320 h 341"/>
                  <a:gd name="T36" fmla="*/ 95 w 328"/>
                  <a:gd name="T37" fmla="*/ 261 h 341"/>
                  <a:gd name="T38" fmla="*/ 111 w 328"/>
                  <a:gd name="T39" fmla="*/ 229 h 341"/>
                  <a:gd name="T40" fmla="*/ 136 w 328"/>
                  <a:gd name="T41" fmla="*/ 209 h 341"/>
                  <a:gd name="T42" fmla="*/ 153 w 328"/>
                  <a:gd name="T43" fmla="*/ 212 h 341"/>
                  <a:gd name="T44" fmla="*/ 172 w 328"/>
                  <a:gd name="T45" fmla="*/ 205 h 341"/>
                  <a:gd name="T46" fmla="*/ 171 w 328"/>
                  <a:gd name="T47" fmla="*/ 193 h 341"/>
                  <a:gd name="T48" fmla="*/ 175 w 328"/>
                  <a:gd name="T49" fmla="*/ 165 h 341"/>
                  <a:gd name="T50" fmla="*/ 228 w 328"/>
                  <a:gd name="T51" fmla="*/ 144 h 341"/>
                  <a:gd name="T52" fmla="*/ 252 w 328"/>
                  <a:gd name="T53" fmla="*/ 125 h 341"/>
                  <a:gd name="T54" fmla="*/ 277 w 328"/>
                  <a:gd name="T55" fmla="*/ 99 h 341"/>
                  <a:gd name="T56" fmla="*/ 298 w 328"/>
                  <a:gd name="T57" fmla="*/ 87 h 341"/>
                  <a:gd name="T58" fmla="*/ 328 w 328"/>
                  <a:gd name="T59" fmla="*/ 74 h 341"/>
                  <a:gd name="T60" fmla="*/ 316 w 328"/>
                  <a:gd name="T61" fmla="*/ 45 h 341"/>
                  <a:gd name="T62" fmla="*/ 307 w 328"/>
                  <a:gd name="T63" fmla="*/ 15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28" h="341">
                    <a:moveTo>
                      <a:pt x="307" y="15"/>
                    </a:moveTo>
                    <a:lnTo>
                      <a:pt x="299" y="14"/>
                    </a:lnTo>
                    <a:lnTo>
                      <a:pt x="279" y="9"/>
                    </a:lnTo>
                    <a:lnTo>
                      <a:pt x="260" y="10"/>
                    </a:lnTo>
                    <a:lnTo>
                      <a:pt x="248" y="0"/>
                    </a:lnTo>
                    <a:lnTo>
                      <a:pt x="234" y="0"/>
                    </a:lnTo>
                    <a:lnTo>
                      <a:pt x="226" y="15"/>
                    </a:lnTo>
                    <a:lnTo>
                      <a:pt x="213" y="40"/>
                    </a:lnTo>
                    <a:lnTo>
                      <a:pt x="198" y="49"/>
                    </a:lnTo>
                    <a:lnTo>
                      <a:pt x="178" y="60"/>
                    </a:lnTo>
                    <a:lnTo>
                      <a:pt x="165" y="76"/>
                    </a:lnTo>
                    <a:lnTo>
                      <a:pt x="161" y="89"/>
                    </a:lnTo>
                    <a:lnTo>
                      <a:pt x="153" y="109"/>
                    </a:lnTo>
                    <a:lnTo>
                      <a:pt x="157" y="139"/>
                    </a:lnTo>
                    <a:lnTo>
                      <a:pt x="140" y="158"/>
                    </a:lnTo>
                    <a:lnTo>
                      <a:pt x="130" y="165"/>
                    </a:lnTo>
                    <a:lnTo>
                      <a:pt x="113" y="181"/>
                    </a:lnTo>
                    <a:lnTo>
                      <a:pt x="95" y="184"/>
                    </a:lnTo>
                    <a:lnTo>
                      <a:pt x="84" y="193"/>
                    </a:lnTo>
                    <a:lnTo>
                      <a:pt x="83" y="193"/>
                    </a:lnTo>
                    <a:lnTo>
                      <a:pt x="70" y="217"/>
                    </a:lnTo>
                    <a:lnTo>
                      <a:pt x="56" y="226"/>
                    </a:lnTo>
                    <a:lnTo>
                      <a:pt x="49" y="241"/>
                    </a:lnTo>
                    <a:lnTo>
                      <a:pt x="48" y="254"/>
                    </a:lnTo>
                    <a:lnTo>
                      <a:pt x="41" y="268"/>
                    </a:lnTo>
                    <a:lnTo>
                      <a:pt x="35" y="271"/>
                    </a:lnTo>
                    <a:lnTo>
                      <a:pt x="23" y="286"/>
                    </a:lnTo>
                    <a:lnTo>
                      <a:pt x="15" y="303"/>
                    </a:lnTo>
                    <a:lnTo>
                      <a:pt x="17" y="312"/>
                    </a:lnTo>
                    <a:lnTo>
                      <a:pt x="10" y="324"/>
                    </a:lnTo>
                    <a:lnTo>
                      <a:pt x="1" y="330"/>
                    </a:lnTo>
                    <a:lnTo>
                      <a:pt x="0" y="341"/>
                    </a:lnTo>
                    <a:lnTo>
                      <a:pt x="0" y="341"/>
                    </a:lnTo>
                    <a:lnTo>
                      <a:pt x="47" y="340"/>
                    </a:lnTo>
                    <a:lnTo>
                      <a:pt x="50" y="330"/>
                    </a:lnTo>
                    <a:lnTo>
                      <a:pt x="58" y="320"/>
                    </a:lnTo>
                    <a:lnTo>
                      <a:pt x="66" y="287"/>
                    </a:lnTo>
                    <a:lnTo>
                      <a:pt x="95" y="261"/>
                    </a:lnTo>
                    <a:lnTo>
                      <a:pt x="105" y="231"/>
                    </a:lnTo>
                    <a:lnTo>
                      <a:pt x="111" y="229"/>
                    </a:lnTo>
                    <a:lnTo>
                      <a:pt x="119" y="211"/>
                    </a:lnTo>
                    <a:lnTo>
                      <a:pt x="136" y="209"/>
                    </a:lnTo>
                    <a:lnTo>
                      <a:pt x="143" y="212"/>
                    </a:lnTo>
                    <a:lnTo>
                      <a:pt x="153" y="212"/>
                    </a:lnTo>
                    <a:lnTo>
                      <a:pt x="159" y="206"/>
                    </a:lnTo>
                    <a:lnTo>
                      <a:pt x="172" y="205"/>
                    </a:lnTo>
                    <a:lnTo>
                      <a:pt x="171" y="193"/>
                    </a:lnTo>
                    <a:lnTo>
                      <a:pt x="171" y="193"/>
                    </a:lnTo>
                    <a:lnTo>
                      <a:pt x="174" y="193"/>
                    </a:lnTo>
                    <a:lnTo>
                      <a:pt x="175" y="165"/>
                    </a:lnTo>
                    <a:lnTo>
                      <a:pt x="208" y="147"/>
                    </a:lnTo>
                    <a:lnTo>
                      <a:pt x="228" y="144"/>
                    </a:lnTo>
                    <a:lnTo>
                      <a:pt x="245" y="137"/>
                    </a:lnTo>
                    <a:lnTo>
                      <a:pt x="252" y="125"/>
                    </a:lnTo>
                    <a:lnTo>
                      <a:pt x="276" y="115"/>
                    </a:lnTo>
                    <a:lnTo>
                      <a:pt x="277" y="99"/>
                    </a:lnTo>
                    <a:lnTo>
                      <a:pt x="289" y="97"/>
                    </a:lnTo>
                    <a:lnTo>
                      <a:pt x="298" y="87"/>
                    </a:lnTo>
                    <a:lnTo>
                      <a:pt x="324" y="84"/>
                    </a:lnTo>
                    <a:lnTo>
                      <a:pt x="328" y="74"/>
                    </a:lnTo>
                    <a:lnTo>
                      <a:pt x="322" y="69"/>
                    </a:lnTo>
                    <a:lnTo>
                      <a:pt x="316" y="45"/>
                    </a:lnTo>
                    <a:lnTo>
                      <a:pt x="315" y="30"/>
                    </a:lnTo>
                    <a:lnTo>
                      <a:pt x="307" y="15"/>
                    </a:lnTo>
                    <a:lnTo>
                      <a:pt x="307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5D71339-CE4E-6372-A485-D383A442ED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10450" y="4937126"/>
                <a:ext cx="255587" cy="511175"/>
              </a:xfrm>
              <a:custGeom>
                <a:avLst/>
                <a:gdLst>
                  <a:gd name="T0" fmla="*/ 154 w 161"/>
                  <a:gd name="T1" fmla="*/ 36 h 322"/>
                  <a:gd name="T2" fmla="*/ 150 w 161"/>
                  <a:gd name="T3" fmla="*/ 21 h 322"/>
                  <a:gd name="T4" fmla="*/ 145 w 161"/>
                  <a:gd name="T5" fmla="*/ 10 h 322"/>
                  <a:gd name="T6" fmla="*/ 139 w 161"/>
                  <a:gd name="T7" fmla="*/ 0 h 322"/>
                  <a:gd name="T8" fmla="*/ 131 w 161"/>
                  <a:gd name="T9" fmla="*/ 10 h 322"/>
                  <a:gd name="T10" fmla="*/ 129 w 161"/>
                  <a:gd name="T11" fmla="*/ 25 h 322"/>
                  <a:gd name="T12" fmla="*/ 117 w 161"/>
                  <a:gd name="T13" fmla="*/ 42 h 322"/>
                  <a:gd name="T14" fmla="*/ 109 w 161"/>
                  <a:gd name="T15" fmla="*/ 38 h 322"/>
                  <a:gd name="T16" fmla="*/ 111 w 161"/>
                  <a:gd name="T17" fmla="*/ 49 h 322"/>
                  <a:gd name="T18" fmla="*/ 104 w 161"/>
                  <a:gd name="T19" fmla="*/ 61 h 322"/>
                  <a:gd name="T20" fmla="*/ 86 w 161"/>
                  <a:gd name="T21" fmla="*/ 76 h 322"/>
                  <a:gd name="T22" fmla="*/ 73 w 161"/>
                  <a:gd name="T23" fmla="*/ 89 h 322"/>
                  <a:gd name="T24" fmla="*/ 65 w 161"/>
                  <a:gd name="T25" fmla="*/ 89 h 322"/>
                  <a:gd name="T26" fmla="*/ 56 w 161"/>
                  <a:gd name="T27" fmla="*/ 93 h 322"/>
                  <a:gd name="T28" fmla="*/ 45 w 161"/>
                  <a:gd name="T29" fmla="*/ 98 h 322"/>
                  <a:gd name="T30" fmla="*/ 34 w 161"/>
                  <a:gd name="T31" fmla="*/ 99 h 322"/>
                  <a:gd name="T32" fmla="*/ 30 w 161"/>
                  <a:gd name="T33" fmla="*/ 115 h 322"/>
                  <a:gd name="T34" fmla="*/ 23 w 161"/>
                  <a:gd name="T35" fmla="*/ 128 h 322"/>
                  <a:gd name="T36" fmla="*/ 23 w 161"/>
                  <a:gd name="T37" fmla="*/ 149 h 322"/>
                  <a:gd name="T38" fmla="*/ 26 w 161"/>
                  <a:gd name="T39" fmla="*/ 164 h 322"/>
                  <a:gd name="T40" fmla="*/ 30 w 161"/>
                  <a:gd name="T41" fmla="*/ 176 h 322"/>
                  <a:gd name="T42" fmla="*/ 26 w 161"/>
                  <a:gd name="T43" fmla="*/ 191 h 322"/>
                  <a:gd name="T44" fmla="*/ 16 w 161"/>
                  <a:gd name="T45" fmla="*/ 209 h 322"/>
                  <a:gd name="T46" fmla="*/ 15 w 161"/>
                  <a:gd name="T47" fmla="*/ 217 h 322"/>
                  <a:gd name="T48" fmla="*/ 6 w 161"/>
                  <a:gd name="T49" fmla="*/ 221 h 322"/>
                  <a:gd name="T50" fmla="*/ 0 w 161"/>
                  <a:gd name="T51" fmla="*/ 238 h 322"/>
                  <a:gd name="T52" fmla="*/ 1 w 161"/>
                  <a:gd name="T53" fmla="*/ 255 h 322"/>
                  <a:gd name="T54" fmla="*/ 8 w 161"/>
                  <a:gd name="T55" fmla="*/ 274 h 322"/>
                  <a:gd name="T56" fmla="*/ 7 w 161"/>
                  <a:gd name="T57" fmla="*/ 295 h 322"/>
                  <a:gd name="T58" fmla="*/ 12 w 161"/>
                  <a:gd name="T59" fmla="*/ 307 h 322"/>
                  <a:gd name="T60" fmla="*/ 27 w 161"/>
                  <a:gd name="T61" fmla="*/ 317 h 322"/>
                  <a:gd name="T62" fmla="*/ 39 w 161"/>
                  <a:gd name="T63" fmla="*/ 322 h 322"/>
                  <a:gd name="T64" fmla="*/ 57 w 161"/>
                  <a:gd name="T65" fmla="*/ 313 h 322"/>
                  <a:gd name="T66" fmla="*/ 74 w 161"/>
                  <a:gd name="T67" fmla="*/ 307 h 322"/>
                  <a:gd name="T68" fmla="*/ 86 w 161"/>
                  <a:gd name="T69" fmla="*/ 279 h 322"/>
                  <a:gd name="T70" fmla="*/ 97 w 161"/>
                  <a:gd name="T71" fmla="*/ 246 h 322"/>
                  <a:gd name="T72" fmla="*/ 112 w 161"/>
                  <a:gd name="T73" fmla="*/ 201 h 322"/>
                  <a:gd name="T74" fmla="*/ 125 w 161"/>
                  <a:gd name="T75" fmla="*/ 168 h 322"/>
                  <a:gd name="T76" fmla="*/ 135 w 161"/>
                  <a:gd name="T77" fmla="*/ 141 h 322"/>
                  <a:gd name="T78" fmla="*/ 138 w 161"/>
                  <a:gd name="T79" fmla="*/ 120 h 322"/>
                  <a:gd name="T80" fmla="*/ 144 w 161"/>
                  <a:gd name="T81" fmla="*/ 115 h 322"/>
                  <a:gd name="T82" fmla="*/ 146 w 161"/>
                  <a:gd name="T83" fmla="*/ 105 h 322"/>
                  <a:gd name="T84" fmla="*/ 143 w 161"/>
                  <a:gd name="T85" fmla="*/ 87 h 322"/>
                  <a:gd name="T86" fmla="*/ 148 w 161"/>
                  <a:gd name="T87" fmla="*/ 80 h 322"/>
                  <a:gd name="T88" fmla="*/ 153 w 161"/>
                  <a:gd name="T89" fmla="*/ 94 h 322"/>
                  <a:gd name="T90" fmla="*/ 158 w 161"/>
                  <a:gd name="T91" fmla="*/ 87 h 322"/>
                  <a:gd name="T92" fmla="*/ 161 w 161"/>
                  <a:gd name="T93" fmla="*/ 76 h 322"/>
                  <a:gd name="T94" fmla="*/ 156 w 161"/>
                  <a:gd name="T95" fmla="*/ 64 h 322"/>
                  <a:gd name="T96" fmla="*/ 154 w 161"/>
                  <a:gd name="T97" fmla="*/ 36 h 322"/>
                  <a:gd name="T98" fmla="*/ 154 w 161"/>
                  <a:gd name="T99" fmla="*/ 36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61" h="322">
                    <a:moveTo>
                      <a:pt x="154" y="36"/>
                    </a:moveTo>
                    <a:lnTo>
                      <a:pt x="150" y="21"/>
                    </a:lnTo>
                    <a:lnTo>
                      <a:pt x="145" y="10"/>
                    </a:lnTo>
                    <a:lnTo>
                      <a:pt x="139" y="0"/>
                    </a:lnTo>
                    <a:lnTo>
                      <a:pt x="131" y="10"/>
                    </a:lnTo>
                    <a:lnTo>
                      <a:pt x="129" y="25"/>
                    </a:lnTo>
                    <a:lnTo>
                      <a:pt x="117" y="42"/>
                    </a:lnTo>
                    <a:lnTo>
                      <a:pt x="109" y="38"/>
                    </a:lnTo>
                    <a:lnTo>
                      <a:pt x="111" y="49"/>
                    </a:lnTo>
                    <a:lnTo>
                      <a:pt x="104" y="61"/>
                    </a:lnTo>
                    <a:lnTo>
                      <a:pt x="86" y="76"/>
                    </a:lnTo>
                    <a:lnTo>
                      <a:pt x="73" y="89"/>
                    </a:lnTo>
                    <a:lnTo>
                      <a:pt x="65" y="89"/>
                    </a:lnTo>
                    <a:lnTo>
                      <a:pt x="56" y="93"/>
                    </a:lnTo>
                    <a:lnTo>
                      <a:pt x="45" y="98"/>
                    </a:lnTo>
                    <a:lnTo>
                      <a:pt x="34" y="99"/>
                    </a:lnTo>
                    <a:lnTo>
                      <a:pt x="30" y="115"/>
                    </a:lnTo>
                    <a:lnTo>
                      <a:pt x="23" y="128"/>
                    </a:lnTo>
                    <a:lnTo>
                      <a:pt x="23" y="149"/>
                    </a:lnTo>
                    <a:lnTo>
                      <a:pt x="26" y="164"/>
                    </a:lnTo>
                    <a:lnTo>
                      <a:pt x="30" y="176"/>
                    </a:lnTo>
                    <a:lnTo>
                      <a:pt x="26" y="191"/>
                    </a:lnTo>
                    <a:lnTo>
                      <a:pt x="16" y="209"/>
                    </a:lnTo>
                    <a:lnTo>
                      <a:pt x="15" y="217"/>
                    </a:lnTo>
                    <a:lnTo>
                      <a:pt x="6" y="221"/>
                    </a:lnTo>
                    <a:lnTo>
                      <a:pt x="0" y="238"/>
                    </a:lnTo>
                    <a:lnTo>
                      <a:pt x="1" y="255"/>
                    </a:lnTo>
                    <a:lnTo>
                      <a:pt x="8" y="274"/>
                    </a:lnTo>
                    <a:lnTo>
                      <a:pt x="7" y="295"/>
                    </a:lnTo>
                    <a:lnTo>
                      <a:pt x="12" y="307"/>
                    </a:lnTo>
                    <a:lnTo>
                      <a:pt x="27" y="317"/>
                    </a:lnTo>
                    <a:lnTo>
                      <a:pt x="39" y="322"/>
                    </a:lnTo>
                    <a:lnTo>
                      <a:pt x="57" y="313"/>
                    </a:lnTo>
                    <a:lnTo>
                      <a:pt x="74" y="307"/>
                    </a:lnTo>
                    <a:lnTo>
                      <a:pt x="86" y="279"/>
                    </a:lnTo>
                    <a:lnTo>
                      <a:pt x="97" y="246"/>
                    </a:lnTo>
                    <a:lnTo>
                      <a:pt x="112" y="201"/>
                    </a:lnTo>
                    <a:lnTo>
                      <a:pt x="125" y="168"/>
                    </a:lnTo>
                    <a:lnTo>
                      <a:pt x="135" y="141"/>
                    </a:lnTo>
                    <a:lnTo>
                      <a:pt x="138" y="120"/>
                    </a:lnTo>
                    <a:lnTo>
                      <a:pt x="144" y="115"/>
                    </a:lnTo>
                    <a:lnTo>
                      <a:pt x="146" y="105"/>
                    </a:lnTo>
                    <a:lnTo>
                      <a:pt x="143" y="87"/>
                    </a:lnTo>
                    <a:lnTo>
                      <a:pt x="148" y="80"/>
                    </a:lnTo>
                    <a:lnTo>
                      <a:pt x="153" y="94"/>
                    </a:lnTo>
                    <a:lnTo>
                      <a:pt x="158" y="87"/>
                    </a:lnTo>
                    <a:lnTo>
                      <a:pt x="161" y="76"/>
                    </a:lnTo>
                    <a:lnTo>
                      <a:pt x="156" y="64"/>
                    </a:lnTo>
                    <a:lnTo>
                      <a:pt x="154" y="36"/>
                    </a:lnTo>
                    <a:lnTo>
                      <a:pt x="154" y="3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B07E267-BEFE-B2B7-EAAC-0B3FF2492C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9112" y="3540126"/>
                <a:ext cx="542925" cy="561975"/>
              </a:xfrm>
              <a:custGeom>
                <a:avLst/>
                <a:gdLst>
                  <a:gd name="T0" fmla="*/ 319 w 342"/>
                  <a:gd name="T1" fmla="*/ 141 h 354"/>
                  <a:gd name="T2" fmla="*/ 309 w 342"/>
                  <a:gd name="T3" fmla="*/ 122 h 354"/>
                  <a:gd name="T4" fmla="*/ 291 w 342"/>
                  <a:gd name="T5" fmla="*/ 104 h 354"/>
                  <a:gd name="T6" fmla="*/ 153 w 342"/>
                  <a:gd name="T7" fmla="*/ 0 h 354"/>
                  <a:gd name="T8" fmla="*/ 130 w 342"/>
                  <a:gd name="T9" fmla="*/ 103 h 354"/>
                  <a:gd name="T10" fmla="*/ 143 w 342"/>
                  <a:gd name="T11" fmla="*/ 209 h 354"/>
                  <a:gd name="T12" fmla="*/ 55 w 342"/>
                  <a:gd name="T13" fmla="*/ 225 h 354"/>
                  <a:gd name="T14" fmla="*/ 43 w 342"/>
                  <a:gd name="T15" fmla="*/ 229 h 354"/>
                  <a:gd name="T16" fmla="*/ 17 w 342"/>
                  <a:gd name="T17" fmla="*/ 227 h 354"/>
                  <a:gd name="T18" fmla="*/ 7 w 342"/>
                  <a:gd name="T19" fmla="*/ 242 h 354"/>
                  <a:gd name="T20" fmla="*/ 0 w 342"/>
                  <a:gd name="T21" fmla="*/ 261 h 354"/>
                  <a:gd name="T22" fmla="*/ 13 w 342"/>
                  <a:gd name="T23" fmla="*/ 282 h 354"/>
                  <a:gd name="T24" fmla="*/ 13 w 342"/>
                  <a:gd name="T25" fmla="*/ 298 h 354"/>
                  <a:gd name="T26" fmla="*/ 17 w 342"/>
                  <a:gd name="T27" fmla="*/ 307 h 354"/>
                  <a:gd name="T28" fmla="*/ 27 w 342"/>
                  <a:gd name="T29" fmla="*/ 305 h 354"/>
                  <a:gd name="T30" fmla="*/ 41 w 342"/>
                  <a:gd name="T31" fmla="*/ 312 h 354"/>
                  <a:gd name="T32" fmla="*/ 54 w 342"/>
                  <a:gd name="T33" fmla="*/ 304 h 354"/>
                  <a:gd name="T34" fmla="*/ 63 w 342"/>
                  <a:gd name="T35" fmla="*/ 302 h 354"/>
                  <a:gd name="T36" fmla="*/ 70 w 342"/>
                  <a:gd name="T37" fmla="*/ 313 h 354"/>
                  <a:gd name="T38" fmla="*/ 74 w 342"/>
                  <a:gd name="T39" fmla="*/ 329 h 354"/>
                  <a:gd name="T40" fmla="*/ 78 w 342"/>
                  <a:gd name="T41" fmla="*/ 335 h 354"/>
                  <a:gd name="T42" fmla="*/ 79 w 342"/>
                  <a:gd name="T43" fmla="*/ 345 h 354"/>
                  <a:gd name="T44" fmla="*/ 88 w 342"/>
                  <a:gd name="T45" fmla="*/ 349 h 354"/>
                  <a:gd name="T46" fmla="*/ 111 w 342"/>
                  <a:gd name="T47" fmla="*/ 353 h 354"/>
                  <a:gd name="T48" fmla="*/ 118 w 342"/>
                  <a:gd name="T49" fmla="*/ 347 h 354"/>
                  <a:gd name="T50" fmla="*/ 127 w 342"/>
                  <a:gd name="T51" fmla="*/ 354 h 354"/>
                  <a:gd name="T52" fmla="*/ 140 w 342"/>
                  <a:gd name="T53" fmla="*/ 348 h 354"/>
                  <a:gd name="T54" fmla="*/ 145 w 342"/>
                  <a:gd name="T55" fmla="*/ 324 h 354"/>
                  <a:gd name="T56" fmla="*/ 161 w 342"/>
                  <a:gd name="T57" fmla="*/ 296 h 354"/>
                  <a:gd name="T58" fmla="*/ 170 w 342"/>
                  <a:gd name="T59" fmla="*/ 274 h 354"/>
                  <a:gd name="T60" fmla="*/ 189 w 342"/>
                  <a:gd name="T61" fmla="*/ 272 h 354"/>
                  <a:gd name="T62" fmla="*/ 208 w 342"/>
                  <a:gd name="T63" fmla="*/ 255 h 354"/>
                  <a:gd name="T64" fmla="*/ 231 w 342"/>
                  <a:gd name="T65" fmla="*/ 239 h 354"/>
                  <a:gd name="T66" fmla="*/ 248 w 342"/>
                  <a:gd name="T67" fmla="*/ 240 h 354"/>
                  <a:gd name="T68" fmla="*/ 275 w 342"/>
                  <a:gd name="T69" fmla="*/ 239 h 354"/>
                  <a:gd name="T70" fmla="*/ 310 w 342"/>
                  <a:gd name="T71" fmla="*/ 227 h 354"/>
                  <a:gd name="T72" fmla="*/ 331 w 342"/>
                  <a:gd name="T73" fmla="*/ 210 h 354"/>
                  <a:gd name="T74" fmla="*/ 341 w 342"/>
                  <a:gd name="T75" fmla="*/ 139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42" h="354">
                    <a:moveTo>
                      <a:pt x="341" y="139"/>
                    </a:moveTo>
                    <a:lnTo>
                      <a:pt x="319" y="141"/>
                    </a:lnTo>
                    <a:lnTo>
                      <a:pt x="318" y="127"/>
                    </a:lnTo>
                    <a:lnTo>
                      <a:pt x="309" y="122"/>
                    </a:lnTo>
                    <a:lnTo>
                      <a:pt x="295" y="115"/>
                    </a:lnTo>
                    <a:lnTo>
                      <a:pt x="291" y="104"/>
                    </a:lnTo>
                    <a:lnTo>
                      <a:pt x="222" y="53"/>
                    </a:lnTo>
                    <a:lnTo>
                      <a:pt x="153" y="0"/>
                    </a:lnTo>
                    <a:lnTo>
                      <a:pt x="122" y="1"/>
                    </a:lnTo>
                    <a:lnTo>
                      <a:pt x="130" y="103"/>
                    </a:lnTo>
                    <a:lnTo>
                      <a:pt x="140" y="206"/>
                    </a:lnTo>
                    <a:lnTo>
                      <a:pt x="143" y="209"/>
                    </a:lnTo>
                    <a:lnTo>
                      <a:pt x="139" y="225"/>
                    </a:lnTo>
                    <a:lnTo>
                      <a:pt x="55" y="225"/>
                    </a:lnTo>
                    <a:lnTo>
                      <a:pt x="52" y="231"/>
                    </a:lnTo>
                    <a:lnTo>
                      <a:pt x="43" y="229"/>
                    </a:lnTo>
                    <a:lnTo>
                      <a:pt x="32" y="235"/>
                    </a:lnTo>
                    <a:lnTo>
                      <a:pt x="17" y="227"/>
                    </a:lnTo>
                    <a:lnTo>
                      <a:pt x="11" y="228"/>
                    </a:lnTo>
                    <a:lnTo>
                      <a:pt x="7" y="242"/>
                    </a:lnTo>
                    <a:lnTo>
                      <a:pt x="0" y="247"/>
                    </a:lnTo>
                    <a:lnTo>
                      <a:pt x="0" y="261"/>
                    </a:lnTo>
                    <a:lnTo>
                      <a:pt x="5" y="275"/>
                    </a:lnTo>
                    <a:lnTo>
                      <a:pt x="13" y="282"/>
                    </a:lnTo>
                    <a:lnTo>
                      <a:pt x="14" y="291"/>
                    </a:lnTo>
                    <a:lnTo>
                      <a:pt x="13" y="298"/>
                    </a:lnTo>
                    <a:lnTo>
                      <a:pt x="14" y="307"/>
                    </a:lnTo>
                    <a:lnTo>
                      <a:pt x="17" y="307"/>
                    </a:lnTo>
                    <a:lnTo>
                      <a:pt x="23" y="304"/>
                    </a:lnTo>
                    <a:lnTo>
                      <a:pt x="27" y="305"/>
                    </a:lnTo>
                    <a:lnTo>
                      <a:pt x="32" y="310"/>
                    </a:lnTo>
                    <a:lnTo>
                      <a:pt x="41" y="312"/>
                    </a:lnTo>
                    <a:lnTo>
                      <a:pt x="47" y="308"/>
                    </a:lnTo>
                    <a:lnTo>
                      <a:pt x="54" y="304"/>
                    </a:lnTo>
                    <a:lnTo>
                      <a:pt x="58" y="301"/>
                    </a:lnTo>
                    <a:lnTo>
                      <a:pt x="63" y="302"/>
                    </a:lnTo>
                    <a:lnTo>
                      <a:pt x="68" y="307"/>
                    </a:lnTo>
                    <a:lnTo>
                      <a:pt x="70" y="313"/>
                    </a:lnTo>
                    <a:lnTo>
                      <a:pt x="79" y="324"/>
                    </a:lnTo>
                    <a:lnTo>
                      <a:pt x="74" y="329"/>
                    </a:lnTo>
                    <a:lnTo>
                      <a:pt x="73" y="338"/>
                    </a:lnTo>
                    <a:lnTo>
                      <a:pt x="78" y="335"/>
                    </a:lnTo>
                    <a:lnTo>
                      <a:pt x="81" y="338"/>
                    </a:lnTo>
                    <a:lnTo>
                      <a:pt x="79" y="345"/>
                    </a:lnTo>
                    <a:lnTo>
                      <a:pt x="85" y="352"/>
                    </a:lnTo>
                    <a:lnTo>
                      <a:pt x="88" y="349"/>
                    </a:lnTo>
                    <a:lnTo>
                      <a:pt x="94" y="352"/>
                    </a:lnTo>
                    <a:lnTo>
                      <a:pt x="111" y="353"/>
                    </a:lnTo>
                    <a:lnTo>
                      <a:pt x="114" y="346"/>
                    </a:lnTo>
                    <a:lnTo>
                      <a:pt x="118" y="347"/>
                    </a:lnTo>
                    <a:lnTo>
                      <a:pt x="124" y="344"/>
                    </a:lnTo>
                    <a:lnTo>
                      <a:pt x="127" y="354"/>
                    </a:lnTo>
                    <a:lnTo>
                      <a:pt x="132" y="351"/>
                    </a:lnTo>
                    <a:lnTo>
                      <a:pt x="140" y="348"/>
                    </a:lnTo>
                    <a:lnTo>
                      <a:pt x="139" y="334"/>
                    </a:lnTo>
                    <a:lnTo>
                      <a:pt x="145" y="324"/>
                    </a:lnTo>
                    <a:lnTo>
                      <a:pt x="144" y="315"/>
                    </a:lnTo>
                    <a:lnTo>
                      <a:pt x="161" y="296"/>
                    </a:lnTo>
                    <a:lnTo>
                      <a:pt x="164" y="280"/>
                    </a:lnTo>
                    <a:lnTo>
                      <a:pt x="170" y="274"/>
                    </a:lnTo>
                    <a:lnTo>
                      <a:pt x="180" y="277"/>
                    </a:lnTo>
                    <a:lnTo>
                      <a:pt x="189" y="272"/>
                    </a:lnTo>
                    <a:lnTo>
                      <a:pt x="192" y="267"/>
                    </a:lnTo>
                    <a:lnTo>
                      <a:pt x="208" y="255"/>
                    </a:lnTo>
                    <a:lnTo>
                      <a:pt x="211" y="248"/>
                    </a:lnTo>
                    <a:lnTo>
                      <a:pt x="231" y="239"/>
                    </a:lnTo>
                    <a:lnTo>
                      <a:pt x="242" y="235"/>
                    </a:lnTo>
                    <a:lnTo>
                      <a:pt x="248" y="240"/>
                    </a:lnTo>
                    <a:lnTo>
                      <a:pt x="261" y="240"/>
                    </a:lnTo>
                    <a:lnTo>
                      <a:pt x="275" y="239"/>
                    </a:lnTo>
                    <a:lnTo>
                      <a:pt x="282" y="230"/>
                    </a:lnTo>
                    <a:lnTo>
                      <a:pt x="310" y="227"/>
                    </a:lnTo>
                    <a:lnTo>
                      <a:pt x="329" y="224"/>
                    </a:lnTo>
                    <a:lnTo>
                      <a:pt x="331" y="210"/>
                    </a:lnTo>
                    <a:lnTo>
                      <a:pt x="342" y="194"/>
                    </a:lnTo>
                    <a:lnTo>
                      <a:pt x="341" y="139"/>
                    </a:lnTo>
                    <a:lnTo>
                      <a:pt x="341" y="1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7EFC5C4-8A51-F703-96BA-3222BB6D49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7700" y="4872038"/>
                <a:ext cx="349250" cy="619125"/>
              </a:xfrm>
              <a:custGeom>
                <a:avLst/>
                <a:gdLst>
                  <a:gd name="T0" fmla="*/ 215 w 220"/>
                  <a:gd name="T1" fmla="*/ 0 h 390"/>
                  <a:gd name="T2" fmla="*/ 215 w 220"/>
                  <a:gd name="T3" fmla="*/ 0 h 390"/>
                  <a:gd name="T4" fmla="*/ 174 w 220"/>
                  <a:gd name="T5" fmla="*/ 23 h 390"/>
                  <a:gd name="T6" fmla="*/ 154 w 220"/>
                  <a:gd name="T7" fmla="*/ 30 h 390"/>
                  <a:gd name="T8" fmla="*/ 134 w 220"/>
                  <a:gd name="T9" fmla="*/ 34 h 390"/>
                  <a:gd name="T10" fmla="*/ 102 w 220"/>
                  <a:gd name="T11" fmla="*/ 28 h 390"/>
                  <a:gd name="T12" fmla="*/ 98 w 220"/>
                  <a:gd name="T13" fmla="*/ 77 h 390"/>
                  <a:gd name="T14" fmla="*/ 106 w 220"/>
                  <a:gd name="T15" fmla="*/ 85 h 390"/>
                  <a:gd name="T16" fmla="*/ 115 w 220"/>
                  <a:gd name="T17" fmla="*/ 133 h 390"/>
                  <a:gd name="T18" fmla="*/ 98 w 220"/>
                  <a:gd name="T19" fmla="*/ 154 h 390"/>
                  <a:gd name="T20" fmla="*/ 85 w 220"/>
                  <a:gd name="T21" fmla="*/ 122 h 390"/>
                  <a:gd name="T22" fmla="*/ 89 w 220"/>
                  <a:gd name="T23" fmla="*/ 102 h 390"/>
                  <a:gd name="T24" fmla="*/ 75 w 220"/>
                  <a:gd name="T25" fmla="*/ 98 h 390"/>
                  <a:gd name="T26" fmla="*/ 0 w 220"/>
                  <a:gd name="T27" fmla="*/ 106 h 390"/>
                  <a:gd name="T28" fmla="*/ 2 w 220"/>
                  <a:gd name="T29" fmla="*/ 133 h 390"/>
                  <a:gd name="T30" fmla="*/ 29 w 220"/>
                  <a:gd name="T31" fmla="*/ 137 h 390"/>
                  <a:gd name="T32" fmla="*/ 43 w 220"/>
                  <a:gd name="T33" fmla="*/ 145 h 390"/>
                  <a:gd name="T34" fmla="*/ 52 w 220"/>
                  <a:gd name="T35" fmla="*/ 182 h 390"/>
                  <a:gd name="T36" fmla="*/ 46 w 220"/>
                  <a:gd name="T37" fmla="*/ 217 h 390"/>
                  <a:gd name="T38" fmla="*/ 46 w 220"/>
                  <a:gd name="T39" fmla="*/ 237 h 390"/>
                  <a:gd name="T40" fmla="*/ 36 w 220"/>
                  <a:gd name="T41" fmla="*/ 257 h 390"/>
                  <a:gd name="T42" fmla="*/ 21 w 220"/>
                  <a:gd name="T43" fmla="*/ 317 h 390"/>
                  <a:gd name="T44" fmla="*/ 19 w 220"/>
                  <a:gd name="T45" fmla="*/ 360 h 390"/>
                  <a:gd name="T46" fmla="*/ 23 w 220"/>
                  <a:gd name="T47" fmla="*/ 380 h 390"/>
                  <a:gd name="T48" fmla="*/ 40 w 220"/>
                  <a:gd name="T49" fmla="*/ 390 h 390"/>
                  <a:gd name="T50" fmla="*/ 37 w 220"/>
                  <a:gd name="T51" fmla="*/ 376 h 390"/>
                  <a:gd name="T52" fmla="*/ 46 w 220"/>
                  <a:gd name="T53" fmla="*/ 358 h 390"/>
                  <a:gd name="T54" fmla="*/ 89 w 220"/>
                  <a:gd name="T55" fmla="*/ 337 h 390"/>
                  <a:gd name="T56" fmla="*/ 102 w 220"/>
                  <a:gd name="T57" fmla="*/ 318 h 390"/>
                  <a:gd name="T58" fmla="*/ 101 w 220"/>
                  <a:gd name="T59" fmla="*/ 303 h 390"/>
                  <a:gd name="T60" fmla="*/ 99 w 220"/>
                  <a:gd name="T61" fmla="*/ 281 h 390"/>
                  <a:gd name="T62" fmla="*/ 96 w 220"/>
                  <a:gd name="T63" fmla="*/ 260 h 390"/>
                  <a:gd name="T64" fmla="*/ 89 w 220"/>
                  <a:gd name="T65" fmla="*/ 225 h 390"/>
                  <a:gd name="T66" fmla="*/ 114 w 220"/>
                  <a:gd name="T67" fmla="*/ 203 h 390"/>
                  <a:gd name="T68" fmla="*/ 146 w 220"/>
                  <a:gd name="T69" fmla="*/ 173 h 390"/>
                  <a:gd name="T70" fmla="*/ 190 w 220"/>
                  <a:gd name="T71" fmla="*/ 152 h 390"/>
                  <a:gd name="T72" fmla="*/ 213 w 220"/>
                  <a:gd name="T73" fmla="*/ 121 h 390"/>
                  <a:gd name="T74" fmla="*/ 216 w 220"/>
                  <a:gd name="T75" fmla="*/ 92 h 390"/>
                  <a:gd name="T76" fmla="*/ 216 w 220"/>
                  <a:gd name="T77" fmla="*/ 34 h 390"/>
                  <a:gd name="T78" fmla="*/ 217 w 220"/>
                  <a:gd name="T79" fmla="*/ 11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20" h="390">
                    <a:moveTo>
                      <a:pt x="217" y="11"/>
                    </a:moveTo>
                    <a:lnTo>
                      <a:pt x="215" y="0"/>
                    </a:lnTo>
                    <a:lnTo>
                      <a:pt x="215" y="0"/>
                    </a:lnTo>
                    <a:lnTo>
                      <a:pt x="215" y="0"/>
                    </a:lnTo>
                    <a:lnTo>
                      <a:pt x="197" y="14"/>
                    </a:lnTo>
                    <a:lnTo>
                      <a:pt x="174" y="23"/>
                    </a:lnTo>
                    <a:lnTo>
                      <a:pt x="161" y="23"/>
                    </a:lnTo>
                    <a:lnTo>
                      <a:pt x="154" y="30"/>
                    </a:lnTo>
                    <a:lnTo>
                      <a:pt x="139" y="31"/>
                    </a:lnTo>
                    <a:lnTo>
                      <a:pt x="134" y="34"/>
                    </a:lnTo>
                    <a:lnTo>
                      <a:pt x="109" y="27"/>
                    </a:lnTo>
                    <a:lnTo>
                      <a:pt x="102" y="28"/>
                    </a:lnTo>
                    <a:lnTo>
                      <a:pt x="95" y="50"/>
                    </a:lnTo>
                    <a:lnTo>
                      <a:pt x="98" y="77"/>
                    </a:lnTo>
                    <a:lnTo>
                      <a:pt x="99" y="77"/>
                    </a:lnTo>
                    <a:lnTo>
                      <a:pt x="106" y="85"/>
                    </a:lnTo>
                    <a:lnTo>
                      <a:pt x="115" y="102"/>
                    </a:lnTo>
                    <a:lnTo>
                      <a:pt x="115" y="133"/>
                    </a:lnTo>
                    <a:lnTo>
                      <a:pt x="105" y="137"/>
                    </a:lnTo>
                    <a:lnTo>
                      <a:pt x="98" y="154"/>
                    </a:lnTo>
                    <a:lnTo>
                      <a:pt x="86" y="139"/>
                    </a:lnTo>
                    <a:lnTo>
                      <a:pt x="85" y="122"/>
                    </a:lnTo>
                    <a:lnTo>
                      <a:pt x="89" y="112"/>
                    </a:lnTo>
                    <a:lnTo>
                      <a:pt x="89" y="102"/>
                    </a:lnTo>
                    <a:lnTo>
                      <a:pt x="81" y="96"/>
                    </a:lnTo>
                    <a:lnTo>
                      <a:pt x="75" y="98"/>
                    </a:lnTo>
                    <a:lnTo>
                      <a:pt x="63" y="87"/>
                    </a:lnTo>
                    <a:lnTo>
                      <a:pt x="0" y="106"/>
                    </a:lnTo>
                    <a:lnTo>
                      <a:pt x="1" y="123"/>
                    </a:lnTo>
                    <a:lnTo>
                      <a:pt x="2" y="133"/>
                    </a:lnTo>
                    <a:lnTo>
                      <a:pt x="19" y="132"/>
                    </a:lnTo>
                    <a:lnTo>
                      <a:pt x="29" y="137"/>
                    </a:lnTo>
                    <a:lnTo>
                      <a:pt x="33" y="143"/>
                    </a:lnTo>
                    <a:lnTo>
                      <a:pt x="43" y="145"/>
                    </a:lnTo>
                    <a:lnTo>
                      <a:pt x="53" y="152"/>
                    </a:lnTo>
                    <a:lnTo>
                      <a:pt x="52" y="182"/>
                    </a:lnTo>
                    <a:lnTo>
                      <a:pt x="47" y="199"/>
                    </a:lnTo>
                    <a:lnTo>
                      <a:pt x="46" y="217"/>
                    </a:lnTo>
                    <a:lnTo>
                      <a:pt x="48" y="223"/>
                    </a:lnTo>
                    <a:lnTo>
                      <a:pt x="46" y="237"/>
                    </a:lnTo>
                    <a:lnTo>
                      <a:pt x="42" y="240"/>
                    </a:lnTo>
                    <a:lnTo>
                      <a:pt x="36" y="257"/>
                    </a:lnTo>
                    <a:lnTo>
                      <a:pt x="13" y="284"/>
                    </a:lnTo>
                    <a:lnTo>
                      <a:pt x="21" y="317"/>
                    </a:lnTo>
                    <a:lnTo>
                      <a:pt x="25" y="334"/>
                    </a:lnTo>
                    <a:lnTo>
                      <a:pt x="19" y="360"/>
                    </a:lnTo>
                    <a:lnTo>
                      <a:pt x="21" y="369"/>
                    </a:lnTo>
                    <a:lnTo>
                      <a:pt x="23" y="380"/>
                    </a:lnTo>
                    <a:lnTo>
                      <a:pt x="25" y="390"/>
                    </a:lnTo>
                    <a:lnTo>
                      <a:pt x="40" y="390"/>
                    </a:lnTo>
                    <a:lnTo>
                      <a:pt x="43" y="378"/>
                    </a:lnTo>
                    <a:lnTo>
                      <a:pt x="37" y="376"/>
                    </a:lnTo>
                    <a:lnTo>
                      <a:pt x="36" y="367"/>
                    </a:lnTo>
                    <a:lnTo>
                      <a:pt x="46" y="358"/>
                    </a:lnTo>
                    <a:lnTo>
                      <a:pt x="72" y="344"/>
                    </a:lnTo>
                    <a:lnTo>
                      <a:pt x="89" y="337"/>
                    </a:lnTo>
                    <a:lnTo>
                      <a:pt x="98" y="328"/>
                    </a:lnTo>
                    <a:lnTo>
                      <a:pt x="102" y="318"/>
                    </a:lnTo>
                    <a:lnTo>
                      <a:pt x="97" y="315"/>
                    </a:lnTo>
                    <a:lnTo>
                      <a:pt x="101" y="303"/>
                    </a:lnTo>
                    <a:lnTo>
                      <a:pt x="103" y="280"/>
                    </a:lnTo>
                    <a:lnTo>
                      <a:pt x="99" y="281"/>
                    </a:lnTo>
                    <a:lnTo>
                      <a:pt x="99" y="273"/>
                    </a:lnTo>
                    <a:lnTo>
                      <a:pt x="96" y="260"/>
                    </a:lnTo>
                    <a:lnTo>
                      <a:pt x="87" y="242"/>
                    </a:lnTo>
                    <a:lnTo>
                      <a:pt x="89" y="225"/>
                    </a:lnTo>
                    <a:lnTo>
                      <a:pt x="98" y="219"/>
                    </a:lnTo>
                    <a:lnTo>
                      <a:pt x="114" y="203"/>
                    </a:lnTo>
                    <a:lnTo>
                      <a:pt x="122" y="199"/>
                    </a:lnTo>
                    <a:lnTo>
                      <a:pt x="146" y="173"/>
                    </a:lnTo>
                    <a:lnTo>
                      <a:pt x="171" y="161"/>
                    </a:lnTo>
                    <a:lnTo>
                      <a:pt x="190" y="152"/>
                    </a:lnTo>
                    <a:lnTo>
                      <a:pt x="204" y="137"/>
                    </a:lnTo>
                    <a:lnTo>
                      <a:pt x="213" y="121"/>
                    </a:lnTo>
                    <a:lnTo>
                      <a:pt x="220" y="104"/>
                    </a:lnTo>
                    <a:lnTo>
                      <a:pt x="216" y="92"/>
                    </a:lnTo>
                    <a:lnTo>
                      <a:pt x="217" y="55"/>
                    </a:lnTo>
                    <a:lnTo>
                      <a:pt x="216" y="34"/>
                    </a:lnTo>
                    <a:lnTo>
                      <a:pt x="217" y="11"/>
                    </a:lnTo>
                    <a:lnTo>
                      <a:pt x="217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A02588A-FA96-297F-009E-9359A49C93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449638"/>
                <a:ext cx="398462" cy="482600"/>
              </a:xfrm>
              <a:custGeom>
                <a:avLst/>
                <a:gdLst>
                  <a:gd name="T0" fmla="*/ 251 w 251"/>
                  <a:gd name="T1" fmla="*/ 57 h 304"/>
                  <a:gd name="T2" fmla="*/ 175 w 251"/>
                  <a:gd name="T3" fmla="*/ 0 h 304"/>
                  <a:gd name="T4" fmla="*/ 174 w 251"/>
                  <a:gd name="T5" fmla="*/ 36 h 304"/>
                  <a:gd name="T6" fmla="*/ 108 w 251"/>
                  <a:gd name="T7" fmla="*/ 35 h 304"/>
                  <a:gd name="T8" fmla="*/ 107 w 251"/>
                  <a:gd name="T9" fmla="*/ 96 h 304"/>
                  <a:gd name="T10" fmla="*/ 87 w 251"/>
                  <a:gd name="T11" fmla="*/ 98 h 304"/>
                  <a:gd name="T12" fmla="*/ 82 w 251"/>
                  <a:gd name="T13" fmla="*/ 110 h 304"/>
                  <a:gd name="T14" fmla="*/ 85 w 251"/>
                  <a:gd name="T15" fmla="*/ 144 h 304"/>
                  <a:gd name="T16" fmla="*/ 5 w 251"/>
                  <a:gd name="T17" fmla="*/ 144 h 304"/>
                  <a:gd name="T18" fmla="*/ 0 w 251"/>
                  <a:gd name="T19" fmla="*/ 152 h 304"/>
                  <a:gd name="T20" fmla="*/ 11 w 251"/>
                  <a:gd name="T21" fmla="*/ 162 h 304"/>
                  <a:gd name="T22" fmla="*/ 16 w 251"/>
                  <a:gd name="T23" fmla="*/ 173 h 304"/>
                  <a:gd name="T24" fmla="*/ 13 w 251"/>
                  <a:gd name="T25" fmla="*/ 185 h 304"/>
                  <a:gd name="T26" fmla="*/ 15 w 251"/>
                  <a:gd name="T27" fmla="*/ 198 h 304"/>
                  <a:gd name="T28" fmla="*/ 17 w 251"/>
                  <a:gd name="T29" fmla="*/ 221 h 304"/>
                  <a:gd name="T30" fmla="*/ 14 w 251"/>
                  <a:gd name="T31" fmla="*/ 243 h 304"/>
                  <a:gd name="T32" fmla="*/ 8 w 251"/>
                  <a:gd name="T33" fmla="*/ 254 h 304"/>
                  <a:gd name="T34" fmla="*/ 10 w 251"/>
                  <a:gd name="T35" fmla="*/ 268 h 304"/>
                  <a:gd name="T36" fmla="*/ 17 w 251"/>
                  <a:gd name="T37" fmla="*/ 260 h 304"/>
                  <a:gd name="T38" fmla="*/ 27 w 251"/>
                  <a:gd name="T39" fmla="*/ 262 h 304"/>
                  <a:gd name="T40" fmla="*/ 38 w 251"/>
                  <a:gd name="T41" fmla="*/ 256 h 304"/>
                  <a:gd name="T42" fmla="*/ 49 w 251"/>
                  <a:gd name="T43" fmla="*/ 256 h 304"/>
                  <a:gd name="T44" fmla="*/ 59 w 251"/>
                  <a:gd name="T45" fmla="*/ 264 h 304"/>
                  <a:gd name="T46" fmla="*/ 72 w 251"/>
                  <a:gd name="T47" fmla="*/ 269 h 304"/>
                  <a:gd name="T48" fmla="*/ 84 w 251"/>
                  <a:gd name="T49" fmla="*/ 287 h 304"/>
                  <a:gd name="T50" fmla="*/ 98 w 251"/>
                  <a:gd name="T51" fmla="*/ 304 h 304"/>
                  <a:gd name="T52" fmla="*/ 105 w 251"/>
                  <a:gd name="T53" fmla="*/ 299 h 304"/>
                  <a:gd name="T54" fmla="*/ 109 w 251"/>
                  <a:gd name="T55" fmla="*/ 285 h 304"/>
                  <a:gd name="T56" fmla="*/ 115 w 251"/>
                  <a:gd name="T57" fmla="*/ 284 h 304"/>
                  <a:gd name="T58" fmla="*/ 130 w 251"/>
                  <a:gd name="T59" fmla="*/ 292 h 304"/>
                  <a:gd name="T60" fmla="*/ 141 w 251"/>
                  <a:gd name="T61" fmla="*/ 286 h 304"/>
                  <a:gd name="T62" fmla="*/ 150 w 251"/>
                  <a:gd name="T63" fmla="*/ 288 h 304"/>
                  <a:gd name="T64" fmla="*/ 153 w 251"/>
                  <a:gd name="T65" fmla="*/ 282 h 304"/>
                  <a:gd name="T66" fmla="*/ 237 w 251"/>
                  <a:gd name="T67" fmla="*/ 282 h 304"/>
                  <a:gd name="T68" fmla="*/ 241 w 251"/>
                  <a:gd name="T69" fmla="*/ 266 h 304"/>
                  <a:gd name="T70" fmla="*/ 238 w 251"/>
                  <a:gd name="T71" fmla="*/ 263 h 304"/>
                  <a:gd name="T72" fmla="*/ 228 w 251"/>
                  <a:gd name="T73" fmla="*/ 160 h 304"/>
                  <a:gd name="T74" fmla="*/ 220 w 251"/>
                  <a:gd name="T75" fmla="*/ 58 h 304"/>
                  <a:gd name="T76" fmla="*/ 251 w 251"/>
                  <a:gd name="T77" fmla="*/ 57 h 304"/>
                  <a:gd name="T78" fmla="*/ 251 w 251"/>
                  <a:gd name="T79" fmla="*/ 57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51" h="304">
                    <a:moveTo>
                      <a:pt x="251" y="57"/>
                    </a:moveTo>
                    <a:lnTo>
                      <a:pt x="175" y="0"/>
                    </a:lnTo>
                    <a:lnTo>
                      <a:pt x="174" y="36"/>
                    </a:lnTo>
                    <a:lnTo>
                      <a:pt x="108" y="35"/>
                    </a:lnTo>
                    <a:lnTo>
                      <a:pt x="107" y="96"/>
                    </a:lnTo>
                    <a:lnTo>
                      <a:pt x="87" y="98"/>
                    </a:lnTo>
                    <a:lnTo>
                      <a:pt x="82" y="110"/>
                    </a:lnTo>
                    <a:lnTo>
                      <a:pt x="85" y="144"/>
                    </a:lnTo>
                    <a:lnTo>
                      <a:pt x="5" y="144"/>
                    </a:lnTo>
                    <a:lnTo>
                      <a:pt x="0" y="152"/>
                    </a:lnTo>
                    <a:lnTo>
                      <a:pt x="11" y="162"/>
                    </a:lnTo>
                    <a:lnTo>
                      <a:pt x="16" y="173"/>
                    </a:lnTo>
                    <a:lnTo>
                      <a:pt x="13" y="185"/>
                    </a:lnTo>
                    <a:lnTo>
                      <a:pt x="15" y="198"/>
                    </a:lnTo>
                    <a:lnTo>
                      <a:pt x="17" y="221"/>
                    </a:lnTo>
                    <a:lnTo>
                      <a:pt x="14" y="243"/>
                    </a:lnTo>
                    <a:lnTo>
                      <a:pt x="8" y="254"/>
                    </a:lnTo>
                    <a:lnTo>
                      <a:pt x="10" y="268"/>
                    </a:lnTo>
                    <a:lnTo>
                      <a:pt x="17" y="260"/>
                    </a:lnTo>
                    <a:lnTo>
                      <a:pt x="27" y="262"/>
                    </a:lnTo>
                    <a:lnTo>
                      <a:pt x="38" y="256"/>
                    </a:lnTo>
                    <a:lnTo>
                      <a:pt x="49" y="256"/>
                    </a:lnTo>
                    <a:lnTo>
                      <a:pt x="59" y="264"/>
                    </a:lnTo>
                    <a:lnTo>
                      <a:pt x="72" y="269"/>
                    </a:lnTo>
                    <a:lnTo>
                      <a:pt x="84" y="287"/>
                    </a:lnTo>
                    <a:lnTo>
                      <a:pt x="98" y="304"/>
                    </a:lnTo>
                    <a:lnTo>
                      <a:pt x="105" y="299"/>
                    </a:lnTo>
                    <a:lnTo>
                      <a:pt x="109" y="285"/>
                    </a:lnTo>
                    <a:lnTo>
                      <a:pt x="115" y="284"/>
                    </a:lnTo>
                    <a:lnTo>
                      <a:pt x="130" y="292"/>
                    </a:lnTo>
                    <a:lnTo>
                      <a:pt x="141" y="286"/>
                    </a:lnTo>
                    <a:lnTo>
                      <a:pt x="150" y="288"/>
                    </a:lnTo>
                    <a:lnTo>
                      <a:pt x="153" y="282"/>
                    </a:lnTo>
                    <a:lnTo>
                      <a:pt x="237" y="282"/>
                    </a:lnTo>
                    <a:lnTo>
                      <a:pt x="241" y="266"/>
                    </a:lnTo>
                    <a:lnTo>
                      <a:pt x="238" y="263"/>
                    </a:lnTo>
                    <a:lnTo>
                      <a:pt x="228" y="160"/>
                    </a:lnTo>
                    <a:lnTo>
                      <a:pt x="220" y="58"/>
                    </a:lnTo>
                    <a:lnTo>
                      <a:pt x="251" y="57"/>
                    </a:lnTo>
                    <a:lnTo>
                      <a:pt x="251" y="5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AF45A43-D275-DD8A-3316-25FF1372B1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81837" y="4832351"/>
                <a:ext cx="98425" cy="284163"/>
              </a:xfrm>
              <a:custGeom>
                <a:avLst/>
                <a:gdLst>
                  <a:gd name="T0" fmla="*/ 38 w 62"/>
                  <a:gd name="T1" fmla="*/ 114 h 179"/>
                  <a:gd name="T2" fmla="*/ 38 w 62"/>
                  <a:gd name="T3" fmla="*/ 105 h 179"/>
                  <a:gd name="T4" fmla="*/ 34 w 62"/>
                  <a:gd name="T5" fmla="*/ 98 h 179"/>
                  <a:gd name="T6" fmla="*/ 35 w 62"/>
                  <a:gd name="T7" fmla="*/ 87 h 179"/>
                  <a:gd name="T8" fmla="*/ 29 w 62"/>
                  <a:gd name="T9" fmla="*/ 70 h 179"/>
                  <a:gd name="T10" fmla="*/ 36 w 62"/>
                  <a:gd name="T11" fmla="*/ 57 h 179"/>
                  <a:gd name="T12" fmla="*/ 35 w 62"/>
                  <a:gd name="T13" fmla="*/ 28 h 179"/>
                  <a:gd name="T14" fmla="*/ 28 w 62"/>
                  <a:gd name="T15" fmla="*/ 13 h 179"/>
                  <a:gd name="T16" fmla="*/ 28 w 62"/>
                  <a:gd name="T17" fmla="*/ 10 h 179"/>
                  <a:gd name="T18" fmla="*/ 28 w 62"/>
                  <a:gd name="T19" fmla="*/ 10 h 179"/>
                  <a:gd name="T20" fmla="*/ 24 w 62"/>
                  <a:gd name="T21" fmla="*/ 3 h 179"/>
                  <a:gd name="T22" fmla="*/ 4 w 62"/>
                  <a:gd name="T23" fmla="*/ 0 h 179"/>
                  <a:gd name="T24" fmla="*/ 14 w 62"/>
                  <a:gd name="T25" fmla="*/ 10 h 179"/>
                  <a:gd name="T26" fmla="*/ 19 w 62"/>
                  <a:gd name="T27" fmla="*/ 30 h 179"/>
                  <a:gd name="T28" fmla="*/ 15 w 62"/>
                  <a:gd name="T29" fmla="*/ 37 h 179"/>
                  <a:gd name="T30" fmla="*/ 10 w 62"/>
                  <a:gd name="T31" fmla="*/ 56 h 179"/>
                  <a:gd name="T32" fmla="*/ 13 w 62"/>
                  <a:gd name="T33" fmla="*/ 75 h 179"/>
                  <a:gd name="T34" fmla="*/ 7 w 62"/>
                  <a:gd name="T35" fmla="*/ 84 h 179"/>
                  <a:gd name="T36" fmla="*/ 0 w 62"/>
                  <a:gd name="T37" fmla="*/ 106 h 179"/>
                  <a:gd name="T38" fmla="*/ 10 w 62"/>
                  <a:gd name="T39" fmla="*/ 112 h 179"/>
                  <a:gd name="T40" fmla="*/ 22 w 62"/>
                  <a:gd name="T41" fmla="*/ 123 h 179"/>
                  <a:gd name="T42" fmla="*/ 28 w 62"/>
                  <a:gd name="T43" fmla="*/ 121 h 179"/>
                  <a:gd name="T44" fmla="*/ 36 w 62"/>
                  <a:gd name="T45" fmla="*/ 127 h 179"/>
                  <a:gd name="T46" fmla="*/ 36 w 62"/>
                  <a:gd name="T47" fmla="*/ 137 h 179"/>
                  <a:gd name="T48" fmla="*/ 32 w 62"/>
                  <a:gd name="T49" fmla="*/ 147 h 179"/>
                  <a:gd name="T50" fmla="*/ 33 w 62"/>
                  <a:gd name="T51" fmla="*/ 164 h 179"/>
                  <a:gd name="T52" fmla="*/ 45 w 62"/>
                  <a:gd name="T53" fmla="*/ 179 h 179"/>
                  <a:gd name="T54" fmla="*/ 52 w 62"/>
                  <a:gd name="T55" fmla="*/ 162 h 179"/>
                  <a:gd name="T56" fmla="*/ 62 w 62"/>
                  <a:gd name="T57" fmla="*/ 158 h 179"/>
                  <a:gd name="T58" fmla="*/ 62 w 62"/>
                  <a:gd name="T59" fmla="*/ 127 h 179"/>
                  <a:gd name="T60" fmla="*/ 53 w 62"/>
                  <a:gd name="T61" fmla="*/ 110 h 179"/>
                  <a:gd name="T62" fmla="*/ 46 w 62"/>
                  <a:gd name="T63" fmla="*/ 102 h 179"/>
                  <a:gd name="T64" fmla="*/ 45 w 62"/>
                  <a:gd name="T65" fmla="*/ 102 h 179"/>
                  <a:gd name="T66" fmla="*/ 45 w 62"/>
                  <a:gd name="T67" fmla="*/ 105 h 179"/>
                  <a:gd name="T68" fmla="*/ 49 w 62"/>
                  <a:gd name="T69" fmla="*/ 106 h 179"/>
                  <a:gd name="T70" fmla="*/ 52 w 62"/>
                  <a:gd name="T71" fmla="*/ 119 h 179"/>
                  <a:gd name="T72" fmla="*/ 52 w 62"/>
                  <a:gd name="T73" fmla="*/ 122 h 179"/>
                  <a:gd name="T74" fmla="*/ 45 w 62"/>
                  <a:gd name="T75" fmla="*/ 113 h 179"/>
                  <a:gd name="T76" fmla="*/ 41 w 62"/>
                  <a:gd name="T77" fmla="*/ 119 h 179"/>
                  <a:gd name="T78" fmla="*/ 38 w 62"/>
                  <a:gd name="T79" fmla="*/ 114 h 179"/>
                  <a:gd name="T80" fmla="*/ 38 w 62"/>
                  <a:gd name="T81" fmla="*/ 114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2" h="179">
                    <a:moveTo>
                      <a:pt x="38" y="114"/>
                    </a:moveTo>
                    <a:lnTo>
                      <a:pt x="38" y="105"/>
                    </a:lnTo>
                    <a:lnTo>
                      <a:pt x="34" y="98"/>
                    </a:lnTo>
                    <a:lnTo>
                      <a:pt x="35" y="87"/>
                    </a:lnTo>
                    <a:lnTo>
                      <a:pt x="29" y="70"/>
                    </a:lnTo>
                    <a:lnTo>
                      <a:pt x="36" y="57"/>
                    </a:lnTo>
                    <a:lnTo>
                      <a:pt x="35" y="28"/>
                    </a:lnTo>
                    <a:lnTo>
                      <a:pt x="28" y="13"/>
                    </a:lnTo>
                    <a:lnTo>
                      <a:pt x="28" y="10"/>
                    </a:lnTo>
                    <a:lnTo>
                      <a:pt x="28" y="10"/>
                    </a:lnTo>
                    <a:lnTo>
                      <a:pt x="24" y="3"/>
                    </a:lnTo>
                    <a:lnTo>
                      <a:pt x="4" y="0"/>
                    </a:lnTo>
                    <a:lnTo>
                      <a:pt x="14" y="10"/>
                    </a:lnTo>
                    <a:lnTo>
                      <a:pt x="19" y="30"/>
                    </a:lnTo>
                    <a:lnTo>
                      <a:pt x="15" y="37"/>
                    </a:lnTo>
                    <a:lnTo>
                      <a:pt x="10" y="56"/>
                    </a:lnTo>
                    <a:lnTo>
                      <a:pt x="13" y="75"/>
                    </a:lnTo>
                    <a:lnTo>
                      <a:pt x="7" y="84"/>
                    </a:lnTo>
                    <a:lnTo>
                      <a:pt x="0" y="106"/>
                    </a:lnTo>
                    <a:lnTo>
                      <a:pt x="10" y="112"/>
                    </a:lnTo>
                    <a:lnTo>
                      <a:pt x="22" y="123"/>
                    </a:lnTo>
                    <a:lnTo>
                      <a:pt x="28" y="121"/>
                    </a:lnTo>
                    <a:lnTo>
                      <a:pt x="36" y="127"/>
                    </a:lnTo>
                    <a:lnTo>
                      <a:pt x="36" y="137"/>
                    </a:lnTo>
                    <a:lnTo>
                      <a:pt x="32" y="147"/>
                    </a:lnTo>
                    <a:lnTo>
                      <a:pt x="33" y="164"/>
                    </a:lnTo>
                    <a:lnTo>
                      <a:pt x="45" y="179"/>
                    </a:lnTo>
                    <a:lnTo>
                      <a:pt x="52" y="162"/>
                    </a:lnTo>
                    <a:lnTo>
                      <a:pt x="62" y="158"/>
                    </a:lnTo>
                    <a:lnTo>
                      <a:pt x="62" y="127"/>
                    </a:lnTo>
                    <a:lnTo>
                      <a:pt x="53" y="110"/>
                    </a:lnTo>
                    <a:lnTo>
                      <a:pt x="46" y="102"/>
                    </a:lnTo>
                    <a:lnTo>
                      <a:pt x="45" y="102"/>
                    </a:lnTo>
                    <a:lnTo>
                      <a:pt x="45" y="105"/>
                    </a:lnTo>
                    <a:lnTo>
                      <a:pt x="49" y="106"/>
                    </a:lnTo>
                    <a:lnTo>
                      <a:pt x="52" y="119"/>
                    </a:lnTo>
                    <a:lnTo>
                      <a:pt x="52" y="122"/>
                    </a:lnTo>
                    <a:lnTo>
                      <a:pt x="45" y="113"/>
                    </a:lnTo>
                    <a:lnTo>
                      <a:pt x="41" y="119"/>
                    </a:lnTo>
                    <a:lnTo>
                      <a:pt x="38" y="114"/>
                    </a:lnTo>
                    <a:lnTo>
                      <a:pt x="38" y="1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8F3AC6A-7AE3-3C21-4B17-89D9D0113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86512" y="5122863"/>
                <a:ext cx="439737" cy="455613"/>
              </a:xfrm>
              <a:custGeom>
                <a:avLst/>
                <a:gdLst>
                  <a:gd name="T0" fmla="*/ 238 w 277"/>
                  <a:gd name="T1" fmla="*/ 14 h 287"/>
                  <a:gd name="T2" fmla="*/ 199 w 277"/>
                  <a:gd name="T3" fmla="*/ 23 h 287"/>
                  <a:gd name="T4" fmla="*/ 150 w 277"/>
                  <a:gd name="T5" fmla="*/ 19 h 287"/>
                  <a:gd name="T6" fmla="*/ 136 w 277"/>
                  <a:gd name="T7" fmla="*/ 8 h 287"/>
                  <a:gd name="T8" fmla="*/ 52 w 277"/>
                  <a:gd name="T9" fmla="*/ 9 h 287"/>
                  <a:gd name="T10" fmla="*/ 48 w 277"/>
                  <a:gd name="T11" fmla="*/ 11 h 287"/>
                  <a:gd name="T12" fmla="*/ 37 w 277"/>
                  <a:gd name="T13" fmla="*/ 0 h 287"/>
                  <a:gd name="T14" fmla="*/ 23 w 277"/>
                  <a:gd name="T15" fmla="*/ 0 h 287"/>
                  <a:gd name="T16" fmla="*/ 10 w 277"/>
                  <a:gd name="T17" fmla="*/ 3 h 287"/>
                  <a:gd name="T18" fmla="*/ 0 w 277"/>
                  <a:gd name="T19" fmla="*/ 8 h 287"/>
                  <a:gd name="T20" fmla="*/ 1 w 277"/>
                  <a:gd name="T21" fmla="*/ 26 h 287"/>
                  <a:gd name="T22" fmla="*/ 18 w 277"/>
                  <a:gd name="T23" fmla="*/ 49 h 287"/>
                  <a:gd name="T24" fmla="*/ 22 w 277"/>
                  <a:gd name="T25" fmla="*/ 64 h 287"/>
                  <a:gd name="T26" fmla="*/ 32 w 277"/>
                  <a:gd name="T27" fmla="*/ 93 h 287"/>
                  <a:gd name="T28" fmla="*/ 42 w 277"/>
                  <a:gd name="T29" fmla="*/ 113 h 287"/>
                  <a:gd name="T30" fmla="*/ 50 w 277"/>
                  <a:gd name="T31" fmla="*/ 122 h 287"/>
                  <a:gd name="T32" fmla="*/ 52 w 277"/>
                  <a:gd name="T33" fmla="*/ 135 h 287"/>
                  <a:gd name="T34" fmla="*/ 52 w 277"/>
                  <a:gd name="T35" fmla="*/ 164 h 287"/>
                  <a:gd name="T36" fmla="*/ 58 w 277"/>
                  <a:gd name="T37" fmla="*/ 200 h 287"/>
                  <a:gd name="T38" fmla="*/ 63 w 277"/>
                  <a:gd name="T39" fmla="*/ 217 h 287"/>
                  <a:gd name="T40" fmla="*/ 66 w 277"/>
                  <a:gd name="T41" fmla="*/ 241 h 287"/>
                  <a:gd name="T42" fmla="*/ 74 w 277"/>
                  <a:gd name="T43" fmla="*/ 258 h 287"/>
                  <a:gd name="T44" fmla="*/ 88 w 277"/>
                  <a:gd name="T45" fmla="*/ 276 h 287"/>
                  <a:gd name="T46" fmla="*/ 98 w 277"/>
                  <a:gd name="T47" fmla="*/ 264 h 287"/>
                  <a:gd name="T48" fmla="*/ 106 w 277"/>
                  <a:gd name="T49" fmla="*/ 270 h 287"/>
                  <a:gd name="T50" fmla="*/ 109 w 277"/>
                  <a:gd name="T51" fmla="*/ 281 h 287"/>
                  <a:gd name="T52" fmla="*/ 118 w 277"/>
                  <a:gd name="T53" fmla="*/ 283 h 287"/>
                  <a:gd name="T54" fmla="*/ 130 w 277"/>
                  <a:gd name="T55" fmla="*/ 287 h 287"/>
                  <a:gd name="T56" fmla="*/ 141 w 277"/>
                  <a:gd name="T57" fmla="*/ 285 h 287"/>
                  <a:gd name="T58" fmla="*/ 160 w 277"/>
                  <a:gd name="T59" fmla="*/ 273 h 287"/>
                  <a:gd name="T60" fmla="*/ 164 w 277"/>
                  <a:gd name="T61" fmla="*/ 186 h 287"/>
                  <a:gd name="T62" fmla="*/ 166 w 277"/>
                  <a:gd name="T63" fmla="*/ 116 h 287"/>
                  <a:gd name="T64" fmla="*/ 186 w 277"/>
                  <a:gd name="T65" fmla="*/ 115 h 287"/>
                  <a:gd name="T66" fmla="*/ 190 w 277"/>
                  <a:gd name="T67" fmla="*/ 31 h 287"/>
                  <a:gd name="T68" fmla="*/ 205 w 277"/>
                  <a:gd name="T69" fmla="*/ 30 h 287"/>
                  <a:gd name="T70" fmla="*/ 237 w 277"/>
                  <a:gd name="T71" fmla="*/ 22 h 287"/>
                  <a:gd name="T72" fmla="*/ 245 w 277"/>
                  <a:gd name="T73" fmla="*/ 31 h 287"/>
                  <a:gd name="T74" fmla="*/ 259 w 277"/>
                  <a:gd name="T75" fmla="*/ 22 h 287"/>
                  <a:gd name="T76" fmla="*/ 264 w 277"/>
                  <a:gd name="T77" fmla="*/ 22 h 287"/>
                  <a:gd name="T78" fmla="*/ 277 w 277"/>
                  <a:gd name="T79" fmla="*/ 17 h 287"/>
                  <a:gd name="T80" fmla="*/ 277 w 277"/>
                  <a:gd name="T81" fmla="*/ 15 h 287"/>
                  <a:gd name="T82" fmla="*/ 268 w 277"/>
                  <a:gd name="T83" fmla="*/ 9 h 287"/>
                  <a:gd name="T84" fmla="*/ 255 w 277"/>
                  <a:gd name="T85" fmla="*/ 8 h 287"/>
                  <a:gd name="T86" fmla="*/ 238 w 277"/>
                  <a:gd name="T87" fmla="*/ 14 h 287"/>
                  <a:gd name="T88" fmla="*/ 238 w 277"/>
                  <a:gd name="T89" fmla="*/ 14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77" h="287">
                    <a:moveTo>
                      <a:pt x="238" y="14"/>
                    </a:moveTo>
                    <a:lnTo>
                      <a:pt x="199" y="23"/>
                    </a:lnTo>
                    <a:lnTo>
                      <a:pt x="150" y="19"/>
                    </a:lnTo>
                    <a:lnTo>
                      <a:pt x="136" y="8"/>
                    </a:lnTo>
                    <a:lnTo>
                      <a:pt x="52" y="9"/>
                    </a:lnTo>
                    <a:lnTo>
                      <a:pt x="48" y="11"/>
                    </a:lnTo>
                    <a:lnTo>
                      <a:pt x="37" y="0"/>
                    </a:lnTo>
                    <a:lnTo>
                      <a:pt x="23" y="0"/>
                    </a:lnTo>
                    <a:lnTo>
                      <a:pt x="10" y="3"/>
                    </a:lnTo>
                    <a:lnTo>
                      <a:pt x="0" y="8"/>
                    </a:lnTo>
                    <a:lnTo>
                      <a:pt x="1" y="26"/>
                    </a:lnTo>
                    <a:lnTo>
                      <a:pt x="18" y="49"/>
                    </a:lnTo>
                    <a:lnTo>
                      <a:pt x="22" y="64"/>
                    </a:lnTo>
                    <a:lnTo>
                      <a:pt x="32" y="93"/>
                    </a:lnTo>
                    <a:lnTo>
                      <a:pt x="42" y="113"/>
                    </a:lnTo>
                    <a:lnTo>
                      <a:pt x="50" y="122"/>
                    </a:lnTo>
                    <a:lnTo>
                      <a:pt x="52" y="135"/>
                    </a:lnTo>
                    <a:lnTo>
                      <a:pt x="52" y="164"/>
                    </a:lnTo>
                    <a:lnTo>
                      <a:pt x="58" y="200"/>
                    </a:lnTo>
                    <a:lnTo>
                      <a:pt x="63" y="217"/>
                    </a:lnTo>
                    <a:lnTo>
                      <a:pt x="66" y="241"/>
                    </a:lnTo>
                    <a:lnTo>
                      <a:pt x="74" y="258"/>
                    </a:lnTo>
                    <a:lnTo>
                      <a:pt x="88" y="276"/>
                    </a:lnTo>
                    <a:lnTo>
                      <a:pt x="98" y="264"/>
                    </a:lnTo>
                    <a:lnTo>
                      <a:pt x="106" y="270"/>
                    </a:lnTo>
                    <a:lnTo>
                      <a:pt x="109" y="281"/>
                    </a:lnTo>
                    <a:lnTo>
                      <a:pt x="118" y="283"/>
                    </a:lnTo>
                    <a:lnTo>
                      <a:pt x="130" y="287"/>
                    </a:lnTo>
                    <a:lnTo>
                      <a:pt x="141" y="285"/>
                    </a:lnTo>
                    <a:lnTo>
                      <a:pt x="160" y="273"/>
                    </a:lnTo>
                    <a:lnTo>
                      <a:pt x="164" y="186"/>
                    </a:lnTo>
                    <a:lnTo>
                      <a:pt x="166" y="116"/>
                    </a:lnTo>
                    <a:lnTo>
                      <a:pt x="186" y="115"/>
                    </a:lnTo>
                    <a:lnTo>
                      <a:pt x="190" y="31"/>
                    </a:lnTo>
                    <a:lnTo>
                      <a:pt x="205" y="30"/>
                    </a:lnTo>
                    <a:lnTo>
                      <a:pt x="237" y="22"/>
                    </a:lnTo>
                    <a:lnTo>
                      <a:pt x="245" y="31"/>
                    </a:lnTo>
                    <a:lnTo>
                      <a:pt x="259" y="22"/>
                    </a:lnTo>
                    <a:lnTo>
                      <a:pt x="264" y="22"/>
                    </a:lnTo>
                    <a:lnTo>
                      <a:pt x="277" y="17"/>
                    </a:lnTo>
                    <a:lnTo>
                      <a:pt x="277" y="15"/>
                    </a:lnTo>
                    <a:lnTo>
                      <a:pt x="268" y="9"/>
                    </a:lnTo>
                    <a:lnTo>
                      <a:pt x="255" y="8"/>
                    </a:lnTo>
                    <a:lnTo>
                      <a:pt x="238" y="14"/>
                    </a:lnTo>
                    <a:lnTo>
                      <a:pt x="238" y="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32367BE-A7F5-7DE8-41DF-61F3448F28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0275" y="3597276"/>
                <a:ext cx="511175" cy="446088"/>
              </a:xfrm>
              <a:custGeom>
                <a:avLst/>
                <a:gdLst>
                  <a:gd name="T0" fmla="*/ 273 w 322"/>
                  <a:gd name="T1" fmla="*/ 10 h 281"/>
                  <a:gd name="T2" fmla="*/ 240 w 322"/>
                  <a:gd name="T3" fmla="*/ 0 h 281"/>
                  <a:gd name="T4" fmla="*/ 171 w 322"/>
                  <a:gd name="T5" fmla="*/ 46 h 281"/>
                  <a:gd name="T6" fmla="*/ 111 w 322"/>
                  <a:gd name="T7" fmla="*/ 92 h 281"/>
                  <a:gd name="T8" fmla="*/ 82 w 322"/>
                  <a:gd name="T9" fmla="*/ 103 h 281"/>
                  <a:gd name="T10" fmla="*/ 83 w 322"/>
                  <a:gd name="T11" fmla="*/ 158 h 281"/>
                  <a:gd name="T12" fmla="*/ 72 w 322"/>
                  <a:gd name="T13" fmla="*/ 174 h 281"/>
                  <a:gd name="T14" fmla="*/ 70 w 322"/>
                  <a:gd name="T15" fmla="*/ 188 h 281"/>
                  <a:gd name="T16" fmla="*/ 51 w 322"/>
                  <a:gd name="T17" fmla="*/ 191 h 281"/>
                  <a:gd name="T18" fmla="*/ 23 w 322"/>
                  <a:gd name="T19" fmla="*/ 194 h 281"/>
                  <a:gd name="T20" fmla="*/ 16 w 322"/>
                  <a:gd name="T21" fmla="*/ 203 h 281"/>
                  <a:gd name="T22" fmla="*/ 2 w 322"/>
                  <a:gd name="T23" fmla="*/ 204 h 281"/>
                  <a:gd name="T24" fmla="*/ 0 w 322"/>
                  <a:gd name="T25" fmla="*/ 215 h 281"/>
                  <a:gd name="T26" fmla="*/ 3 w 322"/>
                  <a:gd name="T27" fmla="*/ 226 h 281"/>
                  <a:gd name="T28" fmla="*/ 15 w 322"/>
                  <a:gd name="T29" fmla="*/ 241 h 281"/>
                  <a:gd name="T30" fmla="*/ 16 w 322"/>
                  <a:gd name="T31" fmla="*/ 253 h 281"/>
                  <a:gd name="T32" fmla="*/ 39 w 322"/>
                  <a:gd name="T33" fmla="*/ 258 h 281"/>
                  <a:gd name="T34" fmla="*/ 39 w 322"/>
                  <a:gd name="T35" fmla="*/ 274 h 281"/>
                  <a:gd name="T36" fmla="*/ 46 w 322"/>
                  <a:gd name="T37" fmla="*/ 267 h 281"/>
                  <a:gd name="T38" fmla="*/ 53 w 322"/>
                  <a:gd name="T39" fmla="*/ 267 h 281"/>
                  <a:gd name="T40" fmla="*/ 70 w 322"/>
                  <a:gd name="T41" fmla="*/ 281 h 281"/>
                  <a:gd name="T42" fmla="*/ 71 w 322"/>
                  <a:gd name="T43" fmla="*/ 260 h 281"/>
                  <a:gd name="T44" fmla="*/ 77 w 322"/>
                  <a:gd name="T45" fmla="*/ 250 h 281"/>
                  <a:gd name="T46" fmla="*/ 79 w 322"/>
                  <a:gd name="T47" fmla="*/ 236 h 281"/>
                  <a:gd name="T48" fmla="*/ 85 w 322"/>
                  <a:gd name="T49" fmla="*/ 232 h 281"/>
                  <a:gd name="T50" fmla="*/ 107 w 322"/>
                  <a:gd name="T51" fmla="*/ 229 h 281"/>
                  <a:gd name="T52" fmla="*/ 128 w 322"/>
                  <a:gd name="T53" fmla="*/ 237 h 281"/>
                  <a:gd name="T54" fmla="*/ 136 w 322"/>
                  <a:gd name="T55" fmla="*/ 246 h 281"/>
                  <a:gd name="T56" fmla="*/ 147 w 322"/>
                  <a:gd name="T57" fmla="*/ 246 h 281"/>
                  <a:gd name="T58" fmla="*/ 157 w 322"/>
                  <a:gd name="T59" fmla="*/ 241 h 281"/>
                  <a:gd name="T60" fmla="*/ 182 w 322"/>
                  <a:gd name="T61" fmla="*/ 253 h 281"/>
                  <a:gd name="T62" fmla="*/ 192 w 322"/>
                  <a:gd name="T63" fmla="*/ 253 h 281"/>
                  <a:gd name="T64" fmla="*/ 205 w 322"/>
                  <a:gd name="T65" fmla="*/ 243 h 281"/>
                  <a:gd name="T66" fmla="*/ 218 w 322"/>
                  <a:gd name="T67" fmla="*/ 244 h 281"/>
                  <a:gd name="T68" fmla="*/ 223 w 322"/>
                  <a:gd name="T69" fmla="*/ 240 h 281"/>
                  <a:gd name="T70" fmla="*/ 234 w 322"/>
                  <a:gd name="T71" fmla="*/ 242 h 281"/>
                  <a:gd name="T72" fmla="*/ 250 w 322"/>
                  <a:gd name="T73" fmla="*/ 248 h 281"/>
                  <a:gd name="T74" fmla="*/ 266 w 322"/>
                  <a:gd name="T75" fmla="*/ 235 h 281"/>
                  <a:gd name="T76" fmla="*/ 272 w 322"/>
                  <a:gd name="T77" fmla="*/ 236 h 281"/>
                  <a:gd name="T78" fmla="*/ 286 w 322"/>
                  <a:gd name="T79" fmla="*/ 262 h 281"/>
                  <a:gd name="T80" fmla="*/ 289 w 322"/>
                  <a:gd name="T81" fmla="*/ 261 h 281"/>
                  <a:gd name="T82" fmla="*/ 290 w 322"/>
                  <a:gd name="T83" fmla="*/ 254 h 281"/>
                  <a:gd name="T84" fmla="*/ 296 w 322"/>
                  <a:gd name="T85" fmla="*/ 252 h 281"/>
                  <a:gd name="T86" fmla="*/ 298 w 322"/>
                  <a:gd name="T87" fmla="*/ 242 h 281"/>
                  <a:gd name="T88" fmla="*/ 285 w 322"/>
                  <a:gd name="T89" fmla="*/ 241 h 281"/>
                  <a:gd name="T90" fmla="*/ 285 w 322"/>
                  <a:gd name="T91" fmla="*/ 225 h 281"/>
                  <a:gd name="T92" fmla="*/ 275 w 322"/>
                  <a:gd name="T93" fmla="*/ 217 h 281"/>
                  <a:gd name="T94" fmla="*/ 285 w 322"/>
                  <a:gd name="T95" fmla="*/ 186 h 281"/>
                  <a:gd name="T96" fmla="*/ 310 w 322"/>
                  <a:gd name="T97" fmla="*/ 163 h 281"/>
                  <a:gd name="T98" fmla="*/ 311 w 322"/>
                  <a:gd name="T99" fmla="*/ 132 h 281"/>
                  <a:gd name="T100" fmla="*/ 317 w 322"/>
                  <a:gd name="T101" fmla="*/ 84 h 281"/>
                  <a:gd name="T102" fmla="*/ 322 w 322"/>
                  <a:gd name="T103" fmla="*/ 74 h 281"/>
                  <a:gd name="T104" fmla="*/ 313 w 322"/>
                  <a:gd name="T105" fmla="*/ 65 h 281"/>
                  <a:gd name="T106" fmla="*/ 313 w 322"/>
                  <a:gd name="T107" fmla="*/ 58 h 281"/>
                  <a:gd name="T108" fmla="*/ 305 w 322"/>
                  <a:gd name="T109" fmla="*/ 51 h 281"/>
                  <a:gd name="T110" fmla="*/ 299 w 322"/>
                  <a:gd name="T111" fmla="*/ 15 h 281"/>
                  <a:gd name="T112" fmla="*/ 285 w 322"/>
                  <a:gd name="T113" fmla="*/ 23 h 281"/>
                  <a:gd name="T114" fmla="*/ 273 w 322"/>
                  <a:gd name="T115" fmla="*/ 10 h 281"/>
                  <a:gd name="T116" fmla="*/ 273 w 322"/>
                  <a:gd name="T117" fmla="*/ 10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22" h="281">
                    <a:moveTo>
                      <a:pt x="273" y="10"/>
                    </a:moveTo>
                    <a:lnTo>
                      <a:pt x="240" y="0"/>
                    </a:lnTo>
                    <a:lnTo>
                      <a:pt x="171" y="46"/>
                    </a:lnTo>
                    <a:lnTo>
                      <a:pt x="111" y="92"/>
                    </a:lnTo>
                    <a:lnTo>
                      <a:pt x="82" y="103"/>
                    </a:lnTo>
                    <a:lnTo>
                      <a:pt x="83" y="158"/>
                    </a:lnTo>
                    <a:lnTo>
                      <a:pt x="72" y="174"/>
                    </a:lnTo>
                    <a:lnTo>
                      <a:pt x="70" y="188"/>
                    </a:lnTo>
                    <a:lnTo>
                      <a:pt x="51" y="191"/>
                    </a:lnTo>
                    <a:lnTo>
                      <a:pt x="23" y="194"/>
                    </a:lnTo>
                    <a:lnTo>
                      <a:pt x="16" y="203"/>
                    </a:lnTo>
                    <a:lnTo>
                      <a:pt x="2" y="204"/>
                    </a:lnTo>
                    <a:lnTo>
                      <a:pt x="0" y="215"/>
                    </a:lnTo>
                    <a:lnTo>
                      <a:pt x="3" y="226"/>
                    </a:lnTo>
                    <a:lnTo>
                      <a:pt x="15" y="241"/>
                    </a:lnTo>
                    <a:lnTo>
                      <a:pt x="16" y="253"/>
                    </a:lnTo>
                    <a:lnTo>
                      <a:pt x="39" y="258"/>
                    </a:lnTo>
                    <a:lnTo>
                      <a:pt x="39" y="274"/>
                    </a:lnTo>
                    <a:lnTo>
                      <a:pt x="46" y="267"/>
                    </a:lnTo>
                    <a:lnTo>
                      <a:pt x="53" y="267"/>
                    </a:lnTo>
                    <a:lnTo>
                      <a:pt x="70" y="281"/>
                    </a:lnTo>
                    <a:lnTo>
                      <a:pt x="71" y="260"/>
                    </a:lnTo>
                    <a:lnTo>
                      <a:pt x="77" y="250"/>
                    </a:lnTo>
                    <a:lnTo>
                      <a:pt x="79" y="236"/>
                    </a:lnTo>
                    <a:lnTo>
                      <a:pt x="85" y="232"/>
                    </a:lnTo>
                    <a:lnTo>
                      <a:pt x="107" y="229"/>
                    </a:lnTo>
                    <a:lnTo>
                      <a:pt x="128" y="237"/>
                    </a:lnTo>
                    <a:lnTo>
                      <a:pt x="136" y="246"/>
                    </a:lnTo>
                    <a:lnTo>
                      <a:pt x="147" y="246"/>
                    </a:lnTo>
                    <a:lnTo>
                      <a:pt x="157" y="241"/>
                    </a:lnTo>
                    <a:lnTo>
                      <a:pt x="182" y="253"/>
                    </a:lnTo>
                    <a:lnTo>
                      <a:pt x="192" y="253"/>
                    </a:lnTo>
                    <a:lnTo>
                      <a:pt x="205" y="243"/>
                    </a:lnTo>
                    <a:lnTo>
                      <a:pt x="218" y="244"/>
                    </a:lnTo>
                    <a:lnTo>
                      <a:pt x="223" y="240"/>
                    </a:lnTo>
                    <a:lnTo>
                      <a:pt x="234" y="242"/>
                    </a:lnTo>
                    <a:lnTo>
                      <a:pt x="250" y="248"/>
                    </a:lnTo>
                    <a:lnTo>
                      <a:pt x="266" y="235"/>
                    </a:lnTo>
                    <a:lnTo>
                      <a:pt x="272" y="236"/>
                    </a:lnTo>
                    <a:lnTo>
                      <a:pt x="286" y="262"/>
                    </a:lnTo>
                    <a:lnTo>
                      <a:pt x="289" y="261"/>
                    </a:lnTo>
                    <a:lnTo>
                      <a:pt x="290" y="254"/>
                    </a:lnTo>
                    <a:lnTo>
                      <a:pt x="296" y="252"/>
                    </a:lnTo>
                    <a:lnTo>
                      <a:pt x="298" y="242"/>
                    </a:lnTo>
                    <a:lnTo>
                      <a:pt x="285" y="241"/>
                    </a:lnTo>
                    <a:lnTo>
                      <a:pt x="285" y="225"/>
                    </a:lnTo>
                    <a:lnTo>
                      <a:pt x="275" y="217"/>
                    </a:lnTo>
                    <a:lnTo>
                      <a:pt x="285" y="186"/>
                    </a:lnTo>
                    <a:lnTo>
                      <a:pt x="310" y="163"/>
                    </a:lnTo>
                    <a:lnTo>
                      <a:pt x="311" y="132"/>
                    </a:lnTo>
                    <a:lnTo>
                      <a:pt x="317" y="84"/>
                    </a:lnTo>
                    <a:lnTo>
                      <a:pt x="322" y="74"/>
                    </a:lnTo>
                    <a:lnTo>
                      <a:pt x="313" y="65"/>
                    </a:lnTo>
                    <a:lnTo>
                      <a:pt x="313" y="58"/>
                    </a:lnTo>
                    <a:lnTo>
                      <a:pt x="305" y="51"/>
                    </a:lnTo>
                    <a:lnTo>
                      <a:pt x="299" y="15"/>
                    </a:lnTo>
                    <a:lnTo>
                      <a:pt x="285" y="23"/>
                    </a:lnTo>
                    <a:lnTo>
                      <a:pt x="273" y="10"/>
                    </a:lnTo>
                    <a:lnTo>
                      <a:pt x="273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D288065-3CF6-43D5-1ACB-7912D9C0F7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9650" y="3960813"/>
                <a:ext cx="393700" cy="361950"/>
              </a:xfrm>
              <a:custGeom>
                <a:avLst/>
                <a:gdLst>
                  <a:gd name="T0" fmla="*/ 239 w 248"/>
                  <a:gd name="T1" fmla="*/ 32 h 228"/>
                  <a:gd name="T2" fmla="*/ 236 w 248"/>
                  <a:gd name="T3" fmla="*/ 33 h 228"/>
                  <a:gd name="T4" fmla="*/ 222 w 248"/>
                  <a:gd name="T5" fmla="*/ 7 h 228"/>
                  <a:gd name="T6" fmla="*/ 216 w 248"/>
                  <a:gd name="T7" fmla="*/ 6 h 228"/>
                  <a:gd name="T8" fmla="*/ 200 w 248"/>
                  <a:gd name="T9" fmla="*/ 19 h 228"/>
                  <a:gd name="T10" fmla="*/ 184 w 248"/>
                  <a:gd name="T11" fmla="*/ 13 h 228"/>
                  <a:gd name="T12" fmla="*/ 173 w 248"/>
                  <a:gd name="T13" fmla="*/ 11 h 228"/>
                  <a:gd name="T14" fmla="*/ 168 w 248"/>
                  <a:gd name="T15" fmla="*/ 15 h 228"/>
                  <a:gd name="T16" fmla="*/ 155 w 248"/>
                  <a:gd name="T17" fmla="*/ 14 h 228"/>
                  <a:gd name="T18" fmla="*/ 142 w 248"/>
                  <a:gd name="T19" fmla="*/ 24 h 228"/>
                  <a:gd name="T20" fmla="*/ 132 w 248"/>
                  <a:gd name="T21" fmla="*/ 24 h 228"/>
                  <a:gd name="T22" fmla="*/ 107 w 248"/>
                  <a:gd name="T23" fmla="*/ 12 h 228"/>
                  <a:gd name="T24" fmla="*/ 97 w 248"/>
                  <a:gd name="T25" fmla="*/ 17 h 228"/>
                  <a:gd name="T26" fmla="*/ 86 w 248"/>
                  <a:gd name="T27" fmla="*/ 17 h 228"/>
                  <a:gd name="T28" fmla="*/ 78 w 248"/>
                  <a:gd name="T29" fmla="*/ 8 h 228"/>
                  <a:gd name="T30" fmla="*/ 57 w 248"/>
                  <a:gd name="T31" fmla="*/ 0 h 228"/>
                  <a:gd name="T32" fmla="*/ 35 w 248"/>
                  <a:gd name="T33" fmla="*/ 3 h 228"/>
                  <a:gd name="T34" fmla="*/ 29 w 248"/>
                  <a:gd name="T35" fmla="*/ 7 h 228"/>
                  <a:gd name="T36" fmla="*/ 27 w 248"/>
                  <a:gd name="T37" fmla="*/ 21 h 228"/>
                  <a:gd name="T38" fmla="*/ 21 w 248"/>
                  <a:gd name="T39" fmla="*/ 31 h 228"/>
                  <a:gd name="T40" fmla="*/ 20 w 248"/>
                  <a:gd name="T41" fmla="*/ 52 h 228"/>
                  <a:gd name="T42" fmla="*/ 19 w 248"/>
                  <a:gd name="T43" fmla="*/ 59 h 228"/>
                  <a:gd name="T44" fmla="*/ 24 w 248"/>
                  <a:gd name="T45" fmla="*/ 74 h 228"/>
                  <a:gd name="T46" fmla="*/ 19 w 248"/>
                  <a:gd name="T47" fmla="*/ 84 h 228"/>
                  <a:gd name="T48" fmla="*/ 22 w 248"/>
                  <a:gd name="T49" fmla="*/ 89 h 228"/>
                  <a:gd name="T50" fmla="*/ 12 w 248"/>
                  <a:gd name="T51" fmla="*/ 104 h 228"/>
                  <a:gd name="T52" fmla="*/ 5 w 248"/>
                  <a:gd name="T53" fmla="*/ 112 h 228"/>
                  <a:gd name="T54" fmla="*/ 1 w 248"/>
                  <a:gd name="T55" fmla="*/ 127 h 228"/>
                  <a:gd name="T56" fmla="*/ 1 w 248"/>
                  <a:gd name="T57" fmla="*/ 142 h 228"/>
                  <a:gd name="T58" fmla="*/ 0 w 248"/>
                  <a:gd name="T59" fmla="*/ 180 h 228"/>
                  <a:gd name="T60" fmla="*/ 19 w 248"/>
                  <a:gd name="T61" fmla="*/ 180 h 228"/>
                  <a:gd name="T62" fmla="*/ 35 w 248"/>
                  <a:gd name="T63" fmla="*/ 180 h 228"/>
                  <a:gd name="T64" fmla="*/ 50 w 248"/>
                  <a:gd name="T65" fmla="*/ 196 h 228"/>
                  <a:gd name="T66" fmla="*/ 56 w 248"/>
                  <a:gd name="T67" fmla="*/ 213 h 228"/>
                  <a:gd name="T68" fmla="*/ 68 w 248"/>
                  <a:gd name="T69" fmla="*/ 228 h 228"/>
                  <a:gd name="T70" fmla="*/ 84 w 248"/>
                  <a:gd name="T71" fmla="*/ 228 h 228"/>
                  <a:gd name="T72" fmla="*/ 93 w 248"/>
                  <a:gd name="T73" fmla="*/ 223 h 228"/>
                  <a:gd name="T74" fmla="*/ 100 w 248"/>
                  <a:gd name="T75" fmla="*/ 224 h 228"/>
                  <a:gd name="T76" fmla="*/ 123 w 248"/>
                  <a:gd name="T77" fmla="*/ 215 h 228"/>
                  <a:gd name="T78" fmla="*/ 127 w 248"/>
                  <a:gd name="T79" fmla="*/ 199 h 228"/>
                  <a:gd name="T80" fmla="*/ 138 w 248"/>
                  <a:gd name="T81" fmla="*/ 176 h 228"/>
                  <a:gd name="T82" fmla="*/ 143 w 248"/>
                  <a:gd name="T83" fmla="*/ 175 h 228"/>
                  <a:gd name="T84" fmla="*/ 156 w 248"/>
                  <a:gd name="T85" fmla="*/ 162 h 228"/>
                  <a:gd name="T86" fmla="*/ 164 w 248"/>
                  <a:gd name="T87" fmla="*/ 161 h 228"/>
                  <a:gd name="T88" fmla="*/ 176 w 248"/>
                  <a:gd name="T89" fmla="*/ 172 h 228"/>
                  <a:gd name="T90" fmla="*/ 190 w 248"/>
                  <a:gd name="T91" fmla="*/ 163 h 228"/>
                  <a:gd name="T92" fmla="*/ 192 w 248"/>
                  <a:gd name="T93" fmla="*/ 153 h 228"/>
                  <a:gd name="T94" fmla="*/ 197 w 248"/>
                  <a:gd name="T95" fmla="*/ 143 h 228"/>
                  <a:gd name="T96" fmla="*/ 199 w 248"/>
                  <a:gd name="T97" fmla="*/ 131 h 228"/>
                  <a:gd name="T98" fmla="*/ 211 w 248"/>
                  <a:gd name="T99" fmla="*/ 122 h 228"/>
                  <a:gd name="T100" fmla="*/ 215 w 248"/>
                  <a:gd name="T101" fmla="*/ 105 h 228"/>
                  <a:gd name="T102" fmla="*/ 220 w 248"/>
                  <a:gd name="T103" fmla="*/ 100 h 228"/>
                  <a:gd name="T104" fmla="*/ 222 w 248"/>
                  <a:gd name="T105" fmla="*/ 87 h 228"/>
                  <a:gd name="T106" fmla="*/ 227 w 248"/>
                  <a:gd name="T107" fmla="*/ 73 h 228"/>
                  <a:gd name="T108" fmla="*/ 245 w 248"/>
                  <a:gd name="T109" fmla="*/ 54 h 228"/>
                  <a:gd name="T110" fmla="*/ 246 w 248"/>
                  <a:gd name="T111" fmla="*/ 46 h 228"/>
                  <a:gd name="T112" fmla="*/ 248 w 248"/>
                  <a:gd name="T113" fmla="*/ 42 h 228"/>
                  <a:gd name="T114" fmla="*/ 239 w 248"/>
                  <a:gd name="T115" fmla="*/ 32 h 228"/>
                  <a:gd name="T116" fmla="*/ 239 w 248"/>
                  <a:gd name="T117" fmla="*/ 32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48" h="228">
                    <a:moveTo>
                      <a:pt x="239" y="32"/>
                    </a:moveTo>
                    <a:lnTo>
                      <a:pt x="236" y="33"/>
                    </a:lnTo>
                    <a:lnTo>
                      <a:pt x="222" y="7"/>
                    </a:lnTo>
                    <a:lnTo>
                      <a:pt x="216" y="6"/>
                    </a:lnTo>
                    <a:lnTo>
                      <a:pt x="200" y="19"/>
                    </a:lnTo>
                    <a:lnTo>
                      <a:pt x="184" y="13"/>
                    </a:lnTo>
                    <a:lnTo>
                      <a:pt x="173" y="11"/>
                    </a:lnTo>
                    <a:lnTo>
                      <a:pt x="168" y="15"/>
                    </a:lnTo>
                    <a:lnTo>
                      <a:pt x="155" y="14"/>
                    </a:lnTo>
                    <a:lnTo>
                      <a:pt x="142" y="24"/>
                    </a:lnTo>
                    <a:lnTo>
                      <a:pt x="132" y="24"/>
                    </a:lnTo>
                    <a:lnTo>
                      <a:pt x="107" y="12"/>
                    </a:lnTo>
                    <a:lnTo>
                      <a:pt x="97" y="17"/>
                    </a:lnTo>
                    <a:lnTo>
                      <a:pt x="86" y="17"/>
                    </a:lnTo>
                    <a:lnTo>
                      <a:pt x="78" y="8"/>
                    </a:lnTo>
                    <a:lnTo>
                      <a:pt x="57" y="0"/>
                    </a:lnTo>
                    <a:lnTo>
                      <a:pt x="35" y="3"/>
                    </a:lnTo>
                    <a:lnTo>
                      <a:pt x="29" y="7"/>
                    </a:lnTo>
                    <a:lnTo>
                      <a:pt x="27" y="21"/>
                    </a:lnTo>
                    <a:lnTo>
                      <a:pt x="21" y="31"/>
                    </a:lnTo>
                    <a:lnTo>
                      <a:pt x="20" y="52"/>
                    </a:lnTo>
                    <a:lnTo>
                      <a:pt x="19" y="59"/>
                    </a:lnTo>
                    <a:lnTo>
                      <a:pt x="24" y="74"/>
                    </a:lnTo>
                    <a:lnTo>
                      <a:pt x="19" y="84"/>
                    </a:lnTo>
                    <a:lnTo>
                      <a:pt x="22" y="89"/>
                    </a:lnTo>
                    <a:lnTo>
                      <a:pt x="12" y="104"/>
                    </a:lnTo>
                    <a:lnTo>
                      <a:pt x="5" y="112"/>
                    </a:lnTo>
                    <a:lnTo>
                      <a:pt x="1" y="127"/>
                    </a:lnTo>
                    <a:lnTo>
                      <a:pt x="1" y="142"/>
                    </a:lnTo>
                    <a:lnTo>
                      <a:pt x="0" y="180"/>
                    </a:lnTo>
                    <a:lnTo>
                      <a:pt x="19" y="180"/>
                    </a:lnTo>
                    <a:lnTo>
                      <a:pt x="35" y="180"/>
                    </a:lnTo>
                    <a:lnTo>
                      <a:pt x="50" y="196"/>
                    </a:lnTo>
                    <a:lnTo>
                      <a:pt x="56" y="213"/>
                    </a:lnTo>
                    <a:lnTo>
                      <a:pt x="68" y="228"/>
                    </a:lnTo>
                    <a:lnTo>
                      <a:pt x="84" y="228"/>
                    </a:lnTo>
                    <a:lnTo>
                      <a:pt x="93" y="223"/>
                    </a:lnTo>
                    <a:lnTo>
                      <a:pt x="100" y="224"/>
                    </a:lnTo>
                    <a:lnTo>
                      <a:pt x="123" y="215"/>
                    </a:lnTo>
                    <a:lnTo>
                      <a:pt x="127" y="199"/>
                    </a:lnTo>
                    <a:lnTo>
                      <a:pt x="138" y="176"/>
                    </a:lnTo>
                    <a:lnTo>
                      <a:pt x="143" y="175"/>
                    </a:lnTo>
                    <a:lnTo>
                      <a:pt x="156" y="162"/>
                    </a:lnTo>
                    <a:lnTo>
                      <a:pt x="164" y="161"/>
                    </a:lnTo>
                    <a:lnTo>
                      <a:pt x="176" y="172"/>
                    </a:lnTo>
                    <a:lnTo>
                      <a:pt x="190" y="163"/>
                    </a:lnTo>
                    <a:lnTo>
                      <a:pt x="192" y="153"/>
                    </a:lnTo>
                    <a:lnTo>
                      <a:pt x="197" y="143"/>
                    </a:lnTo>
                    <a:lnTo>
                      <a:pt x="199" y="131"/>
                    </a:lnTo>
                    <a:lnTo>
                      <a:pt x="211" y="122"/>
                    </a:lnTo>
                    <a:lnTo>
                      <a:pt x="215" y="105"/>
                    </a:lnTo>
                    <a:lnTo>
                      <a:pt x="220" y="100"/>
                    </a:lnTo>
                    <a:lnTo>
                      <a:pt x="222" y="87"/>
                    </a:lnTo>
                    <a:lnTo>
                      <a:pt x="227" y="73"/>
                    </a:lnTo>
                    <a:lnTo>
                      <a:pt x="245" y="54"/>
                    </a:lnTo>
                    <a:lnTo>
                      <a:pt x="246" y="46"/>
                    </a:lnTo>
                    <a:lnTo>
                      <a:pt x="248" y="42"/>
                    </a:lnTo>
                    <a:lnTo>
                      <a:pt x="239" y="32"/>
                    </a:lnTo>
                    <a:lnTo>
                      <a:pt x="239" y="3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822AE2D-714D-D167-DD7A-44539DB14A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537" y="4525963"/>
                <a:ext cx="60325" cy="66675"/>
              </a:xfrm>
              <a:custGeom>
                <a:avLst/>
                <a:gdLst>
                  <a:gd name="T0" fmla="*/ 29 w 38"/>
                  <a:gd name="T1" fmla="*/ 0 h 42"/>
                  <a:gd name="T2" fmla="*/ 17 w 38"/>
                  <a:gd name="T3" fmla="*/ 7 h 42"/>
                  <a:gd name="T4" fmla="*/ 12 w 38"/>
                  <a:gd name="T5" fmla="*/ 5 h 42"/>
                  <a:gd name="T6" fmla="*/ 6 w 38"/>
                  <a:gd name="T7" fmla="*/ 12 h 42"/>
                  <a:gd name="T8" fmla="*/ 5 w 38"/>
                  <a:gd name="T9" fmla="*/ 26 h 42"/>
                  <a:gd name="T10" fmla="*/ 2 w 38"/>
                  <a:gd name="T11" fmla="*/ 27 h 42"/>
                  <a:gd name="T12" fmla="*/ 0 w 38"/>
                  <a:gd name="T13" fmla="*/ 41 h 42"/>
                  <a:gd name="T14" fmla="*/ 13 w 38"/>
                  <a:gd name="T15" fmla="*/ 42 h 42"/>
                  <a:gd name="T16" fmla="*/ 20 w 38"/>
                  <a:gd name="T17" fmla="*/ 28 h 42"/>
                  <a:gd name="T18" fmla="*/ 31 w 38"/>
                  <a:gd name="T19" fmla="*/ 30 h 42"/>
                  <a:gd name="T20" fmla="*/ 31 w 38"/>
                  <a:gd name="T21" fmla="*/ 30 h 42"/>
                  <a:gd name="T22" fmla="*/ 37 w 38"/>
                  <a:gd name="T23" fmla="*/ 27 h 42"/>
                  <a:gd name="T24" fmla="*/ 38 w 38"/>
                  <a:gd name="T25" fmla="*/ 13 h 42"/>
                  <a:gd name="T26" fmla="*/ 29 w 38"/>
                  <a:gd name="T27" fmla="*/ 0 h 42"/>
                  <a:gd name="T28" fmla="*/ 29 w 38"/>
                  <a:gd name="T2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8" h="42">
                    <a:moveTo>
                      <a:pt x="29" y="0"/>
                    </a:moveTo>
                    <a:lnTo>
                      <a:pt x="17" y="7"/>
                    </a:lnTo>
                    <a:lnTo>
                      <a:pt x="12" y="5"/>
                    </a:lnTo>
                    <a:lnTo>
                      <a:pt x="6" y="12"/>
                    </a:lnTo>
                    <a:lnTo>
                      <a:pt x="5" y="26"/>
                    </a:lnTo>
                    <a:lnTo>
                      <a:pt x="2" y="27"/>
                    </a:lnTo>
                    <a:lnTo>
                      <a:pt x="0" y="41"/>
                    </a:lnTo>
                    <a:lnTo>
                      <a:pt x="13" y="42"/>
                    </a:lnTo>
                    <a:lnTo>
                      <a:pt x="20" y="28"/>
                    </a:lnTo>
                    <a:lnTo>
                      <a:pt x="31" y="30"/>
                    </a:lnTo>
                    <a:lnTo>
                      <a:pt x="31" y="30"/>
                    </a:lnTo>
                    <a:lnTo>
                      <a:pt x="37" y="27"/>
                    </a:lnTo>
                    <a:lnTo>
                      <a:pt x="38" y="13"/>
                    </a:lnTo>
                    <a:lnTo>
                      <a:pt x="29" y="0"/>
                    </a:lnTo>
                    <a:lnTo>
                      <a:pt x="29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CF579C1-5942-9720-D84D-6FE9CE2BAA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440114"/>
                <a:ext cx="277812" cy="250824"/>
              </a:xfrm>
              <a:custGeom>
                <a:avLst/>
                <a:gdLst>
                  <a:gd name="T0" fmla="*/ 175 w 175"/>
                  <a:gd name="T1" fmla="*/ 0 h 158"/>
                  <a:gd name="T2" fmla="*/ 172 w 175"/>
                  <a:gd name="T3" fmla="*/ 0 h 158"/>
                  <a:gd name="T4" fmla="*/ 172 w 175"/>
                  <a:gd name="T5" fmla="*/ 0 h 158"/>
                  <a:gd name="T6" fmla="*/ 173 w 175"/>
                  <a:gd name="T7" fmla="*/ 12 h 158"/>
                  <a:gd name="T8" fmla="*/ 160 w 175"/>
                  <a:gd name="T9" fmla="*/ 13 h 158"/>
                  <a:gd name="T10" fmla="*/ 154 w 175"/>
                  <a:gd name="T11" fmla="*/ 19 h 158"/>
                  <a:gd name="T12" fmla="*/ 144 w 175"/>
                  <a:gd name="T13" fmla="*/ 19 h 158"/>
                  <a:gd name="T14" fmla="*/ 137 w 175"/>
                  <a:gd name="T15" fmla="*/ 16 h 158"/>
                  <a:gd name="T16" fmla="*/ 120 w 175"/>
                  <a:gd name="T17" fmla="*/ 18 h 158"/>
                  <a:gd name="T18" fmla="*/ 112 w 175"/>
                  <a:gd name="T19" fmla="*/ 36 h 158"/>
                  <a:gd name="T20" fmla="*/ 106 w 175"/>
                  <a:gd name="T21" fmla="*/ 38 h 158"/>
                  <a:gd name="T22" fmla="*/ 96 w 175"/>
                  <a:gd name="T23" fmla="*/ 68 h 158"/>
                  <a:gd name="T24" fmla="*/ 67 w 175"/>
                  <a:gd name="T25" fmla="*/ 94 h 158"/>
                  <a:gd name="T26" fmla="*/ 59 w 175"/>
                  <a:gd name="T27" fmla="*/ 127 h 158"/>
                  <a:gd name="T28" fmla="*/ 51 w 175"/>
                  <a:gd name="T29" fmla="*/ 137 h 158"/>
                  <a:gd name="T30" fmla="*/ 48 w 175"/>
                  <a:gd name="T31" fmla="*/ 147 h 158"/>
                  <a:gd name="T32" fmla="*/ 1 w 175"/>
                  <a:gd name="T33" fmla="*/ 148 h 158"/>
                  <a:gd name="T34" fmla="*/ 1 w 175"/>
                  <a:gd name="T35" fmla="*/ 148 h 158"/>
                  <a:gd name="T36" fmla="*/ 0 w 175"/>
                  <a:gd name="T37" fmla="*/ 158 h 158"/>
                  <a:gd name="T38" fmla="*/ 5 w 175"/>
                  <a:gd name="T39" fmla="*/ 150 h 158"/>
                  <a:gd name="T40" fmla="*/ 85 w 175"/>
                  <a:gd name="T41" fmla="*/ 150 h 158"/>
                  <a:gd name="T42" fmla="*/ 82 w 175"/>
                  <a:gd name="T43" fmla="*/ 116 h 158"/>
                  <a:gd name="T44" fmla="*/ 87 w 175"/>
                  <a:gd name="T45" fmla="*/ 104 h 158"/>
                  <a:gd name="T46" fmla="*/ 107 w 175"/>
                  <a:gd name="T47" fmla="*/ 102 h 158"/>
                  <a:gd name="T48" fmla="*/ 108 w 175"/>
                  <a:gd name="T49" fmla="*/ 41 h 158"/>
                  <a:gd name="T50" fmla="*/ 174 w 175"/>
                  <a:gd name="T51" fmla="*/ 42 h 158"/>
                  <a:gd name="T52" fmla="*/ 175 w 175"/>
                  <a:gd name="T53" fmla="*/ 6 h 158"/>
                  <a:gd name="T54" fmla="*/ 175 w 175"/>
                  <a:gd name="T55" fmla="*/ 1 h 158"/>
                  <a:gd name="T56" fmla="*/ 175 w 175"/>
                  <a:gd name="T57" fmla="*/ 0 h 158"/>
                  <a:gd name="T58" fmla="*/ 175 w 175"/>
                  <a:gd name="T59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75" h="158">
                    <a:moveTo>
                      <a:pt x="175" y="0"/>
                    </a:moveTo>
                    <a:lnTo>
                      <a:pt x="172" y="0"/>
                    </a:lnTo>
                    <a:lnTo>
                      <a:pt x="172" y="0"/>
                    </a:lnTo>
                    <a:lnTo>
                      <a:pt x="173" y="12"/>
                    </a:lnTo>
                    <a:lnTo>
                      <a:pt x="160" y="13"/>
                    </a:lnTo>
                    <a:lnTo>
                      <a:pt x="154" y="19"/>
                    </a:lnTo>
                    <a:lnTo>
                      <a:pt x="144" y="19"/>
                    </a:lnTo>
                    <a:lnTo>
                      <a:pt x="137" y="16"/>
                    </a:lnTo>
                    <a:lnTo>
                      <a:pt x="120" y="18"/>
                    </a:lnTo>
                    <a:lnTo>
                      <a:pt x="112" y="36"/>
                    </a:lnTo>
                    <a:lnTo>
                      <a:pt x="106" y="38"/>
                    </a:lnTo>
                    <a:lnTo>
                      <a:pt x="96" y="68"/>
                    </a:lnTo>
                    <a:lnTo>
                      <a:pt x="67" y="94"/>
                    </a:lnTo>
                    <a:lnTo>
                      <a:pt x="59" y="127"/>
                    </a:lnTo>
                    <a:lnTo>
                      <a:pt x="51" y="137"/>
                    </a:lnTo>
                    <a:lnTo>
                      <a:pt x="48" y="147"/>
                    </a:lnTo>
                    <a:lnTo>
                      <a:pt x="1" y="148"/>
                    </a:lnTo>
                    <a:lnTo>
                      <a:pt x="1" y="148"/>
                    </a:lnTo>
                    <a:lnTo>
                      <a:pt x="0" y="158"/>
                    </a:lnTo>
                    <a:lnTo>
                      <a:pt x="5" y="150"/>
                    </a:lnTo>
                    <a:lnTo>
                      <a:pt x="85" y="150"/>
                    </a:lnTo>
                    <a:lnTo>
                      <a:pt x="82" y="116"/>
                    </a:lnTo>
                    <a:lnTo>
                      <a:pt x="87" y="104"/>
                    </a:lnTo>
                    <a:lnTo>
                      <a:pt x="107" y="102"/>
                    </a:lnTo>
                    <a:lnTo>
                      <a:pt x="108" y="41"/>
                    </a:lnTo>
                    <a:lnTo>
                      <a:pt x="174" y="42"/>
                    </a:lnTo>
                    <a:lnTo>
                      <a:pt x="175" y="6"/>
                    </a:lnTo>
                    <a:lnTo>
                      <a:pt x="175" y="1"/>
                    </a:lnTo>
                    <a:lnTo>
                      <a:pt x="175" y="0"/>
                    </a:lnTo>
                    <a:lnTo>
                      <a:pt x="175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21B502A-41D5-21FE-C675-DF8E8752A7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6237" y="3652838"/>
                <a:ext cx="536575" cy="504825"/>
              </a:xfrm>
              <a:custGeom>
                <a:avLst/>
                <a:gdLst>
                  <a:gd name="T0" fmla="*/ 307 w 338"/>
                  <a:gd name="T1" fmla="*/ 120 h 318"/>
                  <a:gd name="T2" fmla="*/ 328 w 338"/>
                  <a:gd name="T3" fmla="*/ 109 h 318"/>
                  <a:gd name="T4" fmla="*/ 326 w 338"/>
                  <a:gd name="T5" fmla="*/ 86 h 318"/>
                  <a:gd name="T6" fmla="*/ 308 w 338"/>
                  <a:gd name="T7" fmla="*/ 52 h 318"/>
                  <a:gd name="T8" fmla="*/ 308 w 338"/>
                  <a:gd name="T9" fmla="*/ 24 h 318"/>
                  <a:gd name="T10" fmla="*/ 219 w 338"/>
                  <a:gd name="T11" fmla="*/ 0 h 318"/>
                  <a:gd name="T12" fmla="*/ 57 w 338"/>
                  <a:gd name="T13" fmla="*/ 0 h 318"/>
                  <a:gd name="T14" fmla="*/ 35 w 338"/>
                  <a:gd name="T15" fmla="*/ 48 h 318"/>
                  <a:gd name="T16" fmla="*/ 39 w 338"/>
                  <a:gd name="T17" fmla="*/ 152 h 318"/>
                  <a:gd name="T18" fmla="*/ 12 w 338"/>
                  <a:gd name="T19" fmla="*/ 168 h 318"/>
                  <a:gd name="T20" fmla="*/ 11 w 338"/>
                  <a:gd name="T21" fmla="*/ 188 h 318"/>
                  <a:gd name="T22" fmla="*/ 7 w 338"/>
                  <a:gd name="T23" fmla="*/ 205 h 318"/>
                  <a:gd name="T24" fmla="*/ 0 w 338"/>
                  <a:gd name="T25" fmla="*/ 224 h 318"/>
                  <a:gd name="T26" fmla="*/ 12 w 338"/>
                  <a:gd name="T27" fmla="*/ 232 h 318"/>
                  <a:gd name="T28" fmla="*/ 21 w 338"/>
                  <a:gd name="T29" fmla="*/ 253 h 318"/>
                  <a:gd name="T30" fmla="*/ 23 w 338"/>
                  <a:gd name="T31" fmla="*/ 268 h 318"/>
                  <a:gd name="T32" fmla="*/ 35 w 338"/>
                  <a:gd name="T33" fmla="*/ 293 h 318"/>
                  <a:gd name="T34" fmla="*/ 34 w 338"/>
                  <a:gd name="T35" fmla="*/ 310 h 318"/>
                  <a:gd name="T36" fmla="*/ 43 w 338"/>
                  <a:gd name="T37" fmla="*/ 318 h 318"/>
                  <a:gd name="T38" fmla="*/ 56 w 338"/>
                  <a:gd name="T39" fmla="*/ 311 h 318"/>
                  <a:gd name="T40" fmla="*/ 67 w 338"/>
                  <a:gd name="T41" fmla="*/ 279 h 318"/>
                  <a:gd name="T42" fmla="*/ 86 w 338"/>
                  <a:gd name="T43" fmla="*/ 282 h 318"/>
                  <a:gd name="T44" fmla="*/ 103 w 338"/>
                  <a:gd name="T45" fmla="*/ 298 h 318"/>
                  <a:gd name="T46" fmla="*/ 125 w 338"/>
                  <a:gd name="T47" fmla="*/ 295 h 318"/>
                  <a:gd name="T48" fmla="*/ 148 w 338"/>
                  <a:gd name="T49" fmla="*/ 300 h 318"/>
                  <a:gd name="T50" fmla="*/ 161 w 338"/>
                  <a:gd name="T51" fmla="*/ 291 h 318"/>
                  <a:gd name="T52" fmla="*/ 170 w 338"/>
                  <a:gd name="T53" fmla="*/ 279 h 318"/>
                  <a:gd name="T54" fmla="*/ 198 w 338"/>
                  <a:gd name="T55" fmla="*/ 290 h 318"/>
                  <a:gd name="T56" fmla="*/ 219 w 338"/>
                  <a:gd name="T57" fmla="*/ 260 h 318"/>
                  <a:gd name="T58" fmla="*/ 212 w 338"/>
                  <a:gd name="T59" fmla="*/ 239 h 318"/>
                  <a:gd name="T60" fmla="*/ 226 w 338"/>
                  <a:gd name="T61" fmla="*/ 232 h 318"/>
                  <a:gd name="T62" fmla="*/ 233 w 338"/>
                  <a:gd name="T63" fmla="*/ 252 h 318"/>
                  <a:gd name="T64" fmla="*/ 247 w 338"/>
                  <a:gd name="T65" fmla="*/ 278 h 318"/>
                  <a:gd name="T66" fmla="*/ 250 w 338"/>
                  <a:gd name="T67" fmla="*/ 297 h 318"/>
                  <a:gd name="T68" fmla="*/ 253 w 338"/>
                  <a:gd name="T69" fmla="*/ 295 h 318"/>
                  <a:gd name="T70" fmla="*/ 268 w 338"/>
                  <a:gd name="T71" fmla="*/ 264 h 318"/>
                  <a:gd name="T72" fmla="*/ 278 w 338"/>
                  <a:gd name="T73" fmla="*/ 236 h 318"/>
                  <a:gd name="T74" fmla="*/ 299 w 338"/>
                  <a:gd name="T75" fmla="*/ 201 h 318"/>
                  <a:gd name="T76" fmla="*/ 299 w 338"/>
                  <a:gd name="T77" fmla="*/ 171 h 318"/>
                  <a:gd name="T78" fmla="*/ 305 w 338"/>
                  <a:gd name="T79" fmla="*/ 136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38" h="318">
                    <a:moveTo>
                      <a:pt x="305" y="136"/>
                    </a:moveTo>
                    <a:lnTo>
                      <a:pt x="307" y="120"/>
                    </a:lnTo>
                    <a:lnTo>
                      <a:pt x="313" y="112"/>
                    </a:lnTo>
                    <a:lnTo>
                      <a:pt x="328" y="109"/>
                    </a:lnTo>
                    <a:lnTo>
                      <a:pt x="338" y="96"/>
                    </a:lnTo>
                    <a:lnTo>
                      <a:pt x="326" y="86"/>
                    </a:lnTo>
                    <a:lnTo>
                      <a:pt x="317" y="81"/>
                    </a:lnTo>
                    <a:lnTo>
                      <a:pt x="308" y="52"/>
                    </a:lnTo>
                    <a:lnTo>
                      <a:pt x="304" y="28"/>
                    </a:lnTo>
                    <a:lnTo>
                      <a:pt x="308" y="24"/>
                    </a:lnTo>
                    <a:lnTo>
                      <a:pt x="301" y="0"/>
                    </a:lnTo>
                    <a:lnTo>
                      <a:pt x="219" y="0"/>
                    </a:lnTo>
                    <a:lnTo>
                      <a:pt x="139" y="0"/>
                    </a:lnTo>
                    <a:lnTo>
                      <a:pt x="57" y="0"/>
                    </a:lnTo>
                    <a:lnTo>
                      <a:pt x="59" y="48"/>
                    </a:lnTo>
                    <a:lnTo>
                      <a:pt x="35" y="48"/>
                    </a:lnTo>
                    <a:lnTo>
                      <a:pt x="35" y="57"/>
                    </a:lnTo>
                    <a:lnTo>
                      <a:pt x="39" y="152"/>
                    </a:lnTo>
                    <a:lnTo>
                      <a:pt x="21" y="151"/>
                    </a:lnTo>
                    <a:lnTo>
                      <a:pt x="12" y="168"/>
                    </a:lnTo>
                    <a:lnTo>
                      <a:pt x="7" y="183"/>
                    </a:lnTo>
                    <a:lnTo>
                      <a:pt x="11" y="188"/>
                    </a:lnTo>
                    <a:lnTo>
                      <a:pt x="5" y="196"/>
                    </a:lnTo>
                    <a:lnTo>
                      <a:pt x="7" y="205"/>
                    </a:lnTo>
                    <a:lnTo>
                      <a:pt x="2" y="215"/>
                    </a:lnTo>
                    <a:lnTo>
                      <a:pt x="0" y="224"/>
                    </a:lnTo>
                    <a:lnTo>
                      <a:pt x="7" y="223"/>
                    </a:lnTo>
                    <a:lnTo>
                      <a:pt x="12" y="232"/>
                    </a:lnTo>
                    <a:lnTo>
                      <a:pt x="13" y="246"/>
                    </a:lnTo>
                    <a:lnTo>
                      <a:pt x="21" y="253"/>
                    </a:lnTo>
                    <a:lnTo>
                      <a:pt x="21" y="258"/>
                    </a:lnTo>
                    <a:lnTo>
                      <a:pt x="23" y="268"/>
                    </a:lnTo>
                    <a:lnTo>
                      <a:pt x="35" y="283"/>
                    </a:lnTo>
                    <a:lnTo>
                      <a:pt x="35" y="293"/>
                    </a:lnTo>
                    <a:lnTo>
                      <a:pt x="33" y="303"/>
                    </a:lnTo>
                    <a:lnTo>
                      <a:pt x="34" y="310"/>
                    </a:lnTo>
                    <a:lnTo>
                      <a:pt x="41" y="317"/>
                    </a:lnTo>
                    <a:lnTo>
                      <a:pt x="43" y="318"/>
                    </a:lnTo>
                    <a:lnTo>
                      <a:pt x="49" y="315"/>
                    </a:lnTo>
                    <a:lnTo>
                      <a:pt x="56" y="311"/>
                    </a:lnTo>
                    <a:lnTo>
                      <a:pt x="62" y="290"/>
                    </a:lnTo>
                    <a:lnTo>
                      <a:pt x="67" y="279"/>
                    </a:lnTo>
                    <a:lnTo>
                      <a:pt x="82" y="276"/>
                    </a:lnTo>
                    <a:lnTo>
                      <a:pt x="86" y="282"/>
                    </a:lnTo>
                    <a:lnTo>
                      <a:pt x="97" y="296"/>
                    </a:lnTo>
                    <a:lnTo>
                      <a:pt x="103" y="298"/>
                    </a:lnTo>
                    <a:lnTo>
                      <a:pt x="110" y="294"/>
                    </a:lnTo>
                    <a:lnTo>
                      <a:pt x="125" y="295"/>
                    </a:lnTo>
                    <a:lnTo>
                      <a:pt x="128" y="300"/>
                    </a:lnTo>
                    <a:lnTo>
                      <a:pt x="148" y="300"/>
                    </a:lnTo>
                    <a:lnTo>
                      <a:pt x="149" y="295"/>
                    </a:lnTo>
                    <a:lnTo>
                      <a:pt x="161" y="291"/>
                    </a:lnTo>
                    <a:lnTo>
                      <a:pt x="162" y="283"/>
                    </a:lnTo>
                    <a:lnTo>
                      <a:pt x="170" y="279"/>
                    </a:lnTo>
                    <a:lnTo>
                      <a:pt x="188" y="293"/>
                    </a:lnTo>
                    <a:lnTo>
                      <a:pt x="198" y="290"/>
                    </a:lnTo>
                    <a:lnTo>
                      <a:pt x="208" y="273"/>
                    </a:lnTo>
                    <a:lnTo>
                      <a:pt x="219" y="260"/>
                    </a:lnTo>
                    <a:lnTo>
                      <a:pt x="218" y="245"/>
                    </a:lnTo>
                    <a:lnTo>
                      <a:pt x="212" y="239"/>
                    </a:lnTo>
                    <a:lnTo>
                      <a:pt x="225" y="238"/>
                    </a:lnTo>
                    <a:lnTo>
                      <a:pt x="226" y="232"/>
                    </a:lnTo>
                    <a:lnTo>
                      <a:pt x="235" y="234"/>
                    </a:lnTo>
                    <a:lnTo>
                      <a:pt x="233" y="252"/>
                    </a:lnTo>
                    <a:lnTo>
                      <a:pt x="237" y="268"/>
                    </a:lnTo>
                    <a:lnTo>
                      <a:pt x="247" y="278"/>
                    </a:lnTo>
                    <a:lnTo>
                      <a:pt x="250" y="286"/>
                    </a:lnTo>
                    <a:lnTo>
                      <a:pt x="250" y="297"/>
                    </a:lnTo>
                    <a:lnTo>
                      <a:pt x="253" y="298"/>
                    </a:lnTo>
                    <a:lnTo>
                      <a:pt x="253" y="295"/>
                    </a:lnTo>
                    <a:lnTo>
                      <a:pt x="259" y="270"/>
                    </a:lnTo>
                    <a:lnTo>
                      <a:pt x="268" y="264"/>
                    </a:lnTo>
                    <a:lnTo>
                      <a:pt x="270" y="253"/>
                    </a:lnTo>
                    <a:lnTo>
                      <a:pt x="278" y="236"/>
                    </a:lnTo>
                    <a:lnTo>
                      <a:pt x="290" y="224"/>
                    </a:lnTo>
                    <a:lnTo>
                      <a:pt x="299" y="201"/>
                    </a:lnTo>
                    <a:lnTo>
                      <a:pt x="301" y="181"/>
                    </a:lnTo>
                    <a:lnTo>
                      <a:pt x="299" y="171"/>
                    </a:lnTo>
                    <a:lnTo>
                      <a:pt x="305" y="136"/>
                    </a:lnTo>
                    <a:lnTo>
                      <a:pt x="305" y="13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7F7C049-0A2B-9376-62DF-3A4432FE00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4500" y="4021138"/>
                <a:ext cx="381000" cy="328613"/>
              </a:xfrm>
              <a:custGeom>
                <a:avLst/>
                <a:gdLst>
                  <a:gd name="T0" fmla="*/ 204 w 240"/>
                  <a:gd name="T1" fmla="*/ 46 h 207"/>
                  <a:gd name="T2" fmla="*/ 190 w 240"/>
                  <a:gd name="T3" fmla="*/ 20 h 207"/>
                  <a:gd name="T4" fmla="*/ 183 w 240"/>
                  <a:gd name="T5" fmla="*/ 0 h 207"/>
                  <a:gd name="T6" fmla="*/ 169 w 240"/>
                  <a:gd name="T7" fmla="*/ 7 h 207"/>
                  <a:gd name="T8" fmla="*/ 176 w 240"/>
                  <a:gd name="T9" fmla="*/ 28 h 207"/>
                  <a:gd name="T10" fmla="*/ 155 w 240"/>
                  <a:gd name="T11" fmla="*/ 58 h 207"/>
                  <a:gd name="T12" fmla="*/ 127 w 240"/>
                  <a:gd name="T13" fmla="*/ 47 h 207"/>
                  <a:gd name="T14" fmla="*/ 118 w 240"/>
                  <a:gd name="T15" fmla="*/ 59 h 207"/>
                  <a:gd name="T16" fmla="*/ 105 w 240"/>
                  <a:gd name="T17" fmla="*/ 68 h 207"/>
                  <a:gd name="T18" fmla="*/ 82 w 240"/>
                  <a:gd name="T19" fmla="*/ 63 h 207"/>
                  <a:gd name="T20" fmla="*/ 60 w 240"/>
                  <a:gd name="T21" fmla="*/ 66 h 207"/>
                  <a:gd name="T22" fmla="*/ 43 w 240"/>
                  <a:gd name="T23" fmla="*/ 50 h 207"/>
                  <a:gd name="T24" fmla="*/ 24 w 240"/>
                  <a:gd name="T25" fmla="*/ 47 h 207"/>
                  <a:gd name="T26" fmla="*/ 13 w 240"/>
                  <a:gd name="T27" fmla="*/ 79 h 207"/>
                  <a:gd name="T28" fmla="*/ 0 w 240"/>
                  <a:gd name="T29" fmla="*/ 86 h 207"/>
                  <a:gd name="T30" fmla="*/ 26 w 240"/>
                  <a:gd name="T31" fmla="*/ 105 h 207"/>
                  <a:gd name="T32" fmla="*/ 40 w 240"/>
                  <a:gd name="T33" fmla="*/ 125 h 207"/>
                  <a:gd name="T34" fmla="*/ 55 w 240"/>
                  <a:gd name="T35" fmla="*/ 149 h 207"/>
                  <a:gd name="T36" fmla="*/ 74 w 240"/>
                  <a:gd name="T37" fmla="*/ 167 h 207"/>
                  <a:gd name="T38" fmla="*/ 96 w 240"/>
                  <a:gd name="T39" fmla="*/ 190 h 207"/>
                  <a:gd name="T40" fmla="*/ 112 w 240"/>
                  <a:gd name="T41" fmla="*/ 187 h 207"/>
                  <a:gd name="T42" fmla="*/ 129 w 240"/>
                  <a:gd name="T43" fmla="*/ 191 h 207"/>
                  <a:gd name="T44" fmla="*/ 147 w 240"/>
                  <a:gd name="T45" fmla="*/ 207 h 207"/>
                  <a:gd name="T46" fmla="*/ 169 w 240"/>
                  <a:gd name="T47" fmla="*/ 206 h 207"/>
                  <a:gd name="T48" fmla="*/ 201 w 240"/>
                  <a:gd name="T49" fmla="*/ 201 h 207"/>
                  <a:gd name="T50" fmla="*/ 226 w 240"/>
                  <a:gd name="T51" fmla="*/ 176 h 207"/>
                  <a:gd name="T52" fmla="*/ 227 w 240"/>
                  <a:gd name="T53" fmla="*/ 134 h 207"/>
                  <a:gd name="T54" fmla="*/ 214 w 240"/>
                  <a:gd name="T55" fmla="*/ 120 h 207"/>
                  <a:gd name="T56" fmla="*/ 190 w 240"/>
                  <a:gd name="T57" fmla="*/ 105 h 207"/>
                  <a:gd name="T58" fmla="*/ 208 w 240"/>
                  <a:gd name="T59" fmla="*/ 92 h 207"/>
                  <a:gd name="T60" fmla="*/ 210 w 240"/>
                  <a:gd name="T61" fmla="*/ 66 h 207"/>
                  <a:gd name="T62" fmla="*/ 207 w 240"/>
                  <a:gd name="T63" fmla="*/ 54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40" h="207">
                    <a:moveTo>
                      <a:pt x="207" y="54"/>
                    </a:moveTo>
                    <a:lnTo>
                      <a:pt x="204" y="46"/>
                    </a:lnTo>
                    <a:lnTo>
                      <a:pt x="194" y="36"/>
                    </a:lnTo>
                    <a:lnTo>
                      <a:pt x="190" y="20"/>
                    </a:lnTo>
                    <a:lnTo>
                      <a:pt x="192" y="2"/>
                    </a:lnTo>
                    <a:lnTo>
                      <a:pt x="183" y="0"/>
                    </a:lnTo>
                    <a:lnTo>
                      <a:pt x="182" y="6"/>
                    </a:lnTo>
                    <a:lnTo>
                      <a:pt x="169" y="7"/>
                    </a:lnTo>
                    <a:lnTo>
                      <a:pt x="175" y="13"/>
                    </a:lnTo>
                    <a:lnTo>
                      <a:pt x="176" y="28"/>
                    </a:lnTo>
                    <a:lnTo>
                      <a:pt x="165" y="41"/>
                    </a:lnTo>
                    <a:lnTo>
                      <a:pt x="155" y="58"/>
                    </a:lnTo>
                    <a:lnTo>
                      <a:pt x="145" y="61"/>
                    </a:lnTo>
                    <a:lnTo>
                      <a:pt x="127" y="47"/>
                    </a:lnTo>
                    <a:lnTo>
                      <a:pt x="119" y="51"/>
                    </a:lnTo>
                    <a:lnTo>
                      <a:pt x="118" y="59"/>
                    </a:lnTo>
                    <a:lnTo>
                      <a:pt x="106" y="63"/>
                    </a:lnTo>
                    <a:lnTo>
                      <a:pt x="105" y="68"/>
                    </a:lnTo>
                    <a:lnTo>
                      <a:pt x="85" y="68"/>
                    </a:lnTo>
                    <a:lnTo>
                      <a:pt x="82" y="63"/>
                    </a:lnTo>
                    <a:lnTo>
                      <a:pt x="67" y="62"/>
                    </a:lnTo>
                    <a:lnTo>
                      <a:pt x="60" y="66"/>
                    </a:lnTo>
                    <a:lnTo>
                      <a:pt x="54" y="64"/>
                    </a:lnTo>
                    <a:lnTo>
                      <a:pt x="43" y="50"/>
                    </a:lnTo>
                    <a:lnTo>
                      <a:pt x="39" y="44"/>
                    </a:lnTo>
                    <a:lnTo>
                      <a:pt x="24" y="47"/>
                    </a:lnTo>
                    <a:lnTo>
                      <a:pt x="19" y="58"/>
                    </a:lnTo>
                    <a:lnTo>
                      <a:pt x="13" y="79"/>
                    </a:lnTo>
                    <a:lnTo>
                      <a:pt x="6" y="83"/>
                    </a:lnTo>
                    <a:lnTo>
                      <a:pt x="0" y="86"/>
                    </a:lnTo>
                    <a:lnTo>
                      <a:pt x="14" y="95"/>
                    </a:lnTo>
                    <a:lnTo>
                      <a:pt x="26" y="105"/>
                    </a:lnTo>
                    <a:lnTo>
                      <a:pt x="26" y="113"/>
                    </a:lnTo>
                    <a:lnTo>
                      <a:pt x="40" y="125"/>
                    </a:lnTo>
                    <a:lnTo>
                      <a:pt x="49" y="135"/>
                    </a:lnTo>
                    <a:lnTo>
                      <a:pt x="55" y="149"/>
                    </a:lnTo>
                    <a:lnTo>
                      <a:pt x="71" y="159"/>
                    </a:lnTo>
                    <a:lnTo>
                      <a:pt x="74" y="167"/>
                    </a:lnTo>
                    <a:lnTo>
                      <a:pt x="87" y="186"/>
                    </a:lnTo>
                    <a:lnTo>
                      <a:pt x="96" y="190"/>
                    </a:lnTo>
                    <a:lnTo>
                      <a:pt x="102" y="185"/>
                    </a:lnTo>
                    <a:lnTo>
                      <a:pt x="112" y="187"/>
                    </a:lnTo>
                    <a:lnTo>
                      <a:pt x="123" y="182"/>
                    </a:lnTo>
                    <a:lnTo>
                      <a:pt x="129" y="191"/>
                    </a:lnTo>
                    <a:lnTo>
                      <a:pt x="147" y="207"/>
                    </a:lnTo>
                    <a:lnTo>
                      <a:pt x="147" y="207"/>
                    </a:lnTo>
                    <a:lnTo>
                      <a:pt x="156" y="201"/>
                    </a:lnTo>
                    <a:lnTo>
                      <a:pt x="169" y="206"/>
                    </a:lnTo>
                    <a:lnTo>
                      <a:pt x="186" y="201"/>
                    </a:lnTo>
                    <a:lnTo>
                      <a:pt x="201" y="201"/>
                    </a:lnTo>
                    <a:lnTo>
                      <a:pt x="213" y="190"/>
                    </a:lnTo>
                    <a:lnTo>
                      <a:pt x="226" y="176"/>
                    </a:lnTo>
                    <a:lnTo>
                      <a:pt x="240" y="160"/>
                    </a:lnTo>
                    <a:lnTo>
                      <a:pt x="227" y="134"/>
                    </a:lnTo>
                    <a:lnTo>
                      <a:pt x="217" y="129"/>
                    </a:lnTo>
                    <a:lnTo>
                      <a:pt x="214" y="120"/>
                    </a:lnTo>
                    <a:lnTo>
                      <a:pt x="203" y="107"/>
                    </a:lnTo>
                    <a:lnTo>
                      <a:pt x="190" y="105"/>
                    </a:lnTo>
                    <a:lnTo>
                      <a:pt x="197" y="92"/>
                    </a:lnTo>
                    <a:lnTo>
                      <a:pt x="208" y="92"/>
                    </a:lnTo>
                    <a:lnTo>
                      <a:pt x="211" y="85"/>
                    </a:lnTo>
                    <a:lnTo>
                      <a:pt x="210" y="66"/>
                    </a:lnTo>
                    <a:lnTo>
                      <a:pt x="207" y="65"/>
                    </a:lnTo>
                    <a:lnTo>
                      <a:pt x="207" y="54"/>
                    </a:lnTo>
                    <a:lnTo>
                      <a:pt x="207" y="5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7B81F4-F2EB-DDA1-F747-A9ACF21E89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9724" y="3856037"/>
                <a:ext cx="201612" cy="161924"/>
              </a:xfrm>
              <a:custGeom>
                <a:avLst/>
                <a:gdLst>
                  <a:gd name="T0" fmla="*/ 113 w 127"/>
                  <a:gd name="T1" fmla="*/ 48 h 102"/>
                  <a:gd name="T2" fmla="*/ 99 w 127"/>
                  <a:gd name="T3" fmla="*/ 31 h 102"/>
                  <a:gd name="T4" fmla="*/ 87 w 127"/>
                  <a:gd name="T5" fmla="*/ 13 h 102"/>
                  <a:gd name="T6" fmla="*/ 74 w 127"/>
                  <a:gd name="T7" fmla="*/ 8 h 102"/>
                  <a:gd name="T8" fmla="*/ 64 w 127"/>
                  <a:gd name="T9" fmla="*/ 0 h 102"/>
                  <a:gd name="T10" fmla="*/ 53 w 127"/>
                  <a:gd name="T11" fmla="*/ 0 h 102"/>
                  <a:gd name="T12" fmla="*/ 42 w 127"/>
                  <a:gd name="T13" fmla="*/ 6 h 102"/>
                  <a:gd name="T14" fmla="*/ 32 w 127"/>
                  <a:gd name="T15" fmla="*/ 4 h 102"/>
                  <a:gd name="T16" fmla="*/ 25 w 127"/>
                  <a:gd name="T17" fmla="*/ 12 h 102"/>
                  <a:gd name="T18" fmla="*/ 20 w 127"/>
                  <a:gd name="T19" fmla="*/ 24 h 102"/>
                  <a:gd name="T20" fmla="*/ 9 w 127"/>
                  <a:gd name="T21" fmla="*/ 41 h 102"/>
                  <a:gd name="T22" fmla="*/ 0 w 127"/>
                  <a:gd name="T23" fmla="*/ 45 h 102"/>
                  <a:gd name="T24" fmla="*/ 10 w 127"/>
                  <a:gd name="T25" fmla="*/ 54 h 102"/>
                  <a:gd name="T26" fmla="*/ 18 w 127"/>
                  <a:gd name="T27" fmla="*/ 72 h 102"/>
                  <a:gd name="T28" fmla="*/ 41 w 127"/>
                  <a:gd name="T29" fmla="*/ 71 h 102"/>
                  <a:gd name="T30" fmla="*/ 46 w 127"/>
                  <a:gd name="T31" fmla="*/ 66 h 102"/>
                  <a:gd name="T32" fmla="*/ 53 w 127"/>
                  <a:gd name="T33" fmla="*/ 66 h 102"/>
                  <a:gd name="T34" fmla="*/ 60 w 127"/>
                  <a:gd name="T35" fmla="*/ 71 h 102"/>
                  <a:gd name="T36" fmla="*/ 67 w 127"/>
                  <a:gd name="T37" fmla="*/ 71 h 102"/>
                  <a:gd name="T38" fmla="*/ 74 w 127"/>
                  <a:gd name="T39" fmla="*/ 68 h 102"/>
                  <a:gd name="T40" fmla="*/ 78 w 127"/>
                  <a:gd name="T41" fmla="*/ 74 h 102"/>
                  <a:gd name="T42" fmla="*/ 69 w 127"/>
                  <a:gd name="T43" fmla="*/ 80 h 102"/>
                  <a:gd name="T44" fmla="*/ 60 w 127"/>
                  <a:gd name="T45" fmla="*/ 79 h 102"/>
                  <a:gd name="T46" fmla="*/ 51 w 127"/>
                  <a:gd name="T47" fmla="*/ 74 h 102"/>
                  <a:gd name="T48" fmla="*/ 43 w 127"/>
                  <a:gd name="T49" fmla="*/ 80 h 102"/>
                  <a:gd name="T50" fmla="*/ 40 w 127"/>
                  <a:gd name="T51" fmla="*/ 80 h 102"/>
                  <a:gd name="T52" fmla="*/ 34 w 127"/>
                  <a:gd name="T53" fmla="*/ 83 h 102"/>
                  <a:gd name="T54" fmla="*/ 15 w 127"/>
                  <a:gd name="T55" fmla="*/ 83 h 102"/>
                  <a:gd name="T56" fmla="*/ 18 w 127"/>
                  <a:gd name="T57" fmla="*/ 101 h 102"/>
                  <a:gd name="T58" fmla="*/ 29 w 127"/>
                  <a:gd name="T59" fmla="*/ 97 h 102"/>
                  <a:gd name="T60" fmla="*/ 37 w 127"/>
                  <a:gd name="T61" fmla="*/ 97 h 102"/>
                  <a:gd name="T62" fmla="*/ 42 w 127"/>
                  <a:gd name="T63" fmla="*/ 95 h 102"/>
                  <a:gd name="T64" fmla="*/ 81 w 127"/>
                  <a:gd name="T65" fmla="*/ 96 h 102"/>
                  <a:gd name="T66" fmla="*/ 91 w 127"/>
                  <a:gd name="T67" fmla="*/ 97 h 102"/>
                  <a:gd name="T68" fmla="*/ 106 w 127"/>
                  <a:gd name="T69" fmla="*/ 102 h 102"/>
                  <a:gd name="T70" fmla="*/ 111 w 127"/>
                  <a:gd name="T71" fmla="*/ 101 h 102"/>
                  <a:gd name="T72" fmla="*/ 112 w 127"/>
                  <a:gd name="T73" fmla="*/ 99 h 102"/>
                  <a:gd name="T74" fmla="*/ 123 w 127"/>
                  <a:gd name="T75" fmla="*/ 101 h 102"/>
                  <a:gd name="T76" fmla="*/ 126 w 127"/>
                  <a:gd name="T77" fmla="*/ 99 h 102"/>
                  <a:gd name="T78" fmla="*/ 127 w 127"/>
                  <a:gd name="T79" fmla="*/ 92 h 102"/>
                  <a:gd name="T80" fmla="*/ 126 w 127"/>
                  <a:gd name="T81" fmla="*/ 83 h 102"/>
                  <a:gd name="T82" fmla="*/ 118 w 127"/>
                  <a:gd name="T83" fmla="*/ 76 h 102"/>
                  <a:gd name="T84" fmla="*/ 113 w 127"/>
                  <a:gd name="T85" fmla="*/ 62 h 102"/>
                  <a:gd name="T86" fmla="*/ 113 w 127"/>
                  <a:gd name="T87" fmla="*/ 48 h 102"/>
                  <a:gd name="T88" fmla="*/ 113 w 127"/>
                  <a:gd name="T89" fmla="*/ 4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7" h="102">
                    <a:moveTo>
                      <a:pt x="113" y="48"/>
                    </a:moveTo>
                    <a:lnTo>
                      <a:pt x="99" y="31"/>
                    </a:lnTo>
                    <a:lnTo>
                      <a:pt x="87" y="13"/>
                    </a:lnTo>
                    <a:lnTo>
                      <a:pt x="74" y="8"/>
                    </a:lnTo>
                    <a:lnTo>
                      <a:pt x="64" y="0"/>
                    </a:lnTo>
                    <a:lnTo>
                      <a:pt x="53" y="0"/>
                    </a:lnTo>
                    <a:lnTo>
                      <a:pt x="42" y="6"/>
                    </a:lnTo>
                    <a:lnTo>
                      <a:pt x="32" y="4"/>
                    </a:lnTo>
                    <a:lnTo>
                      <a:pt x="25" y="12"/>
                    </a:lnTo>
                    <a:lnTo>
                      <a:pt x="20" y="24"/>
                    </a:lnTo>
                    <a:lnTo>
                      <a:pt x="9" y="41"/>
                    </a:lnTo>
                    <a:lnTo>
                      <a:pt x="0" y="45"/>
                    </a:lnTo>
                    <a:lnTo>
                      <a:pt x="10" y="54"/>
                    </a:lnTo>
                    <a:lnTo>
                      <a:pt x="18" y="72"/>
                    </a:lnTo>
                    <a:lnTo>
                      <a:pt x="41" y="71"/>
                    </a:lnTo>
                    <a:lnTo>
                      <a:pt x="46" y="66"/>
                    </a:lnTo>
                    <a:lnTo>
                      <a:pt x="53" y="66"/>
                    </a:lnTo>
                    <a:lnTo>
                      <a:pt x="60" y="71"/>
                    </a:lnTo>
                    <a:lnTo>
                      <a:pt x="67" y="71"/>
                    </a:lnTo>
                    <a:lnTo>
                      <a:pt x="74" y="68"/>
                    </a:lnTo>
                    <a:lnTo>
                      <a:pt x="78" y="74"/>
                    </a:lnTo>
                    <a:lnTo>
                      <a:pt x="69" y="80"/>
                    </a:lnTo>
                    <a:lnTo>
                      <a:pt x="60" y="79"/>
                    </a:lnTo>
                    <a:lnTo>
                      <a:pt x="51" y="74"/>
                    </a:lnTo>
                    <a:lnTo>
                      <a:pt x="43" y="80"/>
                    </a:lnTo>
                    <a:lnTo>
                      <a:pt x="40" y="80"/>
                    </a:lnTo>
                    <a:lnTo>
                      <a:pt x="34" y="83"/>
                    </a:lnTo>
                    <a:lnTo>
                      <a:pt x="15" y="83"/>
                    </a:lnTo>
                    <a:lnTo>
                      <a:pt x="18" y="101"/>
                    </a:lnTo>
                    <a:lnTo>
                      <a:pt x="29" y="97"/>
                    </a:lnTo>
                    <a:lnTo>
                      <a:pt x="37" y="97"/>
                    </a:lnTo>
                    <a:lnTo>
                      <a:pt x="42" y="95"/>
                    </a:lnTo>
                    <a:lnTo>
                      <a:pt x="81" y="96"/>
                    </a:lnTo>
                    <a:lnTo>
                      <a:pt x="91" y="97"/>
                    </a:lnTo>
                    <a:lnTo>
                      <a:pt x="106" y="102"/>
                    </a:lnTo>
                    <a:lnTo>
                      <a:pt x="111" y="101"/>
                    </a:lnTo>
                    <a:lnTo>
                      <a:pt x="112" y="99"/>
                    </a:lnTo>
                    <a:lnTo>
                      <a:pt x="123" y="101"/>
                    </a:lnTo>
                    <a:lnTo>
                      <a:pt x="126" y="99"/>
                    </a:lnTo>
                    <a:lnTo>
                      <a:pt x="127" y="92"/>
                    </a:lnTo>
                    <a:lnTo>
                      <a:pt x="126" y="83"/>
                    </a:lnTo>
                    <a:lnTo>
                      <a:pt x="118" y="76"/>
                    </a:lnTo>
                    <a:lnTo>
                      <a:pt x="113" y="62"/>
                    </a:lnTo>
                    <a:lnTo>
                      <a:pt x="113" y="48"/>
                    </a:lnTo>
                    <a:lnTo>
                      <a:pt x="113" y="4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BCE3665-5251-CA06-DBB3-9F0F24F49A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1012" y="4103688"/>
                <a:ext cx="101600" cy="123825"/>
              </a:xfrm>
              <a:custGeom>
                <a:avLst/>
                <a:gdLst>
                  <a:gd name="T0" fmla="*/ 64 w 64"/>
                  <a:gd name="T1" fmla="*/ 39 h 78"/>
                  <a:gd name="T2" fmla="*/ 58 w 64"/>
                  <a:gd name="T3" fmla="*/ 40 h 78"/>
                  <a:gd name="T4" fmla="*/ 58 w 64"/>
                  <a:gd name="T5" fmla="*/ 32 h 78"/>
                  <a:gd name="T6" fmla="*/ 54 w 64"/>
                  <a:gd name="T7" fmla="*/ 25 h 78"/>
                  <a:gd name="T8" fmla="*/ 55 w 64"/>
                  <a:gd name="T9" fmla="*/ 19 h 78"/>
                  <a:gd name="T10" fmla="*/ 51 w 64"/>
                  <a:gd name="T11" fmla="*/ 9 h 78"/>
                  <a:gd name="T12" fmla="*/ 45 w 64"/>
                  <a:gd name="T13" fmla="*/ 0 h 78"/>
                  <a:gd name="T14" fmla="*/ 28 w 64"/>
                  <a:gd name="T15" fmla="*/ 0 h 78"/>
                  <a:gd name="T16" fmla="*/ 23 w 64"/>
                  <a:gd name="T17" fmla="*/ 5 h 78"/>
                  <a:gd name="T18" fmla="*/ 18 w 64"/>
                  <a:gd name="T19" fmla="*/ 5 h 78"/>
                  <a:gd name="T20" fmla="*/ 14 w 64"/>
                  <a:gd name="T21" fmla="*/ 11 h 78"/>
                  <a:gd name="T22" fmla="*/ 11 w 64"/>
                  <a:gd name="T23" fmla="*/ 17 h 78"/>
                  <a:gd name="T24" fmla="*/ 0 w 64"/>
                  <a:gd name="T25" fmla="*/ 27 h 78"/>
                  <a:gd name="T26" fmla="*/ 3 w 64"/>
                  <a:gd name="T27" fmla="*/ 45 h 78"/>
                  <a:gd name="T28" fmla="*/ 6 w 64"/>
                  <a:gd name="T29" fmla="*/ 53 h 78"/>
                  <a:gd name="T30" fmla="*/ 17 w 64"/>
                  <a:gd name="T31" fmla="*/ 67 h 78"/>
                  <a:gd name="T32" fmla="*/ 32 w 64"/>
                  <a:gd name="T33" fmla="*/ 76 h 78"/>
                  <a:gd name="T34" fmla="*/ 37 w 64"/>
                  <a:gd name="T35" fmla="*/ 78 h 78"/>
                  <a:gd name="T36" fmla="*/ 43 w 64"/>
                  <a:gd name="T37" fmla="*/ 70 h 78"/>
                  <a:gd name="T38" fmla="*/ 44 w 64"/>
                  <a:gd name="T39" fmla="*/ 63 h 78"/>
                  <a:gd name="T40" fmla="*/ 53 w 64"/>
                  <a:gd name="T41" fmla="*/ 51 h 78"/>
                  <a:gd name="T42" fmla="*/ 64 w 64"/>
                  <a:gd name="T43" fmla="*/ 39 h 78"/>
                  <a:gd name="T44" fmla="*/ 64 w 64"/>
                  <a:gd name="T45" fmla="*/ 3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4" h="78">
                    <a:moveTo>
                      <a:pt x="64" y="39"/>
                    </a:moveTo>
                    <a:lnTo>
                      <a:pt x="58" y="40"/>
                    </a:lnTo>
                    <a:lnTo>
                      <a:pt x="58" y="32"/>
                    </a:lnTo>
                    <a:lnTo>
                      <a:pt x="54" y="25"/>
                    </a:lnTo>
                    <a:lnTo>
                      <a:pt x="55" y="19"/>
                    </a:lnTo>
                    <a:lnTo>
                      <a:pt x="51" y="9"/>
                    </a:lnTo>
                    <a:lnTo>
                      <a:pt x="45" y="0"/>
                    </a:lnTo>
                    <a:lnTo>
                      <a:pt x="28" y="0"/>
                    </a:lnTo>
                    <a:lnTo>
                      <a:pt x="23" y="5"/>
                    </a:lnTo>
                    <a:lnTo>
                      <a:pt x="18" y="5"/>
                    </a:lnTo>
                    <a:lnTo>
                      <a:pt x="14" y="11"/>
                    </a:lnTo>
                    <a:lnTo>
                      <a:pt x="11" y="17"/>
                    </a:lnTo>
                    <a:lnTo>
                      <a:pt x="0" y="27"/>
                    </a:lnTo>
                    <a:lnTo>
                      <a:pt x="3" y="45"/>
                    </a:lnTo>
                    <a:lnTo>
                      <a:pt x="6" y="53"/>
                    </a:lnTo>
                    <a:lnTo>
                      <a:pt x="17" y="67"/>
                    </a:lnTo>
                    <a:lnTo>
                      <a:pt x="32" y="76"/>
                    </a:lnTo>
                    <a:lnTo>
                      <a:pt x="37" y="78"/>
                    </a:lnTo>
                    <a:lnTo>
                      <a:pt x="43" y="70"/>
                    </a:lnTo>
                    <a:lnTo>
                      <a:pt x="44" y="63"/>
                    </a:lnTo>
                    <a:lnTo>
                      <a:pt x="53" y="51"/>
                    </a:lnTo>
                    <a:lnTo>
                      <a:pt x="64" y="39"/>
                    </a:lnTo>
                    <a:lnTo>
                      <a:pt x="64" y="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E31BA04-8EC3-E6E9-11DA-5654A47D9C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1350" y="5451476"/>
                <a:ext cx="46037" cy="60325"/>
              </a:xfrm>
              <a:custGeom>
                <a:avLst/>
                <a:gdLst>
                  <a:gd name="T0" fmla="*/ 25 w 29"/>
                  <a:gd name="T1" fmla="*/ 4 h 38"/>
                  <a:gd name="T2" fmla="*/ 15 w 29"/>
                  <a:gd name="T3" fmla="*/ 0 h 38"/>
                  <a:gd name="T4" fmla="*/ 9 w 29"/>
                  <a:gd name="T5" fmla="*/ 2 h 38"/>
                  <a:gd name="T6" fmla="*/ 7 w 29"/>
                  <a:gd name="T7" fmla="*/ 8 h 38"/>
                  <a:gd name="T8" fmla="*/ 1 w 29"/>
                  <a:gd name="T9" fmla="*/ 17 h 38"/>
                  <a:gd name="T10" fmla="*/ 0 w 29"/>
                  <a:gd name="T11" fmla="*/ 25 h 38"/>
                  <a:gd name="T12" fmla="*/ 11 w 29"/>
                  <a:gd name="T13" fmla="*/ 38 h 38"/>
                  <a:gd name="T14" fmla="*/ 23 w 29"/>
                  <a:gd name="T15" fmla="*/ 35 h 38"/>
                  <a:gd name="T16" fmla="*/ 29 w 29"/>
                  <a:gd name="T17" fmla="*/ 25 h 38"/>
                  <a:gd name="T18" fmla="*/ 27 w 29"/>
                  <a:gd name="T19" fmla="*/ 15 h 38"/>
                  <a:gd name="T20" fmla="*/ 25 w 29"/>
                  <a:gd name="T21" fmla="*/ 4 h 38"/>
                  <a:gd name="T22" fmla="*/ 25 w 29"/>
                  <a:gd name="T23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" h="38">
                    <a:moveTo>
                      <a:pt x="25" y="4"/>
                    </a:moveTo>
                    <a:lnTo>
                      <a:pt x="15" y="0"/>
                    </a:lnTo>
                    <a:lnTo>
                      <a:pt x="9" y="2"/>
                    </a:lnTo>
                    <a:lnTo>
                      <a:pt x="7" y="8"/>
                    </a:lnTo>
                    <a:lnTo>
                      <a:pt x="1" y="17"/>
                    </a:lnTo>
                    <a:lnTo>
                      <a:pt x="0" y="25"/>
                    </a:lnTo>
                    <a:lnTo>
                      <a:pt x="11" y="38"/>
                    </a:lnTo>
                    <a:lnTo>
                      <a:pt x="23" y="35"/>
                    </a:lnTo>
                    <a:lnTo>
                      <a:pt x="29" y="25"/>
                    </a:lnTo>
                    <a:lnTo>
                      <a:pt x="27" y="15"/>
                    </a:lnTo>
                    <a:lnTo>
                      <a:pt x="25" y="4"/>
                    </a:lnTo>
                    <a:lnTo>
                      <a:pt x="25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A1F666F-F913-E37A-F39B-FC2C7AB474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46837" y="3600451"/>
                <a:ext cx="341312" cy="603250"/>
              </a:xfrm>
              <a:custGeom>
                <a:avLst/>
                <a:gdLst>
                  <a:gd name="T0" fmla="*/ 211 w 215"/>
                  <a:gd name="T1" fmla="*/ 90 h 380"/>
                  <a:gd name="T2" fmla="*/ 127 w 215"/>
                  <a:gd name="T3" fmla="*/ 46 h 380"/>
                  <a:gd name="T4" fmla="*/ 44 w 215"/>
                  <a:gd name="T5" fmla="*/ 0 h 380"/>
                  <a:gd name="T6" fmla="*/ 24 w 215"/>
                  <a:gd name="T7" fmla="*/ 13 h 380"/>
                  <a:gd name="T8" fmla="*/ 30 w 215"/>
                  <a:gd name="T9" fmla="*/ 49 h 380"/>
                  <a:gd name="T10" fmla="*/ 38 w 215"/>
                  <a:gd name="T11" fmla="*/ 56 h 380"/>
                  <a:gd name="T12" fmla="*/ 38 w 215"/>
                  <a:gd name="T13" fmla="*/ 63 h 380"/>
                  <a:gd name="T14" fmla="*/ 47 w 215"/>
                  <a:gd name="T15" fmla="*/ 72 h 380"/>
                  <a:gd name="T16" fmla="*/ 42 w 215"/>
                  <a:gd name="T17" fmla="*/ 82 h 380"/>
                  <a:gd name="T18" fmla="*/ 36 w 215"/>
                  <a:gd name="T19" fmla="*/ 130 h 380"/>
                  <a:gd name="T20" fmla="*/ 35 w 215"/>
                  <a:gd name="T21" fmla="*/ 161 h 380"/>
                  <a:gd name="T22" fmla="*/ 10 w 215"/>
                  <a:gd name="T23" fmla="*/ 184 h 380"/>
                  <a:gd name="T24" fmla="*/ 0 w 215"/>
                  <a:gd name="T25" fmla="*/ 215 h 380"/>
                  <a:gd name="T26" fmla="*/ 10 w 215"/>
                  <a:gd name="T27" fmla="*/ 223 h 380"/>
                  <a:gd name="T28" fmla="*/ 10 w 215"/>
                  <a:gd name="T29" fmla="*/ 239 h 380"/>
                  <a:gd name="T30" fmla="*/ 23 w 215"/>
                  <a:gd name="T31" fmla="*/ 240 h 380"/>
                  <a:gd name="T32" fmla="*/ 21 w 215"/>
                  <a:gd name="T33" fmla="*/ 250 h 380"/>
                  <a:gd name="T34" fmla="*/ 29 w 215"/>
                  <a:gd name="T35" fmla="*/ 266 h 380"/>
                  <a:gd name="T36" fmla="*/ 31 w 215"/>
                  <a:gd name="T37" fmla="*/ 281 h 380"/>
                  <a:gd name="T38" fmla="*/ 30 w 215"/>
                  <a:gd name="T39" fmla="*/ 298 h 380"/>
                  <a:gd name="T40" fmla="*/ 42 w 215"/>
                  <a:gd name="T41" fmla="*/ 319 h 380"/>
                  <a:gd name="T42" fmla="*/ 30 w 215"/>
                  <a:gd name="T43" fmla="*/ 318 h 380"/>
                  <a:gd name="T44" fmla="*/ 25 w 215"/>
                  <a:gd name="T45" fmla="*/ 320 h 380"/>
                  <a:gd name="T46" fmla="*/ 15 w 215"/>
                  <a:gd name="T47" fmla="*/ 318 h 380"/>
                  <a:gd name="T48" fmla="*/ 11 w 215"/>
                  <a:gd name="T49" fmla="*/ 329 h 380"/>
                  <a:gd name="T50" fmla="*/ 23 w 215"/>
                  <a:gd name="T51" fmla="*/ 342 h 380"/>
                  <a:gd name="T52" fmla="*/ 32 w 215"/>
                  <a:gd name="T53" fmla="*/ 347 h 380"/>
                  <a:gd name="T54" fmla="*/ 36 w 215"/>
                  <a:gd name="T55" fmla="*/ 356 h 380"/>
                  <a:gd name="T56" fmla="*/ 42 w 215"/>
                  <a:gd name="T57" fmla="*/ 373 h 380"/>
                  <a:gd name="T58" fmla="*/ 39 w 215"/>
                  <a:gd name="T59" fmla="*/ 380 h 380"/>
                  <a:gd name="T60" fmla="*/ 56 w 215"/>
                  <a:gd name="T61" fmla="*/ 378 h 380"/>
                  <a:gd name="T62" fmla="*/ 60 w 215"/>
                  <a:gd name="T63" fmla="*/ 371 h 380"/>
                  <a:gd name="T64" fmla="*/ 64 w 215"/>
                  <a:gd name="T65" fmla="*/ 372 h 380"/>
                  <a:gd name="T66" fmla="*/ 69 w 215"/>
                  <a:gd name="T67" fmla="*/ 378 h 380"/>
                  <a:gd name="T68" fmla="*/ 96 w 215"/>
                  <a:gd name="T69" fmla="*/ 369 h 380"/>
                  <a:gd name="T70" fmla="*/ 104 w 215"/>
                  <a:gd name="T71" fmla="*/ 359 h 380"/>
                  <a:gd name="T72" fmla="*/ 114 w 215"/>
                  <a:gd name="T73" fmla="*/ 351 h 380"/>
                  <a:gd name="T74" fmla="*/ 113 w 215"/>
                  <a:gd name="T75" fmla="*/ 342 h 380"/>
                  <a:gd name="T76" fmla="*/ 118 w 215"/>
                  <a:gd name="T77" fmla="*/ 341 h 380"/>
                  <a:gd name="T78" fmla="*/ 139 w 215"/>
                  <a:gd name="T79" fmla="*/ 342 h 380"/>
                  <a:gd name="T80" fmla="*/ 158 w 215"/>
                  <a:gd name="T81" fmla="*/ 331 h 380"/>
                  <a:gd name="T82" fmla="*/ 173 w 215"/>
                  <a:gd name="T83" fmla="*/ 305 h 380"/>
                  <a:gd name="T84" fmla="*/ 183 w 215"/>
                  <a:gd name="T85" fmla="*/ 296 h 380"/>
                  <a:gd name="T86" fmla="*/ 197 w 215"/>
                  <a:gd name="T87" fmla="*/ 291 h 380"/>
                  <a:gd name="T88" fmla="*/ 197 w 215"/>
                  <a:gd name="T89" fmla="*/ 286 h 380"/>
                  <a:gd name="T90" fmla="*/ 189 w 215"/>
                  <a:gd name="T91" fmla="*/ 279 h 380"/>
                  <a:gd name="T92" fmla="*/ 188 w 215"/>
                  <a:gd name="T93" fmla="*/ 265 h 380"/>
                  <a:gd name="T94" fmla="*/ 183 w 215"/>
                  <a:gd name="T95" fmla="*/ 256 h 380"/>
                  <a:gd name="T96" fmla="*/ 176 w 215"/>
                  <a:gd name="T97" fmla="*/ 257 h 380"/>
                  <a:gd name="T98" fmla="*/ 178 w 215"/>
                  <a:gd name="T99" fmla="*/ 248 h 380"/>
                  <a:gd name="T100" fmla="*/ 183 w 215"/>
                  <a:gd name="T101" fmla="*/ 238 h 380"/>
                  <a:gd name="T102" fmla="*/ 181 w 215"/>
                  <a:gd name="T103" fmla="*/ 229 h 380"/>
                  <a:gd name="T104" fmla="*/ 187 w 215"/>
                  <a:gd name="T105" fmla="*/ 221 h 380"/>
                  <a:gd name="T106" fmla="*/ 183 w 215"/>
                  <a:gd name="T107" fmla="*/ 216 h 380"/>
                  <a:gd name="T108" fmla="*/ 188 w 215"/>
                  <a:gd name="T109" fmla="*/ 201 h 380"/>
                  <a:gd name="T110" fmla="*/ 197 w 215"/>
                  <a:gd name="T111" fmla="*/ 184 h 380"/>
                  <a:gd name="T112" fmla="*/ 215 w 215"/>
                  <a:gd name="T113" fmla="*/ 185 h 380"/>
                  <a:gd name="T114" fmla="*/ 211 w 215"/>
                  <a:gd name="T115" fmla="*/ 90 h 380"/>
                  <a:gd name="T116" fmla="*/ 211 w 215"/>
                  <a:gd name="T117" fmla="*/ 90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5" h="380">
                    <a:moveTo>
                      <a:pt x="211" y="90"/>
                    </a:moveTo>
                    <a:lnTo>
                      <a:pt x="127" y="46"/>
                    </a:lnTo>
                    <a:lnTo>
                      <a:pt x="44" y="0"/>
                    </a:lnTo>
                    <a:lnTo>
                      <a:pt x="24" y="13"/>
                    </a:lnTo>
                    <a:lnTo>
                      <a:pt x="30" y="49"/>
                    </a:lnTo>
                    <a:lnTo>
                      <a:pt x="38" y="56"/>
                    </a:lnTo>
                    <a:lnTo>
                      <a:pt x="38" y="63"/>
                    </a:lnTo>
                    <a:lnTo>
                      <a:pt x="47" y="72"/>
                    </a:lnTo>
                    <a:lnTo>
                      <a:pt x="42" y="82"/>
                    </a:lnTo>
                    <a:lnTo>
                      <a:pt x="36" y="130"/>
                    </a:lnTo>
                    <a:lnTo>
                      <a:pt x="35" y="161"/>
                    </a:lnTo>
                    <a:lnTo>
                      <a:pt x="10" y="184"/>
                    </a:lnTo>
                    <a:lnTo>
                      <a:pt x="0" y="215"/>
                    </a:lnTo>
                    <a:lnTo>
                      <a:pt x="10" y="223"/>
                    </a:lnTo>
                    <a:lnTo>
                      <a:pt x="10" y="239"/>
                    </a:lnTo>
                    <a:lnTo>
                      <a:pt x="23" y="240"/>
                    </a:lnTo>
                    <a:lnTo>
                      <a:pt x="21" y="250"/>
                    </a:lnTo>
                    <a:lnTo>
                      <a:pt x="29" y="266"/>
                    </a:lnTo>
                    <a:lnTo>
                      <a:pt x="31" y="281"/>
                    </a:lnTo>
                    <a:lnTo>
                      <a:pt x="30" y="298"/>
                    </a:lnTo>
                    <a:lnTo>
                      <a:pt x="42" y="319"/>
                    </a:lnTo>
                    <a:lnTo>
                      <a:pt x="30" y="318"/>
                    </a:lnTo>
                    <a:lnTo>
                      <a:pt x="25" y="320"/>
                    </a:lnTo>
                    <a:lnTo>
                      <a:pt x="15" y="318"/>
                    </a:lnTo>
                    <a:lnTo>
                      <a:pt x="11" y="329"/>
                    </a:lnTo>
                    <a:lnTo>
                      <a:pt x="23" y="342"/>
                    </a:lnTo>
                    <a:lnTo>
                      <a:pt x="32" y="347"/>
                    </a:lnTo>
                    <a:lnTo>
                      <a:pt x="36" y="356"/>
                    </a:lnTo>
                    <a:lnTo>
                      <a:pt x="42" y="373"/>
                    </a:lnTo>
                    <a:lnTo>
                      <a:pt x="39" y="380"/>
                    </a:lnTo>
                    <a:lnTo>
                      <a:pt x="56" y="378"/>
                    </a:lnTo>
                    <a:lnTo>
                      <a:pt x="60" y="371"/>
                    </a:lnTo>
                    <a:lnTo>
                      <a:pt x="64" y="372"/>
                    </a:lnTo>
                    <a:lnTo>
                      <a:pt x="69" y="378"/>
                    </a:lnTo>
                    <a:lnTo>
                      <a:pt x="96" y="369"/>
                    </a:lnTo>
                    <a:lnTo>
                      <a:pt x="104" y="359"/>
                    </a:lnTo>
                    <a:lnTo>
                      <a:pt x="114" y="351"/>
                    </a:lnTo>
                    <a:lnTo>
                      <a:pt x="113" y="342"/>
                    </a:lnTo>
                    <a:lnTo>
                      <a:pt x="118" y="341"/>
                    </a:lnTo>
                    <a:lnTo>
                      <a:pt x="139" y="342"/>
                    </a:lnTo>
                    <a:lnTo>
                      <a:pt x="158" y="331"/>
                    </a:lnTo>
                    <a:lnTo>
                      <a:pt x="173" y="305"/>
                    </a:lnTo>
                    <a:lnTo>
                      <a:pt x="183" y="296"/>
                    </a:lnTo>
                    <a:lnTo>
                      <a:pt x="197" y="291"/>
                    </a:lnTo>
                    <a:lnTo>
                      <a:pt x="197" y="286"/>
                    </a:lnTo>
                    <a:lnTo>
                      <a:pt x="189" y="279"/>
                    </a:lnTo>
                    <a:lnTo>
                      <a:pt x="188" y="265"/>
                    </a:lnTo>
                    <a:lnTo>
                      <a:pt x="183" y="256"/>
                    </a:lnTo>
                    <a:lnTo>
                      <a:pt x="176" y="257"/>
                    </a:lnTo>
                    <a:lnTo>
                      <a:pt x="178" y="248"/>
                    </a:lnTo>
                    <a:lnTo>
                      <a:pt x="183" y="238"/>
                    </a:lnTo>
                    <a:lnTo>
                      <a:pt x="181" y="229"/>
                    </a:lnTo>
                    <a:lnTo>
                      <a:pt x="187" y="221"/>
                    </a:lnTo>
                    <a:lnTo>
                      <a:pt x="183" y="216"/>
                    </a:lnTo>
                    <a:lnTo>
                      <a:pt x="188" y="201"/>
                    </a:lnTo>
                    <a:lnTo>
                      <a:pt x="197" y="184"/>
                    </a:lnTo>
                    <a:lnTo>
                      <a:pt x="215" y="185"/>
                    </a:lnTo>
                    <a:lnTo>
                      <a:pt x="211" y="90"/>
                    </a:lnTo>
                    <a:lnTo>
                      <a:pt x="211" y="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753C7CC-F319-8B1F-7CFF-45080466BD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0750" y="4067176"/>
                <a:ext cx="63500" cy="192088"/>
              </a:xfrm>
              <a:custGeom>
                <a:avLst/>
                <a:gdLst>
                  <a:gd name="T0" fmla="*/ 19 w 40"/>
                  <a:gd name="T1" fmla="*/ 1 h 121"/>
                  <a:gd name="T2" fmla="*/ 0 w 40"/>
                  <a:gd name="T3" fmla="*/ 0 h 121"/>
                  <a:gd name="T4" fmla="*/ 0 w 40"/>
                  <a:gd name="T5" fmla="*/ 7 h 121"/>
                  <a:gd name="T6" fmla="*/ 8 w 40"/>
                  <a:gd name="T7" fmla="*/ 20 h 121"/>
                  <a:gd name="T8" fmla="*/ 8 w 40"/>
                  <a:gd name="T9" fmla="*/ 37 h 121"/>
                  <a:gd name="T10" fmla="*/ 10 w 40"/>
                  <a:gd name="T11" fmla="*/ 56 h 121"/>
                  <a:gd name="T12" fmla="*/ 15 w 40"/>
                  <a:gd name="T13" fmla="*/ 64 h 121"/>
                  <a:gd name="T14" fmla="*/ 11 w 40"/>
                  <a:gd name="T15" fmla="*/ 86 h 121"/>
                  <a:gd name="T16" fmla="*/ 13 w 40"/>
                  <a:gd name="T17" fmla="*/ 98 h 121"/>
                  <a:gd name="T18" fmla="*/ 18 w 40"/>
                  <a:gd name="T19" fmla="*/ 113 h 121"/>
                  <a:gd name="T20" fmla="*/ 22 w 40"/>
                  <a:gd name="T21" fmla="*/ 121 h 121"/>
                  <a:gd name="T22" fmla="*/ 40 w 40"/>
                  <a:gd name="T23" fmla="*/ 116 h 121"/>
                  <a:gd name="T24" fmla="*/ 34 w 40"/>
                  <a:gd name="T25" fmla="*/ 100 h 121"/>
                  <a:gd name="T26" fmla="*/ 35 w 40"/>
                  <a:gd name="T27" fmla="*/ 45 h 121"/>
                  <a:gd name="T28" fmla="*/ 31 w 40"/>
                  <a:gd name="T29" fmla="*/ 40 h 121"/>
                  <a:gd name="T30" fmla="*/ 30 w 40"/>
                  <a:gd name="T31" fmla="*/ 29 h 121"/>
                  <a:gd name="T32" fmla="*/ 23 w 40"/>
                  <a:gd name="T33" fmla="*/ 20 h 121"/>
                  <a:gd name="T34" fmla="*/ 16 w 40"/>
                  <a:gd name="T35" fmla="*/ 13 h 121"/>
                  <a:gd name="T36" fmla="*/ 19 w 40"/>
                  <a:gd name="T37" fmla="*/ 1 h 121"/>
                  <a:gd name="T38" fmla="*/ 19 w 40"/>
                  <a:gd name="T39" fmla="*/ 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0" h="121">
                    <a:moveTo>
                      <a:pt x="19" y="1"/>
                    </a:moveTo>
                    <a:lnTo>
                      <a:pt x="0" y="0"/>
                    </a:lnTo>
                    <a:lnTo>
                      <a:pt x="0" y="7"/>
                    </a:lnTo>
                    <a:lnTo>
                      <a:pt x="8" y="20"/>
                    </a:lnTo>
                    <a:lnTo>
                      <a:pt x="8" y="37"/>
                    </a:lnTo>
                    <a:lnTo>
                      <a:pt x="10" y="56"/>
                    </a:lnTo>
                    <a:lnTo>
                      <a:pt x="15" y="64"/>
                    </a:lnTo>
                    <a:lnTo>
                      <a:pt x="11" y="86"/>
                    </a:lnTo>
                    <a:lnTo>
                      <a:pt x="13" y="98"/>
                    </a:lnTo>
                    <a:lnTo>
                      <a:pt x="18" y="113"/>
                    </a:lnTo>
                    <a:lnTo>
                      <a:pt x="22" y="121"/>
                    </a:lnTo>
                    <a:lnTo>
                      <a:pt x="40" y="116"/>
                    </a:lnTo>
                    <a:lnTo>
                      <a:pt x="34" y="100"/>
                    </a:lnTo>
                    <a:lnTo>
                      <a:pt x="35" y="45"/>
                    </a:lnTo>
                    <a:lnTo>
                      <a:pt x="31" y="40"/>
                    </a:lnTo>
                    <a:lnTo>
                      <a:pt x="30" y="29"/>
                    </a:lnTo>
                    <a:lnTo>
                      <a:pt x="23" y="20"/>
                    </a:lnTo>
                    <a:lnTo>
                      <a:pt x="16" y="13"/>
                    </a:lnTo>
                    <a:lnTo>
                      <a:pt x="19" y="1"/>
                    </a:lnTo>
                    <a:lnTo>
                      <a:pt x="19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FB8A55D-FBFB-9015-CED6-DB27FC6FDE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8875" y="3073134"/>
                <a:ext cx="125412" cy="264059"/>
              </a:xfrm>
              <a:custGeom>
                <a:avLst/>
                <a:gdLst>
                  <a:gd name="T0" fmla="*/ 79 w 79"/>
                  <a:gd name="T1" fmla="*/ 102 h 168"/>
                  <a:gd name="T2" fmla="*/ 72 w 79"/>
                  <a:gd name="T3" fmla="*/ 98 h 168"/>
                  <a:gd name="T4" fmla="*/ 66 w 79"/>
                  <a:gd name="T5" fmla="*/ 87 h 168"/>
                  <a:gd name="T6" fmla="*/ 56 w 79"/>
                  <a:gd name="T7" fmla="*/ 86 h 168"/>
                  <a:gd name="T8" fmla="*/ 51 w 79"/>
                  <a:gd name="T9" fmla="*/ 73 h 168"/>
                  <a:gd name="T10" fmla="*/ 64 w 79"/>
                  <a:gd name="T11" fmla="*/ 61 h 168"/>
                  <a:gd name="T12" fmla="*/ 66 w 79"/>
                  <a:gd name="T13" fmla="*/ 41 h 168"/>
                  <a:gd name="T14" fmla="*/ 59 w 79"/>
                  <a:gd name="T15" fmla="*/ 35 h 168"/>
                  <a:gd name="T16" fmla="*/ 59 w 79"/>
                  <a:gd name="T17" fmla="*/ 24 h 168"/>
                  <a:gd name="T18" fmla="*/ 68 w 79"/>
                  <a:gd name="T19" fmla="*/ 12 h 168"/>
                  <a:gd name="T20" fmla="*/ 66 w 79"/>
                  <a:gd name="T21" fmla="*/ 7 h 168"/>
                  <a:gd name="T22" fmla="*/ 50 w 79"/>
                  <a:gd name="T23" fmla="*/ 15 h 168"/>
                  <a:gd name="T24" fmla="*/ 50 w 79"/>
                  <a:gd name="T25" fmla="*/ 3 h 168"/>
                  <a:gd name="T26" fmla="*/ 36 w 79"/>
                  <a:gd name="T27" fmla="*/ 0 h 168"/>
                  <a:gd name="T28" fmla="*/ 16 w 79"/>
                  <a:gd name="T29" fmla="*/ 11 h 168"/>
                  <a:gd name="T30" fmla="*/ 12 w 79"/>
                  <a:gd name="T31" fmla="*/ 23 h 168"/>
                  <a:gd name="T32" fmla="*/ 16 w 79"/>
                  <a:gd name="T33" fmla="*/ 46 h 168"/>
                  <a:gd name="T34" fmla="*/ 12 w 79"/>
                  <a:gd name="T35" fmla="*/ 66 h 168"/>
                  <a:gd name="T36" fmla="*/ 0 w 79"/>
                  <a:gd name="T37" fmla="*/ 79 h 168"/>
                  <a:gd name="T38" fmla="*/ 2 w 79"/>
                  <a:gd name="T39" fmla="*/ 97 h 168"/>
                  <a:gd name="T40" fmla="*/ 18 w 79"/>
                  <a:gd name="T41" fmla="*/ 112 h 168"/>
                  <a:gd name="T42" fmla="*/ 18 w 79"/>
                  <a:gd name="T43" fmla="*/ 117 h 168"/>
                  <a:gd name="T44" fmla="*/ 32 w 79"/>
                  <a:gd name="T45" fmla="*/ 126 h 168"/>
                  <a:gd name="T46" fmla="*/ 41 w 79"/>
                  <a:gd name="T47" fmla="*/ 168 h 168"/>
                  <a:gd name="T48" fmla="*/ 51 w 79"/>
                  <a:gd name="T49" fmla="*/ 164 h 168"/>
                  <a:gd name="T50" fmla="*/ 52 w 79"/>
                  <a:gd name="T51" fmla="*/ 154 h 168"/>
                  <a:gd name="T52" fmla="*/ 49 w 79"/>
                  <a:gd name="T53" fmla="*/ 143 h 168"/>
                  <a:gd name="T54" fmla="*/ 63 w 79"/>
                  <a:gd name="T55" fmla="*/ 134 h 168"/>
                  <a:gd name="T56" fmla="*/ 69 w 79"/>
                  <a:gd name="T57" fmla="*/ 126 h 168"/>
                  <a:gd name="T58" fmla="*/ 79 w 79"/>
                  <a:gd name="T59" fmla="*/ 120 h 168"/>
                  <a:gd name="T60" fmla="*/ 79 w 79"/>
                  <a:gd name="T61" fmla="*/ 102 h 168"/>
                  <a:gd name="T62" fmla="*/ 79 w 79"/>
                  <a:gd name="T63" fmla="*/ 10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9" h="168">
                    <a:moveTo>
                      <a:pt x="79" y="102"/>
                    </a:moveTo>
                    <a:lnTo>
                      <a:pt x="72" y="98"/>
                    </a:lnTo>
                    <a:lnTo>
                      <a:pt x="66" y="87"/>
                    </a:lnTo>
                    <a:lnTo>
                      <a:pt x="56" y="86"/>
                    </a:lnTo>
                    <a:lnTo>
                      <a:pt x="51" y="73"/>
                    </a:lnTo>
                    <a:lnTo>
                      <a:pt x="64" y="61"/>
                    </a:lnTo>
                    <a:lnTo>
                      <a:pt x="66" y="41"/>
                    </a:lnTo>
                    <a:lnTo>
                      <a:pt x="59" y="35"/>
                    </a:lnTo>
                    <a:lnTo>
                      <a:pt x="59" y="24"/>
                    </a:lnTo>
                    <a:lnTo>
                      <a:pt x="68" y="12"/>
                    </a:lnTo>
                    <a:lnTo>
                      <a:pt x="66" y="7"/>
                    </a:lnTo>
                    <a:lnTo>
                      <a:pt x="50" y="15"/>
                    </a:lnTo>
                    <a:lnTo>
                      <a:pt x="50" y="3"/>
                    </a:lnTo>
                    <a:lnTo>
                      <a:pt x="36" y="0"/>
                    </a:lnTo>
                    <a:lnTo>
                      <a:pt x="16" y="11"/>
                    </a:lnTo>
                    <a:lnTo>
                      <a:pt x="12" y="23"/>
                    </a:lnTo>
                    <a:lnTo>
                      <a:pt x="16" y="46"/>
                    </a:lnTo>
                    <a:lnTo>
                      <a:pt x="12" y="66"/>
                    </a:lnTo>
                    <a:lnTo>
                      <a:pt x="0" y="79"/>
                    </a:lnTo>
                    <a:lnTo>
                      <a:pt x="2" y="97"/>
                    </a:lnTo>
                    <a:lnTo>
                      <a:pt x="18" y="112"/>
                    </a:lnTo>
                    <a:lnTo>
                      <a:pt x="18" y="117"/>
                    </a:lnTo>
                    <a:lnTo>
                      <a:pt x="32" y="126"/>
                    </a:lnTo>
                    <a:lnTo>
                      <a:pt x="41" y="168"/>
                    </a:lnTo>
                    <a:lnTo>
                      <a:pt x="51" y="164"/>
                    </a:lnTo>
                    <a:lnTo>
                      <a:pt x="52" y="154"/>
                    </a:lnTo>
                    <a:lnTo>
                      <a:pt x="49" y="143"/>
                    </a:lnTo>
                    <a:lnTo>
                      <a:pt x="63" y="134"/>
                    </a:lnTo>
                    <a:lnTo>
                      <a:pt x="69" y="126"/>
                    </a:lnTo>
                    <a:lnTo>
                      <a:pt x="79" y="120"/>
                    </a:lnTo>
                    <a:lnTo>
                      <a:pt x="79" y="102"/>
                    </a:lnTo>
                    <a:lnTo>
                      <a:pt x="79" y="10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82F2327-DC0E-2506-3278-D2D6C0416D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5000" y="4521201"/>
                <a:ext cx="354012" cy="404813"/>
              </a:xfrm>
              <a:custGeom>
                <a:avLst/>
                <a:gdLst>
                  <a:gd name="T0" fmla="*/ 18 w 223"/>
                  <a:gd name="T1" fmla="*/ 3 h 255"/>
                  <a:gd name="T2" fmla="*/ 26 w 223"/>
                  <a:gd name="T3" fmla="*/ 30 h 255"/>
                  <a:gd name="T4" fmla="*/ 20 w 223"/>
                  <a:gd name="T5" fmla="*/ 33 h 255"/>
                  <a:gd name="T6" fmla="*/ 26 w 223"/>
                  <a:gd name="T7" fmla="*/ 48 h 255"/>
                  <a:gd name="T8" fmla="*/ 20 w 223"/>
                  <a:gd name="T9" fmla="*/ 61 h 255"/>
                  <a:gd name="T10" fmla="*/ 4 w 223"/>
                  <a:gd name="T11" fmla="*/ 82 h 255"/>
                  <a:gd name="T12" fmla="*/ 0 w 223"/>
                  <a:gd name="T13" fmla="*/ 92 h 255"/>
                  <a:gd name="T14" fmla="*/ 4 w 223"/>
                  <a:gd name="T15" fmla="*/ 106 h 255"/>
                  <a:gd name="T16" fmla="*/ 3 w 223"/>
                  <a:gd name="T17" fmla="*/ 125 h 255"/>
                  <a:gd name="T18" fmla="*/ 21 w 223"/>
                  <a:gd name="T19" fmla="*/ 155 h 255"/>
                  <a:gd name="T20" fmla="*/ 31 w 223"/>
                  <a:gd name="T21" fmla="*/ 179 h 255"/>
                  <a:gd name="T22" fmla="*/ 41 w 223"/>
                  <a:gd name="T23" fmla="*/ 185 h 255"/>
                  <a:gd name="T24" fmla="*/ 65 w 223"/>
                  <a:gd name="T25" fmla="*/ 196 h 255"/>
                  <a:gd name="T26" fmla="*/ 89 w 223"/>
                  <a:gd name="T27" fmla="*/ 206 h 255"/>
                  <a:gd name="T28" fmla="*/ 91 w 223"/>
                  <a:gd name="T29" fmla="*/ 201 h 255"/>
                  <a:gd name="T30" fmla="*/ 102 w 223"/>
                  <a:gd name="T31" fmla="*/ 240 h 255"/>
                  <a:gd name="T32" fmla="*/ 110 w 223"/>
                  <a:gd name="T33" fmla="*/ 249 h 255"/>
                  <a:gd name="T34" fmla="*/ 142 w 223"/>
                  <a:gd name="T35" fmla="*/ 255 h 255"/>
                  <a:gd name="T36" fmla="*/ 162 w 223"/>
                  <a:gd name="T37" fmla="*/ 251 h 255"/>
                  <a:gd name="T38" fmla="*/ 182 w 223"/>
                  <a:gd name="T39" fmla="*/ 244 h 255"/>
                  <a:gd name="T40" fmla="*/ 223 w 223"/>
                  <a:gd name="T41" fmla="*/ 221 h 255"/>
                  <a:gd name="T42" fmla="*/ 215 w 223"/>
                  <a:gd name="T43" fmla="*/ 216 h 255"/>
                  <a:gd name="T44" fmla="*/ 200 w 223"/>
                  <a:gd name="T45" fmla="*/ 178 h 255"/>
                  <a:gd name="T46" fmla="*/ 200 w 223"/>
                  <a:gd name="T47" fmla="*/ 159 h 255"/>
                  <a:gd name="T48" fmla="*/ 206 w 223"/>
                  <a:gd name="T49" fmla="*/ 139 h 255"/>
                  <a:gd name="T50" fmla="*/ 192 w 223"/>
                  <a:gd name="T51" fmla="*/ 116 h 255"/>
                  <a:gd name="T52" fmla="*/ 172 w 223"/>
                  <a:gd name="T53" fmla="*/ 63 h 255"/>
                  <a:gd name="T54" fmla="*/ 96 w 223"/>
                  <a:gd name="T55" fmla="*/ 2 h 255"/>
                  <a:gd name="T56" fmla="*/ 85 w 223"/>
                  <a:gd name="T57" fmla="*/ 12 h 255"/>
                  <a:gd name="T58" fmla="*/ 86 w 223"/>
                  <a:gd name="T59" fmla="*/ 30 h 255"/>
                  <a:gd name="T60" fmla="*/ 71 w 223"/>
                  <a:gd name="T61" fmla="*/ 33 h 255"/>
                  <a:gd name="T62" fmla="*/ 50 w 223"/>
                  <a:gd name="T63" fmla="*/ 41 h 255"/>
                  <a:gd name="T64" fmla="*/ 48 w 223"/>
                  <a:gd name="T65" fmla="*/ 15 h 255"/>
                  <a:gd name="T66" fmla="*/ 49 w 223"/>
                  <a:gd name="T67" fmla="*/ 1 h 255"/>
                  <a:gd name="T68" fmla="*/ 26 w 223"/>
                  <a:gd name="T69" fmla="*/ 0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23" h="255">
                    <a:moveTo>
                      <a:pt x="26" y="0"/>
                    </a:moveTo>
                    <a:lnTo>
                      <a:pt x="18" y="3"/>
                    </a:lnTo>
                    <a:lnTo>
                      <a:pt x="27" y="16"/>
                    </a:lnTo>
                    <a:lnTo>
                      <a:pt x="26" y="30"/>
                    </a:lnTo>
                    <a:lnTo>
                      <a:pt x="20" y="33"/>
                    </a:lnTo>
                    <a:lnTo>
                      <a:pt x="20" y="33"/>
                    </a:lnTo>
                    <a:lnTo>
                      <a:pt x="21" y="43"/>
                    </a:lnTo>
                    <a:lnTo>
                      <a:pt x="26" y="48"/>
                    </a:lnTo>
                    <a:lnTo>
                      <a:pt x="26" y="56"/>
                    </a:lnTo>
                    <a:lnTo>
                      <a:pt x="20" y="61"/>
                    </a:lnTo>
                    <a:lnTo>
                      <a:pt x="12" y="73"/>
                    </a:lnTo>
                    <a:lnTo>
                      <a:pt x="4" y="82"/>
                    </a:lnTo>
                    <a:lnTo>
                      <a:pt x="1" y="82"/>
                    </a:lnTo>
                    <a:lnTo>
                      <a:pt x="0" y="92"/>
                    </a:lnTo>
                    <a:lnTo>
                      <a:pt x="5" y="96"/>
                    </a:lnTo>
                    <a:lnTo>
                      <a:pt x="4" y="106"/>
                    </a:lnTo>
                    <a:lnTo>
                      <a:pt x="8" y="115"/>
                    </a:lnTo>
                    <a:lnTo>
                      <a:pt x="3" y="125"/>
                    </a:lnTo>
                    <a:lnTo>
                      <a:pt x="20" y="141"/>
                    </a:lnTo>
                    <a:lnTo>
                      <a:pt x="21" y="155"/>
                    </a:lnTo>
                    <a:lnTo>
                      <a:pt x="31" y="179"/>
                    </a:lnTo>
                    <a:lnTo>
                      <a:pt x="31" y="179"/>
                    </a:lnTo>
                    <a:lnTo>
                      <a:pt x="32" y="180"/>
                    </a:lnTo>
                    <a:lnTo>
                      <a:pt x="41" y="185"/>
                    </a:lnTo>
                    <a:lnTo>
                      <a:pt x="54" y="188"/>
                    </a:lnTo>
                    <a:lnTo>
                      <a:pt x="65" y="196"/>
                    </a:lnTo>
                    <a:lnTo>
                      <a:pt x="85" y="199"/>
                    </a:lnTo>
                    <a:lnTo>
                      <a:pt x="89" y="206"/>
                    </a:lnTo>
                    <a:lnTo>
                      <a:pt x="89" y="206"/>
                    </a:lnTo>
                    <a:lnTo>
                      <a:pt x="91" y="201"/>
                    </a:lnTo>
                    <a:lnTo>
                      <a:pt x="101" y="214"/>
                    </a:lnTo>
                    <a:lnTo>
                      <a:pt x="102" y="240"/>
                    </a:lnTo>
                    <a:lnTo>
                      <a:pt x="110" y="248"/>
                    </a:lnTo>
                    <a:lnTo>
                      <a:pt x="110" y="249"/>
                    </a:lnTo>
                    <a:lnTo>
                      <a:pt x="117" y="248"/>
                    </a:lnTo>
                    <a:lnTo>
                      <a:pt x="142" y="255"/>
                    </a:lnTo>
                    <a:lnTo>
                      <a:pt x="147" y="252"/>
                    </a:lnTo>
                    <a:lnTo>
                      <a:pt x="162" y="251"/>
                    </a:lnTo>
                    <a:lnTo>
                      <a:pt x="169" y="244"/>
                    </a:lnTo>
                    <a:lnTo>
                      <a:pt x="182" y="244"/>
                    </a:lnTo>
                    <a:lnTo>
                      <a:pt x="205" y="235"/>
                    </a:lnTo>
                    <a:lnTo>
                      <a:pt x="223" y="221"/>
                    </a:lnTo>
                    <a:lnTo>
                      <a:pt x="223" y="221"/>
                    </a:lnTo>
                    <a:lnTo>
                      <a:pt x="215" y="216"/>
                    </a:lnTo>
                    <a:lnTo>
                      <a:pt x="207" y="192"/>
                    </a:lnTo>
                    <a:lnTo>
                      <a:pt x="200" y="178"/>
                    </a:lnTo>
                    <a:lnTo>
                      <a:pt x="201" y="166"/>
                    </a:lnTo>
                    <a:lnTo>
                      <a:pt x="200" y="159"/>
                    </a:lnTo>
                    <a:lnTo>
                      <a:pt x="207" y="144"/>
                    </a:lnTo>
                    <a:lnTo>
                      <a:pt x="206" y="139"/>
                    </a:lnTo>
                    <a:lnTo>
                      <a:pt x="193" y="130"/>
                    </a:lnTo>
                    <a:lnTo>
                      <a:pt x="192" y="116"/>
                    </a:lnTo>
                    <a:lnTo>
                      <a:pt x="202" y="87"/>
                    </a:lnTo>
                    <a:lnTo>
                      <a:pt x="172" y="63"/>
                    </a:lnTo>
                    <a:lnTo>
                      <a:pt x="171" y="5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85" y="12"/>
                    </a:lnTo>
                    <a:lnTo>
                      <a:pt x="78" y="22"/>
                    </a:lnTo>
                    <a:lnTo>
                      <a:pt x="86" y="30"/>
                    </a:lnTo>
                    <a:lnTo>
                      <a:pt x="74" y="37"/>
                    </a:lnTo>
                    <a:lnTo>
                      <a:pt x="71" y="33"/>
                    </a:lnTo>
                    <a:lnTo>
                      <a:pt x="59" y="35"/>
                    </a:lnTo>
                    <a:lnTo>
                      <a:pt x="50" y="41"/>
                    </a:lnTo>
                    <a:lnTo>
                      <a:pt x="44" y="31"/>
                    </a:lnTo>
                    <a:lnTo>
                      <a:pt x="48" y="15"/>
                    </a:lnTo>
                    <a:lnTo>
                      <a:pt x="49" y="1"/>
                    </a:lnTo>
                    <a:lnTo>
                      <a:pt x="49" y="1"/>
                    </a:lnTo>
                    <a:lnTo>
                      <a:pt x="49" y="1"/>
                    </a:lnTo>
                    <a:lnTo>
                      <a:pt x="26" y="0"/>
                    </a:lnTo>
                    <a:lnTo>
                      <a:pt x="2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91910E4-52AF-FE8E-F384-01BF86566E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6587" y="4322763"/>
                <a:ext cx="180975" cy="214313"/>
              </a:xfrm>
              <a:custGeom>
                <a:avLst/>
                <a:gdLst>
                  <a:gd name="T0" fmla="*/ 92 w 114"/>
                  <a:gd name="T1" fmla="*/ 0 h 135"/>
                  <a:gd name="T2" fmla="*/ 80 w 114"/>
                  <a:gd name="T3" fmla="*/ 11 h 135"/>
                  <a:gd name="T4" fmla="*/ 65 w 114"/>
                  <a:gd name="T5" fmla="*/ 11 h 135"/>
                  <a:gd name="T6" fmla="*/ 48 w 114"/>
                  <a:gd name="T7" fmla="*/ 16 h 135"/>
                  <a:gd name="T8" fmla="*/ 35 w 114"/>
                  <a:gd name="T9" fmla="*/ 11 h 135"/>
                  <a:gd name="T10" fmla="*/ 26 w 114"/>
                  <a:gd name="T11" fmla="*/ 17 h 135"/>
                  <a:gd name="T12" fmla="*/ 26 w 114"/>
                  <a:gd name="T13" fmla="*/ 17 h 135"/>
                  <a:gd name="T14" fmla="*/ 25 w 114"/>
                  <a:gd name="T15" fmla="*/ 45 h 135"/>
                  <a:gd name="T16" fmla="*/ 34 w 114"/>
                  <a:gd name="T17" fmla="*/ 48 h 135"/>
                  <a:gd name="T18" fmla="*/ 26 w 114"/>
                  <a:gd name="T19" fmla="*/ 57 h 135"/>
                  <a:gd name="T20" fmla="*/ 19 w 114"/>
                  <a:gd name="T21" fmla="*/ 63 h 135"/>
                  <a:gd name="T22" fmla="*/ 11 w 114"/>
                  <a:gd name="T23" fmla="*/ 76 h 135"/>
                  <a:gd name="T24" fmla="*/ 6 w 114"/>
                  <a:gd name="T25" fmla="*/ 87 h 135"/>
                  <a:gd name="T26" fmla="*/ 5 w 114"/>
                  <a:gd name="T27" fmla="*/ 106 h 135"/>
                  <a:gd name="T28" fmla="*/ 0 w 114"/>
                  <a:gd name="T29" fmla="*/ 115 h 135"/>
                  <a:gd name="T30" fmla="*/ 0 w 114"/>
                  <a:gd name="T31" fmla="*/ 133 h 135"/>
                  <a:gd name="T32" fmla="*/ 5 w 114"/>
                  <a:gd name="T33" fmla="*/ 135 h 135"/>
                  <a:gd name="T34" fmla="*/ 17 w 114"/>
                  <a:gd name="T35" fmla="*/ 128 h 135"/>
                  <a:gd name="T36" fmla="*/ 25 w 114"/>
                  <a:gd name="T37" fmla="*/ 125 h 135"/>
                  <a:gd name="T38" fmla="*/ 48 w 114"/>
                  <a:gd name="T39" fmla="*/ 126 h 135"/>
                  <a:gd name="T40" fmla="*/ 48 w 114"/>
                  <a:gd name="T41" fmla="*/ 126 h 135"/>
                  <a:gd name="T42" fmla="*/ 47 w 114"/>
                  <a:gd name="T43" fmla="*/ 116 h 135"/>
                  <a:gd name="T44" fmla="*/ 56 w 114"/>
                  <a:gd name="T45" fmla="*/ 102 h 135"/>
                  <a:gd name="T46" fmla="*/ 69 w 114"/>
                  <a:gd name="T47" fmla="*/ 98 h 135"/>
                  <a:gd name="T48" fmla="*/ 79 w 114"/>
                  <a:gd name="T49" fmla="*/ 93 h 135"/>
                  <a:gd name="T50" fmla="*/ 90 w 114"/>
                  <a:gd name="T51" fmla="*/ 98 h 135"/>
                  <a:gd name="T52" fmla="*/ 91 w 114"/>
                  <a:gd name="T53" fmla="*/ 99 h 135"/>
                  <a:gd name="T54" fmla="*/ 91 w 114"/>
                  <a:gd name="T55" fmla="*/ 98 h 135"/>
                  <a:gd name="T56" fmla="*/ 96 w 114"/>
                  <a:gd name="T57" fmla="*/ 89 h 135"/>
                  <a:gd name="T58" fmla="*/ 107 w 114"/>
                  <a:gd name="T59" fmla="*/ 73 h 135"/>
                  <a:gd name="T60" fmla="*/ 114 w 114"/>
                  <a:gd name="T61" fmla="*/ 56 h 135"/>
                  <a:gd name="T62" fmla="*/ 105 w 114"/>
                  <a:gd name="T63" fmla="*/ 28 h 135"/>
                  <a:gd name="T64" fmla="*/ 102 w 114"/>
                  <a:gd name="T65" fmla="*/ 16 h 135"/>
                  <a:gd name="T66" fmla="*/ 92 w 114"/>
                  <a:gd name="T67" fmla="*/ 0 h 135"/>
                  <a:gd name="T68" fmla="*/ 92 w 114"/>
                  <a:gd name="T69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35">
                    <a:moveTo>
                      <a:pt x="92" y="0"/>
                    </a:moveTo>
                    <a:lnTo>
                      <a:pt x="80" y="11"/>
                    </a:lnTo>
                    <a:lnTo>
                      <a:pt x="65" y="11"/>
                    </a:lnTo>
                    <a:lnTo>
                      <a:pt x="48" y="16"/>
                    </a:lnTo>
                    <a:lnTo>
                      <a:pt x="35" y="11"/>
                    </a:lnTo>
                    <a:lnTo>
                      <a:pt x="26" y="17"/>
                    </a:lnTo>
                    <a:lnTo>
                      <a:pt x="26" y="17"/>
                    </a:lnTo>
                    <a:lnTo>
                      <a:pt x="25" y="45"/>
                    </a:lnTo>
                    <a:lnTo>
                      <a:pt x="34" y="48"/>
                    </a:lnTo>
                    <a:lnTo>
                      <a:pt x="26" y="57"/>
                    </a:lnTo>
                    <a:lnTo>
                      <a:pt x="19" y="63"/>
                    </a:lnTo>
                    <a:lnTo>
                      <a:pt x="11" y="76"/>
                    </a:lnTo>
                    <a:lnTo>
                      <a:pt x="6" y="87"/>
                    </a:lnTo>
                    <a:lnTo>
                      <a:pt x="5" y="106"/>
                    </a:lnTo>
                    <a:lnTo>
                      <a:pt x="0" y="115"/>
                    </a:lnTo>
                    <a:lnTo>
                      <a:pt x="0" y="133"/>
                    </a:lnTo>
                    <a:lnTo>
                      <a:pt x="5" y="135"/>
                    </a:lnTo>
                    <a:lnTo>
                      <a:pt x="17" y="128"/>
                    </a:lnTo>
                    <a:lnTo>
                      <a:pt x="25" y="125"/>
                    </a:lnTo>
                    <a:lnTo>
                      <a:pt x="48" y="126"/>
                    </a:lnTo>
                    <a:lnTo>
                      <a:pt x="48" y="126"/>
                    </a:lnTo>
                    <a:lnTo>
                      <a:pt x="47" y="116"/>
                    </a:lnTo>
                    <a:lnTo>
                      <a:pt x="56" y="102"/>
                    </a:lnTo>
                    <a:lnTo>
                      <a:pt x="69" y="98"/>
                    </a:lnTo>
                    <a:lnTo>
                      <a:pt x="79" y="93"/>
                    </a:lnTo>
                    <a:lnTo>
                      <a:pt x="90" y="98"/>
                    </a:lnTo>
                    <a:lnTo>
                      <a:pt x="91" y="99"/>
                    </a:lnTo>
                    <a:lnTo>
                      <a:pt x="91" y="98"/>
                    </a:lnTo>
                    <a:lnTo>
                      <a:pt x="96" y="89"/>
                    </a:lnTo>
                    <a:lnTo>
                      <a:pt x="107" y="73"/>
                    </a:lnTo>
                    <a:lnTo>
                      <a:pt x="114" y="56"/>
                    </a:lnTo>
                    <a:lnTo>
                      <a:pt x="105" y="28"/>
                    </a:lnTo>
                    <a:lnTo>
                      <a:pt x="102" y="16"/>
                    </a:lnTo>
                    <a:lnTo>
                      <a:pt x="92" y="0"/>
                    </a:lnTo>
                    <a:lnTo>
                      <a:pt x="9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8693571-8BFF-F4FD-60E1-BE66D27E25D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26212" y="5316538"/>
                <a:ext cx="534987" cy="481013"/>
              </a:xfrm>
              <a:custGeom>
                <a:avLst/>
                <a:gdLst>
                  <a:gd name="T0" fmla="*/ 299 w 337"/>
                  <a:gd name="T1" fmla="*/ 1 h 303"/>
                  <a:gd name="T2" fmla="*/ 282 w 337"/>
                  <a:gd name="T3" fmla="*/ 0 h 303"/>
                  <a:gd name="T4" fmla="*/ 244 w 337"/>
                  <a:gd name="T5" fmla="*/ 18 h 303"/>
                  <a:gd name="T6" fmla="*/ 217 w 337"/>
                  <a:gd name="T7" fmla="*/ 51 h 303"/>
                  <a:gd name="T8" fmla="*/ 200 w 337"/>
                  <a:gd name="T9" fmla="*/ 62 h 303"/>
                  <a:gd name="T10" fmla="*/ 193 w 337"/>
                  <a:gd name="T11" fmla="*/ 80 h 303"/>
                  <a:gd name="T12" fmla="*/ 163 w 337"/>
                  <a:gd name="T13" fmla="*/ 85 h 303"/>
                  <a:gd name="T14" fmla="*/ 145 w 337"/>
                  <a:gd name="T15" fmla="*/ 76 h 303"/>
                  <a:gd name="T16" fmla="*/ 130 w 337"/>
                  <a:gd name="T17" fmla="*/ 92 h 303"/>
                  <a:gd name="T18" fmla="*/ 109 w 337"/>
                  <a:gd name="T19" fmla="*/ 110 h 303"/>
                  <a:gd name="T20" fmla="*/ 90 w 337"/>
                  <a:gd name="T21" fmla="*/ 104 h 303"/>
                  <a:gd name="T22" fmla="*/ 81 w 337"/>
                  <a:gd name="T23" fmla="*/ 67 h 303"/>
                  <a:gd name="T24" fmla="*/ 72 w 337"/>
                  <a:gd name="T25" fmla="*/ 151 h 303"/>
                  <a:gd name="T26" fmla="*/ 42 w 337"/>
                  <a:gd name="T27" fmla="*/ 165 h 303"/>
                  <a:gd name="T28" fmla="*/ 21 w 337"/>
                  <a:gd name="T29" fmla="*/ 159 h 303"/>
                  <a:gd name="T30" fmla="*/ 10 w 337"/>
                  <a:gd name="T31" fmla="*/ 142 h 303"/>
                  <a:gd name="T32" fmla="*/ 13 w 337"/>
                  <a:gd name="T33" fmla="*/ 185 h 303"/>
                  <a:gd name="T34" fmla="*/ 22 w 337"/>
                  <a:gd name="T35" fmla="*/ 205 h 303"/>
                  <a:gd name="T36" fmla="*/ 34 w 337"/>
                  <a:gd name="T37" fmla="*/ 246 h 303"/>
                  <a:gd name="T38" fmla="*/ 33 w 337"/>
                  <a:gd name="T39" fmla="*/ 265 h 303"/>
                  <a:gd name="T40" fmla="*/ 34 w 337"/>
                  <a:gd name="T41" fmla="*/ 286 h 303"/>
                  <a:gd name="T42" fmla="*/ 43 w 337"/>
                  <a:gd name="T43" fmla="*/ 293 h 303"/>
                  <a:gd name="T44" fmla="*/ 58 w 337"/>
                  <a:gd name="T45" fmla="*/ 303 h 303"/>
                  <a:gd name="T46" fmla="*/ 79 w 337"/>
                  <a:gd name="T47" fmla="*/ 292 h 303"/>
                  <a:gd name="T48" fmla="*/ 118 w 337"/>
                  <a:gd name="T49" fmla="*/ 279 h 303"/>
                  <a:gd name="T50" fmla="*/ 138 w 337"/>
                  <a:gd name="T51" fmla="*/ 277 h 303"/>
                  <a:gd name="T52" fmla="*/ 170 w 337"/>
                  <a:gd name="T53" fmla="*/ 277 h 303"/>
                  <a:gd name="T54" fmla="*/ 185 w 337"/>
                  <a:gd name="T55" fmla="*/ 275 h 303"/>
                  <a:gd name="T56" fmla="*/ 217 w 337"/>
                  <a:gd name="T57" fmla="*/ 264 h 303"/>
                  <a:gd name="T58" fmla="*/ 247 w 337"/>
                  <a:gd name="T59" fmla="*/ 239 h 303"/>
                  <a:gd name="T60" fmla="*/ 286 w 337"/>
                  <a:gd name="T61" fmla="*/ 198 h 303"/>
                  <a:gd name="T62" fmla="*/ 302 w 337"/>
                  <a:gd name="T63" fmla="*/ 174 h 303"/>
                  <a:gd name="T64" fmla="*/ 320 w 337"/>
                  <a:gd name="T65" fmla="*/ 158 h 303"/>
                  <a:gd name="T66" fmla="*/ 330 w 337"/>
                  <a:gd name="T67" fmla="*/ 128 h 303"/>
                  <a:gd name="T68" fmla="*/ 322 w 337"/>
                  <a:gd name="T69" fmla="*/ 110 h 303"/>
                  <a:gd name="T70" fmla="*/ 304 w 337"/>
                  <a:gd name="T71" fmla="*/ 123 h 303"/>
                  <a:gd name="T72" fmla="*/ 294 w 337"/>
                  <a:gd name="T73" fmla="*/ 102 h 303"/>
                  <a:gd name="T74" fmla="*/ 302 w 337"/>
                  <a:gd name="T75" fmla="*/ 87 h 303"/>
                  <a:gd name="T76" fmla="*/ 318 w 337"/>
                  <a:gd name="T77" fmla="*/ 89 h 303"/>
                  <a:gd name="T78" fmla="*/ 322 w 337"/>
                  <a:gd name="T79" fmla="*/ 54 h 303"/>
                  <a:gd name="T80" fmla="*/ 310 w 337"/>
                  <a:gd name="T81" fmla="*/ 4 h 303"/>
                  <a:gd name="T82" fmla="*/ 234 w 337"/>
                  <a:gd name="T83" fmla="*/ 201 h 303"/>
                  <a:gd name="T84" fmla="*/ 214 w 337"/>
                  <a:gd name="T85" fmla="*/ 185 h 303"/>
                  <a:gd name="T86" fmla="*/ 237 w 337"/>
                  <a:gd name="T87" fmla="*/ 161 h 303"/>
                  <a:gd name="T88" fmla="*/ 255 w 337"/>
                  <a:gd name="T89" fmla="*/ 163 h 303"/>
                  <a:gd name="T90" fmla="*/ 255 w 337"/>
                  <a:gd name="T91" fmla="*/ 182 h 303"/>
                  <a:gd name="T92" fmla="*/ 239 w 337"/>
                  <a:gd name="T93" fmla="*/ 193 h 303"/>
                  <a:gd name="T94" fmla="*/ 234 w 337"/>
                  <a:gd name="T95" fmla="*/ 201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37" h="303">
                    <a:moveTo>
                      <a:pt x="310" y="4"/>
                    </a:moveTo>
                    <a:lnTo>
                      <a:pt x="299" y="1"/>
                    </a:lnTo>
                    <a:lnTo>
                      <a:pt x="292" y="5"/>
                    </a:lnTo>
                    <a:lnTo>
                      <a:pt x="282" y="0"/>
                    </a:lnTo>
                    <a:lnTo>
                      <a:pt x="274" y="0"/>
                    </a:lnTo>
                    <a:lnTo>
                      <a:pt x="244" y="18"/>
                    </a:lnTo>
                    <a:lnTo>
                      <a:pt x="225" y="35"/>
                    </a:lnTo>
                    <a:lnTo>
                      <a:pt x="217" y="51"/>
                    </a:lnTo>
                    <a:lnTo>
                      <a:pt x="211" y="60"/>
                    </a:lnTo>
                    <a:lnTo>
                      <a:pt x="200" y="62"/>
                    </a:lnTo>
                    <a:lnTo>
                      <a:pt x="195" y="73"/>
                    </a:lnTo>
                    <a:lnTo>
                      <a:pt x="193" y="80"/>
                    </a:lnTo>
                    <a:lnTo>
                      <a:pt x="179" y="86"/>
                    </a:lnTo>
                    <a:lnTo>
                      <a:pt x="163" y="85"/>
                    </a:lnTo>
                    <a:lnTo>
                      <a:pt x="154" y="78"/>
                    </a:lnTo>
                    <a:lnTo>
                      <a:pt x="145" y="76"/>
                    </a:lnTo>
                    <a:lnTo>
                      <a:pt x="135" y="81"/>
                    </a:lnTo>
                    <a:lnTo>
                      <a:pt x="130" y="92"/>
                    </a:lnTo>
                    <a:lnTo>
                      <a:pt x="119" y="100"/>
                    </a:lnTo>
                    <a:lnTo>
                      <a:pt x="109" y="110"/>
                    </a:lnTo>
                    <a:lnTo>
                      <a:pt x="94" y="113"/>
                    </a:lnTo>
                    <a:lnTo>
                      <a:pt x="90" y="104"/>
                    </a:lnTo>
                    <a:lnTo>
                      <a:pt x="92" y="90"/>
                    </a:lnTo>
                    <a:lnTo>
                      <a:pt x="81" y="67"/>
                    </a:lnTo>
                    <a:lnTo>
                      <a:pt x="76" y="64"/>
                    </a:lnTo>
                    <a:lnTo>
                      <a:pt x="72" y="151"/>
                    </a:lnTo>
                    <a:lnTo>
                      <a:pt x="53" y="163"/>
                    </a:lnTo>
                    <a:lnTo>
                      <a:pt x="42" y="165"/>
                    </a:lnTo>
                    <a:lnTo>
                      <a:pt x="30" y="161"/>
                    </a:lnTo>
                    <a:lnTo>
                      <a:pt x="21" y="159"/>
                    </a:lnTo>
                    <a:lnTo>
                      <a:pt x="18" y="148"/>
                    </a:lnTo>
                    <a:lnTo>
                      <a:pt x="10" y="142"/>
                    </a:lnTo>
                    <a:lnTo>
                      <a:pt x="0" y="154"/>
                    </a:lnTo>
                    <a:lnTo>
                      <a:pt x="13" y="185"/>
                    </a:lnTo>
                    <a:lnTo>
                      <a:pt x="13" y="185"/>
                    </a:lnTo>
                    <a:lnTo>
                      <a:pt x="22" y="205"/>
                    </a:lnTo>
                    <a:lnTo>
                      <a:pt x="34" y="227"/>
                    </a:lnTo>
                    <a:lnTo>
                      <a:pt x="34" y="246"/>
                    </a:lnTo>
                    <a:lnTo>
                      <a:pt x="27" y="249"/>
                    </a:lnTo>
                    <a:lnTo>
                      <a:pt x="33" y="265"/>
                    </a:lnTo>
                    <a:lnTo>
                      <a:pt x="32" y="279"/>
                    </a:lnTo>
                    <a:lnTo>
                      <a:pt x="34" y="286"/>
                    </a:lnTo>
                    <a:lnTo>
                      <a:pt x="35" y="283"/>
                    </a:lnTo>
                    <a:lnTo>
                      <a:pt x="43" y="293"/>
                    </a:lnTo>
                    <a:lnTo>
                      <a:pt x="49" y="294"/>
                    </a:lnTo>
                    <a:lnTo>
                      <a:pt x="58" y="303"/>
                    </a:lnTo>
                    <a:lnTo>
                      <a:pt x="66" y="302"/>
                    </a:lnTo>
                    <a:lnTo>
                      <a:pt x="79" y="292"/>
                    </a:lnTo>
                    <a:lnTo>
                      <a:pt x="97" y="289"/>
                    </a:lnTo>
                    <a:lnTo>
                      <a:pt x="118" y="279"/>
                    </a:lnTo>
                    <a:lnTo>
                      <a:pt x="126" y="281"/>
                    </a:lnTo>
                    <a:lnTo>
                      <a:pt x="138" y="277"/>
                    </a:lnTo>
                    <a:lnTo>
                      <a:pt x="160" y="282"/>
                    </a:lnTo>
                    <a:lnTo>
                      <a:pt x="170" y="277"/>
                    </a:lnTo>
                    <a:lnTo>
                      <a:pt x="182" y="281"/>
                    </a:lnTo>
                    <a:lnTo>
                      <a:pt x="185" y="275"/>
                    </a:lnTo>
                    <a:lnTo>
                      <a:pt x="195" y="274"/>
                    </a:lnTo>
                    <a:lnTo>
                      <a:pt x="217" y="264"/>
                    </a:lnTo>
                    <a:lnTo>
                      <a:pt x="232" y="253"/>
                    </a:lnTo>
                    <a:lnTo>
                      <a:pt x="247" y="239"/>
                    </a:lnTo>
                    <a:lnTo>
                      <a:pt x="273" y="215"/>
                    </a:lnTo>
                    <a:lnTo>
                      <a:pt x="286" y="198"/>
                    </a:lnTo>
                    <a:lnTo>
                      <a:pt x="292" y="186"/>
                    </a:lnTo>
                    <a:lnTo>
                      <a:pt x="302" y="174"/>
                    </a:lnTo>
                    <a:lnTo>
                      <a:pt x="306" y="170"/>
                    </a:lnTo>
                    <a:lnTo>
                      <a:pt x="320" y="158"/>
                    </a:lnTo>
                    <a:lnTo>
                      <a:pt x="327" y="148"/>
                    </a:lnTo>
                    <a:lnTo>
                      <a:pt x="330" y="128"/>
                    </a:lnTo>
                    <a:lnTo>
                      <a:pt x="337" y="110"/>
                    </a:lnTo>
                    <a:lnTo>
                      <a:pt x="322" y="110"/>
                    </a:lnTo>
                    <a:lnTo>
                      <a:pt x="316" y="120"/>
                    </a:lnTo>
                    <a:lnTo>
                      <a:pt x="304" y="123"/>
                    </a:lnTo>
                    <a:lnTo>
                      <a:pt x="293" y="110"/>
                    </a:lnTo>
                    <a:lnTo>
                      <a:pt x="294" y="102"/>
                    </a:lnTo>
                    <a:lnTo>
                      <a:pt x="300" y="93"/>
                    </a:lnTo>
                    <a:lnTo>
                      <a:pt x="302" y="87"/>
                    </a:lnTo>
                    <a:lnTo>
                      <a:pt x="308" y="85"/>
                    </a:lnTo>
                    <a:lnTo>
                      <a:pt x="318" y="89"/>
                    </a:lnTo>
                    <a:lnTo>
                      <a:pt x="316" y="80"/>
                    </a:lnTo>
                    <a:lnTo>
                      <a:pt x="322" y="54"/>
                    </a:lnTo>
                    <a:lnTo>
                      <a:pt x="318" y="37"/>
                    </a:lnTo>
                    <a:lnTo>
                      <a:pt x="310" y="4"/>
                    </a:lnTo>
                    <a:lnTo>
                      <a:pt x="310" y="4"/>
                    </a:lnTo>
                    <a:close/>
                    <a:moveTo>
                      <a:pt x="234" y="201"/>
                    </a:moveTo>
                    <a:lnTo>
                      <a:pt x="227" y="203"/>
                    </a:lnTo>
                    <a:lnTo>
                      <a:pt x="214" y="185"/>
                    </a:lnTo>
                    <a:lnTo>
                      <a:pt x="225" y="170"/>
                    </a:lnTo>
                    <a:lnTo>
                      <a:pt x="237" y="161"/>
                    </a:lnTo>
                    <a:lnTo>
                      <a:pt x="246" y="156"/>
                    </a:lnTo>
                    <a:lnTo>
                      <a:pt x="255" y="163"/>
                    </a:lnTo>
                    <a:lnTo>
                      <a:pt x="261" y="170"/>
                    </a:lnTo>
                    <a:lnTo>
                      <a:pt x="255" y="182"/>
                    </a:lnTo>
                    <a:lnTo>
                      <a:pt x="250" y="190"/>
                    </a:lnTo>
                    <a:lnTo>
                      <a:pt x="239" y="193"/>
                    </a:lnTo>
                    <a:lnTo>
                      <a:pt x="234" y="201"/>
                    </a:lnTo>
                    <a:lnTo>
                      <a:pt x="234" y="20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BD8FBD9-343F-D17C-FAC0-240B2BA7E6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1475" y="4792663"/>
                <a:ext cx="390525" cy="368300"/>
              </a:xfrm>
              <a:custGeom>
                <a:avLst/>
                <a:gdLst>
                  <a:gd name="T0" fmla="*/ 183 w 246"/>
                  <a:gd name="T1" fmla="*/ 7 h 232"/>
                  <a:gd name="T2" fmla="*/ 181 w 246"/>
                  <a:gd name="T3" fmla="*/ 0 h 232"/>
                  <a:gd name="T4" fmla="*/ 147 w 246"/>
                  <a:gd name="T5" fmla="*/ 8 h 232"/>
                  <a:gd name="T6" fmla="*/ 146 w 246"/>
                  <a:gd name="T7" fmla="*/ 33 h 232"/>
                  <a:gd name="T8" fmla="*/ 138 w 246"/>
                  <a:gd name="T9" fmla="*/ 85 h 232"/>
                  <a:gd name="T10" fmla="*/ 158 w 246"/>
                  <a:gd name="T11" fmla="*/ 98 h 232"/>
                  <a:gd name="T12" fmla="*/ 165 w 246"/>
                  <a:gd name="T13" fmla="*/ 120 h 232"/>
                  <a:gd name="T14" fmla="*/ 141 w 246"/>
                  <a:gd name="T15" fmla="*/ 107 h 232"/>
                  <a:gd name="T16" fmla="*/ 117 w 246"/>
                  <a:gd name="T17" fmla="*/ 94 h 232"/>
                  <a:gd name="T18" fmla="*/ 100 w 246"/>
                  <a:gd name="T19" fmla="*/ 88 h 232"/>
                  <a:gd name="T20" fmla="*/ 77 w 246"/>
                  <a:gd name="T21" fmla="*/ 74 h 232"/>
                  <a:gd name="T22" fmla="*/ 53 w 246"/>
                  <a:gd name="T23" fmla="*/ 72 h 232"/>
                  <a:gd name="T24" fmla="*/ 46 w 246"/>
                  <a:gd name="T25" fmla="*/ 65 h 232"/>
                  <a:gd name="T26" fmla="*/ 45 w 246"/>
                  <a:gd name="T27" fmla="*/ 84 h 232"/>
                  <a:gd name="T28" fmla="*/ 45 w 246"/>
                  <a:gd name="T29" fmla="*/ 103 h 232"/>
                  <a:gd name="T30" fmla="*/ 3 w 246"/>
                  <a:gd name="T31" fmla="*/ 112 h 232"/>
                  <a:gd name="T32" fmla="*/ 14 w 246"/>
                  <a:gd name="T33" fmla="*/ 207 h 232"/>
                  <a:gd name="T34" fmla="*/ 44 w 246"/>
                  <a:gd name="T35" fmla="*/ 216 h 232"/>
                  <a:gd name="T36" fmla="*/ 66 w 246"/>
                  <a:gd name="T37" fmla="*/ 223 h 232"/>
                  <a:gd name="T38" fmla="*/ 69 w 246"/>
                  <a:gd name="T39" fmla="*/ 226 h 232"/>
                  <a:gd name="T40" fmla="*/ 98 w 246"/>
                  <a:gd name="T41" fmla="*/ 232 h 232"/>
                  <a:gd name="T42" fmla="*/ 118 w 246"/>
                  <a:gd name="T43" fmla="*/ 216 h 232"/>
                  <a:gd name="T44" fmla="*/ 144 w 246"/>
                  <a:gd name="T45" fmla="*/ 195 h 232"/>
                  <a:gd name="T46" fmla="*/ 159 w 246"/>
                  <a:gd name="T47" fmla="*/ 177 h 232"/>
                  <a:gd name="T48" fmla="*/ 174 w 246"/>
                  <a:gd name="T49" fmla="*/ 156 h 232"/>
                  <a:gd name="T50" fmla="*/ 227 w 246"/>
                  <a:gd name="T51" fmla="*/ 131 h 232"/>
                  <a:gd name="T52" fmla="*/ 240 w 246"/>
                  <a:gd name="T53" fmla="*/ 100 h 232"/>
                  <a:gd name="T54" fmla="*/ 242 w 246"/>
                  <a:gd name="T55" fmla="*/ 62 h 232"/>
                  <a:gd name="T56" fmla="*/ 241 w 246"/>
                  <a:gd name="T57" fmla="*/ 35 h 232"/>
                  <a:gd name="T58" fmla="*/ 220 w 246"/>
                  <a:gd name="T59" fmla="*/ 17 h 232"/>
                  <a:gd name="T60" fmla="*/ 198 w 246"/>
                  <a:gd name="T61" fmla="*/ 9 h 232"/>
                  <a:gd name="T62" fmla="*/ 197 w 246"/>
                  <a:gd name="T63" fmla="*/ 8 h 232"/>
                  <a:gd name="T64" fmla="*/ 195 w 246"/>
                  <a:gd name="T65" fmla="*/ 14 h 232"/>
                  <a:gd name="T66" fmla="*/ 191 w 246"/>
                  <a:gd name="T67" fmla="*/ 9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232">
                    <a:moveTo>
                      <a:pt x="191" y="9"/>
                    </a:moveTo>
                    <a:lnTo>
                      <a:pt x="183" y="7"/>
                    </a:lnTo>
                    <a:lnTo>
                      <a:pt x="185" y="2"/>
                    </a:lnTo>
                    <a:lnTo>
                      <a:pt x="181" y="0"/>
                    </a:lnTo>
                    <a:lnTo>
                      <a:pt x="153" y="5"/>
                    </a:lnTo>
                    <a:lnTo>
                      <a:pt x="147" y="8"/>
                    </a:lnTo>
                    <a:lnTo>
                      <a:pt x="141" y="23"/>
                    </a:lnTo>
                    <a:lnTo>
                      <a:pt x="146" y="33"/>
                    </a:lnTo>
                    <a:lnTo>
                      <a:pt x="141" y="61"/>
                    </a:lnTo>
                    <a:lnTo>
                      <a:pt x="138" y="85"/>
                    </a:lnTo>
                    <a:lnTo>
                      <a:pt x="143" y="89"/>
                    </a:lnTo>
                    <a:lnTo>
                      <a:pt x="158" y="98"/>
                    </a:lnTo>
                    <a:lnTo>
                      <a:pt x="164" y="94"/>
                    </a:lnTo>
                    <a:lnTo>
                      <a:pt x="165" y="120"/>
                    </a:lnTo>
                    <a:lnTo>
                      <a:pt x="149" y="120"/>
                    </a:lnTo>
                    <a:lnTo>
                      <a:pt x="141" y="107"/>
                    </a:lnTo>
                    <a:lnTo>
                      <a:pt x="134" y="97"/>
                    </a:lnTo>
                    <a:lnTo>
                      <a:pt x="117" y="94"/>
                    </a:lnTo>
                    <a:lnTo>
                      <a:pt x="113" y="81"/>
                    </a:lnTo>
                    <a:lnTo>
                      <a:pt x="100" y="88"/>
                    </a:lnTo>
                    <a:lnTo>
                      <a:pt x="83" y="84"/>
                    </a:lnTo>
                    <a:lnTo>
                      <a:pt x="77" y="74"/>
                    </a:lnTo>
                    <a:lnTo>
                      <a:pt x="64" y="72"/>
                    </a:lnTo>
                    <a:lnTo>
                      <a:pt x="53" y="72"/>
                    </a:lnTo>
                    <a:lnTo>
                      <a:pt x="52" y="65"/>
                    </a:lnTo>
                    <a:lnTo>
                      <a:pt x="46" y="65"/>
                    </a:lnTo>
                    <a:lnTo>
                      <a:pt x="48" y="72"/>
                    </a:lnTo>
                    <a:lnTo>
                      <a:pt x="45" y="84"/>
                    </a:lnTo>
                    <a:lnTo>
                      <a:pt x="48" y="95"/>
                    </a:lnTo>
                    <a:lnTo>
                      <a:pt x="45" y="103"/>
                    </a:lnTo>
                    <a:lnTo>
                      <a:pt x="47" y="112"/>
                    </a:lnTo>
                    <a:lnTo>
                      <a:pt x="3" y="112"/>
                    </a:lnTo>
                    <a:lnTo>
                      <a:pt x="0" y="187"/>
                    </a:lnTo>
                    <a:lnTo>
                      <a:pt x="14" y="207"/>
                    </a:lnTo>
                    <a:lnTo>
                      <a:pt x="27" y="222"/>
                    </a:lnTo>
                    <a:lnTo>
                      <a:pt x="44" y="216"/>
                    </a:lnTo>
                    <a:lnTo>
                      <a:pt x="57" y="217"/>
                    </a:lnTo>
                    <a:lnTo>
                      <a:pt x="66" y="223"/>
                    </a:lnTo>
                    <a:lnTo>
                      <a:pt x="66" y="225"/>
                    </a:lnTo>
                    <a:lnTo>
                      <a:pt x="69" y="226"/>
                    </a:lnTo>
                    <a:lnTo>
                      <a:pt x="93" y="229"/>
                    </a:lnTo>
                    <a:lnTo>
                      <a:pt x="98" y="232"/>
                    </a:lnTo>
                    <a:lnTo>
                      <a:pt x="106" y="231"/>
                    </a:lnTo>
                    <a:lnTo>
                      <a:pt x="118" y="216"/>
                    </a:lnTo>
                    <a:lnTo>
                      <a:pt x="137" y="197"/>
                    </a:lnTo>
                    <a:lnTo>
                      <a:pt x="144" y="195"/>
                    </a:lnTo>
                    <a:lnTo>
                      <a:pt x="147" y="186"/>
                    </a:lnTo>
                    <a:lnTo>
                      <a:pt x="159" y="177"/>
                    </a:lnTo>
                    <a:lnTo>
                      <a:pt x="175" y="173"/>
                    </a:lnTo>
                    <a:lnTo>
                      <a:pt x="174" y="156"/>
                    </a:lnTo>
                    <a:lnTo>
                      <a:pt x="237" y="137"/>
                    </a:lnTo>
                    <a:lnTo>
                      <a:pt x="227" y="131"/>
                    </a:lnTo>
                    <a:lnTo>
                      <a:pt x="234" y="109"/>
                    </a:lnTo>
                    <a:lnTo>
                      <a:pt x="240" y="100"/>
                    </a:lnTo>
                    <a:lnTo>
                      <a:pt x="237" y="81"/>
                    </a:lnTo>
                    <a:lnTo>
                      <a:pt x="242" y="62"/>
                    </a:lnTo>
                    <a:lnTo>
                      <a:pt x="246" y="55"/>
                    </a:lnTo>
                    <a:lnTo>
                      <a:pt x="241" y="35"/>
                    </a:lnTo>
                    <a:lnTo>
                      <a:pt x="231" y="25"/>
                    </a:lnTo>
                    <a:lnTo>
                      <a:pt x="220" y="17"/>
                    </a:lnTo>
                    <a:lnTo>
                      <a:pt x="207" y="14"/>
                    </a:lnTo>
                    <a:lnTo>
                      <a:pt x="198" y="9"/>
                    </a:lnTo>
                    <a:lnTo>
                      <a:pt x="197" y="8"/>
                    </a:lnTo>
                    <a:lnTo>
                      <a:pt x="197" y="8"/>
                    </a:lnTo>
                    <a:lnTo>
                      <a:pt x="199" y="13"/>
                    </a:lnTo>
                    <a:lnTo>
                      <a:pt x="195" y="14"/>
                    </a:lnTo>
                    <a:lnTo>
                      <a:pt x="191" y="9"/>
                    </a:lnTo>
                    <a:lnTo>
                      <a:pt x="191" y="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04A31B7-E13A-7A6B-DC8D-6F6D586EE4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31012" y="5067301"/>
                <a:ext cx="250825" cy="257175"/>
              </a:xfrm>
              <a:custGeom>
                <a:avLst/>
                <a:gdLst>
                  <a:gd name="T0" fmla="*/ 118 w 158"/>
                  <a:gd name="T1" fmla="*/ 161 h 162"/>
                  <a:gd name="T2" fmla="*/ 141 w 158"/>
                  <a:gd name="T3" fmla="*/ 134 h 162"/>
                  <a:gd name="T4" fmla="*/ 147 w 158"/>
                  <a:gd name="T5" fmla="*/ 117 h 162"/>
                  <a:gd name="T6" fmla="*/ 151 w 158"/>
                  <a:gd name="T7" fmla="*/ 114 h 162"/>
                  <a:gd name="T8" fmla="*/ 153 w 158"/>
                  <a:gd name="T9" fmla="*/ 100 h 162"/>
                  <a:gd name="T10" fmla="*/ 151 w 158"/>
                  <a:gd name="T11" fmla="*/ 94 h 162"/>
                  <a:gd name="T12" fmla="*/ 152 w 158"/>
                  <a:gd name="T13" fmla="*/ 76 h 162"/>
                  <a:gd name="T14" fmla="*/ 157 w 158"/>
                  <a:gd name="T15" fmla="*/ 59 h 162"/>
                  <a:gd name="T16" fmla="*/ 158 w 158"/>
                  <a:gd name="T17" fmla="*/ 29 h 162"/>
                  <a:gd name="T18" fmla="*/ 148 w 158"/>
                  <a:gd name="T19" fmla="*/ 22 h 162"/>
                  <a:gd name="T20" fmla="*/ 138 w 158"/>
                  <a:gd name="T21" fmla="*/ 20 h 162"/>
                  <a:gd name="T22" fmla="*/ 134 w 158"/>
                  <a:gd name="T23" fmla="*/ 14 h 162"/>
                  <a:gd name="T24" fmla="*/ 124 w 158"/>
                  <a:gd name="T25" fmla="*/ 9 h 162"/>
                  <a:gd name="T26" fmla="*/ 107 w 158"/>
                  <a:gd name="T27" fmla="*/ 10 h 162"/>
                  <a:gd name="T28" fmla="*/ 106 w 158"/>
                  <a:gd name="T29" fmla="*/ 0 h 162"/>
                  <a:gd name="T30" fmla="*/ 90 w 158"/>
                  <a:gd name="T31" fmla="*/ 4 h 162"/>
                  <a:gd name="T32" fmla="*/ 78 w 158"/>
                  <a:gd name="T33" fmla="*/ 13 h 162"/>
                  <a:gd name="T34" fmla="*/ 75 w 158"/>
                  <a:gd name="T35" fmla="*/ 22 h 162"/>
                  <a:gd name="T36" fmla="*/ 68 w 158"/>
                  <a:gd name="T37" fmla="*/ 24 h 162"/>
                  <a:gd name="T38" fmla="*/ 49 w 158"/>
                  <a:gd name="T39" fmla="*/ 43 h 162"/>
                  <a:gd name="T40" fmla="*/ 37 w 158"/>
                  <a:gd name="T41" fmla="*/ 58 h 162"/>
                  <a:gd name="T42" fmla="*/ 29 w 158"/>
                  <a:gd name="T43" fmla="*/ 59 h 162"/>
                  <a:gd name="T44" fmla="*/ 24 w 158"/>
                  <a:gd name="T45" fmla="*/ 56 h 162"/>
                  <a:gd name="T46" fmla="*/ 0 w 158"/>
                  <a:gd name="T47" fmla="*/ 53 h 162"/>
                  <a:gd name="T48" fmla="*/ 7 w 158"/>
                  <a:gd name="T49" fmla="*/ 72 h 162"/>
                  <a:gd name="T50" fmla="*/ 11 w 158"/>
                  <a:gd name="T51" fmla="*/ 77 h 162"/>
                  <a:gd name="T52" fmla="*/ 17 w 158"/>
                  <a:gd name="T53" fmla="*/ 91 h 162"/>
                  <a:gd name="T54" fmla="*/ 40 w 158"/>
                  <a:gd name="T55" fmla="*/ 117 h 162"/>
                  <a:gd name="T56" fmla="*/ 48 w 158"/>
                  <a:gd name="T57" fmla="*/ 119 h 162"/>
                  <a:gd name="T58" fmla="*/ 48 w 158"/>
                  <a:gd name="T59" fmla="*/ 127 h 162"/>
                  <a:gd name="T60" fmla="*/ 54 w 158"/>
                  <a:gd name="T61" fmla="*/ 143 h 162"/>
                  <a:gd name="T62" fmla="*/ 69 w 158"/>
                  <a:gd name="T63" fmla="*/ 146 h 162"/>
                  <a:gd name="T64" fmla="*/ 82 w 158"/>
                  <a:gd name="T65" fmla="*/ 157 h 162"/>
                  <a:gd name="T66" fmla="*/ 90 w 158"/>
                  <a:gd name="T67" fmla="*/ 157 h 162"/>
                  <a:gd name="T68" fmla="*/ 100 w 158"/>
                  <a:gd name="T69" fmla="*/ 162 h 162"/>
                  <a:gd name="T70" fmla="*/ 107 w 158"/>
                  <a:gd name="T71" fmla="*/ 158 h 162"/>
                  <a:gd name="T72" fmla="*/ 118 w 158"/>
                  <a:gd name="T73" fmla="*/ 161 h 162"/>
                  <a:gd name="T74" fmla="*/ 118 w 158"/>
                  <a:gd name="T75" fmla="*/ 161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58" h="162">
                    <a:moveTo>
                      <a:pt x="118" y="161"/>
                    </a:moveTo>
                    <a:lnTo>
                      <a:pt x="141" y="134"/>
                    </a:lnTo>
                    <a:lnTo>
                      <a:pt x="147" y="117"/>
                    </a:lnTo>
                    <a:lnTo>
                      <a:pt x="151" y="114"/>
                    </a:lnTo>
                    <a:lnTo>
                      <a:pt x="153" y="100"/>
                    </a:lnTo>
                    <a:lnTo>
                      <a:pt x="151" y="94"/>
                    </a:lnTo>
                    <a:lnTo>
                      <a:pt x="152" y="76"/>
                    </a:lnTo>
                    <a:lnTo>
                      <a:pt x="157" y="59"/>
                    </a:lnTo>
                    <a:lnTo>
                      <a:pt x="158" y="29"/>
                    </a:lnTo>
                    <a:lnTo>
                      <a:pt x="148" y="22"/>
                    </a:lnTo>
                    <a:lnTo>
                      <a:pt x="138" y="20"/>
                    </a:lnTo>
                    <a:lnTo>
                      <a:pt x="134" y="14"/>
                    </a:lnTo>
                    <a:lnTo>
                      <a:pt x="124" y="9"/>
                    </a:lnTo>
                    <a:lnTo>
                      <a:pt x="107" y="10"/>
                    </a:lnTo>
                    <a:lnTo>
                      <a:pt x="106" y="0"/>
                    </a:lnTo>
                    <a:lnTo>
                      <a:pt x="90" y="4"/>
                    </a:lnTo>
                    <a:lnTo>
                      <a:pt x="78" y="13"/>
                    </a:lnTo>
                    <a:lnTo>
                      <a:pt x="75" y="22"/>
                    </a:lnTo>
                    <a:lnTo>
                      <a:pt x="68" y="24"/>
                    </a:lnTo>
                    <a:lnTo>
                      <a:pt x="49" y="43"/>
                    </a:lnTo>
                    <a:lnTo>
                      <a:pt x="37" y="58"/>
                    </a:lnTo>
                    <a:lnTo>
                      <a:pt x="29" y="59"/>
                    </a:lnTo>
                    <a:lnTo>
                      <a:pt x="24" y="56"/>
                    </a:lnTo>
                    <a:lnTo>
                      <a:pt x="0" y="53"/>
                    </a:lnTo>
                    <a:lnTo>
                      <a:pt x="7" y="72"/>
                    </a:lnTo>
                    <a:lnTo>
                      <a:pt x="11" y="77"/>
                    </a:lnTo>
                    <a:lnTo>
                      <a:pt x="17" y="91"/>
                    </a:lnTo>
                    <a:lnTo>
                      <a:pt x="40" y="117"/>
                    </a:lnTo>
                    <a:lnTo>
                      <a:pt x="48" y="119"/>
                    </a:lnTo>
                    <a:lnTo>
                      <a:pt x="48" y="127"/>
                    </a:lnTo>
                    <a:lnTo>
                      <a:pt x="54" y="143"/>
                    </a:lnTo>
                    <a:lnTo>
                      <a:pt x="69" y="146"/>
                    </a:lnTo>
                    <a:lnTo>
                      <a:pt x="82" y="157"/>
                    </a:lnTo>
                    <a:lnTo>
                      <a:pt x="90" y="157"/>
                    </a:lnTo>
                    <a:lnTo>
                      <a:pt x="100" y="162"/>
                    </a:lnTo>
                    <a:lnTo>
                      <a:pt x="107" y="158"/>
                    </a:lnTo>
                    <a:lnTo>
                      <a:pt x="118" y="161"/>
                    </a:lnTo>
                    <a:lnTo>
                      <a:pt x="118" y="16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BE58948-DC55-AD02-D7FE-4785791B17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66000" y="4030663"/>
                <a:ext cx="328612" cy="515938"/>
              </a:xfrm>
              <a:custGeom>
                <a:avLst/>
                <a:gdLst>
                  <a:gd name="T0" fmla="*/ 62 w 207"/>
                  <a:gd name="T1" fmla="*/ 37 h 325"/>
                  <a:gd name="T2" fmla="*/ 52 w 207"/>
                  <a:gd name="T3" fmla="*/ 27 h 325"/>
                  <a:gd name="T4" fmla="*/ 47 w 207"/>
                  <a:gd name="T5" fmla="*/ 17 h 325"/>
                  <a:gd name="T6" fmla="*/ 40 w 207"/>
                  <a:gd name="T7" fmla="*/ 13 h 325"/>
                  <a:gd name="T8" fmla="*/ 33 w 207"/>
                  <a:gd name="T9" fmla="*/ 25 h 325"/>
                  <a:gd name="T10" fmla="*/ 29 w 207"/>
                  <a:gd name="T11" fmla="*/ 34 h 325"/>
                  <a:gd name="T12" fmla="*/ 38 w 207"/>
                  <a:gd name="T13" fmla="*/ 47 h 325"/>
                  <a:gd name="T14" fmla="*/ 45 w 207"/>
                  <a:gd name="T15" fmla="*/ 58 h 325"/>
                  <a:gd name="T16" fmla="*/ 54 w 207"/>
                  <a:gd name="T17" fmla="*/ 67 h 325"/>
                  <a:gd name="T18" fmla="*/ 123 w 207"/>
                  <a:gd name="T19" fmla="*/ 95 h 325"/>
                  <a:gd name="T20" fmla="*/ 140 w 207"/>
                  <a:gd name="T21" fmla="*/ 95 h 325"/>
                  <a:gd name="T22" fmla="*/ 83 w 207"/>
                  <a:gd name="T23" fmla="*/ 166 h 325"/>
                  <a:gd name="T24" fmla="*/ 55 w 207"/>
                  <a:gd name="T25" fmla="*/ 167 h 325"/>
                  <a:gd name="T26" fmla="*/ 37 w 207"/>
                  <a:gd name="T27" fmla="*/ 184 h 325"/>
                  <a:gd name="T28" fmla="*/ 24 w 207"/>
                  <a:gd name="T29" fmla="*/ 184 h 325"/>
                  <a:gd name="T30" fmla="*/ 18 w 207"/>
                  <a:gd name="T31" fmla="*/ 192 h 325"/>
                  <a:gd name="T32" fmla="*/ 0 w 207"/>
                  <a:gd name="T33" fmla="*/ 219 h 325"/>
                  <a:gd name="T34" fmla="*/ 0 w 207"/>
                  <a:gd name="T35" fmla="*/ 305 h 325"/>
                  <a:gd name="T36" fmla="*/ 13 w 207"/>
                  <a:gd name="T37" fmla="*/ 325 h 325"/>
                  <a:gd name="T38" fmla="*/ 18 w 207"/>
                  <a:gd name="T39" fmla="*/ 320 h 325"/>
                  <a:gd name="T40" fmla="*/ 23 w 207"/>
                  <a:gd name="T41" fmla="*/ 307 h 325"/>
                  <a:gd name="T42" fmla="*/ 45 w 207"/>
                  <a:gd name="T43" fmla="*/ 278 h 325"/>
                  <a:gd name="T44" fmla="*/ 66 w 207"/>
                  <a:gd name="T45" fmla="*/ 260 h 325"/>
                  <a:gd name="T46" fmla="*/ 97 w 207"/>
                  <a:gd name="T47" fmla="*/ 236 h 325"/>
                  <a:gd name="T48" fmla="*/ 117 w 207"/>
                  <a:gd name="T49" fmla="*/ 217 h 325"/>
                  <a:gd name="T50" fmla="*/ 141 w 207"/>
                  <a:gd name="T51" fmla="*/ 184 h 325"/>
                  <a:gd name="T52" fmla="*/ 159 w 207"/>
                  <a:gd name="T53" fmla="*/ 158 h 325"/>
                  <a:gd name="T54" fmla="*/ 176 w 207"/>
                  <a:gd name="T55" fmla="*/ 124 h 325"/>
                  <a:gd name="T56" fmla="*/ 188 w 207"/>
                  <a:gd name="T57" fmla="*/ 93 h 325"/>
                  <a:gd name="T58" fmla="*/ 197 w 207"/>
                  <a:gd name="T59" fmla="*/ 66 h 325"/>
                  <a:gd name="T60" fmla="*/ 202 w 207"/>
                  <a:gd name="T61" fmla="*/ 41 h 325"/>
                  <a:gd name="T62" fmla="*/ 206 w 207"/>
                  <a:gd name="T63" fmla="*/ 32 h 325"/>
                  <a:gd name="T64" fmla="*/ 206 w 207"/>
                  <a:gd name="T65" fmla="*/ 19 h 325"/>
                  <a:gd name="T66" fmla="*/ 207 w 207"/>
                  <a:gd name="T67" fmla="*/ 6 h 325"/>
                  <a:gd name="T68" fmla="*/ 206 w 207"/>
                  <a:gd name="T69" fmla="*/ 0 h 325"/>
                  <a:gd name="T70" fmla="*/ 198 w 207"/>
                  <a:gd name="T71" fmla="*/ 0 h 325"/>
                  <a:gd name="T72" fmla="*/ 189 w 207"/>
                  <a:gd name="T73" fmla="*/ 8 h 325"/>
                  <a:gd name="T74" fmla="*/ 178 w 207"/>
                  <a:gd name="T75" fmla="*/ 10 h 325"/>
                  <a:gd name="T76" fmla="*/ 168 w 207"/>
                  <a:gd name="T77" fmla="*/ 14 h 325"/>
                  <a:gd name="T78" fmla="*/ 162 w 207"/>
                  <a:gd name="T79" fmla="*/ 14 h 325"/>
                  <a:gd name="T80" fmla="*/ 162 w 207"/>
                  <a:gd name="T81" fmla="*/ 14 h 325"/>
                  <a:gd name="T82" fmla="*/ 150 w 207"/>
                  <a:gd name="T83" fmla="*/ 15 h 325"/>
                  <a:gd name="T84" fmla="*/ 142 w 207"/>
                  <a:gd name="T85" fmla="*/ 19 h 325"/>
                  <a:gd name="T86" fmla="*/ 132 w 207"/>
                  <a:gd name="T87" fmla="*/ 21 h 325"/>
                  <a:gd name="T88" fmla="*/ 114 w 207"/>
                  <a:gd name="T89" fmla="*/ 28 h 325"/>
                  <a:gd name="T90" fmla="*/ 92 w 207"/>
                  <a:gd name="T91" fmla="*/ 30 h 325"/>
                  <a:gd name="T92" fmla="*/ 72 w 207"/>
                  <a:gd name="T93" fmla="*/ 37 h 325"/>
                  <a:gd name="T94" fmla="*/ 62 w 207"/>
                  <a:gd name="T95" fmla="*/ 37 h 325"/>
                  <a:gd name="T96" fmla="*/ 62 w 207"/>
                  <a:gd name="T97" fmla="*/ 37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07" h="325">
                    <a:moveTo>
                      <a:pt x="62" y="37"/>
                    </a:moveTo>
                    <a:lnTo>
                      <a:pt x="52" y="27"/>
                    </a:lnTo>
                    <a:lnTo>
                      <a:pt x="47" y="17"/>
                    </a:lnTo>
                    <a:lnTo>
                      <a:pt x="40" y="13"/>
                    </a:lnTo>
                    <a:lnTo>
                      <a:pt x="33" y="25"/>
                    </a:lnTo>
                    <a:lnTo>
                      <a:pt x="29" y="34"/>
                    </a:lnTo>
                    <a:lnTo>
                      <a:pt x="38" y="47"/>
                    </a:lnTo>
                    <a:lnTo>
                      <a:pt x="45" y="58"/>
                    </a:lnTo>
                    <a:lnTo>
                      <a:pt x="54" y="67"/>
                    </a:lnTo>
                    <a:lnTo>
                      <a:pt x="123" y="95"/>
                    </a:lnTo>
                    <a:lnTo>
                      <a:pt x="140" y="95"/>
                    </a:lnTo>
                    <a:lnTo>
                      <a:pt x="83" y="166"/>
                    </a:lnTo>
                    <a:lnTo>
                      <a:pt x="55" y="167"/>
                    </a:lnTo>
                    <a:lnTo>
                      <a:pt x="37" y="184"/>
                    </a:lnTo>
                    <a:lnTo>
                      <a:pt x="24" y="184"/>
                    </a:lnTo>
                    <a:lnTo>
                      <a:pt x="18" y="192"/>
                    </a:lnTo>
                    <a:lnTo>
                      <a:pt x="0" y="219"/>
                    </a:lnTo>
                    <a:lnTo>
                      <a:pt x="0" y="305"/>
                    </a:lnTo>
                    <a:lnTo>
                      <a:pt x="13" y="325"/>
                    </a:lnTo>
                    <a:lnTo>
                      <a:pt x="18" y="320"/>
                    </a:lnTo>
                    <a:lnTo>
                      <a:pt x="23" y="307"/>
                    </a:lnTo>
                    <a:lnTo>
                      <a:pt x="45" y="278"/>
                    </a:lnTo>
                    <a:lnTo>
                      <a:pt x="66" y="260"/>
                    </a:lnTo>
                    <a:lnTo>
                      <a:pt x="97" y="236"/>
                    </a:lnTo>
                    <a:lnTo>
                      <a:pt x="117" y="217"/>
                    </a:lnTo>
                    <a:lnTo>
                      <a:pt x="141" y="184"/>
                    </a:lnTo>
                    <a:lnTo>
                      <a:pt x="159" y="158"/>
                    </a:lnTo>
                    <a:lnTo>
                      <a:pt x="176" y="124"/>
                    </a:lnTo>
                    <a:lnTo>
                      <a:pt x="188" y="93"/>
                    </a:lnTo>
                    <a:lnTo>
                      <a:pt x="197" y="66"/>
                    </a:lnTo>
                    <a:lnTo>
                      <a:pt x="202" y="41"/>
                    </a:lnTo>
                    <a:lnTo>
                      <a:pt x="206" y="32"/>
                    </a:lnTo>
                    <a:lnTo>
                      <a:pt x="206" y="19"/>
                    </a:lnTo>
                    <a:lnTo>
                      <a:pt x="207" y="6"/>
                    </a:lnTo>
                    <a:lnTo>
                      <a:pt x="206" y="0"/>
                    </a:lnTo>
                    <a:lnTo>
                      <a:pt x="198" y="0"/>
                    </a:lnTo>
                    <a:lnTo>
                      <a:pt x="189" y="8"/>
                    </a:lnTo>
                    <a:lnTo>
                      <a:pt x="178" y="10"/>
                    </a:lnTo>
                    <a:lnTo>
                      <a:pt x="168" y="14"/>
                    </a:lnTo>
                    <a:lnTo>
                      <a:pt x="162" y="14"/>
                    </a:lnTo>
                    <a:lnTo>
                      <a:pt x="162" y="14"/>
                    </a:lnTo>
                    <a:lnTo>
                      <a:pt x="150" y="15"/>
                    </a:lnTo>
                    <a:lnTo>
                      <a:pt x="142" y="19"/>
                    </a:lnTo>
                    <a:lnTo>
                      <a:pt x="132" y="21"/>
                    </a:lnTo>
                    <a:lnTo>
                      <a:pt x="114" y="28"/>
                    </a:lnTo>
                    <a:lnTo>
                      <a:pt x="92" y="30"/>
                    </a:lnTo>
                    <a:lnTo>
                      <a:pt x="72" y="37"/>
                    </a:lnTo>
                    <a:lnTo>
                      <a:pt x="62" y="37"/>
                    </a:lnTo>
                    <a:lnTo>
                      <a:pt x="62" y="3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D72D8C9-2806-96CB-ECBA-AE7E6C29BD6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431087" y="4911726"/>
                <a:ext cx="42862" cy="38100"/>
              </a:xfrm>
              <a:custGeom>
                <a:avLst/>
                <a:gdLst>
                  <a:gd name="T0" fmla="*/ 12 w 27"/>
                  <a:gd name="T1" fmla="*/ 23 h 24"/>
                  <a:gd name="T2" fmla="*/ 11 w 27"/>
                  <a:gd name="T3" fmla="*/ 21 h 24"/>
                  <a:gd name="T4" fmla="*/ 9 w 27"/>
                  <a:gd name="T5" fmla="*/ 21 h 24"/>
                  <a:gd name="T6" fmla="*/ 9 w 27"/>
                  <a:gd name="T7" fmla="*/ 22 h 24"/>
                  <a:gd name="T8" fmla="*/ 10 w 27"/>
                  <a:gd name="T9" fmla="*/ 23 h 24"/>
                  <a:gd name="T10" fmla="*/ 13 w 27"/>
                  <a:gd name="T11" fmla="*/ 24 h 24"/>
                  <a:gd name="T12" fmla="*/ 12 w 27"/>
                  <a:gd name="T13" fmla="*/ 23 h 24"/>
                  <a:gd name="T14" fmla="*/ 12 w 27"/>
                  <a:gd name="T15" fmla="*/ 23 h 24"/>
                  <a:gd name="T16" fmla="*/ 27 w 27"/>
                  <a:gd name="T17" fmla="*/ 17 h 24"/>
                  <a:gd name="T18" fmla="*/ 27 w 27"/>
                  <a:gd name="T19" fmla="*/ 17 h 24"/>
                  <a:gd name="T20" fmla="*/ 26 w 27"/>
                  <a:gd name="T21" fmla="*/ 17 h 24"/>
                  <a:gd name="T22" fmla="*/ 25 w 27"/>
                  <a:gd name="T23" fmla="*/ 18 h 24"/>
                  <a:gd name="T24" fmla="*/ 25 w 27"/>
                  <a:gd name="T25" fmla="*/ 19 h 24"/>
                  <a:gd name="T26" fmla="*/ 24 w 27"/>
                  <a:gd name="T27" fmla="*/ 19 h 24"/>
                  <a:gd name="T28" fmla="*/ 23 w 27"/>
                  <a:gd name="T29" fmla="*/ 19 h 24"/>
                  <a:gd name="T30" fmla="*/ 21 w 27"/>
                  <a:gd name="T31" fmla="*/ 19 h 24"/>
                  <a:gd name="T32" fmla="*/ 25 w 27"/>
                  <a:gd name="T33" fmla="*/ 21 h 24"/>
                  <a:gd name="T34" fmla="*/ 27 w 27"/>
                  <a:gd name="T35" fmla="*/ 23 h 24"/>
                  <a:gd name="T36" fmla="*/ 27 w 27"/>
                  <a:gd name="T37" fmla="*/ 23 h 24"/>
                  <a:gd name="T38" fmla="*/ 27 w 27"/>
                  <a:gd name="T39" fmla="*/ 23 h 24"/>
                  <a:gd name="T40" fmla="*/ 27 w 27"/>
                  <a:gd name="T41" fmla="*/ 21 h 24"/>
                  <a:gd name="T42" fmla="*/ 27 w 27"/>
                  <a:gd name="T43" fmla="*/ 17 h 24"/>
                  <a:gd name="T44" fmla="*/ 27 w 27"/>
                  <a:gd name="T45" fmla="*/ 17 h 24"/>
                  <a:gd name="T46" fmla="*/ 6 w 27"/>
                  <a:gd name="T47" fmla="*/ 13 h 24"/>
                  <a:gd name="T48" fmla="*/ 6 w 27"/>
                  <a:gd name="T49" fmla="*/ 11 h 24"/>
                  <a:gd name="T50" fmla="*/ 6 w 27"/>
                  <a:gd name="T51" fmla="*/ 9 h 24"/>
                  <a:gd name="T52" fmla="*/ 4 w 27"/>
                  <a:gd name="T53" fmla="*/ 6 h 24"/>
                  <a:gd name="T54" fmla="*/ 4 w 27"/>
                  <a:gd name="T55" fmla="*/ 1 h 24"/>
                  <a:gd name="T56" fmla="*/ 4 w 27"/>
                  <a:gd name="T57" fmla="*/ 0 h 24"/>
                  <a:gd name="T58" fmla="*/ 2 w 27"/>
                  <a:gd name="T59" fmla="*/ 0 h 24"/>
                  <a:gd name="T60" fmla="*/ 2 w 27"/>
                  <a:gd name="T61" fmla="*/ 0 h 24"/>
                  <a:gd name="T62" fmla="*/ 2 w 27"/>
                  <a:gd name="T63" fmla="*/ 2 h 24"/>
                  <a:gd name="T64" fmla="*/ 0 w 27"/>
                  <a:gd name="T65" fmla="*/ 9 h 24"/>
                  <a:gd name="T66" fmla="*/ 2 w 27"/>
                  <a:gd name="T67" fmla="*/ 11 h 24"/>
                  <a:gd name="T68" fmla="*/ 3 w 27"/>
                  <a:gd name="T69" fmla="*/ 11 h 24"/>
                  <a:gd name="T70" fmla="*/ 5 w 27"/>
                  <a:gd name="T71" fmla="*/ 13 h 24"/>
                  <a:gd name="T72" fmla="*/ 6 w 27"/>
                  <a:gd name="T73" fmla="*/ 13 h 24"/>
                  <a:gd name="T74" fmla="*/ 6 w 27"/>
                  <a:gd name="T75" fmla="*/ 1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" h="24">
                    <a:moveTo>
                      <a:pt x="12" y="23"/>
                    </a:moveTo>
                    <a:lnTo>
                      <a:pt x="11" y="21"/>
                    </a:lnTo>
                    <a:lnTo>
                      <a:pt x="9" y="21"/>
                    </a:lnTo>
                    <a:lnTo>
                      <a:pt x="9" y="22"/>
                    </a:lnTo>
                    <a:lnTo>
                      <a:pt x="10" y="23"/>
                    </a:lnTo>
                    <a:lnTo>
                      <a:pt x="13" y="24"/>
                    </a:lnTo>
                    <a:lnTo>
                      <a:pt x="12" y="23"/>
                    </a:lnTo>
                    <a:lnTo>
                      <a:pt x="12" y="23"/>
                    </a:lnTo>
                    <a:close/>
                    <a:moveTo>
                      <a:pt x="27" y="17"/>
                    </a:moveTo>
                    <a:lnTo>
                      <a:pt x="27" y="17"/>
                    </a:lnTo>
                    <a:lnTo>
                      <a:pt x="26" y="17"/>
                    </a:lnTo>
                    <a:lnTo>
                      <a:pt x="25" y="18"/>
                    </a:lnTo>
                    <a:lnTo>
                      <a:pt x="25" y="19"/>
                    </a:lnTo>
                    <a:lnTo>
                      <a:pt x="24" y="19"/>
                    </a:lnTo>
                    <a:lnTo>
                      <a:pt x="23" y="19"/>
                    </a:lnTo>
                    <a:lnTo>
                      <a:pt x="21" y="19"/>
                    </a:lnTo>
                    <a:lnTo>
                      <a:pt x="25" y="21"/>
                    </a:lnTo>
                    <a:lnTo>
                      <a:pt x="27" y="23"/>
                    </a:lnTo>
                    <a:lnTo>
                      <a:pt x="27" y="23"/>
                    </a:lnTo>
                    <a:lnTo>
                      <a:pt x="27" y="23"/>
                    </a:lnTo>
                    <a:lnTo>
                      <a:pt x="27" y="21"/>
                    </a:lnTo>
                    <a:lnTo>
                      <a:pt x="27" y="17"/>
                    </a:lnTo>
                    <a:lnTo>
                      <a:pt x="27" y="17"/>
                    </a:lnTo>
                    <a:close/>
                    <a:moveTo>
                      <a:pt x="6" y="13"/>
                    </a:moveTo>
                    <a:lnTo>
                      <a:pt x="6" y="11"/>
                    </a:lnTo>
                    <a:lnTo>
                      <a:pt x="6" y="9"/>
                    </a:lnTo>
                    <a:lnTo>
                      <a:pt x="4" y="6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0" y="9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5" y="13"/>
                    </a:lnTo>
                    <a:lnTo>
                      <a:pt x="6" y="13"/>
                    </a:lnTo>
                    <a:lnTo>
                      <a:pt x="6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F00DA67-BE99-359C-1966-EB8F23352DA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45250" y="3121026"/>
                <a:ext cx="11112" cy="11113"/>
              </a:xfrm>
              <a:custGeom>
                <a:avLst/>
                <a:gdLst>
                  <a:gd name="T0" fmla="*/ 7 w 7"/>
                  <a:gd name="T1" fmla="*/ 6 h 7"/>
                  <a:gd name="T2" fmla="*/ 7 w 7"/>
                  <a:gd name="T3" fmla="*/ 5 h 7"/>
                  <a:gd name="T4" fmla="*/ 5 w 7"/>
                  <a:gd name="T5" fmla="*/ 3 h 7"/>
                  <a:gd name="T6" fmla="*/ 3 w 7"/>
                  <a:gd name="T7" fmla="*/ 3 h 7"/>
                  <a:gd name="T8" fmla="*/ 3 w 7"/>
                  <a:gd name="T9" fmla="*/ 5 h 7"/>
                  <a:gd name="T10" fmla="*/ 5 w 7"/>
                  <a:gd name="T11" fmla="*/ 7 h 7"/>
                  <a:gd name="T12" fmla="*/ 7 w 7"/>
                  <a:gd name="T13" fmla="*/ 7 h 7"/>
                  <a:gd name="T14" fmla="*/ 7 w 7"/>
                  <a:gd name="T15" fmla="*/ 6 h 7"/>
                  <a:gd name="T16" fmla="*/ 7 w 7"/>
                  <a:gd name="T17" fmla="*/ 6 h 7"/>
                  <a:gd name="T18" fmla="*/ 2 w 7"/>
                  <a:gd name="T19" fmla="*/ 1 h 7"/>
                  <a:gd name="T20" fmla="*/ 2 w 7"/>
                  <a:gd name="T21" fmla="*/ 1 h 7"/>
                  <a:gd name="T22" fmla="*/ 2 w 7"/>
                  <a:gd name="T23" fmla="*/ 0 h 7"/>
                  <a:gd name="T24" fmla="*/ 1 w 7"/>
                  <a:gd name="T25" fmla="*/ 0 h 7"/>
                  <a:gd name="T26" fmla="*/ 0 w 7"/>
                  <a:gd name="T27" fmla="*/ 0 h 7"/>
                  <a:gd name="T28" fmla="*/ 0 w 7"/>
                  <a:gd name="T29" fmla="*/ 1 h 7"/>
                  <a:gd name="T30" fmla="*/ 1 w 7"/>
                  <a:gd name="T31" fmla="*/ 2 h 7"/>
                  <a:gd name="T32" fmla="*/ 2 w 7"/>
                  <a:gd name="T33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" h="7">
                    <a:moveTo>
                      <a:pt x="7" y="6"/>
                    </a:moveTo>
                    <a:lnTo>
                      <a:pt x="7" y="5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5" y="7"/>
                    </a:lnTo>
                    <a:lnTo>
                      <a:pt x="7" y="7"/>
                    </a:lnTo>
                    <a:lnTo>
                      <a:pt x="7" y="6"/>
                    </a:lnTo>
                    <a:lnTo>
                      <a:pt x="7" y="6"/>
                    </a:lnTo>
                    <a:close/>
                    <a:moveTo>
                      <a:pt x="2" y="1"/>
                    </a:moveTo>
                    <a:lnTo>
                      <a:pt x="2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2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0ED644C-4399-8B1C-68F3-F5486A31C0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77175" y="5237163"/>
                <a:ext cx="14287" cy="20638"/>
              </a:xfrm>
              <a:custGeom>
                <a:avLst/>
                <a:gdLst>
                  <a:gd name="T0" fmla="*/ 6 w 9"/>
                  <a:gd name="T1" fmla="*/ 12 h 13"/>
                  <a:gd name="T2" fmla="*/ 7 w 9"/>
                  <a:gd name="T3" fmla="*/ 11 h 13"/>
                  <a:gd name="T4" fmla="*/ 8 w 9"/>
                  <a:gd name="T5" fmla="*/ 9 h 13"/>
                  <a:gd name="T6" fmla="*/ 9 w 9"/>
                  <a:gd name="T7" fmla="*/ 8 h 13"/>
                  <a:gd name="T8" fmla="*/ 9 w 9"/>
                  <a:gd name="T9" fmla="*/ 5 h 13"/>
                  <a:gd name="T10" fmla="*/ 9 w 9"/>
                  <a:gd name="T11" fmla="*/ 2 h 13"/>
                  <a:gd name="T12" fmla="*/ 7 w 9"/>
                  <a:gd name="T13" fmla="*/ 0 h 13"/>
                  <a:gd name="T14" fmla="*/ 5 w 9"/>
                  <a:gd name="T15" fmla="*/ 1 h 13"/>
                  <a:gd name="T16" fmla="*/ 4 w 9"/>
                  <a:gd name="T17" fmla="*/ 1 h 13"/>
                  <a:gd name="T18" fmla="*/ 3 w 9"/>
                  <a:gd name="T19" fmla="*/ 3 h 13"/>
                  <a:gd name="T20" fmla="*/ 1 w 9"/>
                  <a:gd name="T21" fmla="*/ 4 h 13"/>
                  <a:gd name="T22" fmla="*/ 1 w 9"/>
                  <a:gd name="T23" fmla="*/ 6 h 13"/>
                  <a:gd name="T24" fmla="*/ 0 w 9"/>
                  <a:gd name="T25" fmla="*/ 8 h 13"/>
                  <a:gd name="T26" fmla="*/ 0 w 9"/>
                  <a:gd name="T27" fmla="*/ 10 h 13"/>
                  <a:gd name="T28" fmla="*/ 0 w 9"/>
                  <a:gd name="T29" fmla="*/ 10 h 13"/>
                  <a:gd name="T30" fmla="*/ 0 w 9"/>
                  <a:gd name="T31" fmla="*/ 11 h 13"/>
                  <a:gd name="T32" fmla="*/ 0 w 9"/>
                  <a:gd name="T33" fmla="*/ 12 h 13"/>
                  <a:gd name="T34" fmla="*/ 3 w 9"/>
                  <a:gd name="T35" fmla="*/ 13 h 13"/>
                  <a:gd name="T36" fmla="*/ 6 w 9"/>
                  <a:gd name="T37" fmla="*/ 12 h 13"/>
                  <a:gd name="T38" fmla="*/ 6 w 9"/>
                  <a:gd name="T39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13">
                    <a:moveTo>
                      <a:pt x="6" y="12"/>
                    </a:moveTo>
                    <a:lnTo>
                      <a:pt x="7" y="11"/>
                    </a:lnTo>
                    <a:lnTo>
                      <a:pt x="8" y="9"/>
                    </a:lnTo>
                    <a:lnTo>
                      <a:pt x="9" y="8"/>
                    </a:lnTo>
                    <a:lnTo>
                      <a:pt x="9" y="5"/>
                    </a:lnTo>
                    <a:lnTo>
                      <a:pt x="9" y="2"/>
                    </a:lnTo>
                    <a:lnTo>
                      <a:pt x="7" y="0"/>
                    </a:lnTo>
                    <a:lnTo>
                      <a:pt x="5" y="1"/>
                    </a:lnTo>
                    <a:lnTo>
                      <a:pt x="4" y="1"/>
                    </a:lnTo>
                    <a:lnTo>
                      <a:pt x="3" y="3"/>
                    </a:lnTo>
                    <a:lnTo>
                      <a:pt x="1" y="4"/>
                    </a:lnTo>
                    <a:lnTo>
                      <a:pt x="1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1"/>
                    </a:lnTo>
                    <a:lnTo>
                      <a:pt x="0" y="12"/>
                    </a:lnTo>
                    <a:lnTo>
                      <a:pt x="3" y="13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708C970-CDBD-EE33-9722-AD5DD96A3BB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16650" y="4419601"/>
                <a:ext cx="31750" cy="61913"/>
              </a:xfrm>
              <a:custGeom>
                <a:avLst/>
                <a:gdLst>
                  <a:gd name="T0" fmla="*/ 4 w 20"/>
                  <a:gd name="T1" fmla="*/ 37 h 39"/>
                  <a:gd name="T2" fmla="*/ 5 w 20"/>
                  <a:gd name="T3" fmla="*/ 34 h 39"/>
                  <a:gd name="T4" fmla="*/ 5 w 20"/>
                  <a:gd name="T5" fmla="*/ 32 h 39"/>
                  <a:gd name="T6" fmla="*/ 4 w 20"/>
                  <a:gd name="T7" fmla="*/ 30 h 39"/>
                  <a:gd name="T8" fmla="*/ 4 w 20"/>
                  <a:gd name="T9" fmla="*/ 30 h 39"/>
                  <a:gd name="T10" fmla="*/ 2 w 20"/>
                  <a:gd name="T11" fmla="*/ 32 h 39"/>
                  <a:gd name="T12" fmla="*/ 0 w 20"/>
                  <a:gd name="T13" fmla="*/ 34 h 39"/>
                  <a:gd name="T14" fmla="*/ 0 w 20"/>
                  <a:gd name="T15" fmla="*/ 35 h 39"/>
                  <a:gd name="T16" fmla="*/ 1 w 20"/>
                  <a:gd name="T17" fmla="*/ 37 h 39"/>
                  <a:gd name="T18" fmla="*/ 1 w 20"/>
                  <a:gd name="T19" fmla="*/ 38 h 39"/>
                  <a:gd name="T20" fmla="*/ 2 w 20"/>
                  <a:gd name="T21" fmla="*/ 39 h 39"/>
                  <a:gd name="T22" fmla="*/ 4 w 20"/>
                  <a:gd name="T23" fmla="*/ 37 h 39"/>
                  <a:gd name="T24" fmla="*/ 4 w 20"/>
                  <a:gd name="T25" fmla="*/ 37 h 39"/>
                  <a:gd name="T26" fmla="*/ 20 w 20"/>
                  <a:gd name="T27" fmla="*/ 3 h 39"/>
                  <a:gd name="T28" fmla="*/ 20 w 20"/>
                  <a:gd name="T29" fmla="*/ 1 h 39"/>
                  <a:gd name="T30" fmla="*/ 20 w 20"/>
                  <a:gd name="T31" fmla="*/ 0 h 39"/>
                  <a:gd name="T32" fmla="*/ 20 w 20"/>
                  <a:gd name="T33" fmla="*/ 0 h 39"/>
                  <a:gd name="T34" fmla="*/ 20 w 20"/>
                  <a:gd name="T35" fmla="*/ 0 h 39"/>
                  <a:gd name="T36" fmla="*/ 19 w 20"/>
                  <a:gd name="T37" fmla="*/ 0 h 39"/>
                  <a:gd name="T38" fmla="*/ 18 w 20"/>
                  <a:gd name="T39" fmla="*/ 2 h 39"/>
                  <a:gd name="T40" fmla="*/ 18 w 20"/>
                  <a:gd name="T41" fmla="*/ 3 h 39"/>
                  <a:gd name="T42" fmla="*/ 19 w 20"/>
                  <a:gd name="T43" fmla="*/ 4 h 39"/>
                  <a:gd name="T44" fmla="*/ 20 w 20"/>
                  <a:gd name="T45" fmla="*/ 3 h 39"/>
                  <a:gd name="T46" fmla="*/ 20 w 20"/>
                  <a:gd name="T47" fmla="*/ 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" h="39">
                    <a:moveTo>
                      <a:pt x="4" y="37"/>
                    </a:moveTo>
                    <a:lnTo>
                      <a:pt x="5" y="34"/>
                    </a:lnTo>
                    <a:lnTo>
                      <a:pt x="5" y="32"/>
                    </a:lnTo>
                    <a:lnTo>
                      <a:pt x="4" y="30"/>
                    </a:lnTo>
                    <a:lnTo>
                      <a:pt x="4" y="30"/>
                    </a:lnTo>
                    <a:lnTo>
                      <a:pt x="2" y="32"/>
                    </a:lnTo>
                    <a:lnTo>
                      <a:pt x="0" y="34"/>
                    </a:lnTo>
                    <a:lnTo>
                      <a:pt x="0" y="35"/>
                    </a:lnTo>
                    <a:lnTo>
                      <a:pt x="1" y="37"/>
                    </a:lnTo>
                    <a:lnTo>
                      <a:pt x="1" y="38"/>
                    </a:lnTo>
                    <a:lnTo>
                      <a:pt x="2" y="39"/>
                    </a:lnTo>
                    <a:lnTo>
                      <a:pt x="4" y="37"/>
                    </a:lnTo>
                    <a:lnTo>
                      <a:pt x="4" y="37"/>
                    </a:lnTo>
                    <a:close/>
                    <a:moveTo>
                      <a:pt x="20" y="3"/>
                    </a:moveTo>
                    <a:lnTo>
                      <a:pt x="20" y="1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19" y="0"/>
                    </a:lnTo>
                    <a:lnTo>
                      <a:pt x="18" y="2"/>
                    </a:lnTo>
                    <a:lnTo>
                      <a:pt x="18" y="3"/>
                    </a:lnTo>
                    <a:lnTo>
                      <a:pt x="19" y="4"/>
                    </a:lnTo>
                    <a:lnTo>
                      <a:pt x="20" y="3"/>
                    </a:lnTo>
                    <a:lnTo>
                      <a:pt x="20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73AC57D-C899-FD49-C65E-965BED62EF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43837" y="4656138"/>
                <a:ext cx="6350" cy="6350"/>
              </a:xfrm>
              <a:custGeom>
                <a:avLst/>
                <a:gdLst>
                  <a:gd name="T0" fmla="*/ 4 w 4"/>
                  <a:gd name="T1" fmla="*/ 2 h 4"/>
                  <a:gd name="T2" fmla="*/ 2 w 4"/>
                  <a:gd name="T3" fmla="*/ 0 h 4"/>
                  <a:gd name="T4" fmla="*/ 0 w 4"/>
                  <a:gd name="T5" fmla="*/ 1 h 4"/>
                  <a:gd name="T6" fmla="*/ 1 w 4"/>
                  <a:gd name="T7" fmla="*/ 1 h 4"/>
                  <a:gd name="T8" fmla="*/ 2 w 4"/>
                  <a:gd name="T9" fmla="*/ 2 h 4"/>
                  <a:gd name="T10" fmla="*/ 3 w 4"/>
                  <a:gd name="T11" fmla="*/ 4 h 4"/>
                  <a:gd name="T12" fmla="*/ 4 w 4"/>
                  <a:gd name="T13" fmla="*/ 4 h 4"/>
                  <a:gd name="T14" fmla="*/ 4 w 4"/>
                  <a:gd name="T15" fmla="*/ 2 h 4"/>
                  <a:gd name="T16" fmla="*/ 4 w 4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lnTo>
                      <a:pt x="2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2"/>
                    </a:lnTo>
                    <a:lnTo>
                      <a:pt x="3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B8618EA-23F9-F828-6691-0F222E9BF6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1413" y="4960938"/>
                <a:ext cx="6350" cy="11113"/>
              </a:xfrm>
              <a:custGeom>
                <a:avLst/>
                <a:gdLst>
                  <a:gd name="T0" fmla="*/ 3 w 4"/>
                  <a:gd name="T1" fmla="*/ 7 h 7"/>
                  <a:gd name="T2" fmla="*/ 3 w 4"/>
                  <a:gd name="T3" fmla="*/ 6 h 7"/>
                  <a:gd name="T4" fmla="*/ 4 w 4"/>
                  <a:gd name="T5" fmla="*/ 5 h 7"/>
                  <a:gd name="T6" fmla="*/ 4 w 4"/>
                  <a:gd name="T7" fmla="*/ 4 h 7"/>
                  <a:gd name="T8" fmla="*/ 4 w 4"/>
                  <a:gd name="T9" fmla="*/ 2 h 7"/>
                  <a:gd name="T10" fmla="*/ 3 w 4"/>
                  <a:gd name="T11" fmla="*/ 1 h 7"/>
                  <a:gd name="T12" fmla="*/ 2 w 4"/>
                  <a:gd name="T13" fmla="*/ 1 h 7"/>
                  <a:gd name="T14" fmla="*/ 1 w 4"/>
                  <a:gd name="T15" fmla="*/ 0 h 7"/>
                  <a:gd name="T16" fmla="*/ 0 w 4"/>
                  <a:gd name="T17" fmla="*/ 1 h 7"/>
                  <a:gd name="T18" fmla="*/ 1 w 4"/>
                  <a:gd name="T19" fmla="*/ 3 h 7"/>
                  <a:gd name="T20" fmla="*/ 1 w 4"/>
                  <a:gd name="T21" fmla="*/ 4 h 7"/>
                  <a:gd name="T22" fmla="*/ 0 w 4"/>
                  <a:gd name="T23" fmla="*/ 6 h 7"/>
                  <a:gd name="T24" fmla="*/ 1 w 4"/>
                  <a:gd name="T25" fmla="*/ 6 h 7"/>
                  <a:gd name="T26" fmla="*/ 2 w 4"/>
                  <a:gd name="T27" fmla="*/ 7 h 7"/>
                  <a:gd name="T28" fmla="*/ 3 w 4"/>
                  <a:gd name="T29" fmla="*/ 7 h 7"/>
                  <a:gd name="T30" fmla="*/ 3 w 4"/>
                  <a:gd name="T3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" h="7">
                    <a:moveTo>
                      <a:pt x="3" y="7"/>
                    </a:moveTo>
                    <a:lnTo>
                      <a:pt x="3" y="6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1" y="3"/>
                    </a:lnTo>
                    <a:lnTo>
                      <a:pt x="1" y="4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3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A75257E-AD2E-29AD-9C99-D8E0A3CC56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5738" y="5270501"/>
                <a:ext cx="19050" cy="17463"/>
              </a:xfrm>
              <a:custGeom>
                <a:avLst/>
                <a:gdLst>
                  <a:gd name="T0" fmla="*/ 11 w 12"/>
                  <a:gd name="T1" fmla="*/ 11 h 11"/>
                  <a:gd name="T2" fmla="*/ 12 w 12"/>
                  <a:gd name="T3" fmla="*/ 9 h 11"/>
                  <a:gd name="T4" fmla="*/ 12 w 12"/>
                  <a:gd name="T5" fmla="*/ 7 h 11"/>
                  <a:gd name="T6" fmla="*/ 11 w 12"/>
                  <a:gd name="T7" fmla="*/ 4 h 11"/>
                  <a:gd name="T8" fmla="*/ 9 w 12"/>
                  <a:gd name="T9" fmla="*/ 1 h 11"/>
                  <a:gd name="T10" fmla="*/ 7 w 12"/>
                  <a:gd name="T11" fmla="*/ 0 h 11"/>
                  <a:gd name="T12" fmla="*/ 4 w 12"/>
                  <a:gd name="T13" fmla="*/ 0 h 11"/>
                  <a:gd name="T14" fmla="*/ 2 w 12"/>
                  <a:gd name="T15" fmla="*/ 1 h 11"/>
                  <a:gd name="T16" fmla="*/ 1 w 12"/>
                  <a:gd name="T17" fmla="*/ 3 h 11"/>
                  <a:gd name="T18" fmla="*/ 0 w 12"/>
                  <a:gd name="T19" fmla="*/ 4 h 11"/>
                  <a:gd name="T20" fmla="*/ 2 w 12"/>
                  <a:gd name="T21" fmla="*/ 8 h 11"/>
                  <a:gd name="T22" fmla="*/ 2 w 12"/>
                  <a:gd name="T23" fmla="*/ 9 h 11"/>
                  <a:gd name="T24" fmla="*/ 6 w 12"/>
                  <a:gd name="T25" fmla="*/ 11 h 11"/>
                  <a:gd name="T26" fmla="*/ 8 w 12"/>
                  <a:gd name="T27" fmla="*/ 11 h 11"/>
                  <a:gd name="T28" fmla="*/ 11 w 12"/>
                  <a:gd name="T29" fmla="*/ 11 h 11"/>
                  <a:gd name="T30" fmla="*/ 11 w 12"/>
                  <a:gd name="T31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" h="11">
                    <a:moveTo>
                      <a:pt x="11" y="11"/>
                    </a:moveTo>
                    <a:lnTo>
                      <a:pt x="12" y="9"/>
                    </a:lnTo>
                    <a:lnTo>
                      <a:pt x="12" y="7"/>
                    </a:lnTo>
                    <a:lnTo>
                      <a:pt x="11" y="4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4"/>
                    </a:lnTo>
                    <a:lnTo>
                      <a:pt x="2" y="8"/>
                    </a:lnTo>
                    <a:lnTo>
                      <a:pt x="2" y="9"/>
                    </a:lnTo>
                    <a:lnTo>
                      <a:pt x="6" y="11"/>
                    </a:lnTo>
                    <a:lnTo>
                      <a:pt x="8" y="11"/>
                    </a:lnTo>
                    <a:lnTo>
                      <a:pt x="11" y="11"/>
                    </a:lnTo>
                    <a:lnTo>
                      <a:pt x="11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8F374FC-AE5A-B4D0-BF41-816E6F8FC7E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16550" y="3379788"/>
                <a:ext cx="153987" cy="60325"/>
              </a:xfrm>
              <a:custGeom>
                <a:avLst/>
                <a:gdLst>
                  <a:gd name="T0" fmla="*/ 5 w 97"/>
                  <a:gd name="T1" fmla="*/ 33 h 38"/>
                  <a:gd name="T2" fmla="*/ 0 w 97"/>
                  <a:gd name="T3" fmla="*/ 35 h 38"/>
                  <a:gd name="T4" fmla="*/ 1 w 97"/>
                  <a:gd name="T5" fmla="*/ 37 h 38"/>
                  <a:gd name="T6" fmla="*/ 5 w 97"/>
                  <a:gd name="T7" fmla="*/ 34 h 38"/>
                  <a:gd name="T8" fmla="*/ 56 w 97"/>
                  <a:gd name="T9" fmla="*/ 26 h 38"/>
                  <a:gd name="T10" fmla="*/ 56 w 97"/>
                  <a:gd name="T11" fmla="*/ 26 h 38"/>
                  <a:gd name="T12" fmla="*/ 50 w 97"/>
                  <a:gd name="T13" fmla="*/ 26 h 38"/>
                  <a:gd name="T14" fmla="*/ 48 w 97"/>
                  <a:gd name="T15" fmla="*/ 30 h 38"/>
                  <a:gd name="T16" fmla="*/ 50 w 97"/>
                  <a:gd name="T17" fmla="*/ 35 h 38"/>
                  <a:gd name="T18" fmla="*/ 53 w 97"/>
                  <a:gd name="T19" fmla="*/ 35 h 38"/>
                  <a:gd name="T20" fmla="*/ 56 w 97"/>
                  <a:gd name="T21" fmla="*/ 32 h 38"/>
                  <a:gd name="T22" fmla="*/ 56 w 97"/>
                  <a:gd name="T23" fmla="*/ 28 h 38"/>
                  <a:gd name="T24" fmla="*/ 56 w 97"/>
                  <a:gd name="T25" fmla="*/ 26 h 38"/>
                  <a:gd name="T26" fmla="*/ 22 w 97"/>
                  <a:gd name="T27" fmla="*/ 28 h 38"/>
                  <a:gd name="T28" fmla="*/ 21 w 97"/>
                  <a:gd name="T29" fmla="*/ 26 h 38"/>
                  <a:gd name="T30" fmla="*/ 18 w 97"/>
                  <a:gd name="T31" fmla="*/ 25 h 38"/>
                  <a:gd name="T32" fmla="*/ 17 w 97"/>
                  <a:gd name="T33" fmla="*/ 27 h 38"/>
                  <a:gd name="T34" fmla="*/ 19 w 97"/>
                  <a:gd name="T35" fmla="*/ 30 h 38"/>
                  <a:gd name="T36" fmla="*/ 20 w 97"/>
                  <a:gd name="T37" fmla="*/ 30 h 38"/>
                  <a:gd name="T38" fmla="*/ 42 w 97"/>
                  <a:gd name="T39" fmla="*/ 17 h 38"/>
                  <a:gd name="T40" fmla="*/ 38 w 97"/>
                  <a:gd name="T41" fmla="*/ 17 h 38"/>
                  <a:gd name="T42" fmla="*/ 33 w 97"/>
                  <a:gd name="T43" fmla="*/ 20 h 38"/>
                  <a:gd name="T44" fmla="*/ 28 w 97"/>
                  <a:gd name="T45" fmla="*/ 20 h 38"/>
                  <a:gd name="T46" fmla="*/ 27 w 97"/>
                  <a:gd name="T47" fmla="*/ 22 h 38"/>
                  <a:gd name="T48" fmla="*/ 30 w 97"/>
                  <a:gd name="T49" fmla="*/ 30 h 38"/>
                  <a:gd name="T50" fmla="*/ 34 w 97"/>
                  <a:gd name="T51" fmla="*/ 28 h 38"/>
                  <a:gd name="T52" fmla="*/ 37 w 97"/>
                  <a:gd name="T53" fmla="*/ 20 h 38"/>
                  <a:gd name="T54" fmla="*/ 81 w 97"/>
                  <a:gd name="T55" fmla="*/ 26 h 38"/>
                  <a:gd name="T56" fmla="*/ 87 w 97"/>
                  <a:gd name="T57" fmla="*/ 20 h 38"/>
                  <a:gd name="T58" fmla="*/ 88 w 97"/>
                  <a:gd name="T59" fmla="*/ 13 h 38"/>
                  <a:gd name="T60" fmla="*/ 87 w 97"/>
                  <a:gd name="T61" fmla="*/ 12 h 38"/>
                  <a:gd name="T62" fmla="*/ 85 w 97"/>
                  <a:gd name="T63" fmla="*/ 13 h 38"/>
                  <a:gd name="T64" fmla="*/ 82 w 97"/>
                  <a:gd name="T65" fmla="*/ 20 h 38"/>
                  <a:gd name="T66" fmla="*/ 77 w 97"/>
                  <a:gd name="T67" fmla="*/ 27 h 38"/>
                  <a:gd name="T68" fmla="*/ 75 w 97"/>
                  <a:gd name="T69" fmla="*/ 28 h 38"/>
                  <a:gd name="T70" fmla="*/ 81 w 97"/>
                  <a:gd name="T71" fmla="*/ 26 h 38"/>
                  <a:gd name="T72" fmla="*/ 7 w 97"/>
                  <a:gd name="T73" fmla="*/ 18 h 38"/>
                  <a:gd name="T74" fmla="*/ 9 w 97"/>
                  <a:gd name="T75" fmla="*/ 15 h 38"/>
                  <a:gd name="T76" fmla="*/ 10 w 97"/>
                  <a:gd name="T77" fmla="*/ 13 h 38"/>
                  <a:gd name="T78" fmla="*/ 8 w 97"/>
                  <a:gd name="T79" fmla="*/ 9 h 38"/>
                  <a:gd name="T80" fmla="*/ 4 w 97"/>
                  <a:gd name="T81" fmla="*/ 12 h 38"/>
                  <a:gd name="T82" fmla="*/ 7 w 97"/>
                  <a:gd name="T83" fmla="*/ 18 h 38"/>
                  <a:gd name="T84" fmla="*/ 7 w 97"/>
                  <a:gd name="T85" fmla="*/ 18 h 38"/>
                  <a:gd name="T86" fmla="*/ 94 w 97"/>
                  <a:gd name="T87" fmla="*/ 7 h 38"/>
                  <a:gd name="T88" fmla="*/ 97 w 97"/>
                  <a:gd name="T89" fmla="*/ 3 h 38"/>
                  <a:gd name="T90" fmla="*/ 97 w 97"/>
                  <a:gd name="T91" fmla="*/ 0 h 38"/>
                  <a:gd name="T92" fmla="*/ 95 w 97"/>
                  <a:gd name="T93" fmla="*/ 3 h 38"/>
                  <a:gd name="T94" fmla="*/ 89 w 97"/>
                  <a:gd name="T95" fmla="*/ 4 h 38"/>
                  <a:gd name="T96" fmla="*/ 88 w 97"/>
                  <a:gd name="T97" fmla="*/ 9 h 38"/>
                  <a:gd name="T98" fmla="*/ 91 w 97"/>
                  <a:gd name="T99" fmla="*/ 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97" h="38">
                    <a:moveTo>
                      <a:pt x="5" y="34"/>
                    </a:moveTo>
                    <a:lnTo>
                      <a:pt x="5" y="33"/>
                    </a:lnTo>
                    <a:lnTo>
                      <a:pt x="2" y="35"/>
                    </a:lnTo>
                    <a:lnTo>
                      <a:pt x="0" y="35"/>
                    </a:lnTo>
                    <a:lnTo>
                      <a:pt x="1" y="36"/>
                    </a:lnTo>
                    <a:lnTo>
                      <a:pt x="1" y="37"/>
                    </a:lnTo>
                    <a:lnTo>
                      <a:pt x="3" y="38"/>
                    </a:lnTo>
                    <a:lnTo>
                      <a:pt x="5" y="34"/>
                    </a:lnTo>
                    <a:lnTo>
                      <a:pt x="5" y="34"/>
                    </a:lnTo>
                    <a:close/>
                    <a:moveTo>
                      <a:pt x="56" y="26"/>
                    </a:moveTo>
                    <a:lnTo>
                      <a:pt x="56" y="26"/>
                    </a:lnTo>
                    <a:lnTo>
                      <a:pt x="56" y="26"/>
                    </a:lnTo>
                    <a:lnTo>
                      <a:pt x="56" y="26"/>
                    </a:lnTo>
                    <a:lnTo>
                      <a:pt x="50" y="26"/>
                    </a:lnTo>
                    <a:lnTo>
                      <a:pt x="50" y="28"/>
                    </a:lnTo>
                    <a:lnTo>
                      <a:pt x="48" y="30"/>
                    </a:lnTo>
                    <a:lnTo>
                      <a:pt x="48" y="32"/>
                    </a:lnTo>
                    <a:lnTo>
                      <a:pt x="50" y="35"/>
                    </a:lnTo>
                    <a:lnTo>
                      <a:pt x="51" y="35"/>
                    </a:lnTo>
                    <a:lnTo>
                      <a:pt x="53" y="35"/>
                    </a:lnTo>
                    <a:lnTo>
                      <a:pt x="56" y="34"/>
                    </a:lnTo>
                    <a:lnTo>
                      <a:pt x="56" y="32"/>
                    </a:lnTo>
                    <a:lnTo>
                      <a:pt x="57" y="30"/>
                    </a:lnTo>
                    <a:lnTo>
                      <a:pt x="56" y="28"/>
                    </a:lnTo>
                    <a:lnTo>
                      <a:pt x="56" y="26"/>
                    </a:lnTo>
                    <a:lnTo>
                      <a:pt x="56" y="26"/>
                    </a:lnTo>
                    <a:close/>
                    <a:moveTo>
                      <a:pt x="20" y="30"/>
                    </a:moveTo>
                    <a:lnTo>
                      <a:pt x="22" y="28"/>
                    </a:lnTo>
                    <a:lnTo>
                      <a:pt x="22" y="27"/>
                    </a:lnTo>
                    <a:lnTo>
                      <a:pt x="21" y="26"/>
                    </a:lnTo>
                    <a:lnTo>
                      <a:pt x="19" y="25"/>
                    </a:lnTo>
                    <a:lnTo>
                      <a:pt x="18" y="25"/>
                    </a:lnTo>
                    <a:lnTo>
                      <a:pt x="18" y="26"/>
                    </a:lnTo>
                    <a:lnTo>
                      <a:pt x="17" y="27"/>
                    </a:lnTo>
                    <a:lnTo>
                      <a:pt x="18" y="29"/>
                    </a:lnTo>
                    <a:lnTo>
                      <a:pt x="19" y="30"/>
                    </a:lnTo>
                    <a:lnTo>
                      <a:pt x="20" y="30"/>
                    </a:lnTo>
                    <a:lnTo>
                      <a:pt x="20" y="30"/>
                    </a:lnTo>
                    <a:close/>
                    <a:moveTo>
                      <a:pt x="37" y="20"/>
                    </a:moveTo>
                    <a:lnTo>
                      <a:pt x="42" y="17"/>
                    </a:lnTo>
                    <a:lnTo>
                      <a:pt x="42" y="16"/>
                    </a:lnTo>
                    <a:lnTo>
                      <a:pt x="38" y="17"/>
                    </a:lnTo>
                    <a:lnTo>
                      <a:pt x="34" y="20"/>
                    </a:lnTo>
                    <a:lnTo>
                      <a:pt x="33" y="20"/>
                    </a:lnTo>
                    <a:lnTo>
                      <a:pt x="30" y="20"/>
                    </a:lnTo>
                    <a:lnTo>
                      <a:pt x="28" y="20"/>
                    </a:lnTo>
                    <a:lnTo>
                      <a:pt x="26" y="21"/>
                    </a:lnTo>
                    <a:lnTo>
                      <a:pt x="27" y="22"/>
                    </a:lnTo>
                    <a:lnTo>
                      <a:pt x="28" y="26"/>
                    </a:lnTo>
                    <a:lnTo>
                      <a:pt x="30" y="30"/>
                    </a:lnTo>
                    <a:lnTo>
                      <a:pt x="33" y="29"/>
                    </a:lnTo>
                    <a:lnTo>
                      <a:pt x="34" y="28"/>
                    </a:lnTo>
                    <a:lnTo>
                      <a:pt x="35" y="26"/>
                    </a:lnTo>
                    <a:lnTo>
                      <a:pt x="37" y="20"/>
                    </a:lnTo>
                    <a:lnTo>
                      <a:pt x="37" y="20"/>
                    </a:lnTo>
                    <a:close/>
                    <a:moveTo>
                      <a:pt x="81" y="26"/>
                    </a:moveTo>
                    <a:lnTo>
                      <a:pt x="86" y="24"/>
                    </a:lnTo>
                    <a:lnTo>
                      <a:pt x="87" y="20"/>
                    </a:lnTo>
                    <a:lnTo>
                      <a:pt x="88" y="16"/>
                    </a:lnTo>
                    <a:lnTo>
                      <a:pt x="88" y="13"/>
                    </a:lnTo>
                    <a:lnTo>
                      <a:pt x="87" y="12"/>
                    </a:lnTo>
                    <a:lnTo>
                      <a:pt x="87" y="12"/>
                    </a:lnTo>
                    <a:lnTo>
                      <a:pt x="86" y="12"/>
                    </a:lnTo>
                    <a:lnTo>
                      <a:pt x="85" y="13"/>
                    </a:lnTo>
                    <a:lnTo>
                      <a:pt x="85" y="15"/>
                    </a:lnTo>
                    <a:lnTo>
                      <a:pt x="82" y="20"/>
                    </a:lnTo>
                    <a:lnTo>
                      <a:pt x="80" y="24"/>
                    </a:lnTo>
                    <a:lnTo>
                      <a:pt x="77" y="27"/>
                    </a:lnTo>
                    <a:lnTo>
                      <a:pt x="74" y="28"/>
                    </a:lnTo>
                    <a:lnTo>
                      <a:pt x="75" y="28"/>
                    </a:lnTo>
                    <a:lnTo>
                      <a:pt x="78" y="28"/>
                    </a:lnTo>
                    <a:lnTo>
                      <a:pt x="81" y="26"/>
                    </a:lnTo>
                    <a:lnTo>
                      <a:pt x="81" y="26"/>
                    </a:lnTo>
                    <a:close/>
                    <a:moveTo>
                      <a:pt x="7" y="18"/>
                    </a:moveTo>
                    <a:lnTo>
                      <a:pt x="9" y="17"/>
                    </a:lnTo>
                    <a:lnTo>
                      <a:pt x="9" y="15"/>
                    </a:lnTo>
                    <a:lnTo>
                      <a:pt x="9" y="13"/>
                    </a:lnTo>
                    <a:lnTo>
                      <a:pt x="10" y="13"/>
                    </a:lnTo>
                    <a:lnTo>
                      <a:pt x="9" y="11"/>
                    </a:lnTo>
                    <a:lnTo>
                      <a:pt x="8" y="9"/>
                    </a:lnTo>
                    <a:lnTo>
                      <a:pt x="5" y="9"/>
                    </a:lnTo>
                    <a:lnTo>
                      <a:pt x="4" y="12"/>
                    </a:lnTo>
                    <a:lnTo>
                      <a:pt x="6" y="17"/>
                    </a:lnTo>
                    <a:lnTo>
                      <a:pt x="7" y="18"/>
                    </a:lnTo>
                    <a:lnTo>
                      <a:pt x="7" y="18"/>
                    </a:lnTo>
                    <a:lnTo>
                      <a:pt x="7" y="18"/>
                    </a:lnTo>
                    <a:close/>
                    <a:moveTo>
                      <a:pt x="91" y="8"/>
                    </a:moveTo>
                    <a:lnTo>
                      <a:pt x="94" y="7"/>
                    </a:lnTo>
                    <a:lnTo>
                      <a:pt x="96" y="5"/>
                    </a:lnTo>
                    <a:lnTo>
                      <a:pt x="97" y="3"/>
                    </a:lnTo>
                    <a:lnTo>
                      <a:pt x="97" y="2"/>
                    </a:lnTo>
                    <a:lnTo>
                      <a:pt x="97" y="0"/>
                    </a:lnTo>
                    <a:lnTo>
                      <a:pt x="96" y="1"/>
                    </a:lnTo>
                    <a:lnTo>
                      <a:pt x="95" y="3"/>
                    </a:lnTo>
                    <a:lnTo>
                      <a:pt x="93" y="3"/>
                    </a:lnTo>
                    <a:lnTo>
                      <a:pt x="89" y="4"/>
                    </a:lnTo>
                    <a:lnTo>
                      <a:pt x="89" y="5"/>
                    </a:lnTo>
                    <a:lnTo>
                      <a:pt x="88" y="9"/>
                    </a:lnTo>
                    <a:lnTo>
                      <a:pt x="89" y="9"/>
                    </a:lnTo>
                    <a:lnTo>
                      <a:pt x="91" y="8"/>
                    </a:lnTo>
                    <a:lnTo>
                      <a:pt x="91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9" name="Europe">
              <a:extLst>
                <a:ext uri="{FF2B5EF4-FFF2-40B4-BE49-F238E27FC236}">
                  <a16:creationId xmlns:a16="http://schemas.microsoft.com/office/drawing/2014/main" id="{D9B5B02B-587C-6D3B-045B-3CF14498525E}"/>
                </a:ext>
              </a:extLst>
            </p:cNvPr>
            <p:cNvGrpSpPr/>
            <p:nvPr/>
          </p:nvGrpSpPr>
          <p:grpSpPr>
            <a:xfrm>
              <a:off x="3571864" y="2202195"/>
              <a:ext cx="1093782" cy="965848"/>
              <a:chOff x="5389562" y="1609726"/>
              <a:chExt cx="1778000" cy="1570037"/>
            </a:xfrm>
            <a:grpFill/>
          </p:grpSpPr>
          <p:sp>
            <p:nvSpPr>
              <p:cNvPr id="20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B03EC56-CF09-70EA-477D-8D7094D7CA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21462" y="2905126"/>
                <a:ext cx="204787" cy="260350"/>
              </a:xfrm>
              <a:custGeom>
                <a:avLst/>
                <a:gdLst>
                  <a:gd name="T0" fmla="*/ 77 w 129"/>
                  <a:gd name="T1" fmla="*/ 146 h 164"/>
                  <a:gd name="T2" fmla="*/ 73 w 129"/>
                  <a:gd name="T3" fmla="*/ 156 h 164"/>
                  <a:gd name="T4" fmla="*/ 99 w 129"/>
                  <a:gd name="T5" fmla="*/ 161 h 164"/>
                  <a:gd name="T6" fmla="*/ 99 w 129"/>
                  <a:gd name="T7" fmla="*/ 164 h 164"/>
                  <a:gd name="T8" fmla="*/ 127 w 129"/>
                  <a:gd name="T9" fmla="*/ 162 h 164"/>
                  <a:gd name="T10" fmla="*/ 129 w 129"/>
                  <a:gd name="T11" fmla="*/ 155 h 164"/>
                  <a:gd name="T12" fmla="*/ 118 w 129"/>
                  <a:gd name="T13" fmla="*/ 158 h 164"/>
                  <a:gd name="T14" fmla="*/ 118 w 129"/>
                  <a:gd name="T15" fmla="*/ 154 h 164"/>
                  <a:gd name="T16" fmla="*/ 103 w 129"/>
                  <a:gd name="T17" fmla="*/ 152 h 164"/>
                  <a:gd name="T18" fmla="*/ 88 w 129"/>
                  <a:gd name="T19" fmla="*/ 153 h 164"/>
                  <a:gd name="T20" fmla="*/ 77 w 129"/>
                  <a:gd name="T21" fmla="*/ 146 h 164"/>
                  <a:gd name="T22" fmla="*/ 77 w 129"/>
                  <a:gd name="T23" fmla="*/ 146 h 164"/>
                  <a:gd name="T24" fmla="*/ 120 w 129"/>
                  <a:gd name="T25" fmla="*/ 6 h 164"/>
                  <a:gd name="T26" fmla="*/ 110 w 129"/>
                  <a:gd name="T27" fmla="*/ 0 h 164"/>
                  <a:gd name="T28" fmla="*/ 111 w 129"/>
                  <a:gd name="T29" fmla="*/ 11 h 164"/>
                  <a:gd name="T30" fmla="*/ 94 w 129"/>
                  <a:gd name="T31" fmla="*/ 13 h 164"/>
                  <a:gd name="T32" fmla="*/ 79 w 129"/>
                  <a:gd name="T33" fmla="*/ 6 h 164"/>
                  <a:gd name="T34" fmla="*/ 64 w 129"/>
                  <a:gd name="T35" fmla="*/ 11 h 164"/>
                  <a:gd name="T36" fmla="*/ 50 w 129"/>
                  <a:gd name="T37" fmla="*/ 11 h 164"/>
                  <a:gd name="T38" fmla="*/ 46 w 129"/>
                  <a:gd name="T39" fmla="*/ 11 h 164"/>
                  <a:gd name="T40" fmla="*/ 44 w 129"/>
                  <a:gd name="T41" fmla="*/ 16 h 164"/>
                  <a:gd name="T42" fmla="*/ 33 w 129"/>
                  <a:gd name="T43" fmla="*/ 15 h 164"/>
                  <a:gd name="T44" fmla="*/ 27 w 129"/>
                  <a:gd name="T45" fmla="*/ 20 h 164"/>
                  <a:gd name="T46" fmla="*/ 14 w 129"/>
                  <a:gd name="T47" fmla="*/ 22 h 164"/>
                  <a:gd name="T48" fmla="*/ 14 w 129"/>
                  <a:gd name="T49" fmla="*/ 28 h 164"/>
                  <a:gd name="T50" fmla="*/ 8 w 129"/>
                  <a:gd name="T51" fmla="*/ 32 h 164"/>
                  <a:gd name="T52" fmla="*/ 8 w 129"/>
                  <a:gd name="T53" fmla="*/ 39 h 164"/>
                  <a:gd name="T54" fmla="*/ 0 w 129"/>
                  <a:gd name="T55" fmla="*/ 50 h 164"/>
                  <a:gd name="T56" fmla="*/ 2 w 129"/>
                  <a:gd name="T57" fmla="*/ 58 h 164"/>
                  <a:gd name="T58" fmla="*/ 13 w 129"/>
                  <a:gd name="T59" fmla="*/ 71 h 164"/>
                  <a:gd name="T60" fmla="*/ 21 w 129"/>
                  <a:gd name="T61" fmla="*/ 82 h 164"/>
                  <a:gd name="T62" fmla="*/ 26 w 129"/>
                  <a:gd name="T63" fmla="*/ 99 h 164"/>
                  <a:gd name="T64" fmla="*/ 34 w 129"/>
                  <a:gd name="T65" fmla="*/ 118 h 164"/>
                  <a:gd name="T66" fmla="*/ 52 w 129"/>
                  <a:gd name="T67" fmla="*/ 129 h 164"/>
                  <a:gd name="T68" fmla="*/ 64 w 129"/>
                  <a:gd name="T69" fmla="*/ 128 h 164"/>
                  <a:gd name="T70" fmla="*/ 56 w 129"/>
                  <a:gd name="T71" fmla="*/ 106 h 164"/>
                  <a:gd name="T72" fmla="*/ 68 w 129"/>
                  <a:gd name="T73" fmla="*/ 105 h 164"/>
                  <a:gd name="T74" fmla="*/ 60 w 129"/>
                  <a:gd name="T75" fmla="*/ 91 h 164"/>
                  <a:gd name="T76" fmla="*/ 79 w 129"/>
                  <a:gd name="T77" fmla="*/ 98 h 164"/>
                  <a:gd name="T78" fmla="*/ 78 w 129"/>
                  <a:gd name="T79" fmla="*/ 84 h 164"/>
                  <a:gd name="T80" fmla="*/ 68 w 129"/>
                  <a:gd name="T81" fmla="*/ 77 h 164"/>
                  <a:gd name="T82" fmla="*/ 56 w 129"/>
                  <a:gd name="T83" fmla="*/ 66 h 164"/>
                  <a:gd name="T84" fmla="*/ 62 w 129"/>
                  <a:gd name="T85" fmla="*/ 62 h 164"/>
                  <a:gd name="T86" fmla="*/ 52 w 129"/>
                  <a:gd name="T87" fmla="*/ 50 h 164"/>
                  <a:gd name="T88" fmla="*/ 46 w 129"/>
                  <a:gd name="T89" fmla="*/ 35 h 164"/>
                  <a:gd name="T90" fmla="*/ 49 w 129"/>
                  <a:gd name="T91" fmla="*/ 31 h 164"/>
                  <a:gd name="T92" fmla="*/ 60 w 129"/>
                  <a:gd name="T93" fmla="*/ 43 h 164"/>
                  <a:gd name="T94" fmla="*/ 72 w 129"/>
                  <a:gd name="T95" fmla="*/ 43 h 164"/>
                  <a:gd name="T96" fmla="*/ 81 w 129"/>
                  <a:gd name="T97" fmla="*/ 39 h 164"/>
                  <a:gd name="T98" fmla="*/ 66 w 129"/>
                  <a:gd name="T99" fmla="*/ 26 h 164"/>
                  <a:gd name="T100" fmla="*/ 89 w 129"/>
                  <a:gd name="T101" fmla="*/ 20 h 164"/>
                  <a:gd name="T102" fmla="*/ 100 w 129"/>
                  <a:gd name="T103" fmla="*/ 22 h 164"/>
                  <a:gd name="T104" fmla="*/ 111 w 129"/>
                  <a:gd name="T105" fmla="*/ 22 h 164"/>
                  <a:gd name="T106" fmla="*/ 115 w 129"/>
                  <a:gd name="T107" fmla="*/ 20 h 164"/>
                  <a:gd name="T108" fmla="*/ 120 w 129"/>
                  <a:gd name="T109" fmla="*/ 6 h 164"/>
                  <a:gd name="T110" fmla="*/ 120 w 129"/>
                  <a:gd name="T111" fmla="*/ 6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29" h="164">
                    <a:moveTo>
                      <a:pt x="77" y="146"/>
                    </a:moveTo>
                    <a:lnTo>
                      <a:pt x="73" y="156"/>
                    </a:lnTo>
                    <a:lnTo>
                      <a:pt x="99" y="161"/>
                    </a:lnTo>
                    <a:lnTo>
                      <a:pt x="99" y="164"/>
                    </a:lnTo>
                    <a:lnTo>
                      <a:pt x="127" y="162"/>
                    </a:lnTo>
                    <a:lnTo>
                      <a:pt x="129" y="155"/>
                    </a:lnTo>
                    <a:lnTo>
                      <a:pt x="118" y="158"/>
                    </a:lnTo>
                    <a:lnTo>
                      <a:pt x="118" y="154"/>
                    </a:lnTo>
                    <a:lnTo>
                      <a:pt x="103" y="152"/>
                    </a:lnTo>
                    <a:lnTo>
                      <a:pt x="88" y="153"/>
                    </a:lnTo>
                    <a:lnTo>
                      <a:pt x="77" y="146"/>
                    </a:lnTo>
                    <a:lnTo>
                      <a:pt x="77" y="146"/>
                    </a:lnTo>
                    <a:close/>
                    <a:moveTo>
                      <a:pt x="120" y="6"/>
                    </a:moveTo>
                    <a:lnTo>
                      <a:pt x="110" y="0"/>
                    </a:lnTo>
                    <a:lnTo>
                      <a:pt x="111" y="11"/>
                    </a:lnTo>
                    <a:lnTo>
                      <a:pt x="94" y="13"/>
                    </a:lnTo>
                    <a:lnTo>
                      <a:pt x="79" y="6"/>
                    </a:lnTo>
                    <a:lnTo>
                      <a:pt x="64" y="11"/>
                    </a:lnTo>
                    <a:lnTo>
                      <a:pt x="50" y="11"/>
                    </a:lnTo>
                    <a:lnTo>
                      <a:pt x="46" y="11"/>
                    </a:lnTo>
                    <a:lnTo>
                      <a:pt x="44" y="16"/>
                    </a:lnTo>
                    <a:lnTo>
                      <a:pt x="33" y="15"/>
                    </a:lnTo>
                    <a:lnTo>
                      <a:pt x="27" y="20"/>
                    </a:lnTo>
                    <a:lnTo>
                      <a:pt x="14" y="22"/>
                    </a:lnTo>
                    <a:lnTo>
                      <a:pt x="14" y="28"/>
                    </a:lnTo>
                    <a:lnTo>
                      <a:pt x="8" y="32"/>
                    </a:lnTo>
                    <a:lnTo>
                      <a:pt x="8" y="39"/>
                    </a:lnTo>
                    <a:lnTo>
                      <a:pt x="0" y="50"/>
                    </a:lnTo>
                    <a:lnTo>
                      <a:pt x="2" y="58"/>
                    </a:lnTo>
                    <a:lnTo>
                      <a:pt x="13" y="71"/>
                    </a:lnTo>
                    <a:lnTo>
                      <a:pt x="21" y="82"/>
                    </a:lnTo>
                    <a:lnTo>
                      <a:pt x="26" y="99"/>
                    </a:lnTo>
                    <a:lnTo>
                      <a:pt x="34" y="118"/>
                    </a:lnTo>
                    <a:lnTo>
                      <a:pt x="52" y="129"/>
                    </a:lnTo>
                    <a:lnTo>
                      <a:pt x="64" y="128"/>
                    </a:lnTo>
                    <a:lnTo>
                      <a:pt x="56" y="106"/>
                    </a:lnTo>
                    <a:lnTo>
                      <a:pt x="68" y="105"/>
                    </a:lnTo>
                    <a:lnTo>
                      <a:pt x="60" y="91"/>
                    </a:lnTo>
                    <a:lnTo>
                      <a:pt x="79" y="98"/>
                    </a:lnTo>
                    <a:lnTo>
                      <a:pt x="78" y="84"/>
                    </a:lnTo>
                    <a:lnTo>
                      <a:pt x="68" y="77"/>
                    </a:lnTo>
                    <a:lnTo>
                      <a:pt x="56" y="66"/>
                    </a:lnTo>
                    <a:lnTo>
                      <a:pt x="62" y="62"/>
                    </a:lnTo>
                    <a:lnTo>
                      <a:pt x="52" y="50"/>
                    </a:lnTo>
                    <a:lnTo>
                      <a:pt x="46" y="35"/>
                    </a:lnTo>
                    <a:lnTo>
                      <a:pt x="49" y="31"/>
                    </a:lnTo>
                    <a:lnTo>
                      <a:pt x="60" y="43"/>
                    </a:lnTo>
                    <a:lnTo>
                      <a:pt x="72" y="43"/>
                    </a:lnTo>
                    <a:lnTo>
                      <a:pt x="81" y="39"/>
                    </a:lnTo>
                    <a:lnTo>
                      <a:pt x="66" y="26"/>
                    </a:lnTo>
                    <a:lnTo>
                      <a:pt x="89" y="20"/>
                    </a:lnTo>
                    <a:lnTo>
                      <a:pt x="100" y="22"/>
                    </a:lnTo>
                    <a:lnTo>
                      <a:pt x="111" y="22"/>
                    </a:lnTo>
                    <a:lnTo>
                      <a:pt x="115" y="20"/>
                    </a:lnTo>
                    <a:lnTo>
                      <a:pt x="120" y="6"/>
                    </a:lnTo>
                    <a:lnTo>
                      <a:pt x="120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16E7746-6CDD-56A9-E3EA-80993024A3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6862" y="2519363"/>
                <a:ext cx="520700" cy="292100"/>
              </a:xfrm>
              <a:custGeom>
                <a:avLst/>
                <a:gdLst>
                  <a:gd name="T0" fmla="*/ 180 w 328"/>
                  <a:gd name="T1" fmla="*/ 2 h 184"/>
                  <a:gd name="T2" fmla="*/ 170 w 328"/>
                  <a:gd name="T3" fmla="*/ 6 h 184"/>
                  <a:gd name="T4" fmla="*/ 164 w 328"/>
                  <a:gd name="T5" fmla="*/ 6 h 184"/>
                  <a:gd name="T6" fmla="*/ 143 w 328"/>
                  <a:gd name="T7" fmla="*/ 11 h 184"/>
                  <a:gd name="T8" fmla="*/ 137 w 328"/>
                  <a:gd name="T9" fmla="*/ 21 h 184"/>
                  <a:gd name="T10" fmla="*/ 115 w 328"/>
                  <a:gd name="T11" fmla="*/ 17 h 184"/>
                  <a:gd name="T12" fmla="*/ 102 w 328"/>
                  <a:gd name="T13" fmla="*/ 17 h 184"/>
                  <a:gd name="T14" fmla="*/ 67 w 328"/>
                  <a:gd name="T15" fmla="*/ 11 h 184"/>
                  <a:gd name="T16" fmla="*/ 34 w 328"/>
                  <a:gd name="T17" fmla="*/ 10 h 184"/>
                  <a:gd name="T18" fmla="*/ 17 w 328"/>
                  <a:gd name="T19" fmla="*/ 17 h 184"/>
                  <a:gd name="T20" fmla="*/ 28 w 328"/>
                  <a:gd name="T21" fmla="*/ 44 h 184"/>
                  <a:gd name="T22" fmla="*/ 5 w 328"/>
                  <a:gd name="T23" fmla="*/ 66 h 184"/>
                  <a:gd name="T24" fmla="*/ 7 w 328"/>
                  <a:gd name="T25" fmla="*/ 75 h 184"/>
                  <a:gd name="T26" fmla="*/ 0 w 328"/>
                  <a:gd name="T27" fmla="*/ 90 h 184"/>
                  <a:gd name="T28" fmla="*/ 13 w 328"/>
                  <a:gd name="T29" fmla="*/ 103 h 184"/>
                  <a:gd name="T30" fmla="*/ 32 w 328"/>
                  <a:gd name="T31" fmla="*/ 100 h 184"/>
                  <a:gd name="T32" fmla="*/ 53 w 328"/>
                  <a:gd name="T33" fmla="*/ 106 h 184"/>
                  <a:gd name="T34" fmla="*/ 72 w 328"/>
                  <a:gd name="T35" fmla="*/ 100 h 184"/>
                  <a:gd name="T36" fmla="*/ 84 w 328"/>
                  <a:gd name="T37" fmla="*/ 94 h 184"/>
                  <a:gd name="T38" fmla="*/ 100 w 328"/>
                  <a:gd name="T39" fmla="*/ 89 h 184"/>
                  <a:gd name="T40" fmla="*/ 122 w 328"/>
                  <a:gd name="T41" fmla="*/ 97 h 184"/>
                  <a:gd name="T42" fmla="*/ 131 w 328"/>
                  <a:gd name="T43" fmla="*/ 111 h 184"/>
                  <a:gd name="T44" fmla="*/ 142 w 328"/>
                  <a:gd name="T45" fmla="*/ 125 h 184"/>
                  <a:gd name="T46" fmla="*/ 149 w 328"/>
                  <a:gd name="T47" fmla="*/ 135 h 184"/>
                  <a:gd name="T48" fmla="*/ 149 w 328"/>
                  <a:gd name="T49" fmla="*/ 138 h 184"/>
                  <a:gd name="T50" fmla="*/ 135 w 328"/>
                  <a:gd name="T51" fmla="*/ 135 h 184"/>
                  <a:gd name="T52" fmla="*/ 133 w 328"/>
                  <a:gd name="T53" fmla="*/ 140 h 184"/>
                  <a:gd name="T54" fmla="*/ 127 w 328"/>
                  <a:gd name="T55" fmla="*/ 155 h 184"/>
                  <a:gd name="T56" fmla="*/ 132 w 328"/>
                  <a:gd name="T57" fmla="*/ 163 h 184"/>
                  <a:gd name="T58" fmla="*/ 149 w 328"/>
                  <a:gd name="T59" fmla="*/ 163 h 184"/>
                  <a:gd name="T60" fmla="*/ 166 w 328"/>
                  <a:gd name="T61" fmla="*/ 133 h 184"/>
                  <a:gd name="T62" fmla="*/ 185 w 328"/>
                  <a:gd name="T63" fmla="*/ 138 h 184"/>
                  <a:gd name="T64" fmla="*/ 222 w 328"/>
                  <a:gd name="T65" fmla="*/ 150 h 184"/>
                  <a:gd name="T66" fmla="*/ 202 w 328"/>
                  <a:gd name="T67" fmla="*/ 162 h 184"/>
                  <a:gd name="T68" fmla="*/ 222 w 328"/>
                  <a:gd name="T69" fmla="*/ 179 h 184"/>
                  <a:gd name="T70" fmla="*/ 256 w 328"/>
                  <a:gd name="T71" fmla="*/ 171 h 184"/>
                  <a:gd name="T72" fmla="*/ 279 w 328"/>
                  <a:gd name="T73" fmla="*/ 159 h 184"/>
                  <a:gd name="T74" fmla="*/ 250 w 328"/>
                  <a:gd name="T75" fmla="*/ 154 h 184"/>
                  <a:gd name="T76" fmla="*/ 260 w 328"/>
                  <a:gd name="T77" fmla="*/ 131 h 184"/>
                  <a:gd name="T78" fmla="*/ 289 w 328"/>
                  <a:gd name="T79" fmla="*/ 122 h 184"/>
                  <a:gd name="T80" fmla="*/ 302 w 328"/>
                  <a:gd name="T81" fmla="*/ 110 h 184"/>
                  <a:gd name="T82" fmla="*/ 327 w 328"/>
                  <a:gd name="T83" fmla="*/ 102 h 184"/>
                  <a:gd name="T84" fmla="*/ 322 w 328"/>
                  <a:gd name="T85" fmla="*/ 81 h 184"/>
                  <a:gd name="T86" fmla="*/ 325 w 328"/>
                  <a:gd name="T87" fmla="*/ 63 h 184"/>
                  <a:gd name="T88" fmla="*/ 286 w 328"/>
                  <a:gd name="T89" fmla="*/ 55 h 184"/>
                  <a:gd name="T90" fmla="*/ 259 w 328"/>
                  <a:gd name="T91" fmla="*/ 49 h 184"/>
                  <a:gd name="T92" fmla="*/ 234 w 328"/>
                  <a:gd name="T93" fmla="*/ 36 h 184"/>
                  <a:gd name="T94" fmla="*/ 211 w 328"/>
                  <a:gd name="T95" fmla="*/ 24 h 184"/>
                  <a:gd name="T96" fmla="*/ 212 w 328"/>
                  <a:gd name="T97" fmla="*/ 13 h 184"/>
                  <a:gd name="T98" fmla="*/ 198 w 328"/>
                  <a:gd name="T99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28" h="184">
                    <a:moveTo>
                      <a:pt x="198" y="0"/>
                    </a:moveTo>
                    <a:lnTo>
                      <a:pt x="180" y="2"/>
                    </a:lnTo>
                    <a:lnTo>
                      <a:pt x="174" y="1"/>
                    </a:lnTo>
                    <a:lnTo>
                      <a:pt x="170" y="6"/>
                    </a:lnTo>
                    <a:lnTo>
                      <a:pt x="164" y="6"/>
                    </a:lnTo>
                    <a:lnTo>
                      <a:pt x="164" y="6"/>
                    </a:lnTo>
                    <a:lnTo>
                      <a:pt x="148" y="7"/>
                    </a:lnTo>
                    <a:lnTo>
                      <a:pt x="143" y="11"/>
                    </a:lnTo>
                    <a:lnTo>
                      <a:pt x="144" y="24"/>
                    </a:lnTo>
                    <a:lnTo>
                      <a:pt x="137" y="21"/>
                    </a:lnTo>
                    <a:lnTo>
                      <a:pt x="121" y="23"/>
                    </a:lnTo>
                    <a:lnTo>
                      <a:pt x="115" y="17"/>
                    </a:lnTo>
                    <a:lnTo>
                      <a:pt x="110" y="21"/>
                    </a:lnTo>
                    <a:lnTo>
                      <a:pt x="102" y="17"/>
                    </a:lnTo>
                    <a:lnTo>
                      <a:pt x="87" y="17"/>
                    </a:lnTo>
                    <a:lnTo>
                      <a:pt x="67" y="11"/>
                    </a:lnTo>
                    <a:lnTo>
                      <a:pt x="48" y="10"/>
                    </a:lnTo>
                    <a:lnTo>
                      <a:pt x="34" y="10"/>
                    </a:lnTo>
                    <a:lnTo>
                      <a:pt x="26" y="16"/>
                    </a:lnTo>
                    <a:lnTo>
                      <a:pt x="17" y="17"/>
                    </a:lnTo>
                    <a:lnTo>
                      <a:pt x="29" y="38"/>
                    </a:lnTo>
                    <a:lnTo>
                      <a:pt x="28" y="44"/>
                    </a:lnTo>
                    <a:lnTo>
                      <a:pt x="19" y="47"/>
                    </a:lnTo>
                    <a:lnTo>
                      <a:pt x="5" y="66"/>
                    </a:lnTo>
                    <a:lnTo>
                      <a:pt x="11" y="76"/>
                    </a:lnTo>
                    <a:lnTo>
                      <a:pt x="7" y="75"/>
                    </a:lnTo>
                    <a:lnTo>
                      <a:pt x="2" y="80"/>
                    </a:lnTo>
                    <a:lnTo>
                      <a:pt x="0" y="90"/>
                    </a:lnTo>
                    <a:lnTo>
                      <a:pt x="11" y="96"/>
                    </a:lnTo>
                    <a:lnTo>
                      <a:pt x="13" y="103"/>
                    </a:lnTo>
                    <a:lnTo>
                      <a:pt x="20" y="97"/>
                    </a:lnTo>
                    <a:lnTo>
                      <a:pt x="32" y="100"/>
                    </a:lnTo>
                    <a:lnTo>
                      <a:pt x="44" y="100"/>
                    </a:lnTo>
                    <a:lnTo>
                      <a:pt x="53" y="106"/>
                    </a:lnTo>
                    <a:lnTo>
                      <a:pt x="59" y="103"/>
                    </a:lnTo>
                    <a:lnTo>
                      <a:pt x="72" y="100"/>
                    </a:lnTo>
                    <a:lnTo>
                      <a:pt x="76" y="94"/>
                    </a:lnTo>
                    <a:lnTo>
                      <a:pt x="84" y="94"/>
                    </a:lnTo>
                    <a:lnTo>
                      <a:pt x="88" y="92"/>
                    </a:lnTo>
                    <a:lnTo>
                      <a:pt x="100" y="89"/>
                    </a:lnTo>
                    <a:lnTo>
                      <a:pt x="114" y="96"/>
                    </a:lnTo>
                    <a:lnTo>
                      <a:pt x="122" y="97"/>
                    </a:lnTo>
                    <a:lnTo>
                      <a:pt x="131" y="103"/>
                    </a:lnTo>
                    <a:lnTo>
                      <a:pt x="131" y="111"/>
                    </a:lnTo>
                    <a:lnTo>
                      <a:pt x="139" y="115"/>
                    </a:lnTo>
                    <a:lnTo>
                      <a:pt x="142" y="125"/>
                    </a:lnTo>
                    <a:lnTo>
                      <a:pt x="150" y="131"/>
                    </a:lnTo>
                    <a:lnTo>
                      <a:pt x="149" y="135"/>
                    </a:lnTo>
                    <a:lnTo>
                      <a:pt x="153" y="136"/>
                    </a:lnTo>
                    <a:lnTo>
                      <a:pt x="149" y="138"/>
                    </a:lnTo>
                    <a:lnTo>
                      <a:pt x="138" y="137"/>
                    </a:lnTo>
                    <a:lnTo>
                      <a:pt x="135" y="135"/>
                    </a:lnTo>
                    <a:lnTo>
                      <a:pt x="131" y="136"/>
                    </a:lnTo>
                    <a:lnTo>
                      <a:pt x="133" y="140"/>
                    </a:lnTo>
                    <a:lnTo>
                      <a:pt x="129" y="148"/>
                    </a:lnTo>
                    <a:lnTo>
                      <a:pt x="127" y="155"/>
                    </a:lnTo>
                    <a:lnTo>
                      <a:pt x="123" y="158"/>
                    </a:lnTo>
                    <a:lnTo>
                      <a:pt x="132" y="163"/>
                    </a:lnTo>
                    <a:lnTo>
                      <a:pt x="140" y="159"/>
                    </a:lnTo>
                    <a:lnTo>
                      <a:pt x="149" y="163"/>
                    </a:lnTo>
                    <a:lnTo>
                      <a:pt x="161" y="146"/>
                    </a:lnTo>
                    <a:lnTo>
                      <a:pt x="166" y="133"/>
                    </a:lnTo>
                    <a:lnTo>
                      <a:pt x="183" y="130"/>
                    </a:lnTo>
                    <a:lnTo>
                      <a:pt x="185" y="138"/>
                    </a:lnTo>
                    <a:lnTo>
                      <a:pt x="215" y="144"/>
                    </a:lnTo>
                    <a:lnTo>
                      <a:pt x="222" y="150"/>
                    </a:lnTo>
                    <a:lnTo>
                      <a:pt x="205" y="157"/>
                    </a:lnTo>
                    <a:lnTo>
                      <a:pt x="202" y="162"/>
                    </a:lnTo>
                    <a:lnTo>
                      <a:pt x="224" y="168"/>
                    </a:lnTo>
                    <a:lnTo>
                      <a:pt x="222" y="179"/>
                    </a:lnTo>
                    <a:lnTo>
                      <a:pt x="233" y="184"/>
                    </a:lnTo>
                    <a:lnTo>
                      <a:pt x="256" y="171"/>
                    </a:lnTo>
                    <a:lnTo>
                      <a:pt x="276" y="166"/>
                    </a:lnTo>
                    <a:lnTo>
                      <a:pt x="279" y="159"/>
                    </a:lnTo>
                    <a:lnTo>
                      <a:pt x="259" y="160"/>
                    </a:lnTo>
                    <a:lnTo>
                      <a:pt x="250" y="154"/>
                    </a:lnTo>
                    <a:lnTo>
                      <a:pt x="246" y="140"/>
                    </a:lnTo>
                    <a:lnTo>
                      <a:pt x="260" y="131"/>
                    </a:lnTo>
                    <a:lnTo>
                      <a:pt x="278" y="130"/>
                    </a:lnTo>
                    <a:lnTo>
                      <a:pt x="289" y="122"/>
                    </a:lnTo>
                    <a:lnTo>
                      <a:pt x="303" y="121"/>
                    </a:lnTo>
                    <a:lnTo>
                      <a:pt x="302" y="110"/>
                    </a:lnTo>
                    <a:lnTo>
                      <a:pt x="310" y="104"/>
                    </a:lnTo>
                    <a:lnTo>
                      <a:pt x="327" y="102"/>
                    </a:lnTo>
                    <a:lnTo>
                      <a:pt x="328" y="94"/>
                    </a:lnTo>
                    <a:lnTo>
                      <a:pt x="322" y="81"/>
                    </a:lnTo>
                    <a:lnTo>
                      <a:pt x="326" y="69"/>
                    </a:lnTo>
                    <a:lnTo>
                      <a:pt x="325" y="63"/>
                    </a:lnTo>
                    <a:lnTo>
                      <a:pt x="296" y="55"/>
                    </a:lnTo>
                    <a:lnTo>
                      <a:pt x="286" y="55"/>
                    </a:lnTo>
                    <a:lnTo>
                      <a:pt x="272" y="45"/>
                    </a:lnTo>
                    <a:lnTo>
                      <a:pt x="259" y="49"/>
                    </a:lnTo>
                    <a:lnTo>
                      <a:pt x="235" y="40"/>
                    </a:lnTo>
                    <a:lnTo>
                      <a:pt x="234" y="36"/>
                    </a:lnTo>
                    <a:lnTo>
                      <a:pt x="226" y="25"/>
                    </a:lnTo>
                    <a:lnTo>
                      <a:pt x="211" y="24"/>
                    </a:lnTo>
                    <a:lnTo>
                      <a:pt x="209" y="18"/>
                    </a:lnTo>
                    <a:lnTo>
                      <a:pt x="212" y="13"/>
                    </a:lnTo>
                    <a:lnTo>
                      <a:pt x="198" y="0"/>
                    </a:lnTo>
                    <a:lnTo>
                      <a:pt x="1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C899996-8FB5-DB28-07CC-1F5F106A0D4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16587" y="2833688"/>
                <a:ext cx="417512" cy="293688"/>
              </a:xfrm>
              <a:custGeom>
                <a:avLst/>
                <a:gdLst>
                  <a:gd name="T0" fmla="*/ 210 w 263"/>
                  <a:gd name="T1" fmla="*/ 118 h 185"/>
                  <a:gd name="T2" fmla="*/ 207 w 263"/>
                  <a:gd name="T3" fmla="*/ 116 h 185"/>
                  <a:gd name="T4" fmla="*/ 207 w 263"/>
                  <a:gd name="T5" fmla="*/ 118 h 185"/>
                  <a:gd name="T6" fmla="*/ 208 w 263"/>
                  <a:gd name="T7" fmla="*/ 119 h 185"/>
                  <a:gd name="T8" fmla="*/ 210 w 263"/>
                  <a:gd name="T9" fmla="*/ 119 h 185"/>
                  <a:gd name="T10" fmla="*/ 207 w 263"/>
                  <a:gd name="T11" fmla="*/ 112 h 185"/>
                  <a:gd name="T12" fmla="*/ 210 w 263"/>
                  <a:gd name="T13" fmla="*/ 110 h 185"/>
                  <a:gd name="T14" fmla="*/ 209 w 263"/>
                  <a:gd name="T15" fmla="*/ 108 h 185"/>
                  <a:gd name="T16" fmla="*/ 205 w 263"/>
                  <a:gd name="T17" fmla="*/ 110 h 185"/>
                  <a:gd name="T18" fmla="*/ 204 w 263"/>
                  <a:gd name="T19" fmla="*/ 111 h 185"/>
                  <a:gd name="T20" fmla="*/ 204 w 263"/>
                  <a:gd name="T21" fmla="*/ 114 h 185"/>
                  <a:gd name="T22" fmla="*/ 207 w 263"/>
                  <a:gd name="T23" fmla="*/ 112 h 185"/>
                  <a:gd name="T24" fmla="*/ 112 w 263"/>
                  <a:gd name="T25" fmla="*/ 7 h 185"/>
                  <a:gd name="T26" fmla="*/ 77 w 263"/>
                  <a:gd name="T27" fmla="*/ 4 h 185"/>
                  <a:gd name="T28" fmla="*/ 28 w 263"/>
                  <a:gd name="T29" fmla="*/ 0 h 185"/>
                  <a:gd name="T30" fmla="*/ 8 w 263"/>
                  <a:gd name="T31" fmla="*/ 26 h 185"/>
                  <a:gd name="T32" fmla="*/ 13 w 263"/>
                  <a:gd name="T33" fmla="*/ 37 h 185"/>
                  <a:gd name="T34" fmla="*/ 25 w 263"/>
                  <a:gd name="T35" fmla="*/ 45 h 185"/>
                  <a:gd name="T36" fmla="*/ 40 w 263"/>
                  <a:gd name="T37" fmla="*/ 42 h 185"/>
                  <a:gd name="T38" fmla="*/ 56 w 263"/>
                  <a:gd name="T39" fmla="*/ 54 h 185"/>
                  <a:gd name="T40" fmla="*/ 47 w 263"/>
                  <a:gd name="T41" fmla="*/ 79 h 185"/>
                  <a:gd name="T42" fmla="*/ 42 w 263"/>
                  <a:gd name="T43" fmla="*/ 93 h 185"/>
                  <a:gd name="T44" fmla="*/ 41 w 263"/>
                  <a:gd name="T45" fmla="*/ 110 h 185"/>
                  <a:gd name="T46" fmla="*/ 42 w 263"/>
                  <a:gd name="T47" fmla="*/ 133 h 185"/>
                  <a:gd name="T48" fmla="*/ 32 w 263"/>
                  <a:gd name="T49" fmla="*/ 149 h 185"/>
                  <a:gd name="T50" fmla="*/ 52 w 263"/>
                  <a:gd name="T51" fmla="*/ 161 h 185"/>
                  <a:gd name="T52" fmla="*/ 64 w 263"/>
                  <a:gd name="T53" fmla="*/ 182 h 185"/>
                  <a:gd name="T54" fmla="*/ 81 w 263"/>
                  <a:gd name="T55" fmla="*/ 176 h 185"/>
                  <a:gd name="T56" fmla="*/ 112 w 263"/>
                  <a:gd name="T57" fmla="*/ 167 h 185"/>
                  <a:gd name="T58" fmla="*/ 151 w 263"/>
                  <a:gd name="T59" fmla="*/ 149 h 185"/>
                  <a:gd name="T60" fmla="*/ 170 w 263"/>
                  <a:gd name="T61" fmla="*/ 128 h 185"/>
                  <a:gd name="T62" fmla="*/ 174 w 263"/>
                  <a:gd name="T63" fmla="*/ 103 h 185"/>
                  <a:gd name="T64" fmla="*/ 193 w 263"/>
                  <a:gd name="T65" fmla="*/ 71 h 185"/>
                  <a:gd name="T66" fmla="*/ 220 w 263"/>
                  <a:gd name="T67" fmla="*/ 58 h 185"/>
                  <a:gd name="T68" fmla="*/ 236 w 263"/>
                  <a:gd name="T69" fmla="*/ 30 h 185"/>
                  <a:gd name="T70" fmla="*/ 193 w 263"/>
                  <a:gd name="T71" fmla="*/ 23 h 185"/>
                  <a:gd name="T72" fmla="*/ 150 w 263"/>
                  <a:gd name="T73" fmla="*/ 17 h 185"/>
                  <a:gd name="T74" fmla="*/ 143 w 263"/>
                  <a:gd name="T75" fmla="*/ 8 h 185"/>
                  <a:gd name="T76" fmla="*/ 240 w 263"/>
                  <a:gd name="T77" fmla="*/ 91 h 185"/>
                  <a:gd name="T78" fmla="*/ 241 w 263"/>
                  <a:gd name="T79" fmla="*/ 90 h 185"/>
                  <a:gd name="T80" fmla="*/ 240 w 263"/>
                  <a:gd name="T81" fmla="*/ 89 h 185"/>
                  <a:gd name="T82" fmla="*/ 240 w 263"/>
                  <a:gd name="T83" fmla="*/ 88 h 185"/>
                  <a:gd name="T84" fmla="*/ 233 w 263"/>
                  <a:gd name="T85" fmla="*/ 91 h 185"/>
                  <a:gd name="T86" fmla="*/ 225 w 263"/>
                  <a:gd name="T87" fmla="*/ 97 h 185"/>
                  <a:gd name="T88" fmla="*/ 227 w 263"/>
                  <a:gd name="T89" fmla="*/ 98 h 185"/>
                  <a:gd name="T90" fmla="*/ 229 w 263"/>
                  <a:gd name="T91" fmla="*/ 98 h 185"/>
                  <a:gd name="T92" fmla="*/ 232 w 263"/>
                  <a:gd name="T93" fmla="*/ 98 h 185"/>
                  <a:gd name="T94" fmla="*/ 233 w 263"/>
                  <a:gd name="T95" fmla="*/ 101 h 185"/>
                  <a:gd name="T96" fmla="*/ 235 w 263"/>
                  <a:gd name="T97" fmla="*/ 102 h 185"/>
                  <a:gd name="T98" fmla="*/ 240 w 263"/>
                  <a:gd name="T99" fmla="*/ 103 h 185"/>
                  <a:gd name="T100" fmla="*/ 243 w 263"/>
                  <a:gd name="T101" fmla="*/ 99 h 185"/>
                  <a:gd name="T102" fmla="*/ 246 w 263"/>
                  <a:gd name="T103" fmla="*/ 95 h 185"/>
                  <a:gd name="T104" fmla="*/ 246 w 263"/>
                  <a:gd name="T105" fmla="*/ 93 h 185"/>
                  <a:gd name="T106" fmla="*/ 244 w 263"/>
                  <a:gd name="T107" fmla="*/ 92 h 185"/>
                  <a:gd name="T108" fmla="*/ 240 w 263"/>
                  <a:gd name="T109" fmla="*/ 92 h 185"/>
                  <a:gd name="T110" fmla="*/ 263 w 263"/>
                  <a:gd name="T111" fmla="*/ 91 h 185"/>
                  <a:gd name="T112" fmla="*/ 263 w 263"/>
                  <a:gd name="T113" fmla="*/ 89 h 185"/>
                  <a:gd name="T114" fmla="*/ 258 w 263"/>
                  <a:gd name="T115" fmla="*/ 85 h 185"/>
                  <a:gd name="T116" fmla="*/ 253 w 263"/>
                  <a:gd name="T117" fmla="*/ 86 h 185"/>
                  <a:gd name="T118" fmla="*/ 254 w 263"/>
                  <a:gd name="T119" fmla="*/ 88 h 185"/>
                  <a:gd name="T120" fmla="*/ 263 w 263"/>
                  <a:gd name="T121" fmla="*/ 91 h 185"/>
                  <a:gd name="T122" fmla="*/ 263 w 263"/>
                  <a:gd name="T123" fmla="*/ 91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63" h="185">
                    <a:moveTo>
                      <a:pt x="210" y="119"/>
                    </a:moveTo>
                    <a:lnTo>
                      <a:pt x="210" y="118"/>
                    </a:lnTo>
                    <a:lnTo>
                      <a:pt x="208" y="118"/>
                    </a:lnTo>
                    <a:lnTo>
                      <a:pt x="207" y="116"/>
                    </a:lnTo>
                    <a:lnTo>
                      <a:pt x="207" y="117"/>
                    </a:lnTo>
                    <a:lnTo>
                      <a:pt x="207" y="118"/>
                    </a:lnTo>
                    <a:lnTo>
                      <a:pt x="207" y="119"/>
                    </a:lnTo>
                    <a:lnTo>
                      <a:pt x="208" y="119"/>
                    </a:lnTo>
                    <a:lnTo>
                      <a:pt x="210" y="119"/>
                    </a:lnTo>
                    <a:lnTo>
                      <a:pt x="210" y="119"/>
                    </a:lnTo>
                    <a:lnTo>
                      <a:pt x="210" y="119"/>
                    </a:lnTo>
                    <a:close/>
                    <a:moveTo>
                      <a:pt x="207" y="112"/>
                    </a:moveTo>
                    <a:lnTo>
                      <a:pt x="208" y="112"/>
                    </a:lnTo>
                    <a:lnTo>
                      <a:pt x="210" y="110"/>
                    </a:lnTo>
                    <a:lnTo>
                      <a:pt x="210" y="108"/>
                    </a:lnTo>
                    <a:lnTo>
                      <a:pt x="209" y="108"/>
                    </a:lnTo>
                    <a:lnTo>
                      <a:pt x="206" y="108"/>
                    </a:lnTo>
                    <a:lnTo>
                      <a:pt x="205" y="110"/>
                    </a:lnTo>
                    <a:lnTo>
                      <a:pt x="205" y="111"/>
                    </a:lnTo>
                    <a:lnTo>
                      <a:pt x="204" y="111"/>
                    </a:lnTo>
                    <a:lnTo>
                      <a:pt x="203" y="113"/>
                    </a:lnTo>
                    <a:lnTo>
                      <a:pt x="204" y="114"/>
                    </a:lnTo>
                    <a:lnTo>
                      <a:pt x="207" y="114"/>
                    </a:lnTo>
                    <a:lnTo>
                      <a:pt x="207" y="112"/>
                    </a:lnTo>
                    <a:close/>
                    <a:moveTo>
                      <a:pt x="143" y="8"/>
                    </a:moveTo>
                    <a:lnTo>
                      <a:pt x="112" y="7"/>
                    </a:lnTo>
                    <a:lnTo>
                      <a:pt x="96" y="8"/>
                    </a:lnTo>
                    <a:lnTo>
                      <a:pt x="77" y="4"/>
                    </a:lnTo>
                    <a:lnTo>
                      <a:pt x="52" y="4"/>
                    </a:lnTo>
                    <a:lnTo>
                      <a:pt x="28" y="0"/>
                    </a:lnTo>
                    <a:lnTo>
                      <a:pt x="0" y="17"/>
                    </a:lnTo>
                    <a:lnTo>
                      <a:pt x="8" y="26"/>
                    </a:lnTo>
                    <a:lnTo>
                      <a:pt x="7" y="43"/>
                    </a:lnTo>
                    <a:lnTo>
                      <a:pt x="13" y="37"/>
                    </a:lnTo>
                    <a:lnTo>
                      <a:pt x="22" y="34"/>
                    </a:lnTo>
                    <a:lnTo>
                      <a:pt x="25" y="45"/>
                    </a:lnTo>
                    <a:lnTo>
                      <a:pt x="37" y="45"/>
                    </a:lnTo>
                    <a:lnTo>
                      <a:pt x="40" y="42"/>
                    </a:lnTo>
                    <a:lnTo>
                      <a:pt x="52" y="43"/>
                    </a:lnTo>
                    <a:lnTo>
                      <a:pt x="56" y="54"/>
                    </a:lnTo>
                    <a:lnTo>
                      <a:pt x="48" y="61"/>
                    </a:lnTo>
                    <a:lnTo>
                      <a:pt x="47" y="79"/>
                    </a:lnTo>
                    <a:lnTo>
                      <a:pt x="43" y="82"/>
                    </a:lnTo>
                    <a:lnTo>
                      <a:pt x="42" y="93"/>
                    </a:lnTo>
                    <a:lnTo>
                      <a:pt x="34" y="95"/>
                    </a:lnTo>
                    <a:lnTo>
                      <a:pt x="41" y="110"/>
                    </a:lnTo>
                    <a:lnTo>
                      <a:pt x="36" y="126"/>
                    </a:lnTo>
                    <a:lnTo>
                      <a:pt x="42" y="133"/>
                    </a:lnTo>
                    <a:lnTo>
                      <a:pt x="39" y="139"/>
                    </a:lnTo>
                    <a:lnTo>
                      <a:pt x="32" y="149"/>
                    </a:lnTo>
                    <a:lnTo>
                      <a:pt x="33" y="157"/>
                    </a:lnTo>
                    <a:lnTo>
                      <a:pt x="52" y="161"/>
                    </a:lnTo>
                    <a:lnTo>
                      <a:pt x="56" y="174"/>
                    </a:lnTo>
                    <a:lnTo>
                      <a:pt x="64" y="182"/>
                    </a:lnTo>
                    <a:lnTo>
                      <a:pt x="73" y="185"/>
                    </a:lnTo>
                    <a:lnTo>
                      <a:pt x="81" y="176"/>
                    </a:lnTo>
                    <a:lnTo>
                      <a:pt x="94" y="166"/>
                    </a:lnTo>
                    <a:lnTo>
                      <a:pt x="112" y="167"/>
                    </a:lnTo>
                    <a:lnTo>
                      <a:pt x="137" y="167"/>
                    </a:lnTo>
                    <a:lnTo>
                      <a:pt x="151" y="149"/>
                    </a:lnTo>
                    <a:lnTo>
                      <a:pt x="165" y="144"/>
                    </a:lnTo>
                    <a:lnTo>
                      <a:pt x="170" y="128"/>
                    </a:lnTo>
                    <a:lnTo>
                      <a:pt x="181" y="117"/>
                    </a:lnTo>
                    <a:lnTo>
                      <a:pt x="174" y="103"/>
                    </a:lnTo>
                    <a:lnTo>
                      <a:pt x="181" y="84"/>
                    </a:lnTo>
                    <a:lnTo>
                      <a:pt x="193" y="71"/>
                    </a:lnTo>
                    <a:lnTo>
                      <a:pt x="195" y="64"/>
                    </a:lnTo>
                    <a:lnTo>
                      <a:pt x="220" y="58"/>
                    </a:lnTo>
                    <a:lnTo>
                      <a:pt x="237" y="43"/>
                    </a:lnTo>
                    <a:lnTo>
                      <a:pt x="236" y="30"/>
                    </a:lnTo>
                    <a:lnTo>
                      <a:pt x="214" y="33"/>
                    </a:lnTo>
                    <a:lnTo>
                      <a:pt x="193" y="23"/>
                    </a:lnTo>
                    <a:lnTo>
                      <a:pt x="186" y="27"/>
                    </a:lnTo>
                    <a:lnTo>
                      <a:pt x="150" y="17"/>
                    </a:lnTo>
                    <a:lnTo>
                      <a:pt x="143" y="8"/>
                    </a:lnTo>
                    <a:lnTo>
                      <a:pt x="143" y="8"/>
                    </a:lnTo>
                    <a:close/>
                    <a:moveTo>
                      <a:pt x="240" y="92"/>
                    </a:moveTo>
                    <a:lnTo>
                      <a:pt x="240" y="91"/>
                    </a:lnTo>
                    <a:lnTo>
                      <a:pt x="241" y="90"/>
                    </a:lnTo>
                    <a:lnTo>
                      <a:pt x="241" y="90"/>
                    </a:lnTo>
                    <a:lnTo>
                      <a:pt x="240" y="89"/>
                    </a:lnTo>
                    <a:lnTo>
                      <a:pt x="240" y="89"/>
                    </a:lnTo>
                    <a:lnTo>
                      <a:pt x="241" y="88"/>
                    </a:lnTo>
                    <a:lnTo>
                      <a:pt x="240" y="88"/>
                    </a:lnTo>
                    <a:lnTo>
                      <a:pt x="235" y="89"/>
                    </a:lnTo>
                    <a:lnTo>
                      <a:pt x="233" y="91"/>
                    </a:lnTo>
                    <a:lnTo>
                      <a:pt x="225" y="96"/>
                    </a:lnTo>
                    <a:lnTo>
                      <a:pt x="225" y="97"/>
                    </a:lnTo>
                    <a:lnTo>
                      <a:pt x="225" y="98"/>
                    </a:lnTo>
                    <a:lnTo>
                      <a:pt x="227" y="98"/>
                    </a:lnTo>
                    <a:lnTo>
                      <a:pt x="228" y="99"/>
                    </a:lnTo>
                    <a:lnTo>
                      <a:pt x="229" y="98"/>
                    </a:lnTo>
                    <a:lnTo>
                      <a:pt x="231" y="97"/>
                    </a:lnTo>
                    <a:lnTo>
                      <a:pt x="232" y="98"/>
                    </a:lnTo>
                    <a:lnTo>
                      <a:pt x="233" y="99"/>
                    </a:lnTo>
                    <a:lnTo>
                      <a:pt x="233" y="101"/>
                    </a:lnTo>
                    <a:lnTo>
                      <a:pt x="234" y="102"/>
                    </a:lnTo>
                    <a:lnTo>
                      <a:pt x="235" y="102"/>
                    </a:lnTo>
                    <a:lnTo>
                      <a:pt x="239" y="104"/>
                    </a:lnTo>
                    <a:lnTo>
                      <a:pt x="240" y="103"/>
                    </a:lnTo>
                    <a:lnTo>
                      <a:pt x="242" y="102"/>
                    </a:lnTo>
                    <a:lnTo>
                      <a:pt x="243" y="99"/>
                    </a:lnTo>
                    <a:lnTo>
                      <a:pt x="244" y="97"/>
                    </a:lnTo>
                    <a:lnTo>
                      <a:pt x="246" y="95"/>
                    </a:lnTo>
                    <a:lnTo>
                      <a:pt x="247" y="94"/>
                    </a:lnTo>
                    <a:lnTo>
                      <a:pt x="246" y="93"/>
                    </a:lnTo>
                    <a:lnTo>
                      <a:pt x="245" y="93"/>
                    </a:lnTo>
                    <a:lnTo>
                      <a:pt x="244" y="92"/>
                    </a:lnTo>
                    <a:lnTo>
                      <a:pt x="242" y="93"/>
                    </a:lnTo>
                    <a:lnTo>
                      <a:pt x="240" y="92"/>
                    </a:lnTo>
                    <a:lnTo>
                      <a:pt x="240" y="92"/>
                    </a:lnTo>
                    <a:close/>
                    <a:moveTo>
                      <a:pt x="263" y="91"/>
                    </a:moveTo>
                    <a:lnTo>
                      <a:pt x="263" y="90"/>
                    </a:lnTo>
                    <a:lnTo>
                      <a:pt x="263" y="89"/>
                    </a:lnTo>
                    <a:lnTo>
                      <a:pt x="261" y="86"/>
                    </a:lnTo>
                    <a:lnTo>
                      <a:pt x="258" y="85"/>
                    </a:lnTo>
                    <a:lnTo>
                      <a:pt x="254" y="86"/>
                    </a:lnTo>
                    <a:lnTo>
                      <a:pt x="253" y="86"/>
                    </a:lnTo>
                    <a:lnTo>
                      <a:pt x="253" y="88"/>
                    </a:lnTo>
                    <a:lnTo>
                      <a:pt x="254" y="88"/>
                    </a:lnTo>
                    <a:lnTo>
                      <a:pt x="256" y="88"/>
                    </a:lnTo>
                    <a:lnTo>
                      <a:pt x="263" y="91"/>
                    </a:lnTo>
                    <a:lnTo>
                      <a:pt x="263" y="91"/>
                    </a:lnTo>
                    <a:lnTo>
                      <a:pt x="263" y="9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F7DAB46-59CE-A68B-2D85-5B3EFA7A62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6537" y="2871788"/>
                <a:ext cx="57150" cy="112713"/>
              </a:xfrm>
              <a:custGeom>
                <a:avLst/>
                <a:gdLst>
                  <a:gd name="T0" fmla="*/ 8 w 36"/>
                  <a:gd name="T1" fmla="*/ 0 h 71"/>
                  <a:gd name="T2" fmla="*/ 0 w 36"/>
                  <a:gd name="T3" fmla="*/ 12 h 71"/>
                  <a:gd name="T4" fmla="*/ 2 w 36"/>
                  <a:gd name="T5" fmla="*/ 19 h 71"/>
                  <a:gd name="T6" fmla="*/ 2 w 36"/>
                  <a:gd name="T7" fmla="*/ 19 h 71"/>
                  <a:gd name="T8" fmla="*/ 6 w 36"/>
                  <a:gd name="T9" fmla="*/ 23 h 71"/>
                  <a:gd name="T10" fmla="*/ 4 w 36"/>
                  <a:gd name="T11" fmla="*/ 30 h 71"/>
                  <a:gd name="T12" fmla="*/ 4 w 36"/>
                  <a:gd name="T13" fmla="*/ 46 h 71"/>
                  <a:gd name="T14" fmla="*/ 6 w 36"/>
                  <a:gd name="T15" fmla="*/ 57 h 71"/>
                  <a:gd name="T16" fmla="*/ 17 w 36"/>
                  <a:gd name="T17" fmla="*/ 65 h 71"/>
                  <a:gd name="T18" fmla="*/ 18 w 36"/>
                  <a:gd name="T19" fmla="*/ 70 h 71"/>
                  <a:gd name="T20" fmla="*/ 22 w 36"/>
                  <a:gd name="T21" fmla="*/ 71 h 71"/>
                  <a:gd name="T22" fmla="*/ 30 w 36"/>
                  <a:gd name="T23" fmla="*/ 60 h 71"/>
                  <a:gd name="T24" fmla="*/ 30 w 36"/>
                  <a:gd name="T25" fmla="*/ 53 h 71"/>
                  <a:gd name="T26" fmla="*/ 36 w 36"/>
                  <a:gd name="T27" fmla="*/ 49 h 71"/>
                  <a:gd name="T28" fmla="*/ 36 w 36"/>
                  <a:gd name="T29" fmla="*/ 43 h 71"/>
                  <a:gd name="T30" fmla="*/ 27 w 36"/>
                  <a:gd name="T31" fmla="*/ 38 h 71"/>
                  <a:gd name="T32" fmla="*/ 25 w 36"/>
                  <a:gd name="T33" fmla="*/ 27 h 71"/>
                  <a:gd name="T34" fmla="*/ 25 w 36"/>
                  <a:gd name="T35" fmla="*/ 20 h 71"/>
                  <a:gd name="T36" fmla="*/ 25 w 36"/>
                  <a:gd name="T37" fmla="*/ 20 h 71"/>
                  <a:gd name="T38" fmla="*/ 24 w 36"/>
                  <a:gd name="T39" fmla="*/ 12 h 71"/>
                  <a:gd name="T40" fmla="*/ 19 w 36"/>
                  <a:gd name="T41" fmla="*/ 9 h 71"/>
                  <a:gd name="T42" fmla="*/ 14 w 36"/>
                  <a:gd name="T43" fmla="*/ 3 h 71"/>
                  <a:gd name="T44" fmla="*/ 10 w 36"/>
                  <a:gd name="T45" fmla="*/ 5 h 71"/>
                  <a:gd name="T46" fmla="*/ 8 w 36"/>
                  <a:gd name="T47" fmla="*/ 0 h 71"/>
                  <a:gd name="T48" fmla="*/ 8 w 36"/>
                  <a:gd name="T4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6" h="71">
                    <a:moveTo>
                      <a:pt x="8" y="0"/>
                    </a:moveTo>
                    <a:lnTo>
                      <a:pt x="0" y="12"/>
                    </a:lnTo>
                    <a:lnTo>
                      <a:pt x="2" y="19"/>
                    </a:lnTo>
                    <a:lnTo>
                      <a:pt x="2" y="19"/>
                    </a:lnTo>
                    <a:lnTo>
                      <a:pt x="6" y="23"/>
                    </a:lnTo>
                    <a:lnTo>
                      <a:pt x="4" y="30"/>
                    </a:lnTo>
                    <a:lnTo>
                      <a:pt x="4" y="46"/>
                    </a:lnTo>
                    <a:lnTo>
                      <a:pt x="6" y="57"/>
                    </a:lnTo>
                    <a:lnTo>
                      <a:pt x="17" y="65"/>
                    </a:lnTo>
                    <a:lnTo>
                      <a:pt x="18" y="70"/>
                    </a:lnTo>
                    <a:lnTo>
                      <a:pt x="22" y="71"/>
                    </a:lnTo>
                    <a:lnTo>
                      <a:pt x="30" y="60"/>
                    </a:lnTo>
                    <a:lnTo>
                      <a:pt x="30" y="53"/>
                    </a:lnTo>
                    <a:lnTo>
                      <a:pt x="36" y="49"/>
                    </a:lnTo>
                    <a:lnTo>
                      <a:pt x="36" y="43"/>
                    </a:lnTo>
                    <a:lnTo>
                      <a:pt x="27" y="38"/>
                    </a:lnTo>
                    <a:lnTo>
                      <a:pt x="25" y="27"/>
                    </a:lnTo>
                    <a:lnTo>
                      <a:pt x="25" y="20"/>
                    </a:lnTo>
                    <a:lnTo>
                      <a:pt x="25" y="20"/>
                    </a:lnTo>
                    <a:lnTo>
                      <a:pt x="24" y="12"/>
                    </a:lnTo>
                    <a:lnTo>
                      <a:pt x="19" y="9"/>
                    </a:lnTo>
                    <a:lnTo>
                      <a:pt x="14" y="3"/>
                    </a:lnTo>
                    <a:lnTo>
                      <a:pt x="10" y="5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94FD3BB-8990-65C3-5BAE-563CF03956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0150" y="2640013"/>
                <a:ext cx="217487" cy="95250"/>
              </a:xfrm>
              <a:custGeom>
                <a:avLst/>
                <a:gdLst>
                  <a:gd name="T0" fmla="*/ 136 w 137"/>
                  <a:gd name="T1" fmla="*/ 10 h 60"/>
                  <a:gd name="T2" fmla="*/ 128 w 137"/>
                  <a:gd name="T3" fmla="*/ 5 h 60"/>
                  <a:gd name="T4" fmla="*/ 119 w 137"/>
                  <a:gd name="T5" fmla="*/ 6 h 60"/>
                  <a:gd name="T6" fmla="*/ 104 w 137"/>
                  <a:gd name="T7" fmla="*/ 0 h 60"/>
                  <a:gd name="T8" fmla="*/ 98 w 137"/>
                  <a:gd name="T9" fmla="*/ 2 h 60"/>
                  <a:gd name="T10" fmla="*/ 88 w 137"/>
                  <a:gd name="T11" fmla="*/ 11 h 60"/>
                  <a:gd name="T12" fmla="*/ 74 w 137"/>
                  <a:gd name="T13" fmla="*/ 4 h 60"/>
                  <a:gd name="T14" fmla="*/ 68 w 137"/>
                  <a:gd name="T15" fmla="*/ 14 h 60"/>
                  <a:gd name="T16" fmla="*/ 62 w 137"/>
                  <a:gd name="T17" fmla="*/ 18 h 60"/>
                  <a:gd name="T18" fmla="*/ 65 w 137"/>
                  <a:gd name="T19" fmla="*/ 32 h 60"/>
                  <a:gd name="T20" fmla="*/ 64 w 137"/>
                  <a:gd name="T21" fmla="*/ 36 h 60"/>
                  <a:gd name="T22" fmla="*/ 58 w 137"/>
                  <a:gd name="T23" fmla="*/ 32 h 60"/>
                  <a:gd name="T24" fmla="*/ 49 w 137"/>
                  <a:gd name="T25" fmla="*/ 31 h 60"/>
                  <a:gd name="T26" fmla="*/ 36 w 137"/>
                  <a:gd name="T27" fmla="*/ 35 h 60"/>
                  <a:gd name="T28" fmla="*/ 20 w 137"/>
                  <a:gd name="T29" fmla="*/ 34 h 60"/>
                  <a:gd name="T30" fmla="*/ 18 w 137"/>
                  <a:gd name="T31" fmla="*/ 40 h 60"/>
                  <a:gd name="T32" fmla="*/ 7 w 137"/>
                  <a:gd name="T33" fmla="*/ 33 h 60"/>
                  <a:gd name="T34" fmla="*/ 2 w 137"/>
                  <a:gd name="T35" fmla="*/ 34 h 60"/>
                  <a:gd name="T36" fmla="*/ 3 w 137"/>
                  <a:gd name="T37" fmla="*/ 39 h 60"/>
                  <a:gd name="T38" fmla="*/ 0 w 137"/>
                  <a:gd name="T39" fmla="*/ 45 h 60"/>
                  <a:gd name="T40" fmla="*/ 8 w 137"/>
                  <a:gd name="T41" fmla="*/ 49 h 60"/>
                  <a:gd name="T42" fmla="*/ 19 w 137"/>
                  <a:gd name="T43" fmla="*/ 49 h 60"/>
                  <a:gd name="T44" fmla="*/ 30 w 137"/>
                  <a:gd name="T45" fmla="*/ 53 h 60"/>
                  <a:gd name="T46" fmla="*/ 32 w 137"/>
                  <a:gd name="T47" fmla="*/ 48 h 60"/>
                  <a:gd name="T48" fmla="*/ 49 w 137"/>
                  <a:gd name="T49" fmla="*/ 45 h 60"/>
                  <a:gd name="T50" fmla="*/ 55 w 137"/>
                  <a:gd name="T51" fmla="*/ 53 h 60"/>
                  <a:gd name="T52" fmla="*/ 81 w 137"/>
                  <a:gd name="T53" fmla="*/ 59 h 60"/>
                  <a:gd name="T54" fmla="*/ 97 w 137"/>
                  <a:gd name="T55" fmla="*/ 60 h 60"/>
                  <a:gd name="T56" fmla="*/ 106 w 137"/>
                  <a:gd name="T57" fmla="*/ 55 h 60"/>
                  <a:gd name="T58" fmla="*/ 122 w 137"/>
                  <a:gd name="T59" fmla="*/ 55 h 60"/>
                  <a:gd name="T60" fmla="*/ 126 w 137"/>
                  <a:gd name="T61" fmla="*/ 50 h 60"/>
                  <a:gd name="T62" fmla="*/ 131 w 137"/>
                  <a:gd name="T63" fmla="*/ 35 h 60"/>
                  <a:gd name="T64" fmla="*/ 126 w 137"/>
                  <a:gd name="T65" fmla="*/ 31 h 60"/>
                  <a:gd name="T66" fmla="*/ 137 w 137"/>
                  <a:gd name="T67" fmla="*/ 31 h 60"/>
                  <a:gd name="T68" fmla="*/ 137 w 137"/>
                  <a:gd name="T69" fmla="*/ 21 h 60"/>
                  <a:gd name="T70" fmla="*/ 135 w 137"/>
                  <a:gd name="T71" fmla="*/ 13 h 60"/>
                  <a:gd name="T72" fmla="*/ 136 w 137"/>
                  <a:gd name="T73" fmla="*/ 10 h 60"/>
                  <a:gd name="T74" fmla="*/ 136 w 137"/>
                  <a:gd name="T75" fmla="*/ 1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7" h="60">
                    <a:moveTo>
                      <a:pt x="136" y="10"/>
                    </a:moveTo>
                    <a:lnTo>
                      <a:pt x="128" y="5"/>
                    </a:lnTo>
                    <a:lnTo>
                      <a:pt x="119" y="6"/>
                    </a:lnTo>
                    <a:lnTo>
                      <a:pt x="104" y="0"/>
                    </a:lnTo>
                    <a:lnTo>
                      <a:pt x="98" y="2"/>
                    </a:lnTo>
                    <a:lnTo>
                      <a:pt x="88" y="11"/>
                    </a:lnTo>
                    <a:lnTo>
                      <a:pt x="74" y="4"/>
                    </a:lnTo>
                    <a:lnTo>
                      <a:pt x="68" y="14"/>
                    </a:lnTo>
                    <a:lnTo>
                      <a:pt x="62" y="18"/>
                    </a:lnTo>
                    <a:lnTo>
                      <a:pt x="65" y="32"/>
                    </a:lnTo>
                    <a:lnTo>
                      <a:pt x="64" y="36"/>
                    </a:lnTo>
                    <a:lnTo>
                      <a:pt x="58" y="32"/>
                    </a:lnTo>
                    <a:lnTo>
                      <a:pt x="49" y="31"/>
                    </a:lnTo>
                    <a:lnTo>
                      <a:pt x="36" y="35"/>
                    </a:lnTo>
                    <a:lnTo>
                      <a:pt x="20" y="34"/>
                    </a:lnTo>
                    <a:lnTo>
                      <a:pt x="18" y="40"/>
                    </a:lnTo>
                    <a:lnTo>
                      <a:pt x="7" y="33"/>
                    </a:lnTo>
                    <a:lnTo>
                      <a:pt x="2" y="34"/>
                    </a:lnTo>
                    <a:lnTo>
                      <a:pt x="3" y="39"/>
                    </a:lnTo>
                    <a:lnTo>
                      <a:pt x="0" y="45"/>
                    </a:lnTo>
                    <a:lnTo>
                      <a:pt x="8" y="49"/>
                    </a:lnTo>
                    <a:lnTo>
                      <a:pt x="19" y="49"/>
                    </a:lnTo>
                    <a:lnTo>
                      <a:pt x="30" y="53"/>
                    </a:lnTo>
                    <a:lnTo>
                      <a:pt x="32" y="48"/>
                    </a:lnTo>
                    <a:lnTo>
                      <a:pt x="49" y="45"/>
                    </a:lnTo>
                    <a:lnTo>
                      <a:pt x="55" y="53"/>
                    </a:lnTo>
                    <a:lnTo>
                      <a:pt x="81" y="59"/>
                    </a:lnTo>
                    <a:lnTo>
                      <a:pt x="97" y="60"/>
                    </a:lnTo>
                    <a:lnTo>
                      <a:pt x="106" y="55"/>
                    </a:lnTo>
                    <a:lnTo>
                      <a:pt x="122" y="55"/>
                    </a:lnTo>
                    <a:lnTo>
                      <a:pt x="126" y="50"/>
                    </a:lnTo>
                    <a:lnTo>
                      <a:pt x="131" y="35"/>
                    </a:lnTo>
                    <a:lnTo>
                      <a:pt x="126" y="31"/>
                    </a:lnTo>
                    <a:lnTo>
                      <a:pt x="137" y="31"/>
                    </a:lnTo>
                    <a:lnTo>
                      <a:pt x="137" y="21"/>
                    </a:lnTo>
                    <a:lnTo>
                      <a:pt x="135" y="13"/>
                    </a:lnTo>
                    <a:lnTo>
                      <a:pt x="136" y="10"/>
                    </a:lnTo>
                    <a:lnTo>
                      <a:pt x="136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EA6CB24-E0CB-61D8-4054-472CC1A6C7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3775" y="2551113"/>
                <a:ext cx="104775" cy="71438"/>
              </a:xfrm>
              <a:custGeom>
                <a:avLst/>
                <a:gdLst>
                  <a:gd name="T0" fmla="*/ 44 w 66"/>
                  <a:gd name="T1" fmla="*/ 0 h 45"/>
                  <a:gd name="T2" fmla="*/ 27 w 66"/>
                  <a:gd name="T3" fmla="*/ 4 h 45"/>
                  <a:gd name="T4" fmla="*/ 14 w 66"/>
                  <a:gd name="T5" fmla="*/ 3 h 45"/>
                  <a:gd name="T6" fmla="*/ 14 w 66"/>
                  <a:gd name="T7" fmla="*/ 3 h 45"/>
                  <a:gd name="T8" fmla="*/ 0 w 66"/>
                  <a:gd name="T9" fmla="*/ 7 h 45"/>
                  <a:gd name="T10" fmla="*/ 2 w 66"/>
                  <a:gd name="T11" fmla="*/ 16 h 45"/>
                  <a:gd name="T12" fmla="*/ 10 w 66"/>
                  <a:gd name="T13" fmla="*/ 16 h 45"/>
                  <a:gd name="T14" fmla="*/ 20 w 66"/>
                  <a:gd name="T15" fmla="*/ 25 h 45"/>
                  <a:gd name="T16" fmla="*/ 32 w 66"/>
                  <a:gd name="T17" fmla="*/ 35 h 45"/>
                  <a:gd name="T18" fmla="*/ 41 w 66"/>
                  <a:gd name="T19" fmla="*/ 34 h 45"/>
                  <a:gd name="T20" fmla="*/ 58 w 66"/>
                  <a:gd name="T21" fmla="*/ 45 h 45"/>
                  <a:gd name="T22" fmla="*/ 60 w 66"/>
                  <a:gd name="T23" fmla="*/ 32 h 45"/>
                  <a:gd name="T24" fmla="*/ 65 w 66"/>
                  <a:gd name="T25" fmla="*/ 31 h 45"/>
                  <a:gd name="T26" fmla="*/ 66 w 66"/>
                  <a:gd name="T27" fmla="*/ 15 h 45"/>
                  <a:gd name="T28" fmla="*/ 55 w 66"/>
                  <a:gd name="T29" fmla="*/ 10 h 45"/>
                  <a:gd name="T30" fmla="*/ 44 w 66"/>
                  <a:gd name="T31" fmla="*/ 0 h 45"/>
                  <a:gd name="T32" fmla="*/ 44 w 66"/>
                  <a:gd name="T3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" h="45">
                    <a:moveTo>
                      <a:pt x="44" y="0"/>
                    </a:moveTo>
                    <a:lnTo>
                      <a:pt x="27" y="4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0" y="7"/>
                    </a:lnTo>
                    <a:lnTo>
                      <a:pt x="2" y="16"/>
                    </a:lnTo>
                    <a:lnTo>
                      <a:pt x="10" y="16"/>
                    </a:lnTo>
                    <a:lnTo>
                      <a:pt x="20" y="25"/>
                    </a:lnTo>
                    <a:lnTo>
                      <a:pt x="32" y="35"/>
                    </a:lnTo>
                    <a:lnTo>
                      <a:pt x="41" y="34"/>
                    </a:lnTo>
                    <a:lnTo>
                      <a:pt x="58" y="45"/>
                    </a:lnTo>
                    <a:lnTo>
                      <a:pt x="60" y="32"/>
                    </a:lnTo>
                    <a:lnTo>
                      <a:pt x="65" y="31"/>
                    </a:lnTo>
                    <a:lnTo>
                      <a:pt x="66" y="15"/>
                    </a:lnTo>
                    <a:lnTo>
                      <a:pt x="55" y="10"/>
                    </a:lnTo>
                    <a:lnTo>
                      <a:pt x="44" y="0"/>
                    </a:lnTo>
                    <a:lnTo>
                      <a:pt x="4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E83143-3443-FB27-799A-91C7DCAF89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73850" y="2816226"/>
                <a:ext cx="185737" cy="109538"/>
              </a:xfrm>
              <a:custGeom>
                <a:avLst/>
                <a:gdLst>
                  <a:gd name="T0" fmla="*/ 117 w 117"/>
                  <a:gd name="T1" fmla="*/ 12 h 69"/>
                  <a:gd name="T2" fmla="*/ 106 w 117"/>
                  <a:gd name="T3" fmla="*/ 9 h 69"/>
                  <a:gd name="T4" fmla="*/ 91 w 117"/>
                  <a:gd name="T5" fmla="*/ 2 h 69"/>
                  <a:gd name="T6" fmla="*/ 69 w 117"/>
                  <a:gd name="T7" fmla="*/ 6 h 69"/>
                  <a:gd name="T8" fmla="*/ 61 w 117"/>
                  <a:gd name="T9" fmla="*/ 13 h 69"/>
                  <a:gd name="T10" fmla="*/ 33 w 117"/>
                  <a:gd name="T11" fmla="*/ 11 h 69"/>
                  <a:gd name="T12" fmla="*/ 18 w 117"/>
                  <a:gd name="T13" fmla="*/ 7 h 69"/>
                  <a:gd name="T14" fmla="*/ 11 w 117"/>
                  <a:gd name="T15" fmla="*/ 9 h 69"/>
                  <a:gd name="T16" fmla="*/ 4 w 117"/>
                  <a:gd name="T17" fmla="*/ 0 h 69"/>
                  <a:gd name="T18" fmla="*/ 0 w 117"/>
                  <a:gd name="T19" fmla="*/ 6 h 69"/>
                  <a:gd name="T20" fmla="*/ 3 w 117"/>
                  <a:gd name="T21" fmla="*/ 14 h 69"/>
                  <a:gd name="T22" fmla="*/ 13 w 117"/>
                  <a:gd name="T23" fmla="*/ 23 h 69"/>
                  <a:gd name="T24" fmla="*/ 7 w 117"/>
                  <a:gd name="T25" fmla="*/ 31 h 69"/>
                  <a:gd name="T26" fmla="*/ 4 w 117"/>
                  <a:gd name="T27" fmla="*/ 38 h 69"/>
                  <a:gd name="T28" fmla="*/ 7 w 117"/>
                  <a:gd name="T29" fmla="*/ 41 h 69"/>
                  <a:gd name="T30" fmla="*/ 4 w 117"/>
                  <a:gd name="T31" fmla="*/ 44 h 69"/>
                  <a:gd name="T32" fmla="*/ 14 w 117"/>
                  <a:gd name="T33" fmla="*/ 51 h 69"/>
                  <a:gd name="T34" fmla="*/ 17 w 117"/>
                  <a:gd name="T35" fmla="*/ 67 h 69"/>
                  <a:gd name="T36" fmla="*/ 31 w 117"/>
                  <a:gd name="T37" fmla="*/ 67 h 69"/>
                  <a:gd name="T38" fmla="*/ 46 w 117"/>
                  <a:gd name="T39" fmla="*/ 62 h 69"/>
                  <a:gd name="T40" fmla="*/ 61 w 117"/>
                  <a:gd name="T41" fmla="*/ 69 h 69"/>
                  <a:gd name="T42" fmla="*/ 78 w 117"/>
                  <a:gd name="T43" fmla="*/ 67 h 69"/>
                  <a:gd name="T44" fmla="*/ 77 w 117"/>
                  <a:gd name="T45" fmla="*/ 56 h 69"/>
                  <a:gd name="T46" fmla="*/ 96 w 117"/>
                  <a:gd name="T47" fmla="*/ 48 h 69"/>
                  <a:gd name="T48" fmla="*/ 112 w 117"/>
                  <a:gd name="T49" fmla="*/ 51 h 69"/>
                  <a:gd name="T50" fmla="*/ 104 w 117"/>
                  <a:gd name="T51" fmla="*/ 38 h 69"/>
                  <a:gd name="T52" fmla="*/ 110 w 117"/>
                  <a:gd name="T53" fmla="*/ 21 h 69"/>
                  <a:gd name="T54" fmla="*/ 117 w 117"/>
                  <a:gd name="T55" fmla="*/ 12 h 69"/>
                  <a:gd name="T56" fmla="*/ 117 w 117"/>
                  <a:gd name="T57" fmla="*/ 1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7" h="69">
                    <a:moveTo>
                      <a:pt x="117" y="12"/>
                    </a:moveTo>
                    <a:lnTo>
                      <a:pt x="106" y="9"/>
                    </a:lnTo>
                    <a:lnTo>
                      <a:pt x="91" y="2"/>
                    </a:lnTo>
                    <a:lnTo>
                      <a:pt x="69" y="6"/>
                    </a:lnTo>
                    <a:lnTo>
                      <a:pt x="61" y="13"/>
                    </a:lnTo>
                    <a:lnTo>
                      <a:pt x="33" y="11"/>
                    </a:lnTo>
                    <a:lnTo>
                      <a:pt x="18" y="7"/>
                    </a:lnTo>
                    <a:lnTo>
                      <a:pt x="11" y="9"/>
                    </a:lnTo>
                    <a:lnTo>
                      <a:pt x="4" y="0"/>
                    </a:lnTo>
                    <a:lnTo>
                      <a:pt x="0" y="6"/>
                    </a:lnTo>
                    <a:lnTo>
                      <a:pt x="3" y="14"/>
                    </a:lnTo>
                    <a:lnTo>
                      <a:pt x="13" y="23"/>
                    </a:lnTo>
                    <a:lnTo>
                      <a:pt x="7" y="31"/>
                    </a:lnTo>
                    <a:lnTo>
                      <a:pt x="4" y="38"/>
                    </a:lnTo>
                    <a:lnTo>
                      <a:pt x="7" y="41"/>
                    </a:lnTo>
                    <a:lnTo>
                      <a:pt x="4" y="44"/>
                    </a:lnTo>
                    <a:lnTo>
                      <a:pt x="14" y="51"/>
                    </a:lnTo>
                    <a:lnTo>
                      <a:pt x="17" y="67"/>
                    </a:lnTo>
                    <a:lnTo>
                      <a:pt x="31" y="67"/>
                    </a:lnTo>
                    <a:lnTo>
                      <a:pt x="46" y="62"/>
                    </a:lnTo>
                    <a:lnTo>
                      <a:pt x="61" y="69"/>
                    </a:lnTo>
                    <a:lnTo>
                      <a:pt x="78" y="67"/>
                    </a:lnTo>
                    <a:lnTo>
                      <a:pt x="77" y="56"/>
                    </a:lnTo>
                    <a:lnTo>
                      <a:pt x="96" y="48"/>
                    </a:lnTo>
                    <a:lnTo>
                      <a:pt x="112" y="51"/>
                    </a:lnTo>
                    <a:lnTo>
                      <a:pt x="104" y="38"/>
                    </a:lnTo>
                    <a:lnTo>
                      <a:pt x="110" y="21"/>
                    </a:lnTo>
                    <a:lnTo>
                      <a:pt x="117" y="12"/>
                    </a:lnTo>
                    <a:lnTo>
                      <a:pt x="117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9E63E19-D727-7B1A-BE2A-4781C021D3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0650" y="2781301"/>
                <a:ext cx="119062" cy="92075"/>
              </a:xfrm>
              <a:custGeom>
                <a:avLst/>
                <a:gdLst>
                  <a:gd name="T0" fmla="*/ 24 w 75"/>
                  <a:gd name="T1" fmla="*/ 0 h 58"/>
                  <a:gd name="T2" fmla="*/ 15 w 75"/>
                  <a:gd name="T3" fmla="*/ 0 h 58"/>
                  <a:gd name="T4" fmla="*/ 12 w 75"/>
                  <a:gd name="T5" fmla="*/ 4 h 58"/>
                  <a:gd name="T6" fmla="*/ 4 w 75"/>
                  <a:gd name="T7" fmla="*/ 0 h 58"/>
                  <a:gd name="T8" fmla="*/ 0 w 75"/>
                  <a:gd name="T9" fmla="*/ 9 h 58"/>
                  <a:gd name="T10" fmla="*/ 11 w 75"/>
                  <a:gd name="T11" fmla="*/ 19 h 58"/>
                  <a:gd name="T12" fmla="*/ 15 w 75"/>
                  <a:gd name="T13" fmla="*/ 27 h 58"/>
                  <a:gd name="T14" fmla="*/ 25 w 75"/>
                  <a:gd name="T15" fmla="*/ 35 h 58"/>
                  <a:gd name="T16" fmla="*/ 32 w 75"/>
                  <a:gd name="T17" fmla="*/ 41 h 58"/>
                  <a:gd name="T18" fmla="*/ 41 w 75"/>
                  <a:gd name="T19" fmla="*/ 50 h 58"/>
                  <a:gd name="T20" fmla="*/ 58 w 75"/>
                  <a:gd name="T21" fmla="*/ 58 h 58"/>
                  <a:gd name="T22" fmla="*/ 60 w 75"/>
                  <a:gd name="T23" fmla="*/ 46 h 58"/>
                  <a:gd name="T24" fmla="*/ 66 w 75"/>
                  <a:gd name="T25" fmla="*/ 41 h 58"/>
                  <a:gd name="T26" fmla="*/ 69 w 75"/>
                  <a:gd name="T27" fmla="*/ 39 h 58"/>
                  <a:gd name="T28" fmla="*/ 73 w 75"/>
                  <a:gd name="T29" fmla="*/ 37 h 58"/>
                  <a:gd name="T30" fmla="*/ 75 w 75"/>
                  <a:gd name="T31" fmla="*/ 27 h 58"/>
                  <a:gd name="T32" fmla="*/ 65 w 75"/>
                  <a:gd name="T33" fmla="*/ 18 h 58"/>
                  <a:gd name="T34" fmla="*/ 69 w 75"/>
                  <a:gd name="T35" fmla="*/ 8 h 58"/>
                  <a:gd name="T36" fmla="*/ 62 w 75"/>
                  <a:gd name="T37" fmla="*/ 8 h 58"/>
                  <a:gd name="T38" fmla="*/ 62 w 75"/>
                  <a:gd name="T39" fmla="*/ 8 h 58"/>
                  <a:gd name="T40" fmla="*/ 53 w 75"/>
                  <a:gd name="T41" fmla="*/ 2 h 58"/>
                  <a:gd name="T42" fmla="*/ 40 w 75"/>
                  <a:gd name="T43" fmla="*/ 3 h 58"/>
                  <a:gd name="T44" fmla="*/ 24 w 75"/>
                  <a:gd name="T45" fmla="*/ 0 h 58"/>
                  <a:gd name="T46" fmla="*/ 24 w 75"/>
                  <a:gd name="T47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5" h="58">
                    <a:moveTo>
                      <a:pt x="24" y="0"/>
                    </a:moveTo>
                    <a:lnTo>
                      <a:pt x="15" y="0"/>
                    </a:lnTo>
                    <a:lnTo>
                      <a:pt x="12" y="4"/>
                    </a:lnTo>
                    <a:lnTo>
                      <a:pt x="4" y="0"/>
                    </a:lnTo>
                    <a:lnTo>
                      <a:pt x="0" y="9"/>
                    </a:lnTo>
                    <a:lnTo>
                      <a:pt x="11" y="19"/>
                    </a:lnTo>
                    <a:lnTo>
                      <a:pt x="15" y="27"/>
                    </a:lnTo>
                    <a:lnTo>
                      <a:pt x="25" y="35"/>
                    </a:lnTo>
                    <a:lnTo>
                      <a:pt x="32" y="41"/>
                    </a:lnTo>
                    <a:lnTo>
                      <a:pt x="41" y="50"/>
                    </a:lnTo>
                    <a:lnTo>
                      <a:pt x="58" y="58"/>
                    </a:lnTo>
                    <a:lnTo>
                      <a:pt x="60" y="46"/>
                    </a:lnTo>
                    <a:lnTo>
                      <a:pt x="66" y="41"/>
                    </a:lnTo>
                    <a:lnTo>
                      <a:pt x="69" y="39"/>
                    </a:lnTo>
                    <a:lnTo>
                      <a:pt x="73" y="37"/>
                    </a:lnTo>
                    <a:lnTo>
                      <a:pt x="75" y="27"/>
                    </a:lnTo>
                    <a:lnTo>
                      <a:pt x="65" y="18"/>
                    </a:lnTo>
                    <a:lnTo>
                      <a:pt x="69" y="8"/>
                    </a:lnTo>
                    <a:lnTo>
                      <a:pt x="62" y="8"/>
                    </a:lnTo>
                    <a:lnTo>
                      <a:pt x="62" y="8"/>
                    </a:lnTo>
                    <a:lnTo>
                      <a:pt x="53" y="2"/>
                    </a:lnTo>
                    <a:lnTo>
                      <a:pt x="40" y="3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4DBC500-00F9-F943-90D4-77808F9DFD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59562" y="2382838"/>
                <a:ext cx="263525" cy="174625"/>
              </a:xfrm>
              <a:custGeom>
                <a:avLst/>
                <a:gdLst>
                  <a:gd name="T0" fmla="*/ 93 w 166"/>
                  <a:gd name="T1" fmla="*/ 6 h 110"/>
                  <a:gd name="T2" fmla="*/ 74 w 166"/>
                  <a:gd name="T3" fmla="*/ 0 h 110"/>
                  <a:gd name="T4" fmla="*/ 57 w 166"/>
                  <a:gd name="T5" fmla="*/ 9 h 110"/>
                  <a:gd name="T6" fmla="*/ 48 w 166"/>
                  <a:gd name="T7" fmla="*/ 12 h 110"/>
                  <a:gd name="T8" fmla="*/ 50 w 166"/>
                  <a:gd name="T9" fmla="*/ 22 h 110"/>
                  <a:gd name="T10" fmla="*/ 37 w 166"/>
                  <a:gd name="T11" fmla="*/ 29 h 110"/>
                  <a:gd name="T12" fmla="*/ 35 w 166"/>
                  <a:gd name="T13" fmla="*/ 42 h 110"/>
                  <a:gd name="T14" fmla="*/ 18 w 166"/>
                  <a:gd name="T15" fmla="*/ 51 h 110"/>
                  <a:gd name="T16" fmla="*/ 1 w 166"/>
                  <a:gd name="T17" fmla="*/ 51 h 110"/>
                  <a:gd name="T18" fmla="*/ 3 w 166"/>
                  <a:gd name="T19" fmla="*/ 60 h 110"/>
                  <a:gd name="T20" fmla="*/ 9 w 166"/>
                  <a:gd name="T21" fmla="*/ 69 h 110"/>
                  <a:gd name="T22" fmla="*/ 10 w 166"/>
                  <a:gd name="T23" fmla="*/ 78 h 110"/>
                  <a:gd name="T24" fmla="*/ 0 w 166"/>
                  <a:gd name="T25" fmla="*/ 82 h 110"/>
                  <a:gd name="T26" fmla="*/ 7 w 166"/>
                  <a:gd name="T27" fmla="*/ 94 h 110"/>
                  <a:gd name="T28" fmla="*/ 9 w 166"/>
                  <a:gd name="T29" fmla="*/ 103 h 110"/>
                  <a:gd name="T30" fmla="*/ 18 w 166"/>
                  <a:gd name="T31" fmla="*/ 102 h 110"/>
                  <a:gd name="T32" fmla="*/ 26 w 166"/>
                  <a:gd name="T33" fmla="*/ 96 h 110"/>
                  <a:gd name="T34" fmla="*/ 40 w 166"/>
                  <a:gd name="T35" fmla="*/ 96 h 110"/>
                  <a:gd name="T36" fmla="*/ 59 w 166"/>
                  <a:gd name="T37" fmla="*/ 97 h 110"/>
                  <a:gd name="T38" fmla="*/ 79 w 166"/>
                  <a:gd name="T39" fmla="*/ 103 h 110"/>
                  <a:gd name="T40" fmla="*/ 94 w 166"/>
                  <a:gd name="T41" fmla="*/ 103 h 110"/>
                  <a:gd name="T42" fmla="*/ 102 w 166"/>
                  <a:gd name="T43" fmla="*/ 107 h 110"/>
                  <a:gd name="T44" fmla="*/ 107 w 166"/>
                  <a:gd name="T45" fmla="*/ 103 h 110"/>
                  <a:gd name="T46" fmla="*/ 113 w 166"/>
                  <a:gd name="T47" fmla="*/ 109 h 110"/>
                  <a:gd name="T48" fmla="*/ 129 w 166"/>
                  <a:gd name="T49" fmla="*/ 107 h 110"/>
                  <a:gd name="T50" fmla="*/ 136 w 166"/>
                  <a:gd name="T51" fmla="*/ 110 h 110"/>
                  <a:gd name="T52" fmla="*/ 135 w 166"/>
                  <a:gd name="T53" fmla="*/ 97 h 110"/>
                  <a:gd name="T54" fmla="*/ 140 w 166"/>
                  <a:gd name="T55" fmla="*/ 93 h 110"/>
                  <a:gd name="T56" fmla="*/ 156 w 166"/>
                  <a:gd name="T57" fmla="*/ 92 h 110"/>
                  <a:gd name="T58" fmla="*/ 156 w 166"/>
                  <a:gd name="T59" fmla="*/ 92 h 110"/>
                  <a:gd name="T60" fmla="*/ 148 w 166"/>
                  <a:gd name="T61" fmla="*/ 77 h 110"/>
                  <a:gd name="T62" fmla="*/ 143 w 166"/>
                  <a:gd name="T63" fmla="*/ 69 h 110"/>
                  <a:gd name="T64" fmla="*/ 146 w 166"/>
                  <a:gd name="T65" fmla="*/ 68 h 110"/>
                  <a:gd name="T66" fmla="*/ 160 w 166"/>
                  <a:gd name="T67" fmla="*/ 68 h 110"/>
                  <a:gd name="T68" fmla="*/ 166 w 166"/>
                  <a:gd name="T69" fmla="*/ 63 h 110"/>
                  <a:gd name="T70" fmla="*/ 160 w 166"/>
                  <a:gd name="T71" fmla="*/ 57 h 110"/>
                  <a:gd name="T72" fmla="*/ 147 w 166"/>
                  <a:gd name="T73" fmla="*/ 53 h 110"/>
                  <a:gd name="T74" fmla="*/ 148 w 166"/>
                  <a:gd name="T75" fmla="*/ 49 h 110"/>
                  <a:gd name="T76" fmla="*/ 139 w 166"/>
                  <a:gd name="T77" fmla="*/ 45 h 110"/>
                  <a:gd name="T78" fmla="*/ 125 w 166"/>
                  <a:gd name="T79" fmla="*/ 30 h 110"/>
                  <a:gd name="T80" fmla="*/ 128 w 166"/>
                  <a:gd name="T81" fmla="*/ 25 h 110"/>
                  <a:gd name="T82" fmla="*/ 124 w 166"/>
                  <a:gd name="T83" fmla="*/ 13 h 110"/>
                  <a:gd name="T84" fmla="*/ 105 w 166"/>
                  <a:gd name="T85" fmla="*/ 8 h 110"/>
                  <a:gd name="T86" fmla="*/ 97 w 166"/>
                  <a:gd name="T87" fmla="*/ 11 h 110"/>
                  <a:gd name="T88" fmla="*/ 93 w 166"/>
                  <a:gd name="T89" fmla="*/ 6 h 110"/>
                  <a:gd name="T90" fmla="*/ 93 w 166"/>
                  <a:gd name="T91" fmla="*/ 6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6" h="110">
                    <a:moveTo>
                      <a:pt x="93" y="6"/>
                    </a:moveTo>
                    <a:lnTo>
                      <a:pt x="74" y="0"/>
                    </a:lnTo>
                    <a:lnTo>
                      <a:pt x="57" y="9"/>
                    </a:lnTo>
                    <a:lnTo>
                      <a:pt x="48" y="12"/>
                    </a:lnTo>
                    <a:lnTo>
                      <a:pt x="50" y="22"/>
                    </a:lnTo>
                    <a:lnTo>
                      <a:pt x="37" y="29"/>
                    </a:lnTo>
                    <a:lnTo>
                      <a:pt x="35" y="42"/>
                    </a:lnTo>
                    <a:lnTo>
                      <a:pt x="18" y="51"/>
                    </a:lnTo>
                    <a:lnTo>
                      <a:pt x="1" y="51"/>
                    </a:lnTo>
                    <a:lnTo>
                      <a:pt x="3" y="60"/>
                    </a:lnTo>
                    <a:lnTo>
                      <a:pt x="9" y="69"/>
                    </a:lnTo>
                    <a:lnTo>
                      <a:pt x="10" y="78"/>
                    </a:lnTo>
                    <a:lnTo>
                      <a:pt x="0" y="82"/>
                    </a:lnTo>
                    <a:lnTo>
                      <a:pt x="7" y="94"/>
                    </a:lnTo>
                    <a:lnTo>
                      <a:pt x="9" y="103"/>
                    </a:lnTo>
                    <a:lnTo>
                      <a:pt x="18" y="102"/>
                    </a:lnTo>
                    <a:lnTo>
                      <a:pt x="26" y="96"/>
                    </a:lnTo>
                    <a:lnTo>
                      <a:pt x="40" y="96"/>
                    </a:lnTo>
                    <a:lnTo>
                      <a:pt x="59" y="97"/>
                    </a:lnTo>
                    <a:lnTo>
                      <a:pt x="79" y="103"/>
                    </a:lnTo>
                    <a:lnTo>
                      <a:pt x="94" y="103"/>
                    </a:lnTo>
                    <a:lnTo>
                      <a:pt x="102" y="107"/>
                    </a:lnTo>
                    <a:lnTo>
                      <a:pt x="107" y="103"/>
                    </a:lnTo>
                    <a:lnTo>
                      <a:pt x="113" y="109"/>
                    </a:lnTo>
                    <a:lnTo>
                      <a:pt x="129" y="107"/>
                    </a:lnTo>
                    <a:lnTo>
                      <a:pt x="136" y="110"/>
                    </a:lnTo>
                    <a:lnTo>
                      <a:pt x="135" y="97"/>
                    </a:lnTo>
                    <a:lnTo>
                      <a:pt x="140" y="93"/>
                    </a:lnTo>
                    <a:lnTo>
                      <a:pt x="156" y="92"/>
                    </a:lnTo>
                    <a:lnTo>
                      <a:pt x="156" y="92"/>
                    </a:lnTo>
                    <a:lnTo>
                      <a:pt x="148" y="77"/>
                    </a:lnTo>
                    <a:lnTo>
                      <a:pt x="143" y="69"/>
                    </a:lnTo>
                    <a:lnTo>
                      <a:pt x="146" y="68"/>
                    </a:lnTo>
                    <a:lnTo>
                      <a:pt x="160" y="68"/>
                    </a:lnTo>
                    <a:lnTo>
                      <a:pt x="166" y="63"/>
                    </a:lnTo>
                    <a:lnTo>
                      <a:pt x="160" y="57"/>
                    </a:lnTo>
                    <a:lnTo>
                      <a:pt x="147" y="53"/>
                    </a:lnTo>
                    <a:lnTo>
                      <a:pt x="148" y="49"/>
                    </a:lnTo>
                    <a:lnTo>
                      <a:pt x="139" y="45"/>
                    </a:lnTo>
                    <a:lnTo>
                      <a:pt x="125" y="30"/>
                    </a:lnTo>
                    <a:lnTo>
                      <a:pt x="128" y="25"/>
                    </a:lnTo>
                    <a:lnTo>
                      <a:pt x="124" y="13"/>
                    </a:lnTo>
                    <a:lnTo>
                      <a:pt x="105" y="8"/>
                    </a:lnTo>
                    <a:lnTo>
                      <a:pt x="97" y="11"/>
                    </a:lnTo>
                    <a:lnTo>
                      <a:pt x="93" y="6"/>
                    </a:lnTo>
                    <a:lnTo>
                      <a:pt x="93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B7E9D20-5F39-1E05-5045-A6C31EFBC6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8550" y="2684463"/>
                <a:ext cx="131762" cy="74613"/>
              </a:xfrm>
              <a:custGeom>
                <a:avLst/>
                <a:gdLst>
                  <a:gd name="T0" fmla="*/ 66 w 83"/>
                  <a:gd name="T1" fmla="*/ 6 h 47"/>
                  <a:gd name="T2" fmla="*/ 46 w 83"/>
                  <a:gd name="T3" fmla="*/ 0 h 47"/>
                  <a:gd name="T4" fmla="*/ 42 w 83"/>
                  <a:gd name="T5" fmla="*/ 4 h 47"/>
                  <a:gd name="T6" fmla="*/ 27 w 83"/>
                  <a:gd name="T7" fmla="*/ 4 h 47"/>
                  <a:gd name="T8" fmla="*/ 22 w 83"/>
                  <a:gd name="T9" fmla="*/ 8 h 47"/>
                  <a:gd name="T10" fmla="*/ 13 w 83"/>
                  <a:gd name="T11" fmla="*/ 6 h 47"/>
                  <a:gd name="T12" fmla="*/ 14 w 83"/>
                  <a:gd name="T13" fmla="*/ 12 h 47"/>
                  <a:gd name="T14" fmla="*/ 0 w 83"/>
                  <a:gd name="T15" fmla="*/ 25 h 47"/>
                  <a:gd name="T16" fmla="*/ 0 w 83"/>
                  <a:gd name="T17" fmla="*/ 36 h 47"/>
                  <a:gd name="T18" fmla="*/ 10 w 83"/>
                  <a:gd name="T19" fmla="*/ 32 h 47"/>
                  <a:gd name="T20" fmla="*/ 16 w 83"/>
                  <a:gd name="T21" fmla="*/ 43 h 47"/>
                  <a:gd name="T22" fmla="*/ 25 w 83"/>
                  <a:gd name="T23" fmla="*/ 47 h 47"/>
                  <a:gd name="T24" fmla="*/ 33 w 83"/>
                  <a:gd name="T25" fmla="*/ 46 h 47"/>
                  <a:gd name="T26" fmla="*/ 43 w 83"/>
                  <a:gd name="T27" fmla="*/ 38 h 47"/>
                  <a:gd name="T28" fmla="*/ 47 w 83"/>
                  <a:gd name="T29" fmla="*/ 42 h 47"/>
                  <a:gd name="T30" fmla="*/ 56 w 83"/>
                  <a:gd name="T31" fmla="*/ 42 h 47"/>
                  <a:gd name="T32" fmla="*/ 59 w 83"/>
                  <a:gd name="T33" fmla="*/ 32 h 47"/>
                  <a:gd name="T34" fmla="*/ 73 w 83"/>
                  <a:gd name="T35" fmla="*/ 35 h 47"/>
                  <a:gd name="T36" fmla="*/ 82 w 83"/>
                  <a:gd name="T37" fmla="*/ 31 h 47"/>
                  <a:gd name="T38" fmla="*/ 83 w 83"/>
                  <a:gd name="T39" fmla="*/ 21 h 47"/>
                  <a:gd name="T40" fmla="*/ 72 w 83"/>
                  <a:gd name="T41" fmla="*/ 21 h 47"/>
                  <a:gd name="T42" fmla="*/ 64 w 83"/>
                  <a:gd name="T43" fmla="*/ 17 h 47"/>
                  <a:gd name="T44" fmla="*/ 67 w 83"/>
                  <a:gd name="T45" fmla="*/ 11 h 47"/>
                  <a:gd name="T46" fmla="*/ 66 w 83"/>
                  <a:gd name="T47" fmla="*/ 6 h 47"/>
                  <a:gd name="T48" fmla="*/ 66 w 83"/>
                  <a:gd name="T49" fmla="*/ 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3" h="47">
                    <a:moveTo>
                      <a:pt x="66" y="6"/>
                    </a:moveTo>
                    <a:lnTo>
                      <a:pt x="46" y="0"/>
                    </a:lnTo>
                    <a:lnTo>
                      <a:pt x="42" y="4"/>
                    </a:lnTo>
                    <a:lnTo>
                      <a:pt x="27" y="4"/>
                    </a:lnTo>
                    <a:lnTo>
                      <a:pt x="22" y="8"/>
                    </a:lnTo>
                    <a:lnTo>
                      <a:pt x="13" y="6"/>
                    </a:lnTo>
                    <a:lnTo>
                      <a:pt x="14" y="12"/>
                    </a:lnTo>
                    <a:lnTo>
                      <a:pt x="0" y="25"/>
                    </a:lnTo>
                    <a:lnTo>
                      <a:pt x="0" y="36"/>
                    </a:lnTo>
                    <a:lnTo>
                      <a:pt x="10" y="32"/>
                    </a:lnTo>
                    <a:lnTo>
                      <a:pt x="16" y="43"/>
                    </a:lnTo>
                    <a:lnTo>
                      <a:pt x="25" y="47"/>
                    </a:lnTo>
                    <a:lnTo>
                      <a:pt x="33" y="46"/>
                    </a:lnTo>
                    <a:lnTo>
                      <a:pt x="43" y="38"/>
                    </a:lnTo>
                    <a:lnTo>
                      <a:pt x="47" y="42"/>
                    </a:lnTo>
                    <a:lnTo>
                      <a:pt x="56" y="42"/>
                    </a:lnTo>
                    <a:lnTo>
                      <a:pt x="59" y="32"/>
                    </a:lnTo>
                    <a:lnTo>
                      <a:pt x="73" y="35"/>
                    </a:lnTo>
                    <a:lnTo>
                      <a:pt x="82" y="31"/>
                    </a:lnTo>
                    <a:lnTo>
                      <a:pt x="83" y="21"/>
                    </a:lnTo>
                    <a:lnTo>
                      <a:pt x="72" y="21"/>
                    </a:lnTo>
                    <a:lnTo>
                      <a:pt x="64" y="17"/>
                    </a:lnTo>
                    <a:lnTo>
                      <a:pt x="67" y="11"/>
                    </a:lnTo>
                    <a:lnTo>
                      <a:pt x="66" y="6"/>
                    </a:lnTo>
                    <a:lnTo>
                      <a:pt x="66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C2ADF31-DDAF-8196-F3FE-CC6A517E9A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4762" y="2563813"/>
                <a:ext cx="193675" cy="93663"/>
              </a:xfrm>
              <a:custGeom>
                <a:avLst/>
                <a:gdLst>
                  <a:gd name="T0" fmla="*/ 49 w 122"/>
                  <a:gd name="T1" fmla="*/ 0 h 59"/>
                  <a:gd name="T2" fmla="*/ 41 w 122"/>
                  <a:gd name="T3" fmla="*/ 2 h 59"/>
                  <a:gd name="T4" fmla="*/ 36 w 122"/>
                  <a:gd name="T5" fmla="*/ 0 h 59"/>
                  <a:gd name="T6" fmla="*/ 31 w 122"/>
                  <a:gd name="T7" fmla="*/ 4 h 59"/>
                  <a:gd name="T8" fmla="*/ 19 w 122"/>
                  <a:gd name="T9" fmla="*/ 9 h 59"/>
                  <a:gd name="T10" fmla="*/ 13 w 122"/>
                  <a:gd name="T11" fmla="*/ 14 h 59"/>
                  <a:gd name="T12" fmla="*/ 0 w 122"/>
                  <a:gd name="T13" fmla="*/ 19 h 59"/>
                  <a:gd name="T14" fmla="*/ 3 w 122"/>
                  <a:gd name="T15" fmla="*/ 26 h 59"/>
                  <a:gd name="T16" fmla="*/ 6 w 122"/>
                  <a:gd name="T17" fmla="*/ 36 h 59"/>
                  <a:gd name="T18" fmla="*/ 16 w 122"/>
                  <a:gd name="T19" fmla="*/ 41 h 59"/>
                  <a:gd name="T20" fmla="*/ 27 w 122"/>
                  <a:gd name="T21" fmla="*/ 52 h 59"/>
                  <a:gd name="T22" fmla="*/ 41 w 122"/>
                  <a:gd name="T23" fmla="*/ 59 h 59"/>
                  <a:gd name="T24" fmla="*/ 51 w 122"/>
                  <a:gd name="T25" fmla="*/ 50 h 59"/>
                  <a:gd name="T26" fmla="*/ 57 w 122"/>
                  <a:gd name="T27" fmla="*/ 48 h 59"/>
                  <a:gd name="T28" fmla="*/ 72 w 122"/>
                  <a:gd name="T29" fmla="*/ 54 h 59"/>
                  <a:gd name="T30" fmla="*/ 81 w 122"/>
                  <a:gd name="T31" fmla="*/ 53 h 59"/>
                  <a:gd name="T32" fmla="*/ 89 w 122"/>
                  <a:gd name="T33" fmla="*/ 58 h 59"/>
                  <a:gd name="T34" fmla="*/ 91 w 122"/>
                  <a:gd name="T35" fmla="*/ 52 h 59"/>
                  <a:gd name="T36" fmla="*/ 100 w 122"/>
                  <a:gd name="T37" fmla="*/ 53 h 59"/>
                  <a:gd name="T38" fmla="*/ 105 w 122"/>
                  <a:gd name="T39" fmla="*/ 51 h 59"/>
                  <a:gd name="T40" fmla="*/ 106 w 122"/>
                  <a:gd name="T41" fmla="*/ 49 h 59"/>
                  <a:gd name="T42" fmla="*/ 109 w 122"/>
                  <a:gd name="T43" fmla="*/ 48 h 59"/>
                  <a:gd name="T44" fmla="*/ 110 w 122"/>
                  <a:gd name="T45" fmla="*/ 42 h 59"/>
                  <a:gd name="T46" fmla="*/ 114 w 122"/>
                  <a:gd name="T47" fmla="*/ 41 h 59"/>
                  <a:gd name="T48" fmla="*/ 116 w 122"/>
                  <a:gd name="T49" fmla="*/ 38 h 59"/>
                  <a:gd name="T50" fmla="*/ 122 w 122"/>
                  <a:gd name="T51" fmla="*/ 38 h 59"/>
                  <a:gd name="T52" fmla="*/ 113 w 122"/>
                  <a:gd name="T53" fmla="*/ 25 h 59"/>
                  <a:gd name="T54" fmla="*/ 99 w 122"/>
                  <a:gd name="T55" fmla="*/ 24 h 59"/>
                  <a:gd name="T56" fmla="*/ 96 w 122"/>
                  <a:gd name="T57" fmla="*/ 17 h 59"/>
                  <a:gd name="T58" fmla="*/ 84 w 122"/>
                  <a:gd name="T59" fmla="*/ 15 h 59"/>
                  <a:gd name="T60" fmla="*/ 81 w 122"/>
                  <a:gd name="T61" fmla="*/ 21 h 59"/>
                  <a:gd name="T62" fmla="*/ 72 w 122"/>
                  <a:gd name="T63" fmla="*/ 16 h 59"/>
                  <a:gd name="T64" fmla="*/ 72 w 122"/>
                  <a:gd name="T65" fmla="*/ 10 h 59"/>
                  <a:gd name="T66" fmla="*/ 58 w 122"/>
                  <a:gd name="T67" fmla="*/ 8 h 59"/>
                  <a:gd name="T68" fmla="*/ 49 w 122"/>
                  <a:gd name="T69" fmla="*/ 0 h 59"/>
                  <a:gd name="T70" fmla="*/ 49 w 122"/>
                  <a:gd name="T7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22" h="59">
                    <a:moveTo>
                      <a:pt x="49" y="0"/>
                    </a:moveTo>
                    <a:lnTo>
                      <a:pt x="41" y="2"/>
                    </a:lnTo>
                    <a:lnTo>
                      <a:pt x="36" y="0"/>
                    </a:lnTo>
                    <a:lnTo>
                      <a:pt x="31" y="4"/>
                    </a:lnTo>
                    <a:lnTo>
                      <a:pt x="19" y="9"/>
                    </a:lnTo>
                    <a:lnTo>
                      <a:pt x="13" y="14"/>
                    </a:lnTo>
                    <a:lnTo>
                      <a:pt x="0" y="19"/>
                    </a:lnTo>
                    <a:lnTo>
                      <a:pt x="3" y="26"/>
                    </a:lnTo>
                    <a:lnTo>
                      <a:pt x="6" y="36"/>
                    </a:lnTo>
                    <a:lnTo>
                      <a:pt x="16" y="41"/>
                    </a:lnTo>
                    <a:lnTo>
                      <a:pt x="27" y="52"/>
                    </a:lnTo>
                    <a:lnTo>
                      <a:pt x="41" y="59"/>
                    </a:lnTo>
                    <a:lnTo>
                      <a:pt x="51" y="50"/>
                    </a:lnTo>
                    <a:lnTo>
                      <a:pt x="57" y="48"/>
                    </a:lnTo>
                    <a:lnTo>
                      <a:pt x="72" y="54"/>
                    </a:lnTo>
                    <a:lnTo>
                      <a:pt x="81" y="53"/>
                    </a:lnTo>
                    <a:lnTo>
                      <a:pt x="89" y="58"/>
                    </a:lnTo>
                    <a:lnTo>
                      <a:pt x="91" y="52"/>
                    </a:lnTo>
                    <a:lnTo>
                      <a:pt x="100" y="53"/>
                    </a:lnTo>
                    <a:lnTo>
                      <a:pt x="105" y="51"/>
                    </a:lnTo>
                    <a:lnTo>
                      <a:pt x="106" y="49"/>
                    </a:lnTo>
                    <a:lnTo>
                      <a:pt x="109" y="48"/>
                    </a:lnTo>
                    <a:lnTo>
                      <a:pt x="110" y="42"/>
                    </a:lnTo>
                    <a:lnTo>
                      <a:pt x="114" y="41"/>
                    </a:lnTo>
                    <a:lnTo>
                      <a:pt x="116" y="38"/>
                    </a:lnTo>
                    <a:lnTo>
                      <a:pt x="122" y="38"/>
                    </a:lnTo>
                    <a:lnTo>
                      <a:pt x="113" y="25"/>
                    </a:lnTo>
                    <a:lnTo>
                      <a:pt x="99" y="24"/>
                    </a:lnTo>
                    <a:lnTo>
                      <a:pt x="96" y="17"/>
                    </a:lnTo>
                    <a:lnTo>
                      <a:pt x="84" y="15"/>
                    </a:lnTo>
                    <a:lnTo>
                      <a:pt x="81" y="21"/>
                    </a:lnTo>
                    <a:lnTo>
                      <a:pt x="72" y="16"/>
                    </a:lnTo>
                    <a:lnTo>
                      <a:pt x="72" y="10"/>
                    </a:lnTo>
                    <a:lnTo>
                      <a:pt x="58" y="8"/>
                    </a:lnTo>
                    <a:lnTo>
                      <a:pt x="49" y="0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19B988D-4FC6-AF16-F437-95C5D6EFF1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2200" y="2424113"/>
                <a:ext cx="260350" cy="279400"/>
              </a:xfrm>
              <a:custGeom>
                <a:avLst/>
                <a:gdLst>
                  <a:gd name="T0" fmla="*/ 142 w 164"/>
                  <a:gd name="T1" fmla="*/ 27 h 176"/>
                  <a:gd name="T2" fmla="*/ 133 w 164"/>
                  <a:gd name="T3" fmla="*/ 21 h 176"/>
                  <a:gd name="T4" fmla="*/ 113 w 164"/>
                  <a:gd name="T5" fmla="*/ 12 h 176"/>
                  <a:gd name="T6" fmla="*/ 103 w 164"/>
                  <a:gd name="T7" fmla="*/ 18 h 176"/>
                  <a:gd name="T8" fmla="*/ 86 w 164"/>
                  <a:gd name="T9" fmla="*/ 22 h 176"/>
                  <a:gd name="T10" fmla="*/ 86 w 164"/>
                  <a:gd name="T11" fmla="*/ 14 h 176"/>
                  <a:gd name="T12" fmla="*/ 67 w 164"/>
                  <a:gd name="T13" fmla="*/ 9 h 176"/>
                  <a:gd name="T14" fmla="*/ 66 w 164"/>
                  <a:gd name="T15" fmla="*/ 0 h 176"/>
                  <a:gd name="T16" fmla="*/ 55 w 164"/>
                  <a:gd name="T17" fmla="*/ 4 h 176"/>
                  <a:gd name="T18" fmla="*/ 42 w 164"/>
                  <a:gd name="T19" fmla="*/ 0 h 176"/>
                  <a:gd name="T20" fmla="*/ 43 w 164"/>
                  <a:gd name="T21" fmla="*/ 13 h 176"/>
                  <a:gd name="T22" fmla="*/ 47 w 164"/>
                  <a:gd name="T23" fmla="*/ 22 h 176"/>
                  <a:gd name="T24" fmla="*/ 36 w 164"/>
                  <a:gd name="T25" fmla="*/ 33 h 176"/>
                  <a:gd name="T26" fmla="*/ 32 w 164"/>
                  <a:gd name="T27" fmla="*/ 28 h 176"/>
                  <a:gd name="T28" fmla="*/ 18 w 164"/>
                  <a:gd name="T29" fmla="*/ 29 h 176"/>
                  <a:gd name="T30" fmla="*/ 15 w 164"/>
                  <a:gd name="T31" fmla="*/ 34 h 176"/>
                  <a:gd name="T32" fmla="*/ 18 w 164"/>
                  <a:gd name="T33" fmla="*/ 42 h 176"/>
                  <a:gd name="T34" fmla="*/ 15 w 164"/>
                  <a:gd name="T35" fmla="*/ 62 h 176"/>
                  <a:gd name="T36" fmla="*/ 11 w 164"/>
                  <a:gd name="T37" fmla="*/ 71 h 176"/>
                  <a:gd name="T38" fmla="*/ 0 w 164"/>
                  <a:gd name="T39" fmla="*/ 71 h 176"/>
                  <a:gd name="T40" fmla="*/ 4 w 164"/>
                  <a:gd name="T41" fmla="*/ 95 h 176"/>
                  <a:gd name="T42" fmla="*/ 3 w 164"/>
                  <a:gd name="T43" fmla="*/ 111 h 176"/>
                  <a:gd name="T44" fmla="*/ 6 w 164"/>
                  <a:gd name="T45" fmla="*/ 116 h 176"/>
                  <a:gd name="T46" fmla="*/ 5 w 164"/>
                  <a:gd name="T47" fmla="*/ 126 h 176"/>
                  <a:gd name="T48" fmla="*/ 15 w 164"/>
                  <a:gd name="T49" fmla="*/ 132 h 176"/>
                  <a:gd name="T50" fmla="*/ 41 w 164"/>
                  <a:gd name="T51" fmla="*/ 137 h 176"/>
                  <a:gd name="T52" fmla="*/ 32 w 164"/>
                  <a:gd name="T53" fmla="*/ 152 h 176"/>
                  <a:gd name="T54" fmla="*/ 31 w 164"/>
                  <a:gd name="T55" fmla="*/ 168 h 176"/>
                  <a:gd name="T56" fmla="*/ 46 w 164"/>
                  <a:gd name="T57" fmla="*/ 168 h 176"/>
                  <a:gd name="T58" fmla="*/ 50 w 164"/>
                  <a:gd name="T59" fmla="*/ 164 h 176"/>
                  <a:gd name="T60" fmla="*/ 70 w 164"/>
                  <a:gd name="T61" fmla="*/ 170 h 176"/>
                  <a:gd name="T62" fmla="*/ 75 w 164"/>
                  <a:gd name="T63" fmla="*/ 169 h 176"/>
                  <a:gd name="T64" fmla="*/ 86 w 164"/>
                  <a:gd name="T65" fmla="*/ 176 h 176"/>
                  <a:gd name="T66" fmla="*/ 88 w 164"/>
                  <a:gd name="T67" fmla="*/ 170 h 176"/>
                  <a:gd name="T68" fmla="*/ 104 w 164"/>
                  <a:gd name="T69" fmla="*/ 171 h 176"/>
                  <a:gd name="T70" fmla="*/ 117 w 164"/>
                  <a:gd name="T71" fmla="*/ 167 h 176"/>
                  <a:gd name="T72" fmla="*/ 126 w 164"/>
                  <a:gd name="T73" fmla="*/ 168 h 176"/>
                  <a:gd name="T74" fmla="*/ 132 w 164"/>
                  <a:gd name="T75" fmla="*/ 172 h 176"/>
                  <a:gd name="T76" fmla="*/ 133 w 164"/>
                  <a:gd name="T77" fmla="*/ 168 h 176"/>
                  <a:gd name="T78" fmla="*/ 130 w 164"/>
                  <a:gd name="T79" fmla="*/ 154 h 176"/>
                  <a:gd name="T80" fmla="*/ 136 w 164"/>
                  <a:gd name="T81" fmla="*/ 150 h 176"/>
                  <a:gd name="T82" fmla="*/ 142 w 164"/>
                  <a:gd name="T83" fmla="*/ 140 h 176"/>
                  <a:gd name="T84" fmla="*/ 131 w 164"/>
                  <a:gd name="T85" fmla="*/ 129 h 176"/>
                  <a:gd name="T86" fmla="*/ 121 w 164"/>
                  <a:gd name="T87" fmla="*/ 124 h 176"/>
                  <a:gd name="T88" fmla="*/ 118 w 164"/>
                  <a:gd name="T89" fmla="*/ 114 h 176"/>
                  <a:gd name="T90" fmla="*/ 115 w 164"/>
                  <a:gd name="T91" fmla="*/ 107 h 176"/>
                  <a:gd name="T92" fmla="*/ 128 w 164"/>
                  <a:gd name="T93" fmla="*/ 102 h 176"/>
                  <a:gd name="T94" fmla="*/ 134 w 164"/>
                  <a:gd name="T95" fmla="*/ 97 h 176"/>
                  <a:gd name="T96" fmla="*/ 146 w 164"/>
                  <a:gd name="T97" fmla="*/ 92 h 176"/>
                  <a:gd name="T98" fmla="*/ 151 w 164"/>
                  <a:gd name="T99" fmla="*/ 88 h 176"/>
                  <a:gd name="T100" fmla="*/ 156 w 164"/>
                  <a:gd name="T101" fmla="*/ 90 h 176"/>
                  <a:gd name="T102" fmla="*/ 164 w 164"/>
                  <a:gd name="T103" fmla="*/ 88 h 176"/>
                  <a:gd name="T104" fmla="*/ 155 w 164"/>
                  <a:gd name="T105" fmla="*/ 73 h 176"/>
                  <a:gd name="T106" fmla="*/ 156 w 164"/>
                  <a:gd name="T107" fmla="*/ 66 h 176"/>
                  <a:gd name="T108" fmla="*/ 150 w 164"/>
                  <a:gd name="T109" fmla="*/ 54 h 176"/>
                  <a:gd name="T110" fmla="*/ 143 w 164"/>
                  <a:gd name="T111" fmla="*/ 45 h 176"/>
                  <a:gd name="T112" fmla="*/ 147 w 164"/>
                  <a:gd name="T113" fmla="*/ 40 h 176"/>
                  <a:gd name="T114" fmla="*/ 142 w 164"/>
                  <a:gd name="T115" fmla="*/ 27 h 176"/>
                  <a:gd name="T116" fmla="*/ 142 w 164"/>
                  <a:gd name="T117" fmla="*/ 2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64" h="176">
                    <a:moveTo>
                      <a:pt x="142" y="27"/>
                    </a:moveTo>
                    <a:lnTo>
                      <a:pt x="133" y="21"/>
                    </a:lnTo>
                    <a:lnTo>
                      <a:pt x="113" y="12"/>
                    </a:lnTo>
                    <a:lnTo>
                      <a:pt x="103" y="18"/>
                    </a:lnTo>
                    <a:lnTo>
                      <a:pt x="86" y="22"/>
                    </a:lnTo>
                    <a:lnTo>
                      <a:pt x="86" y="14"/>
                    </a:lnTo>
                    <a:lnTo>
                      <a:pt x="67" y="9"/>
                    </a:lnTo>
                    <a:lnTo>
                      <a:pt x="66" y="0"/>
                    </a:lnTo>
                    <a:lnTo>
                      <a:pt x="55" y="4"/>
                    </a:lnTo>
                    <a:lnTo>
                      <a:pt x="42" y="0"/>
                    </a:lnTo>
                    <a:lnTo>
                      <a:pt x="43" y="13"/>
                    </a:lnTo>
                    <a:lnTo>
                      <a:pt x="47" y="22"/>
                    </a:lnTo>
                    <a:lnTo>
                      <a:pt x="36" y="33"/>
                    </a:lnTo>
                    <a:lnTo>
                      <a:pt x="32" y="28"/>
                    </a:lnTo>
                    <a:lnTo>
                      <a:pt x="18" y="29"/>
                    </a:lnTo>
                    <a:lnTo>
                      <a:pt x="15" y="34"/>
                    </a:lnTo>
                    <a:lnTo>
                      <a:pt x="18" y="42"/>
                    </a:lnTo>
                    <a:lnTo>
                      <a:pt x="15" y="62"/>
                    </a:lnTo>
                    <a:lnTo>
                      <a:pt x="11" y="71"/>
                    </a:lnTo>
                    <a:lnTo>
                      <a:pt x="0" y="71"/>
                    </a:lnTo>
                    <a:lnTo>
                      <a:pt x="4" y="95"/>
                    </a:lnTo>
                    <a:lnTo>
                      <a:pt x="3" y="111"/>
                    </a:lnTo>
                    <a:lnTo>
                      <a:pt x="6" y="116"/>
                    </a:lnTo>
                    <a:lnTo>
                      <a:pt x="5" y="126"/>
                    </a:lnTo>
                    <a:lnTo>
                      <a:pt x="15" y="132"/>
                    </a:lnTo>
                    <a:lnTo>
                      <a:pt x="41" y="137"/>
                    </a:lnTo>
                    <a:lnTo>
                      <a:pt x="32" y="152"/>
                    </a:lnTo>
                    <a:lnTo>
                      <a:pt x="31" y="168"/>
                    </a:lnTo>
                    <a:lnTo>
                      <a:pt x="46" y="168"/>
                    </a:lnTo>
                    <a:lnTo>
                      <a:pt x="50" y="164"/>
                    </a:lnTo>
                    <a:lnTo>
                      <a:pt x="70" y="170"/>
                    </a:lnTo>
                    <a:lnTo>
                      <a:pt x="75" y="169"/>
                    </a:lnTo>
                    <a:lnTo>
                      <a:pt x="86" y="176"/>
                    </a:lnTo>
                    <a:lnTo>
                      <a:pt x="88" y="170"/>
                    </a:lnTo>
                    <a:lnTo>
                      <a:pt x="104" y="171"/>
                    </a:lnTo>
                    <a:lnTo>
                      <a:pt x="117" y="167"/>
                    </a:lnTo>
                    <a:lnTo>
                      <a:pt x="126" y="168"/>
                    </a:lnTo>
                    <a:lnTo>
                      <a:pt x="132" y="172"/>
                    </a:lnTo>
                    <a:lnTo>
                      <a:pt x="133" y="168"/>
                    </a:lnTo>
                    <a:lnTo>
                      <a:pt x="130" y="154"/>
                    </a:lnTo>
                    <a:lnTo>
                      <a:pt x="136" y="150"/>
                    </a:lnTo>
                    <a:lnTo>
                      <a:pt x="142" y="140"/>
                    </a:lnTo>
                    <a:lnTo>
                      <a:pt x="131" y="129"/>
                    </a:lnTo>
                    <a:lnTo>
                      <a:pt x="121" y="124"/>
                    </a:lnTo>
                    <a:lnTo>
                      <a:pt x="118" y="114"/>
                    </a:lnTo>
                    <a:lnTo>
                      <a:pt x="115" y="107"/>
                    </a:lnTo>
                    <a:lnTo>
                      <a:pt x="128" y="102"/>
                    </a:lnTo>
                    <a:lnTo>
                      <a:pt x="134" y="97"/>
                    </a:lnTo>
                    <a:lnTo>
                      <a:pt x="146" y="92"/>
                    </a:lnTo>
                    <a:lnTo>
                      <a:pt x="151" y="88"/>
                    </a:lnTo>
                    <a:lnTo>
                      <a:pt x="156" y="90"/>
                    </a:lnTo>
                    <a:lnTo>
                      <a:pt x="164" y="88"/>
                    </a:lnTo>
                    <a:lnTo>
                      <a:pt x="155" y="73"/>
                    </a:lnTo>
                    <a:lnTo>
                      <a:pt x="156" y="66"/>
                    </a:lnTo>
                    <a:lnTo>
                      <a:pt x="150" y="54"/>
                    </a:lnTo>
                    <a:lnTo>
                      <a:pt x="143" y="45"/>
                    </a:lnTo>
                    <a:lnTo>
                      <a:pt x="147" y="40"/>
                    </a:lnTo>
                    <a:lnTo>
                      <a:pt x="142" y="27"/>
                    </a:lnTo>
                    <a:lnTo>
                      <a:pt x="142" y="2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A3961C3-386E-EF65-76D8-6618C64691B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23000" y="2327276"/>
                <a:ext cx="130175" cy="103188"/>
              </a:xfrm>
              <a:custGeom>
                <a:avLst/>
                <a:gdLst>
                  <a:gd name="T0" fmla="*/ 82 w 82"/>
                  <a:gd name="T1" fmla="*/ 47 h 65"/>
                  <a:gd name="T2" fmla="*/ 75 w 82"/>
                  <a:gd name="T3" fmla="*/ 36 h 65"/>
                  <a:gd name="T4" fmla="*/ 50 w 82"/>
                  <a:gd name="T5" fmla="*/ 44 h 65"/>
                  <a:gd name="T6" fmla="*/ 54 w 82"/>
                  <a:gd name="T7" fmla="*/ 53 h 65"/>
                  <a:gd name="T8" fmla="*/ 72 w 82"/>
                  <a:gd name="T9" fmla="*/ 65 h 65"/>
                  <a:gd name="T10" fmla="*/ 82 w 82"/>
                  <a:gd name="T11" fmla="*/ 47 h 65"/>
                  <a:gd name="T12" fmla="*/ 82 w 82"/>
                  <a:gd name="T13" fmla="*/ 47 h 65"/>
                  <a:gd name="T14" fmla="*/ 49 w 82"/>
                  <a:gd name="T15" fmla="*/ 28 h 65"/>
                  <a:gd name="T16" fmla="*/ 40 w 82"/>
                  <a:gd name="T17" fmla="*/ 25 h 65"/>
                  <a:gd name="T18" fmla="*/ 37 w 82"/>
                  <a:gd name="T19" fmla="*/ 18 h 65"/>
                  <a:gd name="T20" fmla="*/ 42 w 82"/>
                  <a:gd name="T21" fmla="*/ 11 h 65"/>
                  <a:gd name="T22" fmla="*/ 42 w 82"/>
                  <a:gd name="T23" fmla="*/ 0 h 65"/>
                  <a:gd name="T24" fmla="*/ 28 w 82"/>
                  <a:gd name="T25" fmla="*/ 6 h 65"/>
                  <a:gd name="T26" fmla="*/ 22 w 82"/>
                  <a:gd name="T27" fmla="*/ 13 h 65"/>
                  <a:gd name="T28" fmla="*/ 7 w 82"/>
                  <a:gd name="T29" fmla="*/ 14 h 65"/>
                  <a:gd name="T30" fmla="*/ 3 w 82"/>
                  <a:gd name="T31" fmla="*/ 20 h 65"/>
                  <a:gd name="T32" fmla="*/ 0 w 82"/>
                  <a:gd name="T33" fmla="*/ 26 h 65"/>
                  <a:gd name="T34" fmla="*/ 1 w 82"/>
                  <a:gd name="T35" fmla="*/ 49 h 65"/>
                  <a:gd name="T36" fmla="*/ 10 w 82"/>
                  <a:gd name="T37" fmla="*/ 61 h 65"/>
                  <a:gd name="T38" fmla="*/ 23 w 82"/>
                  <a:gd name="T39" fmla="*/ 65 h 65"/>
                  <a:gd name="T40" fmla="*/ 34 w 82"/>
                  <a:gd name="T41" fmla="*/ 61 h 65"/>
                  <a:gd name="T42" fmla="*/ 28 w 82"/>
                  <a:gd name="T43" fmla="*/ 50 h 65"/>
                  <a:gd name="T44" fmla="*/ 41 w 82"/>
                  <a:gd name="T45" fmla="*/ 34 h 65"/>
                  <a:gd name="T46" fmla="*/ 45 w 82"/>
                  <a:gd name="T47" fmla="*/ 37 h 65"/>
                  <a:gd name="T48" fmla="*/ 49 w 82"/>
                  <a:gd name="T49" fmla="*/ 28 h 65"/>
                  <a:gd name="T50" fmla="*/ 49 w 82"/>
                  <a:gd name="T51" fmla="*/ 2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65">
                    <a:moveTo>
                      <a:pt x="82" y="47"/>
                    </a:moveTo>
                    <a:lnTo>
                      <a:pt x="75" y="36"/>
                    </a:lnTo>
                    <a:lnTo>
                      <a:pt x="50" y="44"/>
                    </a:lnTo>
                    <a:lnTo>
                      <a:pt x="54" y="53"/>
                    </a:lnTo>
                    <a:lnTo>
                      <a:pt x="72" y="65"/>
                    </a:lnTo>
                    <a:lnTo>
                      <a:pt x="82" y="47"/>
                    </a:lnTo>
                    <a:lnTo>
                      <a:pt x="82" y="47"/>
                    </a:lnTo>
                    <a:close/>
                    <a:moveTo>
                      <a:pt x="49" y="28"/>
                    </a:moveTo>
                    <a:lnTo>
                      <a:pt x="40" y="25"/>
                    </a:lnTo>
                    <a:lnTo>
                      <a:pt x="37" y="18"/>
                    </a:lnTo>
                    <a:lnTo>
                      <a:pt x="42" y="11"/>
                    </a:lnTo>
                    <a:lnTo>
                      <a:pt x="42" y="0"/>
                    </a:lnTo>
                    <a:lnTo>
                      <a:pt x="28" y="6"/>
                    </a:lnTo>
                    <a:lnTo>
                      <a:pt x="22" y="13"/>
                    </a:lnTo>
                    <a:lnTo>
                      <a:pt x="7" y="14"/>
                    </a:lnTo>
                    <a:lnTo>
                      <a:pt x="3" y="20"/>
                    </a:lnTo>
                    <a:lnTo>
                      <a:pt x="0" y="26"/>
                    </a:lnTo>
                    <a:lnTo>
                      <a:pt x="1" y="49"/>
                    </a:lnTo>
                    <a:lnTo>
                      <a:pt x="10" y="61"/>
                    </a:lnTo>
                    <a:lnTo>
                      <a:pt x="23" y="65"/>
                    </a:lnTo>
                    <a:lnTo>
                      <a:pt x="34" y="61"/>
                    </a:lnTo>
                    <a:lnTo>
                      <a:pt x="28" y="50"/>
                    </a:lnTo>
                    <a:lnTo>
                      <a:pt x="41" y="34"/>
                    </a:lnTo>
                    <a:lnTo>
                      <a:pt x="45" y="37"/>
                    </a:lnTo>
                    <a:lnTo>
                      <a:pt x="49" y="28"/>
                    </a:lnTo>
                    <a:lnTo>
                      <a:pt x="49" y="2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6D5C67F-ACE0-0E9E-6900-EF0E0084A5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6225" y="2262188"/>
                <a:ext cx="128587" cy="73025"/>
              </a:xfrm>
              <a:custGeom>
                <a:avLst/>
                <a:gdLst>
                  <a:gd name="T0" fmla="*/ 42 w 81"/>
                  <a:gd name="T1" fmla="*/ 0 h 46"/>
                  <a:gd name="T2" fmla="*/ 21 w 81"/>
                  <a:gd name="T3" fmla="*/ 3 h 46"/>
                  <a:gd name="T4" fmla="*/ 0 w 81"/>
                  <a:gd name="T5" fmla="*/ 9 h 46"/>
                  <a:gd name="T6" fmla="*/ 4 w 81"/>
                  <a:gd name="T7" fmla="*/ 22 h 46"/>
                  <a:gd name="T8" fmla="*/ 16 w 81"/>
                  <a:gd name="T9" fmla="*/ 30 h 46"/>
                  <a:gd name="T10" fmla="*/ 22 w 81"/>
                  <a:gd name="T11" fmla="*/ 27 h 46"/>
                  <a:gd name="T12" fmla="*/ 22 w 81"/>
                  <a:gd name="T13" fmla="*/ 40 h 46"/>
                  <a:gd name="T14" fmla="*/ 36 w 81"/>
                  <a:gd name="T15" fmla="*/ 36 h 46"/>
                  <a:gd name="T16" fmla="*/ 44 w 81"/>
                  <a:gd name="T17" fmla="*/ 39 h 46"/>
                  <a:gd name="T18" fmla="*/ 60 w 81"/>
                  <a:gd name="T19" fmla="*/ 46 h 46"/>
                  <a:gd name="T20" fmla="*/ 74 w 81"/>
                  <a:gd name="T21" fmla="*/ 46 h 46"/>
                  <a:gd name="T22" fmla="*/ 81 w 81"/>
                  <a:gd name="T23" fmla="*/ 40 h 46"/>
                  <a:gd name="T24" fmla="*/ 71 w 81"/>
                  <a:gd name="T25" fmla="*/ 19 h 46"/>
                  <a:gd name="T26" fmla="*/ 81 w 81"/>
                  <a:gd name="T27" fmla="*/ 6 h 46"/>
                  <a:gd name="T28" fmla="*/ 78 w 81"/>
                  <a:gd name="T29" fmla="*/ 3 h 46"/>
                  <a:gd name="T30" fmla="*/ 78 w 81"/>
                  <a:gd name="T31" fmla="*/ 3 h 46"/>
                  <a:gd name="T32" fmla="*/ 60 w 81"/>
                  <a:gd name="T33" fmla="*/ 3 h 46"/>
                  <a:gd name="T34" fmla="*/ 42 w 81"/>
                  <a:gd name="T35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1" h="46">
                    <a:moveTo>
                      <a:pt x="42" y="0"/>
                    </a:moveTo>
                    <a:lnTo>
                      <a:pt x="21" y="3"/>
                    </a:lnTo>
                    <a:lnTo>
                      <a:pt x="0" y="9"/>
                    </a:lnTo>
                    <a:lnTo>
                      <a:pt x="4" y="22"/>
                    </a:lnTo>
                    <a:lnTo>
                      <a:pt x="16" y="30"/>
                    </a:lnTo>
                    <a:lnTo>
                      <a:pt x="22" y="27"/>
                    </a:lnTo>
                    <a:lnTo>
                      <a:pt x="22" y="40"/>
                    </a:lnTo>
                    <a:lnTo>
                      <a:pt x="36" y="36"/>
                    </a:lnTo>
                    <a:lnTo>
                      <a:pt x="44" y="39"/>
                    </a:lnTo>
                    <a:lnTo>
                      <a:pt x="60" y="46"/>
                    </a:lnTo>
                    <a:lnTo>
                      <a:pt x="74" y="46"/>
                    </a:lnTo>
                    <a:lnTo>
                      <a:pt x="81" y="40"/>
                    </a:lnTo>
                    <a:lnTo>
                      <a:pt x="71" y="19"/>
                    </a:lnTo>
                    <a:lnTo>
                      <a:pt x="81" y="6"/>
                    </a:lnTo>
                    <a:lnTo>
                      <a:pt x="78" y="3"/>
                    </a:lnTo>
                    <a:lnTo>
                      <a:pt x="78" y="3"/>
                    </a:lnTo>
                    <a:lnTo>
                      <a:pt x="60" y="3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933E0E6-A352-5E6C-52C7-F92BEA4F95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00812" y="1911351"/>
                <a:ext cx="315912" cy="341313"/>
              </a:xfrm>
              <a:custGeom>
                <a:avLst/>
                <a:gdLst>
                  <a:gd name="T0" fmla="*/ 121 w 199"/>
                  <a:gd name="T1" fmla="*/ 23 h 215"/>
                  <a:gd name="T2" fmla="*/ 124 w 199"/>
                  <a:gd name="T3" fmla="*/ 8 h 215"/>
                  <a:gd name="T4" fmla="*/ 103 w 199"/>
                  <a:gd name="T5" fmla="*/ 0 h 215"/>
                  <a:gd name="T6" fmla="*/ 81 w 199"/>
                  <a:gd name="T7" fmla="*/ 7 h 215"/>
                  <a:gd name="T8" fmla="*/ 77 w 199"/>
                  <a:gd name="T9" fmla="*/ 22 h 215"/>
                  <a:gd name="T10" fmla="*/ 65 w 199"/>
                  <a:gd name="T11" fmla="*/ 30 h 215"/>
                  <a:gd name="T12" fmla="*/ 47 w 199"/>
                  <a:gd name="T13" fmla="*/ 26 h 215"/>
                  <a:gd name="T14" fmla="*/ 27 w 199"/>
                  <a:gd name="T15" fmla="*/ 27 h 215"/>
                  <a:gd name="T16" fmla="*/ 8 w 199"/>
                  <a:gd name="T17" fmla="*/ 16 h 215"/>
                  <a:gd name="T18" fmla="*/ 0 w 199"/>
                  <a:gd name="T19" fmla="*/ 21 h 215"/>
                  <a:gd name="T20" fmla="*/ 22 w 199"/>
                  <a:gd name="T21" fmla="*/ 31 h 215"/>
                  <a:gd name="T22" fmla="*/ 49 w 199"/>
                  <a:gd name="T23" fmla="*/ 45 h 215"/>
                  <a:gd name="T24" fmla="*/ 55 w 199"/>
                  <a:gd name="T25" fmla="*/ 77 h 215"/>
                  <a:gd name="T26" fmla="*/ 63 w 199"/>
                  <a:gd name="T27" fmla="*/ 84 h 215"/>
                  <a:gd name="T28" fmla="*/ 86 w 199"/>
                  <a:gd name="T29" fmla="*/ 95 h 215"/>
                  <a:gd name="T30" fmla="*/ 90 w 199"/>
                  <a:gd name="T31" fmla="*/ 103 h 215"/>
                  <a:gd name="T32" fmla="*/ 80 w 199"/>
                  <a:gd name="T33" fmla="*/ 108 h 215"/>
                  <a:gd name="T34" fmla="*/ 48 w 199"/>
                  <a:gd name="T35" fmla="*/ 130 h 215"/>
                  <a:gd name="T36" fmla="*/ 36 w 199"/>
                  <a:gd name="T37" fmla="*/ 144 h 215"/>
                  <a:gd name="T38" fmla="*/ 30 w 199"/>
                  <a:gd name="T39" fmla="*/ 156 h 215"/>
                  <a:gd name="T40" fmla="*/ 40 w 199"/>
                  <a:gd name="T41" fmla="*/ 176 h 215"/>
                  <a:gd name="T42" fmla="*/ 40 w 199"/>
                  <a:gd name="T43" fmla="*/ 196 h 215"/>
                  <a:gd name="T44" fmla="*/ 58 w 199"/>
                  <a:gd name="T45" fmla="*/ 204 h 215"/>
                  <a:gd name="T46" fmla="*/ 69 w 199"/>
                  <a:gd name="T47" fmla="*/ 215 h 215"/>
                  <a:gd name="T48" fmla="*/ 95 w 199"/>
                  <a:gd name="T49" fmla="*/ 211 h 215"/>
                  <a:gd name="T50" fmla="*/ 123 w 199"/>
                  <a:gd name="T51" fmla="*/ 203 h 215"/>
                  <a:gd name="T52" fmla="*/ 153 w 199"/>
                  <a:gd name="T53" fmla="*/ 201 h 215"/>
                  <a:gd name="T54" fmla="*/ 153 w 199"/>
                  <a:gd name="T55" fmla="*/ 201 h 215"/>
                  <a:gd name="T56" fmla="*/ 183 w 199"/>
                  <a:gd name="T57" fmla="*/ 174 h 215"/>
                  <a:gd name="T58" fmla="*/ 195 w 199"/>
                  <a:gd name="T59" fmla="*/ 161 h 215"/>
                  <a:gd name="T60" fmla="*/ 199 w 199"/>
                  <a:gd name="T61" fmla="*/ 151 h 215"/>
                  <a:gd name="T62" fmla="*/ 172 w 199"/>
                  <a:gd name="T63" fmla="*/ 136 h 215"/>
                  <a:gd name="T64" fmla="*/ 175 w 199"/>
                  <a:gd name="T65" fmla="*/ 122 h 215"/>
                  <a:gd name="T66" fmla="*/ 157 w 199"/>
                  <a:gd name="T67" fmla="*/ 107 h 215"/>
                  <a:gd name="T68" fmla="*/ 163 w 199"/>
                  <a:gd name="T69" fmla="*/ 89 h 215"/>
                  <a:gd name="T70" fmla="*/ 139 w 199"/>
                  <a:gd name="T71" fmla="*/ 66 h 215"/>
                  <a:gd name="T72" fmla="*/ 149 w 199"/>
                  <a:gd name="T73" fmla="*/ 50 h 215"/>
                  <a:gd name="T74" fmla="*/ 122 w 199"/>
                  <a:gd name="T75" fmla="*/ 36 h 215"/>
                  <a:gd name="T76" fmla="*/ 121 w 199"/>
                  <a:gd name="T77" fmla="*/ 23 h 215"/>
                  <a:gd name="T78" fmla="*/ 121 w 199"/>
                  <a:gd name="T79" fmla="*/ 23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99" h="215">
                    <a:moveTo>
                      <a:pt x="121" y="23"/>
                    </a:moveTo>
                    <a:lnTo>
                      <a:pt x="124" y="8"/>
                    </a:lnTo>
                    <a:lnTo>
                      <a:pt x="103" y="0"/>
                    </a:lnTo>
                    <a:lnTo>
                      <a:pt x="81" y="7"/>
                    </a:lnTo>
                    <a:lnTo>
                      <a:pt x="77" y="22"/>
                    </a:lnTo>
                    <a:lnTo>
                      <a:pt x="65" y="30"/>
                    </a:lnTo>
                    <a:lnTo>
                      <a:pt x="47" y="26"/>
                    </a:lnTo>
                    <a:lnTo>
                      <a:pt x="27" y="27"/>
                    </a:lnTo>
                    <a:lnTo>
                      <a:pt x="8" y="16"/>
                    </a:lnTo>
                    <a:lnTo>
                      <a:pt x="0" y="21"/>
                    </a:lnTo>
                    <a:lnTo>
                      <a:pt x="22" y="31"/>
                    </a:lnTo>
                    <a:lnTo>
                      <a:pt x="49" y="45"/>
                    </a:lnTo>
                    <a:lnTo>
                      <a:pt x="55" y="77"/>
                    </a:lnTo>
                    <a:lnTo>
                      <a:pt x="63" y="84"/>
                    </a:lnTo>
                    <a:lnTo>
                      <a:pt x="86" y="95"/>
                    </a:lnTo>
                    <a:lnTo>
                      <a:pt x="90" y="103"/>
                    </a:lnTo>
                    <a:lnTo>
                      <a:pt x="80" y="108"/>
                    </a:lnTo>
                    <a:lnTo>
                      <a:pt x="48" y="130"/>
                    </a:lnTo>
                    <a:lnTo>
                      <a:pt x="36" y="144"/>
                    </a:lnTo>
                    <a:lnTo>
                      <a:pt x="30" y="156"/>
                    </a:lnTo>
                    <a:lnTo>
                      <a:pt x="40" y="176"/>
                    </a:lnTo>
                    <a:lnTo>
                      <a:pt x="40" y="196"/>
                    </a:lnTo>
                    <a:lnTo>
                      <a:pt x="58" y="204"/>
                    </a:lnTo>
                    <a:lnTo>
                      <a:pt x="69" y="215"/>
                    </a:lnTo>
                    <a:lnTo>
                      <a:pt x="95" y="211"/>
                    </a:lnTo>
                    <a:lnTo>
                      <a:pt x="123" y="203"/>
                    </a:lnTo>
                    <a:lnTo>
                      <a:pt x="153" y="201"/>
                    </a:lnTo>
                    <a:lnTo>
                      <a:pt x="153" y="201"/>
                    </a:lnTo>
                    <a:lnTo>
                      <a:pt x="183" y="174"/>
                    </a:lnTo>
                    <a:lnTo>
                      <a:pt x="195" y="161"/>
                    </a:lnTo>
                    <a:lnTo>
                      <a:pt x="199" y="151"/>
                    </a:lnTo>
                    <a:lnTo>
                      <a:pt x="172" y="136"/>
                    </a:lnTo>
                    <a:lnTo>
                      <a:pt x="175" y="122"/>
                    </a:lnTo>
                    <a:lnTo>
                      <a:pt x="157" y="107"/>
                    </a:lnTo>
                    <a:lnTo>
                      <a:pt x="163" y="89"/>
                    </a:lnTo>
                    <a:lnTo>
                      <a:pt x="139" y="66"/>
                    </a:lnTo>
                    <a:lnTo>
                      <a:pt x="149" y="50"/>
                    </a:lnTo>
                    <a:lnTo>
                      <a:pt x="122" y="36"/>
                    </a:lnTo>
                    <a:lnTo>
                      <a:pt x="121" y="23"/>
                    </a:lnTo>
                    <a:lnTo>
                      <a:pt x="121" y="2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A04B251-212A-91C2-F4E0-AD99DEA6EB2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89612" y="2295526"/>
                <a:ext cx="258762" cy="309563"/>
              </a:xfrm>
              <a:custGeom>
                <a:avLst/>
                <a:gdLst>
                  <a:gd name="T0" fmla="*/ 34 w 163"/>
                  <a:gd name="T1" fmla="*/ 91 h 195"/>
                  <a:gd name="T2" fmla="*/ 15 w 163"/>
                  <a:gd name="T3" fmla="*/ 77 h 195"/>
                  <a:gd name="T4" fmla="*/ 1 w 163"/>
                  <a:gd name="T5" fmla="*/ 78 h 195"/>
                  <a:gd name="T6" fmla="*/ 4 w 163"/>
                  <a:gd name="T7" fmla="*/ 90 h 195"/>
                  <a:gd name="T8" fmla="*/ 0 w 163"/>
                  <a:gd name="T9" fmla="*/ 102 h 195"/>
                  <a:gd name="T10" fmla="*/ 10 w 163"/>
                  <a:gd name="T11" fmla="*/ 102 h 195"/>
                  <a:gd name="T12" fmla="*/ 23 w 163"/>
                  <a:gd name="T13" fmla="*/ 107 h 195"/>
                  <a:gd name="T14" fmla="*/ 34 w 163"/>
                  <a:gd name="T15" fmla="*/ 91 h 195"/>
                  <a:gd name="T16" fmla="*/ 82 w 163"/>
                  <a:gd name="T17" fmla="*/ 0 h 195"/>
                  <a:gd name="T18" fmla="*/ 62 w 163"/>
                  <a:gd name="T19" fmla="*/ 2 h 195"/>
                  <a:gd name="T20" fmla="*/ 48 w 163"/>
                  <a:gd name="T21" fmla="*/ 0 h 195"/>
                  <a:gd name="T22" fmla="*/ 34 w 163"/>
                  <a:gd name="T23" fmla="*/ 18 h 195"/>
                  <a:gd name="T24" fmla="*/ 27 w 163"/>
                  <a:gd name="T25" fmla="*/ 41 h 195"/>
                  <a:gd name="T26" fmla="*/ 35 w 163"/>
                  <a:gd name="T27" fmla="*/ 52 h 195"/>
                  <a:gd name="T28" fmla="*/ 35 w 163"/>
                  <a:gd name="T29" fmla="*/ 74 h 195"/>
                  <a:gd name="T30" fmla="*/ 46 w 163"/>
                  <a:gd name="T31" fmla="*/ 64 h 195"/>
                  <a:gd name="T32" fmla="*/ 50 w 163"/>
                  <a:gd name="T33" fmla="*/ 69 h 195"/>
                  <a:gd name="T34" fmla="*/ 45 w 163"/>
                  <a:gd name="T35" fmla="*/ 80 h 195"/>
                  <a:gd name="T36" fmla="*/ 48 w 163"/>
                  <a:gd name="T37" fmla="*/ 85 h 195"/>
                  <a:gd name="T38" fmla="*/ 69 w 163"/>
                  <a:gd name="T39" fmla="*/ 90 h 195"/>
                  <a:gd name="T40" fmla="*/ 70 w 163"/>
                  <a:gd name="T41" fmla="*/ 90 h 195"/>
                  <a:gd name="T42" fmla="*/ 81 w 163"/>
                  <a:gd name="T43" fmla="*/ 104 h 195"/>
                  <a:gd name="T44" fmla="*/ 78 w 163"/>
                  <a:gd name="T45" fmla="*/ 117 h 195"/>
                  <a:gd name="T46" fmla="*/ 78 w 163"/>
                  <a:gd name="T47" fmla="*/ 117 h 195"/>
                  <a:gd name="T48" fmla="*/ 52 w 163"/>
                  <a:gd name="T49" fmla="*/ 115 h 195"/>
                  <a:gd name="T50" fmla="*/ 48 w 163"/>
                  <a:gd name="T51" fmla="*/ 130 h 195"/>
                  <a:gd name="T52" fmla="*/ 58 w 163"/>
                  <a:gd name="T53" fmla="*/ 142 h 195"/>
                  <a:gd name="T54" fmla="*/ 39 w 163"/>
                  <a:gd name="T55" fmla="*/ 149 h 195"/>
                  <a:gd name="T56" fmla="*/ 44 w 163"/>
                  <a:gd name="T57" fmla="*/ 158 h 195"/>
                  <a:gd name="T58" fmla="*/ 72 w 163"/>
                  <a:gd name="T59" fmla="*/ 162 h 195"/>
                  <a:gd name="T60" fmla="*/ 72 w 163"/>
                  <a:gd name="T61" fmla="*/ 162 h 195"/>
                  <a:gd name="T62" fmla="*/ 56 w 163"/>
                  <a:gd name="T63" fmla="*/ 166 h 195"/>
                  <a:gd name="T64" fmla="*/ 28 w 163"/>
                  <a:gd name="T65" fmla="*/ 191 h 195"/>
                  <a:gd name="T66" fmla="*/ 37 w 163"/>
                  <a:gd name="T67" fmla="*/ 195 h 195"/>
                  <a:gd name="T68" fmla="*/ 50 w 163"/>
                  <a:gd name="T69" fmla="*/ 187 h 195"/>
                  <a:gd name="T70" fmla="*/ 67 w 163"/>
                  <a:gd name="T71" fmla="*/ 190 h 195"/>
                  <a:gd name="T72" fmla="*/ 80 w 163"/>
                  <a:gd name="T73" fmla="*/ 179 h 195"/>
                  <a:gd name="T74" fmla="*/ 88 w 163"/>
                  <a:gd name="T75" fmla="*/ 183 h 195"/>
                  <a:gd name="T76" fmla="*/ 119 w 163"/>
                  <a:gd name="T77" fmla="*/ 177 h 195"/>
                  <a:gd name="T78" fmla="*/ 144 w 163"/>
                  <a:gd name="T79" fmla="*/ 177 h 195"/>
                  <a:gd name="T80" fmla="*/ 160 w 163"/>
                  <a:gd name="T81" fmla="*/ 165 h 195"/>
                  <a:gd name="T82" fmla="*/ 152 w 163"/>
                  <a:gd name="T83" fmla="*/ 153 h 195"/>
                  <a:gd name="T84" fmla="*/ 161 w 163"/>
                  <a:gd name="T85" fmla="*/ 147 h 195"/>
                  <a:gd name="T86" fmla="*/ 163 w 163"/>
                  <a:gd name="T87" fmla="*/ 132 h 195"/>
                  <a:gd name="T88" fmla="*/ 142 w 163"/>
                  <a:gd name="T89" fmla="*/ 127 h 195"/>
                  <a:gd name="T90" fmla="*/ 136 w 163"/>
                  <a:gd name="T91" fmla="*/ 119 h 195"/>
                  <a:gd name="T92" fmla="*/ 126 w 163"/>
                  <a:gd name="T93" fmla="*/ 93 h 195"/>
                  <a:gd name="T94" fmla="*/ 114 w 163"/>
                  <a:gd name="T95" fmla="*/ 89 h 195"/>
                  <a:gd name="T96" fmla="*/ 99 w 163"/>
                  <a:gd name="T97" fmla="*/ 63 h 195"/>
                  <a:gd name="T98" fmla="*/ 97 w 163"/>
                  <a:gd name="T99" fmla="*/ 61 h 195"/>
                  <a:gd name="T100" fmla="*/ 79 w 163"/>
                  <a:gd name="T101" fmla="*/ 59 h 195"/>
                  <a:gd name="T102" fmla="*/ 95 w 163"/>
                  <a:gd name="T103" fmla="*/ 39 h 195"/>
                  <a:gd name="T104" fmla="*/ 100 w 163"/>
                  <a:gd name="T105" fmla="*/ 21 h 195"/>
                  <a:gd name="T106" fmla="*/ 81 w 163"/>
                  <a:gd name="T107" fmla="*/ 21 h 195"/>
                  <a:gd name="T108" fmla="*/ 63 w 163"/>
                  <a:gd name="T109" fmla="*/ 24 h 195"/>
                  <a:gd name="T110" fmla="*/ 82 w 163"/>
                  <a:gd name="T111" fmla="*/ 0 h 195"/>
                  <a:gd name="T112" fmla="*/ 82 w 163"/>
                  <a:gd name="T113" fmla="*/ 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63" h="195">
                    <a:moveTo>
                      <a:pt x="34" y="91"/>
                    </a:moveTo>
                    <a:lnTo>
                      <a:pt x="15" y="77"/>
                    </a:lnTo>
                    <a:lnTo>
                      <a:pt x="1" y="78"/>
                    </a:lnTo>
                    <a:lnTo>
                      <a:pt x="4" y="90"/>
                    </a:lnTo>
                    <a:lnTo>
                      <a:pt x="0" y="102"/>
                    </a:lnTo>
                    <a:lnTo>
                      <a:pt x="10" y="102"/>
                    </a:lnTo>
                    <a:lnTo>
                      <a:pt x="23" y="107"/>
                    </a:lnTo>
                    <a:lnTo>
                      <a:pt x="34" y="91"/>
                    </a:lnTo>
                    <a:close/>
                    <a:moveTo>
                      <a:pt x="82" y="0"/>
                    </a:moveTo>
                    <a:lnTo>
                      <a:pt x="62" y="2"/>
                    </a:lnTo>
                    <a:lnTo>
                      <a:pt x="48" y="0"/>
                    </a:lnTo>
                    <a:lnTo>
                      <a:pt x="34" y="18"/>
                    </a:lnTo>
                    <a:lnTo>
                      <a:pt x="27" y="41"/>
                    </a:lnTo>
                    <a:lnTo>
                      <a:pt x="35" y="52"/>
                    </a:lnTo>
                    <a:lnTo>
                      <a:pt x="35" y="74"/>
                    </a:lnTo>
                    <a:lnTo>
                      <a:pt x="46" y="64"/>
                    </a:lnTo>
                    <a:lnTo>
                      <a:pt x="50" y="69"/>
                    </a:lnTo>
                    <a:lnTo>
                      <a:pt x="45" y="80"/>
                    </a:lnTo>
                    <a:lnTo>
                      <a:pt x="48" y="85"/>
                    </a:lnTo>
                    <a:lnTo>
                      <a:pt x="69" y="90"/>
                    </a:lnTo>
                    <a:lnTo>
                      <a:pt x="70" y="90"/>
                    </a:lnTo>
                    <a:lnTo>
                      <a:pt x="81" y="104"/>
                    </a:lnTo>
                    <a:lnTo>
                      <a:pt x="78" y="117"/>
                    </a:lnTo>
                    <a:lnTo>
                      <a:pt x="78" y="117"/>
                    </a:lnTo>
                    <a:lnTo>
                      <a:pt x="52" y="115"/>
                    </a:lnTo>
                    <a:lnTo>
                      <a:pt x="48" y="130"/>
                    </a:lnTo>
                    <a:lnTo>
                      <a:pt x="58" y="142"/>
                    </a:lnTo>
                    <a:lnTo>
                      <a:pt x="39" y="149"/>
                    </a:lnTo>
                    <a:lnTo>
                      <a:pt x="44" y="158"/>
                    </a:lnTo>
                    <a:lnTo>
                      <a:pt x="72" y="162"/>
                    </a:lnTo>
                    <a:lnTo>
                      <a:pt x="72" y="162"/>
                    </a:lnTo>
                    <a:lnTo>
                      <a:pt x="56" y="166"/>
                    </a:lnTo>
                    <a:lnTo>
                      <a:pt x="28" y="191"/>
                    </a:lnTo>
                    <a:lnTo>
                      <a:pt x="37" y="195"/>
                    </a:lnTo>
                    <a:lnTo>
                      <a:pt x="50" y="187"/>
                    </a:lnTo>
                    <a:lnTo>
                      <a:pt x="67" y="190"/>
                    </a:lnTo>
                    <a:lnTo>
                      <a:pt x="80" y="179"/>
                    </a:lnTo>
                    <a:lnTo>
                      <a:pt x="88" y="183"/>
                    </a:lnTo>
                    <a:lnTo>
                      <a:pt x="119" y="177"/>
                    </a:lnTo>
                    <a:lnTo>
                      <a:pt x="144" y="177"/>
                    </a:lnTo>
                    <a:lnTo>
                      <a:pt x="160" y="165"/>
                    </a:lnTo>
                    <a:lnTo>
                      <a:pt x="152" y="153"/>
                    </a:lnTo>
                    <a:lnTo>
                      <a:pt x="161" y="147"/>
                    </a:lnTo>
                    <a:lnTo>
                      <a:pt x="163" y="132"/>
                    </a:lnTo>
                    <a:lnTo>
                      <a:pt x="142" y="127"/>
                    </a:lnTo>
                    <a:lnTo>
                      <a:pt x="136" y="119"/>
                    </a:lnTo>
                    <a:lnTo>
                      <a:pt x="126" y="93"/>
                    </a:lnTo>
                    <a:lnTo>
                      <a:pt x="114" y="89"/>
                    </a:lnTo>
                    <a:lnTo>
                      <a:pt x="99" y="63"/>
                    </a:lnTo>
                    <a:lnTo>
                      <a:pt x="97" y="61"/>
                    </a:lnTo>
                    <a:lnTo>
                      <a:pt x="79" y="59"/>
                    </a:lnTo>
                    <a:lnTo>
                      <a:pt x="95" y="39"/>
                    </a:lnTo>
                    <a:lnTo>
                      <a:pt x="100" y="21"/>
                    </a:lnTo>
                    <a:lnTo>
                      <a:pt x="81" y="21"/>
                    </a:lnTo>
                    <a:lnTo>
                      <a:pt x="63" y="24"/>
                    </a:lnTo>
                    <a:lnTo>
                      <a:pt x="82" y="0"/>
                    </a:lnTo>
                    <a:lnTo>
                      <a:pt x="8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9F6B939-F912-C353-4B0A-4464CF5733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8737" y="2733676"/>
                <a:ext cx="171450" cy="146050"/>
              </a:xfrm>
              <a:custGeom>
                <a:avLst/>
                <a:gdLst>
                  <a:gd name="T0" fmla="*/ 73 w 108"/>
                  <a:gd name="T1" fmla="*/ 13 h 92"/>
                  <a:gd name="T2" fmla="*/ 58 w 108"/>
                  <a:gd name="T3" fmla="*/ 2 h 92"/>
                  <a:gd name="T4" fmla="*/ 52 w 108"/>
                  <a:gd name="T5" fmla="*/ 0 h 92"/>
                  <a:gd name="T6" fmla="*/ 38 w 108"/>
                  <a:gd name="T7" fmla="*/ 6 h 92"/>
                  <a:gd name="T8" fmla="*/ 37 w 108"/>
                  <a:gd name="T9" fmla="*/ 15 h 92"/>
                  <a:gd name="T10" fmla="*/ 30 w 108"/>
                  <a:gd name="T11" fmla="*/ 17 h 92"/>
                  <a:gd name="T12" fmla="*/ 31 w 108"/>
                  <a:gd name="T13" fmla="*/ 24 h 92"/>
                  <a:gd name="T14" fmla="*/ 24 w 108"/>
                  <a:gd name="T15" fmla="*/ 24 h 92"/>
                  <a:gd name="T16" fmla="*/ 17 w 108"/>
                  <a:gd name="T17" fmla="*/ 20 h 92"/>
                  <a:gd name="T18" fmla="*/ 13 w 108"/>
                  <a:gd name="T19" fmla="*/ 24 h 92"/>
                  <a:gd name="T20" fmla="*/ 0 w 108"/>
                  <a:gd name="T21" fmla="*/ 23 h 92"/>
                  <a:gd name="T22" fmla="*/ 0 w 108"/>
                  <a:gd name="T23" fmla="*/ 23 h 92"/>
                  <a:gd name="T24" fmla="*/ 0 w 108"/>
                  <a:gd name="T25" fmla="*/ 31 h 92"/>
                  <a:gd name="T26" fmla="*/ 6 w 108"/>
                  <a:gd name="T27" fmla="*/ 39 h 92"/>
                  <a:gd name="T28" fmla="*/ 11 w 108"/>
                  <a:gd name="T29" fmla="*/ 30 h 92"/>
                  <a:gd name="T30" fmla="*/ 24 w 108"/>
                  <a:gd name="T31" fmla="*/ 33 h 92"/>
                  <a:gd name="T32" fmla="*/ 24 w 108"/>
                  <a:gd name="T33" fmla="*/ 41 h 92"/>
                  <a:gd name="T34" fmla="*/ 34 w 108"/>
                  <a:gd name="T35" fmla="*/ 50 h 92"/>
                  <a:gd name="T36" fmla="*/ 30 w 108"/>
                  <a:gd name="T37" fmla="*/ 52 h 92"/>
                  <a:gd name="T38" fmla="*/ 47 w 108"/>
                  <a:gd name="T39" fmla="*/ 69 h 92"/>
                  <a:gd name="T40" fmla="*/ 66 w 108"/>
                  <a:gd name="T41" fmla="*/ 75 h 92"/>
                  <a:gd name="T42" fmla="*/ 77 w 108"/>
                  <a:gd name="T43" fmla="*/ 84 h 92"/>
                  <a:gd name="T44" fmla="*/ 95 w 108"/>
                  <a:gd name="T45" fmla="*/ 92 h 92"/>
                  <a:gd name="T46" fmla="*/ 95 w 108"/>
                  <a:gd name="T47" fmla="*/ 92 h 92"/>
                  <a:gd name="T48" fmla="*/ 97 w 108"/>
                  <a:gd name="T49" fmla="*/ 88 h 92"/>
                  <a:gd name="T50" fmla="*/ 80 w 108"/>
                  <a:gd name="T51" fmla="*/ 80 h 92"/>
                  <a:gd name="T52" fmla="*/ 71 w 108"/>
                  <a:gd name="T53" fmla="*/ 71 h 92"/>
                  <a:gd name="T54" fmla="*/ 64 w 108"/>
                  <a:gd name="T55" fmla="*/ 65 h 92"/>
                  <a:gd name="T56" fmla="*/ 54 w 108"/>
                  <a:gd name="T57" fmla="*/ 57 h 92"/>
                  <a:gd name="T58" fmla="*/ 50 w 108"/>
                  <a:gd name="T59" fmla="*/ 49 h 92"/>
                  <a:gd name="T60" fmla="*/ 39 w 108"/>
                  <a:gd name="T61" fmla="*/ 39 h 92"/>
                  <a:gd name="T62" fmla="*/ 43 w 108"/>
                  <a:gd name="T63" fmla="*/ 30 h 92"/>
                  <a:gd name="T64" fmla="*/ 51 w 108"/>
                  <a:gd name="T65" fmla="*/ 34 h 92"/>
                  <a:gd name="T66" fmla="*/ 54 w 108"/>
                  <a:gd name="T67" fmla="*/ 30 h 92"/>
                  <a:gd name="T68" fmla="*/ 63 w 108"/>
                  <a:gd name="T69" fmla="*/ 30 h 92"/>
                  <a:gd name="T70" fmla="*/ 79 w 108"/>
                  <a:gd name="T71" fmla="*/ 33 h 92"/>
                  <a:gd name="T72" fmla="*/ 92 w 108"/>
                  <a:gd name="T73" fmla="*/ 32 h 92"/>
                  <a:gd name="T74" fmla="*/ 101 w 108"/>
                  <a:gd name="T75" fmla="*/ 38 h 92"/>
                  <a:gd name="T76" fmla="*/ 101 w 108"/>
                  <a:gd name="T77" fmla="*/ 38 h 92"/>
                  <a:gd name="T78" fmla="*/ 108 w 108"/>
                  <a:gd name="T79" fmla="*/ 30 h 92"/>
                  <a:gd name="T80" fmla="*/ 101 w 108"/>
                  <a:gd name="T81" fmla="*/ 22 h 92"/>
                  <a:gd name="T82" fmla="*/ 95 w 108"/>
                  <a:gd name="T83" fmla="*/ 14 h 92"/>
                  <a:gd name="T84" fmla="*/ 95 w 108"/>
                  <a:gd name="T85" fmla="*/ 14 h 92"/>
                  <a:gd name="T86" fmla="*/ 89 w 108"/>
                  <a:gd name="T87" fmla="*/ 16 h 92"/>
                  <a:gd name="T88" fmla="*/ 73 w 108"/>
                  <a:gd name="T89" fmla="*/ 13 h 92"/>
                  <a:gd name="T90" fmla="*/ 73 w 108"/>
                  <a:gd name="T91" fmla="*/ 13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8" h="92">
                    <a:moveTo>
                      <a:pt x="73" y="13"/>
                    </a:moveTo>
                    <a:lnTo>
                      <a:pt x="58" y="2"/>
                    </a:lnTo>
                    <a:lnTo>
                      <a:pt x="52" y="0"/>
                    </a:lnTo>
                    <a:lnTo>
                      <a:pt x="38" y="6"/>
                    </a:lnTo>
                    <a:lnTo>
                      <a:pt x="37" y="15"/>
                    </a:lnTo>
                    <a:lnTo>
                      <a:pt x="30" y="17"/>
                    </a:lnTo>
                    <a:lnTo>
                      <a:pt x="31" y="24"/>
                    </a:lnTo>
                    <a:lnTo>
                      <a:pt x="24" y="24"/>
                    </a:lnTo>
                    <a:lnTo>
                      <a:pt x="17" y="20"/>
                    </a:lnTo>
                    <a:lnTo>
                      <a:pt x="13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31"/>
                    </a:lnTo>
                    <a:lnTo>
                      <a:pt x="6" y="39"/>
                    </a:lnTo>
                    <a:lnTo>
                      <a:pt x="11" y="30"/>
                    </a:lnTo>
                    <a:lnTo>
                      <a:pt x="24" y="33"/>
                    </a:lnTo>
                    <a:lnTo>
                      <a:pt x="24" y="41"/>
                    </a:lnTo>
                    <a:lnTo>
                      <a:pt x="34" y="50"/>
                    </a:lnTo>
                    <a:lnTo>
                      <a:pt x="30" y="52"/>
                    </a:lnTo>
                    <a:lnTo>
                      <a:pt x="47" y="69"/>
                    </a:lnTo>
                    <a:lnTo>
                      <a:pt x="66" y="75"/>
                    </a:lnTo>
                    <a:lnTo>
                      <a:pt x="77" y="84"/>
                    </a:lnTo>
                    <a:lnTo>
                      <a:pt x="95" y="92"/>
                    </a:lnTo>
                    <a:lnTo>
                      <a:pt x="95" y="92"/>
                    </a:lnTo>
                    <a:lnTo>
                      <a:pt x="97" y="88"/>
                    </a:lnTo>
                    <a:lnTo>
                      <a:pt x="80" y="80"/>
                    </a:lnTo>
                    <a:lnTo>
                      <a:pt x="71" y="71"/>
                    </a:lnTo>
                    <a:lnTo>
                      <a:pt x="64" y="65"/>
                    </a:lnTo>
                    <a:lnTo>
                      <a:pt x="54" y="57"/>
                    </a:lnTo>
                    <a:lnTo>
                      <a:pt x="50" y="49"/>
                    </a:lnTo>
                    <a:lnTo>
                      <a:pt x="39" y="39"/>
                    </a:lnTo>
                    <a:lnTo>
                      <a:pt x="43" y="30"/>
                    </a:lnTo>
                    <a:lnTo>
                      <a:pt x="51" y="34"/>
                    </a:lnTo>
                    <a:lnTo>
                      <a:pt x="54" y="30"/>
                    </a:lnTo>
                    <a:lnTo>
                      <a:pt x="63" y="30"/>
                    </a:lnTo>
                    <a:lnTo>
                      <a:pt x="79" y="33"/>
                    </a:lnTo>
                    <a:lnTo>
                      <a:pt x="92" y="32"/>
                    </a:lnTo>
                    <a:lnTo>
                      <a:pt x="101" y="38"/>
                    </a:lnTo>
                    <a:lnTo>
                      <a:pt x="101" y="38"/>
                    </a:lnTo>
                    <a:lnTo>
                      <a:pt x="108" y="30"/>
                    </a:lnTo>
                    <a:lnTo>
                      <a:pt x="101" y="22"/>
                    </a:lnTo>
                    <a:lnTo>
                      <a:pt x="95" y="14"/>
                    </a:lnTo>
                    <a:lnTo>
                      <a:pt x="95" y="14"/>
                    </a:lnTo>
                    <a:lnTo>
                      <a:pt x="89" y="16"/>
                    </a:lnTo>
                    <a:lnTo>
                      <a:pt x="73" y="13"/>
                    </a:lnTo>
                    <a:lnTo>
                      <a:pt x="73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781E14E-5A30-9BCB-95DF-694500E2BB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0175" y="2654301"/>
                <a:ext cx="187325" cy="104775"/>
              </a:xfrm>
              <a:custGeom>
                <a:avLst/>
                <a:gdLst>
                  <a:gd name="T0" fmla="*/ 80 w 118"/>
                  <a:gd name="T1" fmla="*/ 0 h 66"/>
                  <a:gd name="T2" fmla="*/ 75 w 118"/>
                  <a:gd name="T3" fmla="*/ 2 h 66"/>
                  <a:gd name="T4" fmla="*/ 71 w 118"/>
                  <a:gd name="T5" fmla="*/ 8 h 66"/>
                  <a:gd name="T6" fmla="*/ 63 w 118"/>
                  <a:gd name="T7" fmla="*/ 10 h 66"/>
                  <a:gd name="T8" fmla="*/ 61 w 118"/>
                  <a:gd name="T9" fmla="*/ 9 h 66"/>
                  <a:gd name="T10" fmla="*/ 52 w 118"/>
                  <a:gd name="T11" fmla="*/ 12 h 66"/>
                  <a:gd name="T12" fmla="*/ 45 w 118"/>
                  <a:gd name="T13" fmla="*/ 13 h 66"/>
                  <a:gd name="T14" fmla="*/ 44 w 118"/>
                  <a:gd name="T15" fmla="*/ 18 h 66"/>
                  <a:gd name="T16" fmla="*/ 28 w 118"/>
                  <a:gd name="T17" fmla="*/ 21 h 66"/>
                  <a:gd name="T18" fmla="*/ 21 w 118"/>
                  <a:gd name="T19" fmla="*/ 18 h 66"/>
                  <a:gd name="T20" fmla="*/ 11 w 118"/>
                  <a:gd name="T21" fmla="*/ 12 h 66"/>
                  <a:gd name="T22" fmla="*/ 11 w 118"/>
                  <a:gd name="T23" fmla="*/ 22 h 66"/>
                  <a:gd name="T24" fmla="*/ 0 w 118"/>
                  <a:gd name="T25" fmla="*/ 22 h 66"/>
                  <a:gd name="T26" fmla="*/ 5 w 118"/>
                  <a:gd name="T27" fmla="*/ 26 h 66"/>
                  <a:gd name="T28" fmla="*/ 0 w 118"/>
                  <a:gd name="T29" fmla="*/ 41 h 66"/>
                  <a:gd name="T30" fmla="*/ 3 w 118"/>
                  <a:gd name="T31" fmla="*/ 42 h 66"/>
                  <a:gd name="T32" fmla="*/ 7 w 118"/>
                  <a:gd name="T33" fmla="*/ 50 h 66"/>
                  <a:gd name="T34" fmla="*/ 13 w 118"/>
                  <a:gd name="T35" fmla="*/ 52 h 66"/>
                  <a:gd name="T36" fmla="*/ 28 w 118"/>
                  <a:gd name="T37" fmla="*/ 63 h 66"/>
                  <a:gd name="T38" fmla="*/ 44 w 118"/>
                  <a:gd name="T39" fmla="*/ 66 h 66"/>
                  <a:gd name="T40" fmla="*/ 50 w 118"/>
                  <a:gd name="T41" fmla="*/ 64 h 66"/>
                  <a:gd name="T42" fmla="*/ 50 w 118"/>
                  <a:gd name="T43" fmla="*/ 64 h 66"/>
                  <a:gd name="T44" fmla="*/ 64 w 118"/>
                  <a:gd name="T45" fmla="*/ 57 h 66"/>
                  <a:gd name="T46" fmla="*/ 77 w 118"/>
                  <a:gd name="T47" fmla="*/ 58 h 66"/>
                  <a:gd name="T48" fmla="*/ 91 w 118"/>
                  <a:gd name="T49" fmla="*/ 54 h 66"/>
                  <a:gd name="T50" fmla="*/ 100 w 118"/>
                  <a:gd name="T51" fmla="*/ 38 h 66"/>
                  <a:gd name="T52" fmla="*/ 107 w 118"/>
                  <a:gd name="T53" fmla="*/ 23 h 66"/>
                  <a:gd name="T54" fmla="*/ 118 w 118"/>
                  <a:gd name="T55" fmla="*/ 18 h 66"/>
                  <a:gd name="T56" fmla="*/ 116 w 118"/>
                  <a:gd name="T57" fmla="*/ 11 h 66"/>
                  <a:gd name="T58" fmla="*/ 105 w 118"/>
                  <a:gd name="T59" fmla="*/ 5 h 66"/>
                  <a:gd name="T60" fmla="*/ 101 w 118"/>
                  <a:gd name="T61" fmla="*/ 8 h 66"/>
                  <a:gd name="T62" fmla="*/ 80 w 118"/>
                  <a:gd name="T63" fmla="*/ 0 h 66"/>
                  <a:gd name="T64" fmla="*/ 80 w 118"/>
                  <a:gd name="T6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8" h="66">
                    <a:moveTo>
                      <a:pt x="80" y="0"/>
                    </a:moveTo>
                    <a:lnTo>
                      <a:pt x="75" y="2"/>
                    </a:lnTo>
                    <a:lnTo>
                      <a:pt x="71" y="8"/>
                    </a:lnTo>
                    <a:lnTo>
                      <a:pt x="63" y="10"/>
                    </a:lnTo>
                    <a:lnTo>
                      <a:pt x="61" y="9"/>
                    </a:lnTo>
                    <a:lnTo>
                      <a:pt x="52" y="12"/>
                    </a:lnTo>
                    <a:lnTo>
                      <a:pt x="45" y="13"/>
                    </a:lnTo>
                    <a:lnTo>
                      <a:pt x="44" y="18"/>
                    </a:lnTo>
                    <a:lnTo>
                      <a:pt x="28" y="21"/>
                    </a:lnTo>
                    <a:lnTo>
                      <a:pt x="21" y="18"/>
                    </a:lnTo>
                    <a:lnTo>
                      <a:pt x="11" y="12"/>
                    </a:lnTo>
                    <a:lnTo>
                      <a:pt x="11" y="22"/>
                    </a:lnTo>
                    <a:lnTo>
                      <a:pt x="0" y="22"/>
                    </a:lnTo>
                    <a:lnTo>
                      <a:pt x="5" y="26"/>
                    </a:lnTo>
                    <a:lnTo>
                      <a:pt x="0" y="41"/>
                    </a:lnTo>
                    <a:lnTo>
                      <a:pt x="3" y="42"/>
                    </a:lnTo>
                    <a:lnTo>
                      <a:pt x="7" y="50"/>
                    </a:lnTo>
                    <a:lnTo>
                      <a:pt x="13" y="52"/>
                    </a:lnTo>
                    <a:lnTo>
                      <a:pt x="28" y="63"/>
                    </a:lnTo>
                    <a:lnTo>
                      <a:pt x="44" y="66"/>
                    </a:lnTo>
                    <a:lnTo>
                      <a:pt x="50" y="64"/>
                    </a:lnTo>
                    <a:lnTo>
                      <a:pt x="50" y="64"/>
                    </a:lnTo>
                    <a:lnTo>
                      <a:pt x="64" y="57"/>
                    </a:lnTo>
                    <a:lnTo>
                      <a:pt x="77" y="58"/>
                    </a:lnTo>
                    <a:lnTo>
                      <a:pt x="91" y="54"/>
                    </a:lnTo>
                    <a:lnTo>
                      <a:pt x="100" y="38"/>
                    </a:lnTo>
                    <a:lnTo>
                      <a:pt x="107" y="23"/>
                    </a:lnTo>
                    <a:lnTo>
                      <a:pt x="118" y="18"/>
                    </a:lnTo>
                    <a:lnTo>
                      <a:pt x="116" y="11"/>
                    </a:lnTo>
                    <a:lnTo>
                      <a:pt x="105" y="5"/>
                    </a:lnTo>
                    <a:lnTo>
                      <a:pt x="101" y="8"/>
                    </a:lnTo>
                    <a:lnTo>
                      <a:pt x="80" y="0"/>
                    </a:lnTo>
                    <a:lnTo>
                      <a:pt x="8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1086402-F06C-4380-CAD5-22C9C20AE4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6587" y="2419351"/>
                <a:ext cx="114300" cy="123825"/>
              </a:xfrm>
              <a:custGeom>
                <a:avLst/>
                <a:gdLst>
                  <a:gd name="T0" fmla="*/ 69 w 72"/>
                  <a:gd name="T1" fmla="*/ 29 h 78"/>
                  <a:gd name="T2" fmla="*/ 56 w 72"/>
                  <a:gd name="T3" fmla="*/ 24 h 78"/>
                  <a:gd name="T4" fmla="*/ 46 w 72"/>
                  <a:gd name="T5" fmla="*/ 24 h 78"/>
                  <a:gd name="T6" fmla="*/ 50 w 72"/>
                  <a:gd name="T7" fmla="*/ 12 h 78"/>
                  <a:gd name="T8" fmla="*/ 47 w 72"/>
                  <a:gd name="T9" fmla="*/ 0 h 78"/>
                  <a:gd name="T10" fmla="*/ 33 w 72"/>
                  <a:gd name="T11" fmla="*/ 11 h 78"/>
                  <a:gd name="T12" fmla="*/ 8 w 72"/>
                  <a:gd name="T13" fmla="*/ 28 h 78"/>
                  <a:gd name="T14" fmla="*/ 16 w 72"/>
                  <a:gd name="T15" fmla="*/ 51 h 78"/>
                  <a:gd name="T16" fmla="*/ 0 w 72"/>
                  <a:gd name="T17" fmla="*/ 74 h 78"/>
                  <a:gd name="T18" fmla="*/ 25 w 72"/>
                  <a:gd name="T19" fmla="*/ 78 h 78"/>
                  <a:gd name="T20" fmla="*/ 57 w 72"/>
                  <a:gd name="T21" fmla="*/ 65 h 78"/>
                  <a:gd name="T22" fmla="*/ 72 w 72"/>
                  <a:gd name="T23" fmla="*/ 45 h 78"/>
                  <a:gd name="T24" fmla="*/ 69 w 72"/>
                  <a:gd name="T25" fmla="*/ 29 h 78"/>
                  <a:gd name="T26" fmla="*/ 69 w 72"/>
                  <a:gd name="T27" fmla="*/ 2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2" h="78">
                    <a:moveTo>
                      <a:pt x="69" y="29"/>
                    </a:moveTo>
                    <a:lnTo>
                      <a:pt x="56" y="24"/>
                    </a:lnTo>
                    <a:lnTo>
                      <a:pt x="46" y="24"/>
                    </a:lnTo>
                    <a:lnTo>
                      <a:pt x="50" y="12"/>
                    </a:lnTo>
                    <a:lnTo>
                      <a:pt x="47" y="0"/>
                    </a:lnTo>
                    <a:lnTo>
                      <a:pt x="33" y="11"/>
                    </a:lnTo>
                    <a:lnTo>
                      <a:pt x="8" y="28"/>
                    </a:lnTo>
                    <a:lnTo>
                      <a:pt x="16" y="51"/>
                    </a:lnTo>
                    <a:lnTo>
                      <a:pt x="0" y="74"/>
                    </a:lnTo>
                    <a:lnTo>
                      <a:pt x="25" y="78"/>
                    </a:lnTo>
                    <a:lnTo>
                      <a:pt x="57" y="65"/>
                    </a:lnTo>
                    <a:lnTo>
                      <a:pt x="72" y="45"/>
                    </a:lnTo>
                    <a:lnTo>
                      <a:pt x="69" y="29"/>
                    </a:lnTo>
                    <a:lnTo>
                      <a:pt x="69" y="2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F5342B5-5BCA-0EFB-E477-953C558C75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9562" y="2028826"/>
                <a:ext cx="268287" cy="100013"/>
              </a:xfrm>
              <a:custGeom>
                <a:avLst/>
                <a:gdLst>
                  <a:gd name="T0" fmla="*/ 158 w 169"/>
                  <a:gd name="T1" fmla="*/ 1 h 63"/>
                  <a:gd name="T2" fmla="*/ 131 w 169"/>
                  <a:gd name="T3" fmla="*/ 0 h 63"/>
                  <a:gd name="T4" fmla="*/ 104 w 169"/>
                  <a:gd name="T5" fmla="*/ 10 h 63"/>
                  <a:gd name="T6" fmla="*/ 86 w 169"/>
                  <a:gd name="T7" fmla="*/ 5 h 63"/>
                  <a:gd name="T8" fmla="*/ 60 w 169"/>
                  <a:gd name="T9" fmla="*/ 16 h 63"/>
                  <a:gd name="T10" fmla="*/ 37 w 169"/>
                  <a:gd name="T11" fmla="*/ 2 h 63"/>
                  <a:gd name="T12" fmla="*/ 13 w 169"/>
                  <a:gd name="T13" fmla="*/ 5 h 63"/>
                  <a:gd name="T14" fmla="*/ 0 w 169"/>
                  <a:gd name="T15" fmla="*/ 19 h 63"/>
                  <a:gd name="T16" fmla="*/ 33 w 169"/>
                  <a:gd name="T17" fmla="*/ 23 h 63"/>
                  <a:gd name="T18" fmla="*/ 32 w 169"/>
                  <a:gd name="T19" fmla="*/ 30 h 63"/>
                  <a:gd name="T20" fmla="*/ 3 w 169"/>
                  <a:gd name="T21" fmla="*/ 34 h 63"/>
                  <a:gd name="T22" fmla="*/ 35 w 169"/>
                  <a:gd name="T23" fmla="*/ 44 h 63"/>
                  <a:gd name="T24" fmla="*/ 19 w 169"/>
                  <a:gd name="T25" fmla="*/ 53 h 63"/>
                  <a:gd name="T26" fmla="*/ 62 w 169"/>
                  <a:gd name="T27" fmla="*/ 60 h 63"/>
                  <a:gd name="T28" fmla="*/ 83 w 169"/>
                  <a:gd name="T29" fmla="*/ 63 h 63"/>
                  <a:gd name="T30" fmla="*/ 98 w 169"/>
                  <a:gd name="T31" fmla="*/ 59 h 63"/>
                  <a:gd name="T32" fmla="*/ 145 w 169"/>
                  <a:gd name="T33" fmla="*/ 45 h 63"/>
                  <a:gd name="T34" fmla="*/ 169 w 169"/>
                  <a:gd name="T35" fmla="*/ 29 h 63"/>
                  <a:gd name="T36" fmla="*/ 152 w 169"/>
                  <a:gd name="T37" fmla="*/ 15 h 63"/>
                  <a:gd name="T38" fmla="*/ 158 w 169"/>
                  <a:gd name="T39" fmla="*/ 1 h 63"/>
                  <a:gd name="T40" fmla="*/ 158 w 169"/>
                  <a:gd name="T41" fmla="*/ 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9" h="63">
                    <a:moveTo>
                      <a:pt x="158" y="1"/>
                    </a:moveTo>
                    <a:lnTo>
                      <a:pt x="131" y="0"/>
                    </a:lnTo>
                    <a:lnTo>
                      <a:pt x="104" y="10"/>
                    </a:lnTo>
                    <a:lnTo>
                      <a:pt x="86" y="5"/>
                    </a:lnTo>
                    <a:lnTo>
                      <a:pt x="60" y="16"/>
                    </a:lnTo>
                    <a:lnTo>
                      <a:pt x="37" y="2"/>
                    </a:lnTo>
                    <a:lnTo>
                      <a:pt x="13" y="5"/>
                    </a:lnTo>
                    <a:lnTo>
                      <a:pt x="0" y="19"/>
                    </a:lnTo>
                    <a:lnTo>
                      <a:pt x="33" y="23"/>
                    </a:lnTo>
                    <a:lnTo>
                      <a:pt x="32" y="30"/>
                    </a:lnTo>
                    <a:lnTo>
                      <a:pt x="3" y="34"/>
                    </a:lnTo>
                    <a:lnTo>
                      <a:pt x="35" y="44"/>
                    </a:lnTo>
                    <a:lnTo>
                      <a:pt x="19" y="53"/>
                    </a:lnTo>
                    <a:lnTo>
                      <a:pt x="62" y="60"/>
                    </a:lnTo>
                    <a:lnTo>
                      <a:pt x="83" y="63"/>
                    </a:lnTo>
                    <a:lnTo>
                      <a:pt x="98" y="59"/>
                    </a:lnTo>
                    <a:lnTo>
                      <a:pt x="145" y="45"/>
                    </a:lnTo>
                    <a:lnTo>
                      <a:pt x="169" y="29"/>
                    </a:lnTo>
                    <a:lnTo>
                      <a:pt x="152" y="15"/>
                    </a:lnTo>
                    <a:lnTo>
                      <a:pt x="158" y="1"/>
                    </a:lnTo>
                    <a:lnTo>
                      <a:pt x="158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7F7E3F3-1C84-7A63-3D6E-4152D86045E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02362" y="2711451"/>
                <a:ext cx="365125" cy="388938"/>
              </a:xfrm>
              <a:custGeom>
                <a:avLst/>
                <a:gdLst>
                  <a:gd name="T0" fmla="*/ 161 w 230"/>
                  <a:gd name="T1" fmla="*/ 208 h 245"/>
                  <a:gd name="T2" fmla="*/ 119 w 230"/>
                  <a:gd name="T3" fmla="*/ 209 h 245"/>
                  <a:gd name="T4" fmla="*/ 144 w 230"/>
                  <a:gd name="T5" fmla="*/ 234 h 245"/>
                  <a:gd name="T6" fmla="*/ 170 w 230"/>
                  <a:gd name="T7" fmla="*/ 245 h 245"/>
                  <a:gd name="T8" fmla="*/ 170 w 230"/>
                  <a:gd name="T9" fmla="*/ 226 h 245"/>
                  <a:gd name="T10" fmla="*/ 50 w 230"/>
                  <a:gd name="T11" fmla="*/ 136 h 245"/>
                  <a:gd name="T12" fmla="*/ 30 w 230"/>
                  <a:gd name="T13" fmla="*/ 142 h 245"/>
                  <a:gd name="T14" fmla="*/ 37 w 230"/>
                  <a:gd name="T15" fmla="*/ 184 h 245"/>
                  <a:gd name="T16" fmla="*/ 52 w 230"/>
                  <a:gd name="T17" fmla="*/ 182 h 245"/>
                  <a:gd name="T18" fmla="*/ 63 w 230"/>
                  <a:gd name="T19" fmla="*/ 152 h 245"/>
                  <a:gd name="T20" fmla="*/ 50 w 230"/>
                  <a:gd name="T21" fmla="*/ 136 h 245"/>
                  <a:gd name="T22" fmla="*/ 98 w 230"/>
                  <a:gd name="T23" fmla="*/ 0 h 245"/>
                  <a:gd name="T24" fmla="*/ 79 w 230"/>
                  <a:gd name="T25" fmla="*/ 8 h 245"/>
                  <a:gd name="T26" fmla="*/ 67 w 230"/>
                  <a:gd name="T27" fmla="*/ 14 h 245"/>
                  <a:gd name="T28" fmla="*/ 44 w 230"/>
                  <a:gd name="T29" fmla="*/ 15 h 245"/>
                  <a:gd name="T30" fmla="*/ 32 w 230"/>
                  <a:gd name="T31" fmla="*/ 25 h 245"/>
                  <a:gd name="T32" fmla="*/ 18 w 230"/>
                  <a:gd name="T33" fmla="*/ 29 h 245"/>
                  <a:gd name="T34" fmla="*/ 1 w 230"/>
                  <a:gd name="T35" fmla="*/ 26 h 245"/>
                  <a:gd name="T36" fmla="*/ 7 w 230"/>
                  <a:gd name="T37" fmla="*/ 41 h 245"/>
                  <a:gd name="T38" fmla="*/ 6 w 230"/>
                  <a:gd name="T39" fmla="*/ 66 h 245"/>
                  <a:gd name="T40" fmla="*/ 14 w 230"/>
                  <a:gd name="T41" fmla="*/ 79 h 245"/>
                  <a:gd name="T42" fmla="*/ 32 w 230"/>
                  <a:gd name="T43" fmla="*/ 66 h 245"/>
                  <a:gd name="T44" fmla="*/ 56 w 230"/>
                  <a:gd name="T45" fmla="*/ 71 h 245"/>
                  <a:gd name="T46" fmla="*/ 73 w 230"/>
                  <a:gd name="T47" fmla="*/ 96 h 245"/>
                  <a:gd name="T48" fmla="*/ 105 w 230"/>
                  <a:gd name="T49" fmla="*/ 124 h 245"/>
                  <a:gd name="T50" fmla="*/ 136 w 230"/>
                  <a:gd name="T51" fmla="*/ 136 h 245"/>
                  <a:gd name="T52" fmla="*/ 156 w 230"/>
                  <a:gd name="T53" fmla="*/ 150 h 245"/>
                  <a:gd name="T54" fmla="*/ 171 w 230"/>
                  <a:gd name="T55" fmla="*/ 163 h 245"/>
                  <a:gd name="T56" fmla="*/ 186 w 230"/>
                  <a:gd name="T57" fmla="*/ 189 h 245"/>
                  <a:gd name="T58" fmla="*/ 180 w 230"/>
                  <a:gd name="T59" fmla="*/ 207 h 245"/>
                  <a:gd name="T60" fmla="*/ 188 w 230"/>
                  <a:gd name="T61" fmla="*/ 212 h 245"/>
                  <a:gd name="T62" fmla="*/ 205 w 230"/>
                  <a:gd name="T63" fmla="*/ 190 h 245"/>
                  <a:gd name="T64" fmla="*/ 192 w 230"/>
                  <a:gd name="T65" fmla="*/ 169 h 245"/>
                  <a:gd name="T66" fmla="*/ 216 w 230"/>
                  <a:gd name="T67" fmla="*/ 157 h 245"/>
                  <a:gd name="T68" fmla="*/ 230 w 230"/>
                  <a:gd name="T69" fmla="*/ 160 h 245"/>
                  <a:gd name="T70" fmla="*/ 210 w 230"/>
                  <a:gd name="T71" fmla="*/ 143 h 245"/>
                  <a:gd name="T72" fmla="*/ 178 w 230"/>
                  <a:gd name="T73" fmla="*/ 128 h 245"/>
                  <a:gd name="T74" fmla="*/ 178 w 230"/>
                  <a:gd name="T75" fmla="*/ 118 h 245"/>
                  <a:gd name="T76" fmla="*/ 140 w 230"/>
                  <a:gd name="T77" fmla="*/ 100 h 245"/>
                  <a:gd name="T78" fmla="*/ 112 w 230"/>
                  <a:gd name="T79" fmla="*/ 70 h 245"/>
                  <a:gd name="T80" fmla="*/ 106 w 230"/>
                  <a:gd name="T81" fmla="*/ 51 h 245"/>
                  <a:gd name="T82" fmla="*/ 119 w 230"/>
                  <a:gd name="T83" fmla="*/ 31 h 245"/>
                  <a:gd name="T84" fmla="*/ 129 w 230"/>
                  <a:gd name="T85" fmla="*/ 25 h 245"/>
                  <a:gd name="T86" fmla="*/ 104 w 230"/>
                  <a:gd name="T87" fmla="*/ 8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30" h="245">
                    <a:moveTo>
                      <a:pt x="176" y="206"/>
                    </a:moveTo>
                    <a:lnTo>
                      <a:pt x="161" y="208"/>
                    </a:lnTo>
                    <a:lnTo>
                      <a:pt x="141" y="211"/>
                    </a:lnTo>
                    <a:lnTo>
                      <a:pt x="119" y="209"/>
                    </a:lnTo>
                    <a:lnTo>
                      <a:pt x="116" y="221"/>
                    </a:lnTo>
                    <a:lnTo>
                      <a:pt x="144" y="234"/>
                    </a:lnTo>
                    <a:lnTo>
                      <a:pt x="154" y="236"/>
                    </a:lnTo>
                    <a:lnTo>
                      <a:pt x="170" y="245"/>
                    </a:lnTo>
                    <a:lnTo>
                      <a:pt x="173" y="233"/>
                    </a:lnTo>
                    <a:lnTo>
                      <a:pt x="170" y="226"/>
                    </a:lnTo>
                    <a:lnTo>
                      <a:pt x="176" y="206"/>
                    </a:lnTo>
                    <a:close/>
                    <a:moveTo>
                      <a:pt x="50" y="136"/>
                    </a:moveTo>
                    <a:lnTo>
                      <a:pt x="41" y="142"/>
                    </a:lnTo>
                    <a:lnTo>
                      <a:pt x="30" y="142"/>
                    </a:lnTo>
                    <a:lnTo>
                      <a:pt x="35" y="156"/>
                    </a:lnTo>
                    <a:lnTo>
                      <a:pt x="37" y="184"/>
                    </a:lnTo>
                    <a:lnTo>
                      <a:pt x="44" y="190"/>
                    </a:lnTo>
                    <a:lnTo>
                      <a:pt x="52" y="182"/>
                    </a:lnTo>
                    <a:lnTo>
                      <a:pt x="61" y="184"/>
                    </a:lnTo>
                    <a:lnTo>
                      <a:pt x="63" y="152"/>
                    </a:lnTo>
                    <a:lnTo>
                      <a:pt x="50" y="136"/>
                    </a:lnTo>
                    <a:lnTo>
                      <a:pt x="50" y="136"/>
                    </a:lnTo>
                    <a:close/>
                    <a:moveTo>
                      <a:pt x="104" y="8"/>
                    </a:moveTo>
                    <a:lnTo>
                      <a:pt x="98" y="0"/>
                    </a:lnTo>
                    <a:lnTo>
                      <a:pt x="81" y="3"/>
                    </a:lnTo>
                    <a:lnTo>
                      <a:pt x="79" y="8"/>
                    </a:lnTo>
                    <a:lnTo>
                      <a:pt x="68" y="4"/>
                    </a:lnTo>
                    <a:lnTo>
                      <a:pt x="67" y="14"/>
                    </a:lnTo>
                    <a:lnTo>
                      <a:pt x="58" y="18"/>
                    </a:lnTo>
                    <a:lnTo>
                      <a:pt x="44" y="15"/>
                    </a:lnTo>
                    <a:lnTo>
                      <a:pt x="41" y="25"/>
                    </a:lnTo>
                    <a:lnTo>
                      <a:pt x="32" y="25"/>
                    </a:lnTo>
                    <a:lnTo>
                      <a:pt x="28" y="21"/>
                    </a:lnTo>
                    <a:lnTo>
                      <a:pt x="18" y="29"/>
                    </a:lnTo>
                    <a:lnTo>
                      <a:pt x="10" y="30"/>
                    </a:lnTo>
                    <a:lnTo>
                      <a:pt x="1" y="26"/>
                    </a:lnTo>
                    <a:lnTo>
                      <a:pt x="0" y="32"/>
                    </a:lnTo>
                    <a:lnTo>
                      <a:pt x="7" y="41"/>
                    </a:lnTo>
                    <a:lnTo>
                      <a:pt x="0" y="47"/>
                    </a:lnTo>
                    <a:lnTo>
                      <a:pt x="6" y="66"/>
                    </a:lnTo>
                    <a:lnTo>
                      <a:pt x="16" y="69"/>
                    </a:lnTo>
                    <a:lnTo>
                      <a:pt x="14" y="79"/>
                    </a:lnTo>
                    <a:lnTo>
                      <a:pt x="22" y="77"/>
                    </a:lnTo>
                    <a:lnTo>
                      <a:pt x="32" y="66"/>
                    </a:lnTo>
                    <a:lnTo>
                      <a:pt x="41" y="63"/>
                    </a:lnTo>
                    <a:lnTo>
                      <a:pt x="56" y="71"/>
                    </a:lnTo>
                    <a:lnTo>
                      <a:pt x="67" y="73"/>
                    </a:lnTo>
                    <a:lnTo>
                      <a:pt x="73" y="96"/>
                    </a:lnTo>
                    <a:lnTo>
                      <a:pt x="87" y="109"/>
                    </a:lnTo>
                    <a:lnTo>
                      <a:pt x="105" y="124"/>
                    </a:lnTo>
                    <a:lnTo>
                      <a:pt x="121" y="135"/>
                    </a:lnTo>
                    <a:lnTo>
                      <a:pt x="136" y="136"/>
                    </a:lnTo>
                    <a:lnTo>
                      <a:pt x="144" y="145"/>
                    </a:lnTo>
                    <a:lnTo>
                      <a:pt x="156" y="150"/>
                    </a:lnTo>
                    <a:lnTo>
                      <a:pt x="163" y="160"/>
                    </a:lnTo>
                    <a:lnTo>
                      <a:pt x="171" y="163"/>
                    </a:lnTo>
                    <a:lnTo>
                      <a:pt x="178" y="175"/>
                    </a:lnTo>
                    <a:lnTo>
                      <a:pt x="186" y="189"/>
                    </a:lnTo>
                    <a:lnTo>
                      <a:pt x="182" y="194"/>
                    </a:lnTo>
                    <a:lnTo>
                      <a:pt x="180" y="207"/>
                    </a:lnTo>
                    <a:lnTo>
                      <a:pt x="180" y="214"/>
                    </a:lnTo>
                    <a:lnTo>
                      <a:pt x="188" y="212"/>
                    </a:lnTo>
                    <a:lnTo>
                      <a:pt x="197" y="191"/>
                    </a:lnTo>
                    <a:lnTo>
                      <a:pt x="205" y="190"/>
                    </a:lnTo>
                    <a:lnTo>
                      <a:pt x="207" y="178"/>
                    </a:lnTo>
                    <a:lnTo>
                      <a:pt x="192" y="169"/>
                    </a:lnTo>
                    <a:lnTo>
                      <a:pt x="199" y="154"/>
                    </a:lnTo>
                    <a:lnTo>
                      <a:pt x="216" y="157"/>
                    </a:lnTo>
                    <a:lnTo>
                      <a:pt x="227" y="169"/>
                    </a:lnTo>
                    <a:lnTo>
                      <a:pt x="230" y="160"/>
                    </a:lnTo>
                    <a:lnTo>
                      <a:pt x="228" y="156"/>
                    </a:lnTo>
                    <a:lnTo>
                      <a:pt x="210" y="143"/>
                    </a:lnTo>
                    <a:lnTo>
                      <a:pt x="196" y="137"/>
                    </a:lnTo>
                    <a:lnTo>
                      <a:pt x="178" y="128"/>
                    </a:lnTo>
                    <a:lnTo>
                      <a:pt x="183" y="124"/>
                    </a:lnTo>
                    <a:lnTo>
                      <a:pt x="178" y="118"/>
                    </a:lnTo>
                    <a:lnTo>
                      <a:pt x="163" y="118"/>
                    </a:lnTo>
                    <a:lnTo>
                      <a:pt x="140" y="100"/>
                    </a:lnTo>
                    <a:lnTo>
                      <a:pt x="130" y="81"/>
                    </a:lnTo>
                    <a:lnTo>
                      <a:pt x="112" y="70"/>
                    </a:lnTo>
                    <a:lnTo>
                      <a:pt x="104" y="58"/>
                    </a:lnTo>
                    <a:lnTo>
                      <a:pt x="106" y="51"/>
                    </a:lnTo>
                    <a:lnTo>
                      <a:pt x="105" y="40"/>
                    </a:lnTo>
                    <a:lnTo>
                      <a:pt x="119" y="31"/>
                    </a:lnTo>
                    <a:lnTo>
                      <a:pt x="135" y="35"/>
                    </a:lnTo>
                    <a:lnTo>
                      <a:pt x="129" y="25"/>
                    </a:lnTo>
                    <a:lnTo>
                      <a:pt x="130" y="14"/>
                    </a:lnTo>
                    <a:lnTo>
                      <a:pt x="104" y="8"/>
                    </a:lnTo>
                    <a:lnTo>
                      <a:pt x="104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051CEA6-BF2A-734B-5E4B-7EA3E8541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1775" y="2374901"/>
                <a:ext cx="157162" cy="88900"/>
              </a:xfrm>
              <a:custGeom>
                <a:avLst/>
                <a:gdLst>
                  <a:gd name="T0" fmla="*/ 97 w 99"/>
                  <a:gd name="T1" fmla="*/ 17 h 56"/>
                  <a:gd name="T2" fmla="*/ 78 w 99"/>
                  <a:gd name="T3" fmla="*/ 6 h 56"/>
                  <a:gd name="T4" fmla="*/ 69 w 99"/>
                  <a:gd name="T5" fmla="*/ 5 h 56"/>
                  <a:gd name="T6" fmla="*/ 65 w 99"/>
                  <a:gd name="T7" fmla="*/ 0 h 56"/>
                  <a:gd name="T8" fmla="*/ 48 w 99"/>
                  <a:gd name="T9" fmla="*/ 2 h 56"/>
                  <a:gd name="T10" fmla="*/ 19 w 99"/>
                  <a:gd name="T11" fmla="*/ 1 h 56"/>
                  <a:gd name="T12" fmla="*/ 0 w 99"/>
                  <a:gd name="T13" fmla="*/ 8 h 56"/>
                  <a:gd name="T14" fmla="*/ 7 w 99"/>
                  <a:gd name="T15" fmla="*/ 27 h 56"/>
                  <a:gd name="T16" fmla="*/ 26 w 99"/>
                  <a:gd name="T17" fmla="*/ 30 h 56"/>
                  <a:gd name="T18" fmla="*/ 33 w 99"/>
                  <a:gd name="T19" fmla="*/ 34 h 56"/>
                  <a:gd name="T20" fmla="*/ 33 w 99"/>
                  <a:gd name="T21" fmla="*/ 41 h 56"/>
                  <a:gd name="T22" fmla="*/ 35 w 99"/>
                  <a:gd name="T23" fmla="*/ 46 h 56"/>
                  <a:gd name="T24" fmla="*/ 44 w 99"/>
                  <a:gd name="T25" fmla="*/ 48 h 56"/>
                  <a:gd name="T26" fmla="*/ 50 w 99"/>
                  <a:gd name="T27" fmla="*/ 56 h 56"/>
                  <a:gd name="T28" fmla="*/ 67 w 99"/>
                  <a:gd name="T29" fmla="*/ 56 h 56"/>
                  <a:gd name="T30" fmla="*/ 84 w 99"/>
                  <a:gd name="T31" fmla="*/ 47 h 56"/>
                  <a:gd name="T32" fmla="*/ 86 w 99"/>
                  <a:gd name="T33" fmla="*/ 34 h 56"/>
                  <a:gd name="T34" fmla="*/ 99 w 99"/>
                  <a:gd name="T35" fmla="*/ 27 h 56"/>
                  <a:gd name="T36" fmla="*/ 97 w 99"/>
                  <a:gd name="T37" fmla="*/ 17 h 56"/>
                  <a:gd name="T38" fmla="*/ 97 w 99"/>
                  <a:gd name="T39" fmla="*/ 1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9" h="56">
                    <a:moveTo>
                      <a:pt x="97" y="17"/>
                    </a:moveTo>
                    <a:lnTo>
                      <a:pt x="78" y="6"/>
                    </a:lnTo>
                    <a:lnTo>
                      <a:pt x="69" y="5"/>
                    </a:lnTo>
                    <a:lnTo>
                      <a:pt x="65" y="0"/>
                    </a:lnTo>
                    <a:lnTo>
                      <a:pt x="48" y="2"/>
                    </a:lnTo>
                    <a:lnTo>
                      <a:pt x="19" y="1"/>
                    </a:lnTo>
                    <a:lnTo>
                      <a:pt x="0" y="8"/>
                    </a:lnTo>
                    <a:lnTo>
                      <a:pt x="7" y="27"/>
                    </a:lnTo>
                    <a:lnTo>
                      <a:pt x="26" y="30"/>
                    </a:lnTo>
                    <a:lnTo>
                      <a:pt x="33" y="34"/>
                    </a:lnTo>
                    <a:lnTo>
                      <a:pt x="33" y="41"/>
                    </a:lnTo>
                    <a:lnTo>
                      <a:pt x="35" y="46"/>
                    </a:lnTo>
                    <a:lnTo>
                      <a:pt x="44" y="48"/>
                    </a:lnTo>
                    <a:lnTo>
                      <a:pt x="50" y="56"/>
                    </a:lnTo>
                    <a:lnTo>
                      <a:pt x="67" y="56"/>
                    </a:lnTo>
                    <a:lnTo>
                      <a:pt x="84" y="47"/>
                    </a:lnTo>
                    <a:lnTo>
                      <a:pt x="86" y="34"/>
                    </a:lnTo>
                    <a:lnTo>
                      <a:pt x="99" y="27"/>
                    </a:lnTo>
                    <a:lnTo>
                      <a:pt x="97" y="17"/>
                    </a:lnTo>
                    <a:lnTo>
                      <a:pt x="97" y="1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83CDBCA-755B-349F-14F6-11BDA3E0F5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5850" y="2600326"/>
                <a:ext cx="15875" cy="23813"/>
              </a:xfrm>
              <a:custGeom>
                <a:avLst/>
                <a:gdLst>
                  <a:gd name="T0" fmla="*/ 9 w 10"/>
                  <a:gd name="T1" fmla="*/ 15 h 15"/>
                  <a:gd name="T2" fmla="*/ 10 w 10"/>
                  <a:gd name="T3" fmla="*/ 5 h 15"/>
                  <a:gd name="T4" fmla="*/ 7 w 10"/>
                  <a:gd name="T5" fmla="*/ 0 h 15"/>
                  <a:gd name="T6" fmla="*/ 2 w 10"/>
                  <a:gd name="T7" fmla="*/ 1 h 15"/>
                  <a:gd name="T8" fmla="*/ 0 w 10"/>
                  <a:gd name="T9" fmla="*/ 14 h 15"/>
                  <a:gd name="T10" fmla="*/ 4 w 10"/>
                  <a:gd name="T11" fmla="*/ 15 h 15"/>
                  <a:gd name="T12" fmla="*/ 9 w 10"/>
                  <a:gd name="T13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5">
                    <a:moveTo>
                      <a:pt x="9" y="15"/>
                    </a:moveTo>
                    <a:lnTo>
                      <a:pt x="10" y="5"/>
                    </a:lnTo>
                    <a:lnTo>
                      <a:pt x="7" y="0"/>
                    </a:lnTo>
                    <a:lnTo>
                      <a:pt x="2" y="1"/>
                    </a:lnTo>
                    <a:lnTo>
                      <a:pt x="0" y="14"/>
                    </a:lnTo>
                    <a:lnTo>
                      <a:pt x="4" y="15"/>
                    </a:lnTo>
                    <a:lnTo>
                      <a:pt x="9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518260B-0757-736A-8750-B6C9D864E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0187" y="2319338"/>
                <a:ext cx="196850" cy="82550"/>
              </a:xfrm>
              <a:custGeom>
                <a:avLst/>
                <a:gdLst>
                  <a:gd name="T0" fmla="*/ 103 w 124"/>
                  <a:gd name="T1" fmla="*/ 10 h 52"/>
                  <a:gd name="T2" fmla="*/ 89 w 124"/>
                  <a:gd name="T3" fmla="*/ 10 h 52"/>
                  <a:gd name="T4" fmla="*/ 73 w 124"/>
                  <a:gd name="T5" fmla="*/ 3 h 52"/>
                  <a:gd name="T6" fmla="*/ 65 w 124"/>
                  <a:gd name="T7" fmla="*/ 0 h 52"/>
                  <a:gd name="T8" fmla="*/ 51 w 124"/>
                  <a:gd name="T9" fmla="*/ 4 h 52"/>
                  <a:gd name="T10" fmla="*/ 51 w 124"/>
                  <a:gd name="T11" fmla="*/ 21 h 52"/>
                  <a:gd name="T12" fmla="*/ 37 w 124"/>
                  <a:gd name="T13" fmla="*/ 22 h 52"/>
                  <a:gd name="T14" fmla="*/ 21 w 124"/>
                  <a:gd name="T15" fmla="*/ 5 h 52"/>
                  <a:gd name="T16" fmla="*/ 6 w 124"/>
                  <a:gd name="T17" fmla="*/ 12 h 52"/>
                  <a:gd name="T18" fmla="*/ 0 w 124"/>
                  <a:gd name="T19" fmla="*/ 26 h 52"/>
                  <a:gd name="T20" fmla="*/ 1 w 124"/>
                  <a:gd name="T21" fmla="*/ 43 h 52"/>
                  <a:gd name="T22" fmla="*/ 20 w 124"/>
                  <a:gd name="T23" fmla="*/ 36 h 52"/>
                  <a:gd name="T24" fmla="*/ 49 w 124"/>
                  <a:gd name="T25" fmla="*/ 37 h 52"/>
                  <a:gd name="T26" fmla="*/ 66 w 124"/>
                  <a:gd name="T27" fmla="*/ 35 h 52"/>
                  <a:gd name="T28" fmla="*/ 70 w 124"/>
                  <a:gd name="T29" fmla="*/ 40 h 52"/>
                  <a:gd name="T30" fmla="*/ 79 w 124"/>
                  <a:gd name="T31" fmla="*/ 41 h 52"/>
                  <a:gd name="T32" fmla="*/ 98 w 124"/>
                  <a:gd name="T33" fmla="*/ 52 h 52"/>
                  <a:gd name="T34" fmla="*/ 107 w 124"/>
                  <a:gd name="T35" fmla="*/ 49 h 52"/>
                  <a:gd name="T36" fmla="*/ 124 w 124"/>
                  <a:gd name="T37" fmla="*/ 40 h 52"/>
                  <a:gd name="T38" fmla="*/ 116 w 124"/>
                  <a:gd name="T39" fmla="*/ 26 h 52"/>
                  <a:gd name="T40" fmla="*/ 113 w 124"/>
                  <a:gd name="T41" fmla="*/ 16 h 52"/>
                  <a:gd name="T42" fmla="*/ 103 w 124"/>
                  <a:gd name="T43" fmla="*/ 10 h 52"/>
                  <a:gd name="T44" fmla="*/ 103 w 124"/>
                  <a:gd name="T45" fmla="*/ 1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4" h="52">
                    <a:moveTo>
                      <a:pt x="103" y="10"/>
                    </a:moveTo>
                    <a:lnTo>
                      <a:pt x="89" y="10"/>
                    </a:lnTo>
                    <a:lnTo>
                      <a:pt x="73" y="3"/>
                    </a:lnTo>
                    <a:lnTo>
                      <a:pt x="65" y="0"/>
                    </a:lnTo>
                    <a:lnTo>
                      <a:pt x="51" y="4"/>
                    </a:lnTo>
                    <a:lnTo>
                      <a:pt x="51" y="21"/>
                    </a:lnTo>
                    <a:lnTo>
                      <a:pt x="37" y="22"/>
                    </a:lnTo>
                    <a:lnTo>
                      <a:pt x="21" y="5"/>
                    </a:lnTo>
                    <a:lnTo>
                      <a:pt x="6" y="12"/>
                    </a:lnTo>
                    <a:lnTo>
                      <a:pt x="0" y="26"/>
                    </a:lnTo>
                    <a:lnTo>
                      <a:pt x="1" y="43"/>
                    </a:lnTo>
                    <a:lnTo>
                      <a:pt x="20" y="36"/>
                    </a:lnTo>
                    <a:lnTo>
                      <a:pt x="49" y="37"/>
                    </a:lnTo>
                    <a:lnTo>
                      <a:pt x="66" y="35"/>
                    </a:lnTo>
                    <a:lnTo>
                      <a:pt x="70" y="40"/>
                    </a:lnTo>
                    <a:lnTo>
                      <a:pt x="79" y="41"/>
                    </a:lnTo>
                    <a:lnTo>
                      <a:pt x="98" y="52"/>
                    </a:lnTo>
                    <a:lnTo>
                      <a:pt x="107" y="49"/>
                    </a:lnTo>
                    <a:lnTo>
                      <a:pt x="124" y="40"/>
                    </a:lnTo>
                    <a:lnTo>
                      <a:pt x="116" y="26"/>
                    </a:lnTo>
                    <a:lnTo>
                      <a:pt x="113" y="16"/>
                    </a:lnTo>
                    <a:lnTo>
                      <a:pt x="103" y="10"/>
                    </a:lnTo>
                    <a:lnTo>
                      <a:pt x="103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1117235-C7A1-6139-FCA3-464AE46FDD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80212" y="2660651"/>
                <a:ext cx="109537" cy="109538"/>
              </a:xfrm>
              <a:custGeom>
                <a:avLst/>
                <a:gdLst>
                  <a:gd name="T0" fmla="*/ 39 w 69"/>
                  <a:gd name="T1" fmla="*/ 69 h 69"/>
                  <a:gd name="T2" fmla="*/ 43 w 69"/>
                  <a:gd name="T3" fmla="*/ 66 h 69"/>
                  <a:gd name="T4" fmla="*/ 45 w 69"/>
                  <a:gd name="T5" fmla="*/ 59 h 69"/>
                  <a:gd name="T6" fmla="*/ 49 w 69"/>
                  <a:gd name="T7" fmla="*/ 51 h 69"/>
                  <a:gd name="T8" fmla="*/ 47 w 69"/>
                  <a:gd name="T9" fmla="*/ 47 h 69"/>
                  <a:gd name="T10" fmla="*/ 51 w 69"/>
                  <a:gd name="T11" fmla="*/ 46 h 69"/>
                  <a:gd name="T12" fmla="*/ 54 w 69"/>
                  <a:gd name="T13" fmla="*/ 48 h 69"/>
                  <a:gd name="T14" fmla="*/ 65 w 69"/>
                  <a:gd name="T15" fmla="*/ 49 h 69"/>
                  <a:gd name="T16" fmla="*/ 69 w 69"/>
                  <a:gd name="T17" fmla="*/ 47 h 69"/>
                  <a:gd name="T18" fmla="*/ 65 w 69"/>
                  <a:gd name="T19" fmla="*/ 46 h 69"/>
                  <a:gd name="T20" fmla="*/ 66 w 69"/>
                  <a:gd name="T21" fmla="*/ 42 h 69"/>
                  <a:gd name="T22" fmla="*/ 58 w 69"/>
                  <a:gd name="T23" fmla="*/ 36 h 69"/>
                  <a:gd name="T24" fmla="*/ 55 w 69"/>
                  <a:gd name="T25" fmla="*/ 26 h 69"/>
                  <a:gd name="T26" fmla="*/ 47 w 69"/>
                  <a:gd name="T27" fmla="*/ 22 h 69"/>
                  <a:gd name="T28" fmla="*/ 47 w 69"/>
                  <a:gd name="T29" fmla="*/ 14 h 69"/>
                  <a:gd name="T30" fmla="*/ 38 w 69"/>
                  <a:gd name="T31" fmla="*/ 8 h 69"/>
                  <a:gd name="T32" fmla="*/ 30 w 69"/>
                  <a:gd name="T33" fmla="*/ 7 h 69"/>
                  <a:gd name="T34" fmla="*/ 16 w 69"/>
                  <a:gd name="T35" fmla="*/ 0 h 69"/>
                  <a:gd name="T36" fmla="*/ 4 w 69"/>
                  <a:gd name="T37" fmla="*/ 3 h 69"/>
                  <a:gd name="T38" fmla="*/ 0 w 69"/>
                  <a:gd name="T39" fmla="*/ 5 h 69"/>
                  <a:gd name="T40" fmla="*/ 6 w 69"/>
                  <a:gd name="T41" fmla="*/ 8 h 69"/>
                  <a:gd name="T42" fmla="*/ 13 w 69"/>
                  <a:gd name="T43" fmla="*/ 15 h 69"/>
                  <a:gd name="T44" fmla="*/ 20 w 69"/>
                  <a:gd name="T45" fmla="*/ 25 h 69"/>
                  <a:gd name="T46" fmla="*/ 32 w 69"/>
                  <a:gd name="T47" fmla="*/ 38 h 69"/>
                  <a:gd name="T48" fmla="*/ 35 w 69"/>
                  <a:gd name="T49" fmla="*/ 48 h 69"/>
                  <a:gd name="T50" fmla="*/ 34 w 69"/>
                  <a:gd name="T51" fmla="*/ 59 h 69"/>
                  <a:gd name="T52" fmla="*/ 39 w 69"/>
                  <a:gd name="T5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9" h="69">
                    <a:moveTo>
                      <a:pt x="39" y="69"/>
                    </a:moveTo>
                    <a:lnTo>
                      <a:pt x="43" y="66"/>
                    </a:lnTo>
                    <a:lnTo>
                      <a:pt x="45" y="59"/>
                    </a:lnTo>
                    <a:lnTo>
                      <a:pt x="49" y="51"/>
                    </a:lnTo>
                    <a:lnTo>
                      <a:pt x="47" y="47"/>
                    </a:lnTo>
                    <a:lnTo>
                      <a:pt x="51" y="46"/>
                    </a:lnTo>
                    <a:lnTo>
                      <a:pt x="54" y="48"/>
                    </a:lnTo>
                    <a:lnTo>
                      <a:pt x="65" y="49"/>
                    </a:lnTo>
                    <a:lnTo>
                      <a:pt x="69" y="47"/>
                    </a:lnTo>
                    <a:lnTo>
                      <a:pt x="65" y="46"/>
                    </a:lnTo>
                    <a:lnTo>
                      <a:pt x="66" y="42"/>
                    </a:lnTo>
                    <a:lnTo>
                      <a:pt x="58" y="36"/>
                    </a:lnTo>
                    <a:lnTo>
                      <a:pt x="55" y="26"/>
                    </a:lnTo>
                    <a:lnTo>
                      <a:pt x="47" y="22"/>
                    </a:lnTo>
                    <a:lnTo>
                      <a:pt x="47" y="14"/>
                    </a:lnTo>
                    <a:lnTo>
                      <a:pt x="38" y="8"/>
                    </a:lnTo>
                    <a:lnTo>
                      <a:pt x="30" y="7"/>
                    </a:lnTo>
                    <a:lnTo>
                      <a:pt x="16" y="0"/>
                    </a:lnTo>
                    <a:lnTo>
                      <a:pt x="4" y="3"/>
                    </a:lnTo>
                    <a:lnTo>
                      <a:pt x="0" y="5"/>
                    </a:lnTo>
                    <a:lnTo>
                      <a:pt x="6" y="8"/>
                    </a:lnTo>
                    <a:lnTo>
                      <a:pt x="13" y="15"/>
                    </a:lnTo>
                    <a:lnTo>
                      <a:pt x="20" y="25"/>
                    </a:lnTo>
                    <a:lnTo>
                      <a:pt x="32" y="38"/>
                    </a:lnTo>
                    <a:lnTo>
                      <a:pt x="35" y="48"/>
                    </a:lnTo>
                    <a:lnTo>
                      <a:pt x="34" y="59"/>
                    </a:lnTo>
                    <a:lnTo>
                      <a:pt x="39" y="6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CA907DD-641C-43B6-F5AC-101FFD733B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6225" y="2886076"/>
                <a:ext cx="74612" cy="53975"/>
              </a:xfrm>
              <a:custGeom>
                <a:avLst/>
                <a:gdLst>
                  <a:gd name="T0" fmla="*/ 44 w 47"/>
                  <a:gd name="T1" fmla="*/ 7 h 34"/>
                  <a:gd name="T2" fmla="*/ 34 w 47"/>
                  <a:gd name="T3" fmla="*/ 0 h 34"/>
                  <a:gd name="T4" fmla="*/ 25 w 47"/>
                  <a:gd name="T5" fmla="*/ 1 h 34"/>
                  <a:gd name="T6" fmla="*/ 18 w 47"/>
                  <a:gd name="T7" fmla="*/ 2 h 34"/>
                  <a:gd name="T8" fmla="*/ 14 w 47"/>
                  <a:gd name="T9" fmla="*/ 3 h 34"/>
                  <a:gd name="T10" fmla="*/ 3 w 47"/>
                  <a:gd name="T11" fmla="*/ 6 h 34"/>
                  <a:gd name="T12" fmla="*/ 3 w 47"/>
                  <a:gd name="T13" fmla="*/ 11 h 34"/>
                  <a:gd name="T14" fmla="*/ 0 w 47"/>
                  <a:gd name="T15" fmla="*/ 11 h 34"/>
                  <a:gd name="T16" fmla="*/ 0 w 47"/>
                  <a:gd name="T17" fmla="*/ 11 h 34"/>
                  <a:gd name="T18" fmla="*/ 0 w 47"/>
                  <a:gd name="T19" fmla="*/ 18 h 34"/>
                  <a:gd name="T20" fmla="*/ 2 w 47"/>
                  <a:gd name="T21" fmla="*/ 29 h 34"/>
                  <a:gd name="T22" fmla="*/ 11 w 47"/>
                  <a:gd name="T23" fmla="*/ 34 h 34"/>
                  <a:gd name="T24" fmla="*/ 24 w 47"/>
                  <a:gd name="T25" fmla="*/ 32 h 34"/>
                  <a:gd name="T26" fmla="*/ 30 w 47"/>
                  <a:gd name="T27" fmla="*/ 27 h 34"/>
                  <a:gd name="T28" fmla="*/ 41 w 47"/>
                  <a:gd name="T29" fmla="*/ 28 h 34"/>
                  <a:gd name="T30" fmla="*/ 43 w 47"/>
                  <a:gd name="T31" fmla="*/ 23 h 34"/>
                  <a:gd name="T32" fmla="*/ 47 w 47"/>
                  <a:gd name="T33" fmla="*/ 23 h 34"/>
                  <a:gd name="T34" fmla="*/ 44 w 47"/>
                  <a:gd name="T35" fmla="*/ 7 h 34"/>
                  <a:gd name="T36" fmla="*/ 44 w 47"/>
                  <a:gd name="T37" fmla="*/ 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7" h="34">
                    <a:moveTo>
                      <a:pt x="44" y="7"/>
                    </a:moveTo>
                    <a:lnTo>
                      <a:pt x="34" y="0"/>
                    </a:lnTo>
                    <a:lnTo>
                      <a:pt x="25" y="1"/>
                    </a:lnTo>
                    <a:lnTo>
                      <a:pt x="18" y="2"/>
                    </a:lnTo>
                    <a:lnTo>
                      <a:pt x="14" y="3"/>
                    </a:lnTo>
                    <a:lnTo>
                      <a:pt x="3" y="6"/>
                    </a:lnTo>
                    <a:lnTo>
                      <a:pt x="3" y="11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9"/>
                    </a:lnTo>
                    <a:lnTo>
                      <a:pt x="11" y="34"/>
                    </a:lnTo>
                    <a:lnTo>
                      <a:pt x="24" y="32"/>
                    </a:lnTo>
                    <a:lnTo>
                      <a:pt x="30" y="27"/>
                    </a:lnTo>
                    <a:lnTo>
                      <a:pt x="41" y="28"/>
                    </a:lnTo>
                    <a:lnTo>
                      <a:pt x="43" y="23"/>
                    </a:lnTo>
                    <a:lnTo>
                      <a:pt x="47" y="23"/>
                    </a:lnTo>
                    <a:lnTo>
                      <a:pt x="44" y="7"/>
                    </a:lnTo>
                    <a:lnTo>
                      <a:pt x="44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C131992-7AF3-1F13-895A-B8FB256075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9550" y="2843213"/>
                <a:ext cx="57150" cy="58738"/>
              </a:xfrm>
              <a:custGeom>
                <a:avLst/>
                <a:gdLst>
                  <a:gd name="T0" fmla="*/ 34 w 36"/>
                  <a:gd name="T1" fmla="*/ 16 h 37"/>
                  <a:gd name="T2" fmla="*/ 36 w 36"/>
                  <a:gd name="T3" fmla="*/ 14 h 37"/>
                  <a:gd name="T4" fmla="*/ 28 w 36"/>
                  <a:gd name="T5" fmla="*/ 9 h 37"/>
                  <a:gd name="T6" fmla="*/ 21 w 36"/>
                  <a:gd name="T7" fmla="*/ 6 h 37"/>
                  <a:gd name="T8" fmla="*/ 18 w 36"/>
                  <a:gd name="T9" fmla="*/ 3 h 37"/>
                  <a:gd name="T10" fmla="*/ 13 w 36"/>
                  <a:gd name="T11" fmla="*/ 0 h 37"/>
                  <a:gd name="T12" fmla="*/ 10 w 36"/>
                  <a:gd name="T13" fmla="*/ 2 h 37"/>
                  <a:gd name="T14" fmla="*/ 4 w 36"/>
                  <a:gd name="T15" fmla="*/ 7 h 37"/>
                  <a:gd name="T16" fmla="*/ 2 w 36"/>
                  <a:gd name="T17" fmla="*/ 19 h 37"/>
                  <a:gd name="T18" fmla="*/ 0 w 36"/>
                  <a:gd name="T19" fmla="*/ 23 h 37"/>
                  <a:gd name="T20" fmla="*/ 0 w 36"/>
                  <a:gd name="T21" fmla="*/ 23 h 37"/>
                  <a:gd name="T22" fmla="*/ 9 w 36"/>
                  <a:gd name="T23" fmla="*/ 28 h 37"/>
                  <a:gd name="T24" fmla="*/ 15 w 36"/>
                  <a:gd name="T25" fmla="*/ 35 h 37"/>
                  <a:gd name="T26" fmla="*/ 19 w 36"/>
                  <a:gd name="T27" fmla="*/ 37 h 37"/>
                  <a:gd name="T28" fmla="*/ 19 w 36"/>
                  <a:gd name="T29" fmla="*/ 37 h 37"/>
                  <a:gd name="T30" fmla="*/ 17 w 36"/>
                  <a:gd name="T31" fmla="*/ 30 h 37"/>
                  <a:gd name="T32" fmla="*/ 25 w 36"/>
                  <a:gd name="T33" fmla="*/ 18 h 37"/>
                  <a:gd name="T34" fmla="*/ 27 w 36"/>
                  <a:gd name="T35" fmla="*/ 23 h 37"/>
                  <a:gd name="T36" fmla="*/ 31 w 36"/>
                  <a:gd name="T37" fmla="*/ 21 h 37"/>
                  <a:gd name="T38" fmla="*/ 34 w 36"/>
                  <a:gd name="T39" fmla="*/ 1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6" h="37">
                    <a:moveTo>
                      <a:pt x="34" y="16"/>
                    </a:moveTo>
                    <a:lnTo>
                      <a:pt x="36" y="14"/>
                    </a:lnTo>
                    <a:lnTo>
                      <a:pt x="28" y="9"/>
                    </a:lnTo>
                    <a:lnTo>
                      <a:pt x="21" y="6"/>
                    </a:lnTo>
                    <a:lnTo>
                      <a:pt x="18" y="3"/>
                    </a:lnTo>
                    <a:lnTo>
                      <a:pt x="13" y="0"/>
                    </a:lnTo>
                    <a:lnTo>
                      <a:pt x="10" y="2"/>
                    </a:lnTo>
                    <a:lnTo>
                      <a:pt x="4" y="7"/>
                    </a:lnTo>
                    <a:lnTo>
                      <a:pt x="2" y="19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9" y="28"/>
                    </a:lnTo>
                    <a:lnTo>
                      <a:pt x="15" y="35"/>
                    </a:lnTo>
                    <a:lnTo>
                      <a:pt x="19" y="37"/>
                    </a:lnTo>
                    <a:lnTo>
                      <a:pt x="19" y="37"/>
                    </a:lnTo>
                    <a:lnTo>
                      <a:pt x="17" y="30"/>
                    </a:lnTo>
                    <a:lnTo>
                      <a:pt x="25" y="18"/>
                    </a:lnTo>
                    <a:lnTo>
                      <a:pt x="27" y="23"/>
                    </a:lnTo>
                    <a:lnTo>
                      <a:pt x="31" y="21"/>
                    </a:lnTo>
                    <a:lnTo>
                      <a:pt x="34" y="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DA02F47-582E-1A7F-34FA-EF74C08791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0" y="2476501"/>
                <a:ext cx="104775" cy="98425"/>
              </a:xfrm>
              <a:custGeom>
                <a:avLst/>
                <a:gdLst>
                  <a:gd name="T0" fmla="*/ 48 w 66"/>
                  <a:gd name="T1" fmla="*/ 38 h 62"/>
                  <a:gd name="T2" fmla="*/ 59 w 66"/>
                  <a:gd name="T3" fmla="*/ 38 h 62"/>
                  <a:gd name="T4" fmla="*/ 63 w 66"/>
                  <a:gd name="T5" fmla="*/ 29 h 62"/>
                  <a:gd name="T6" fmla="*/ 66 w 66"/>
                  <a:gd name="T7" fmla="*/ 9 h 62"/>
                  <a:gd name="T8" fmla="*/ 63 w 66"/>
                  <a:gd name="T9" fmla="*/ 1 h 62"/>
                  <a:gd name="T10" fmla="*/ 48 w 66"/>
                  <a:gd name="T11" fmla="*/ 0 h 62"/>
                  <a:gd name="T12" fmla="*/ 24 w 66"/>
                  <a:gd name="T13" fmla="*/ 10 h 62"/>
                  <a:gd name="T14" fmla="*/ 10 w 66"/>
                  <a:gd name="T15" fmla="*/ 43 h 62"/>
                  <a:gd name="T16" fmla="*/ 0 w 66"/>
                  <a:gd name="T17" fmla="*/ 50 h 62"/>
                  <a:gd name="T18" fmla="*/ 0 w 66"/>
                  <a:gd name="T19" fmla="*/ 50 h 62"/>
                  <a:gd name="T20" fmla="*/ 13 w 66"/>
                  <a:gd name="T21" fmla="*/ 51 h 62"/>
                  <a:gd name="T22" fmla="*/ 30 w 66"/>
                  <a:gd name="T23" fmla="*/ 47 h 62"/>
                  <a:gd name="T24" fmla="*/ 41 w 66"/>
                  <a:gd name="T25" fmla="*/ 57 h 62"/>
                  <a:gd name="T26" fmla="*/ 52 w 66"/>
                  <a:gd name="T27" fmla="*/ 62 h 62"/>
                  <a:gd name="T28" fmla="*/ 48 w 66"/>
                  <a:gd name="T29" fmla="*/ 38 h 62"/>
                  <a:gd name="T30" fmla="*/ 48 w 66"/>
                  <a:gd name="T31" fmla="*/ 38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2">
                    <a:moveTo>
                      <a:pt x="48" y="38"/>
                    </a:moveTo>
                    <a:lnTo>
                      <a:pt x="59" y="38"/>
                    </a:lnTo>
                    <a:lnTo>
                      <a:pt x="63" y="29"/>
                    </a:lnTo>
                    <a:lnTo>
                      <a:pt x="66" y="9"/>
                    </a:lnTo>
                    <a:lnTo>
                      <a:pt x="63" y="1"/>
                    </a:lnTo>
                    <a:lnTo>
                      <a:pt x="48" y="0"/>
                    </a:lnTo>
                    <a:lnTo>
                      <a:pt x="24" y="10"/>
                    </a:lnTo>
                    <a:lnTo>
                      <a:pt x="10" y="43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13" y="51"/>
                    </a:lnTo>
                    <a:lnTo>
                      <a:pt x="30" y="47"/>
                    </a:lnTo>
                    <a:lnTo>
                      <a:pt x="41" y="57"/>
                    </a:lnTo>
                    <a:lnTo>
                      <a:pt x="52" y="62"/>
                    </a:lnTo>
                    <a:lnTo>
                      <a:pt x="48" y="38"/>
                    </a:lnTo>
                    <a:lnTo>
                      <a:pt x="48" y="3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B4FC4CA-5BE7-81DB-6572-88DFB5DF7A2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32512" y="1609726"/>
                <a:ext cx="617537" cy="704850"/>
              </a:xfrm>
              <a:custGeom>
                <a:avLst/>
                <a:gdLst>
                  <a:gd name="T0" fmla="*/ 311 w 389"/>
                  <a:gd name="T1" fmla="*/ 174 h 444"/>
                  <a:gd name="T2" fmla="*/ 264 w 389"/>
                  <a:gd name="T3" fmla="*/ 189 h 444"/>
                  <a:gd name="T4" fmla="*/ 207 w 389"/>
                  <a:gd name="T5" fmla="*/ 197 h 444"/>
                  <a:gd name="T6" fmla="*/ 145 w 389"/>
                  <a:gd name="T7" fmla="*/ 237 h 444"/>
                  <a:gd name="T8" fmla="*/ 86 w 389"/>
                  <a:gd name="T9" fmla="*/ 306 h 444"/>
                  <a:gd name="T10" fmla="*/ 14 w 389"/>
                  <a:gd name="T11" fmla="*/ 346 h 444"/>
                  <a:gd name="T12" fmla="*/ 6 w 389"/>
                  <a:gd name="T13" fmla="*/ 410 h 444"/>
                  <a:gd name="T14" fmla="*/ 38 w 389"/>
                  <a:gd name="T15" fmla="*/ 444 h 444"/>
                  <a:gd name="T16" fmla="*/ 92 w 389"/>
                  <a:gd name="T17" fmla="*/ 414 h 444"/>
                  <a:gd name="T18" fmla="*/ 111 w 389"/>
                  <a:gd name="T19" fmla="*/ 414 h 444"/>
                  <a:gd name="T20" fmla="*/ 127 w 389"/>
                  <a:gd name="T21" fmla="*/ 374 h 444"/>
                  <a:gd name="T22" fmla="*/ 111 w 389"/>
                  <a:gd name="T23" fmla="*/ 335 h 444"/>
                  <a:gd name="T24" fmla="*/ 136 w 389"/>
                  <a:gd name="T25" fmla="*/ 315 h 444"/>
                  <a:gd name="T26" fmla="*/ 134 w 389"/>
                  <a:gd name="T27" fmla="*/ 301 h 444"/>
                  <a:gd name="T28" fmla="*/ 168 w 389"/>
                  <a:gd name="T29" fmla="*/ 248 h 444"/>
                  <a:gd name="T30" fmla="*/ 191 w 389"/>
                  <a:gd name="T31" fmla="*/ 233 h 444"/>
                  <a:gd name="T32" fmla="*/ 223 w 389"/>
                  <a:gd name="T33" fmla="*/ 226 h 444"/>
                  <a:gd name="T34" fmla="*/ 232 w 389"/>
                  <a:gd name="T35" fmla="*/ 211 h 444"/>
                  <a:gd name="T36" fmla="*/ 259 w 389"/>
                  <a:gd name="T37" fmla="*/ 217 h 444"/>
                  <a:gd name="T38" fmla="*/ 297 w 389"/>
                  <a:gd name="T39" fmla="*/ 220 h 444"/>
                  <a:gd name="T40" fmla="*/ 313 w 389"/>
                  <a:gd name="T41" fmla="*/ 197 h 444"/>
                  <a:gd name="T42" fmla="*/ 356 w 389"/>
                  <a:gd name="T43" fmla="*/ 198 h 444"/>
                  <a:gd name="T44" fmla="*/ 365 w 389"/>
                  <a:gd name="T45" fmla="*/ 211 h 444"/>
                  <a:gd name="T46" fmla="*/ 389 w 389"/>
                  <a:gd name="T47" fmla="*/ 203 h 444"/>
                  <a:gd name="T48" fmla="*/ 387 w 389"/>
                  <a:gd name="T49" fmla="*/ 185 h 444"/>
                  <a:gd name="T50" fmla="*/ 336 w 389"/>
                  <a:gd name="T51" fmla="*/ 170 h 444"/>
                  <a:gd name="T52" fmla="*/ 230 w 389"/>
                  <a:gd name="T53" fmla="*/ 42 h 444"/>
                  <a:gd name="T54" fmla="*/ 197 w 389"/>
                  <a:gd name="T55" fmla="*/ 39 h 444"/>
                  <a:gd name="T56" fmla="*/ 198 w 389"/>
                  <a:gd name="T57" fmla="*/ 49 h 444"/>
                  <a:gd name="T58" fmla="*/ 252 w 389"/>
                  <a:gd name="T59" fmla="*/ 46 h 444"/>
                  <a:gd name="T60" fmla="*/ 139 w 389"/>
                  <a:gd name="T61" fmla="*/ 9 h 444"/>
                  <a:gd name="T62" fmla="*/ 116 w 389"/>
                  <a:gd name="T63" fmla="*/ 15 h 444"/>
                  <a:gd name="T64" fmla="*/ 89 w 389"/>
                  <a:gd name="T65" fmla="*/ 9 h 444"/>
                  <a:gd name="T66" fmla="*/ 66 w 389"/>
                  <a:gd name="T67" fmla="*/ 29 h 444"/>
                  <a:gd name="T68" fmla="*/ 116 w 389"/>
                  <a:gd name="T69" fmla="*/ 48 h 444"/>
                  <a:gd name="T70" fmla="*/ 136 w 389"/>
                  <a:gd name="T71" fmla="*/ 65 h 444"/>
                  <a:gd name="T72" fmla="*/ 156 w 389"/>
                  <a:gd name="T73" fmla="*/ 50 h 444"/>
                  <a:gd name="T74" fmla="*/ 171 w 389"/>
                  <a:gd name="T75" fmla="*/ 34 h 444"/>
                  <a:gd name="T76" fmla="*/ 156 w 389"/>
                  <a:gd name="T77" fmla="*/ 15 h 444"/>
                  <a:gd name="T78" fmla="*/ 213 w 389"/>
                  <a:gd name="T79" fmla="*/ 0 h 444"/>
                  <a:gd name="T80" fmla="*/ 182 w 389"/>
                  <a:gd name="T81" fmla="*/ 0 h 444"/>
                  <a:gd name="T82" fmla="*/ 158 w 389"/>
                  <a:gd name="T83" fmla="*/ 12 h 444"/>
                  <a:gd name="T84" fmla="*/ 181 w 389"/>
                  <a:gd name="T85" fmla="*/ 17 h 444"/>
                  <a:gd name="T86" fmla="*/ 258 w 389"/>
                  <a:gd name="T87" fmla="*/ 18 h 444"/>
                  <a:gd name="T88" fmla="*/ 247 w 389"/>
                  <a:gd name="T89" fmla="*/ 4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89" h="444">
                    <a:moveTo>
                      <a:pt x="336" y="170"/>
                    </a:moveTo>
                    <a:lnTo>
                      <a:pt x="311" y="174"/>
                    </a:lnTo>
                    <a:lnTo>
                      <a:pt x="282" y="174"/>
                    </a:lnTo>
                    <a:lnTo>
                      <a:pt x="264" y="189"/>
                    </a:lnTo>
                    <a:lnTo>
                      <a:pt x="239" y="188"/>
                    </a:lnTo>
                    <a:lnTo>
                      <a:pt x="207" y="197"/>
                    </a:lnTo>
                    <a:lnTo>
                      <a:pt x="170" y="222"/>
                    </a:lnTo>
                    <a:lnTo>
                      <a:pt x="145" y="237"/>
                    </a:lnTo>
                    <a:lnTo>
                      <a:pt x="113" y="277"/>
                    </a:lnTo>
                    <a:lnTo>
                      <a:pt x="86" y="306"/>
                    </a:lnTo>
                    <a:lnTo>
                      <a:pt x="56" y="329"/>
                    </a:lnTo>
                    <a:lnTo>
                      <a:pt x="14" y="346"/>
                    </a:lnTo>
                    <a:lnTo>
                      <a:pt x="0" y="359"/>
                    </a:lnTo>
                    <a:lnTo>
                      <a:pt x="6" y="410"/>
                    </a:lnTo>
                    <a:lnTo>
                      <a:pt x="14" y="433"/>
                    </a:lnTo>
                    <a:lnTo>
                      <a:pt x="38" y="444"/>
                    </a:lnTo>
                    <a:lnTo>
                      <a:pt x="60" y="439"/>
                    </a:lnTo>
                    <a:lnTo>
                      <a:pt x="92" y="414"/>
                    </a:lnTo>
                    <a:lnTo>
                      <a:pt x="104" y="428"/>
                    </a:lnTo>
                    <a:lnTo>
                      <a:pt x="111" y="414"/>
                    </a:lnTo>
                    <a:lnTo>
                      <a:pt x="123" y="400"/>
                    </a:lnTo>
                    <a:lnTo>
                      <a:pt x="127" y="374"/>
                    </a:lnTo>
                    <a:lnTo>
                      <a:pt x="114" y="363"/>
                    </a:lnTo>
                    <a:lnTo>
                      <a:pt x="111" y="335"/>
                    </a:lnTo>
                    <a:lnTo>
                      <a:pt x="120" y="315"/>
                    </a:lnTo>
                    <a:lnTo>
                      <a:pt x="136" y="315"/>
                    </a:lnTo>
                    <a:lnTo>
                      <a:pt x="141" y="307"/>
                    </a:lnTo>
                    <a:lnTo>
                      <a:pt x="134" y="301"/>
                    </a:lnTo>
                    <a:lnTo>
                      <a:pt x="156" y="271"/>
                    </a:lnTo>
                    <a:lnTo>
                      <a:pt x="168" y="248"/>
                    </a:lnTo>
                    <a:lnTo>
                      <a:pt x="176" y="233"/>
                    </a:lnTo>
                    <a:lnTo>
                      <a:pt x="191" y="233"/>
                    </a:lnTo>
                    <a:lnTo>
                      <a:pt x="193" y="222"/>
                    </a:lnTo>
                    <a:lnTo>
                      <a:pt x="223" y="226"/>
                    </a:lnTo>
                    <a:lnTo>
                      <a:pt x="223" y="213"/>
                    </a:lnTo>
                    <a:lnTo>
                      <a:pt x="232" y="211"/>
                    </a:lnTo>
                    <a:lnTo>
                      <a:pt x="240" y="206"/>
                    </a:lnTo>
                    <a:lnTo>
                      <a:pt x="259" y="217"/>
                    </a:lnTo>
                    <a:lnTo>
                      <a:pt x="279" y="216"/>
                    </a:lnTo>
                    <a:lnTo>
                      <a:pt x="297" y="220"/>
                    </a:lnTo>
                    <a:lnTo>
                      <a:pt x="309" y="212"/>
                    </a:lnTo>
                    <a:lnTo>
                      <a:pt x="313" y="197"/>
                    </a:lnTo>
                    <a:lnTo>
                      <a:pt x="335" y="190"/>
                    </a:lnTo>
                    <a:lnTo>
                      <a:pt x="356" y="198"/>
                    </a:lnTo>
                    <a:lnTo>
                      <a:pt x="353" y="213"/>
                    </a:lnTo>
                    <a:lnTo>
                      <a:pt x="365" y="211"/>
                    </a:lnTo>
                    <a:lnTo>
                      <a:pt x="389" y="203"/>
                    </a:lnTo>
                    <a:lnTo>
                      <a:pt x="389" y="203"/>
                    </a:lnTo>
                    <a:lnTo>
                      <a:pt x="368" y="190"/>
                    </a:lnTo>
                    <a:lnTo>
                      <a:pt x="387" y="185"/>
                    </a:lnTo>
                    <a:lnTo>
                      <a:pt x="336" y="170"/>
                    </a:lnTo>
                    <a:lnTo>
                      <a:pt x="336" y="170"/>
                    </a:lnTo>
                    <a:close/>
                    <a:moveTo>
                      <a:pt x="252" y="46"/>
                    </a:moveTo>
                    <a:lnTo>
                      <a:pt x="230" y="42"/>
                    </a:lnTo>
                    <a:lnTo>
                      <a:pt x="224" y="35"/>
                    </a:lnTo>
                    <a:lnTo>
                      <a:pt x="197" y="39"/>
                    </a:lnTo>
                    <a:lnTo>
                      <a:pt x="206" y="45"/>
                    </a:lnTo>
                    <a:lnTo>
                      <a:pt x="198" y="49"/>
                    </a:lnTo>
                    <a:lnTo>
                      <a:pt x="223" y="53"/>
                    </a:lnTo>
                    <a:lnTo>
                      <a:pt x="252" y="46"/>
                    </a:lnTo>
                    <a:close/>
                    <a:moveTo>
                      <a:pt x="156" y="15"/>
                    </a:moveTo>
                    <a:lnTo>
                      <a:pt x="139" y="9"/>
                    </a:lnTo>
                    <a:lnTo>
                      <a:pt x="120" y="9"/>
                    </a:lnTo>
                    <a:lnTo>
                      <a:pt x="116" y="15"/>
                    </a:lnTo>
                    <a:lnTo>
                      <a:pt x="98" y="15"/>
                    </a:lnTo>
                    <a:lnTo>
                      <a:pt x="89" y="9"/>
                    </a:lnTo>
                    <a:lnTo>
                      <a:pt x="55" y="16"/>
                    </a:lnTo>
                    <a:lnTo>
                      <a:pt x="66" y="29"/>
                    </a:lnTo>
                    <a:lnTo>
                      <a:pt x="95" y="43"/>
                    </a:lnTo>
                    <a:lnTo>
                      <a:pt x="116" y="48"/>
                    </a:lnTo>
                    <a:lnTo>
                      <a:pt x="105" y="54"/>
                    </a:lnTo>
                    <a:lnTo>
                      <a:pt x="136" y="65"/>
                    </a:lnTo>
                    <a:lnTo>
                      <a:pt x="153" y="64"/>
                    </a:lnTo>
                    <a:lnTo>
                      <a:pt x="156" y="50"/>
                    </a:lnTo>
                    <a:lnTo>
                      <a:pt x="167" y="47"/>
                    </a:lnTo>
                    <a:lnTo>
                      <a:pt x="171" y="34"/>
                    </a:lnTo>
                    <a:lnTo>
                      <a:pt x="203" y="27"/>
                    </a:lnTo>
                    <a:lnTo>
                      <a:pt x="156" y="15"/>
                    </a:lnTo>
                    <a:close/>
                    <a:moveTo>
                      <a:pt x="247" y="4"/>
                    </a:moveTo>
                    <a:lnTo>
                      <a:pt x="213" y="0"/>
                    </a:lnTo>
                    <a:lnTo>
                      <a:pt x="201" y="4"/>
                    </a:lnTo>
                    <a:lnTo>
                      <a:pt x="182" y="0"/>
                    </a:lnTo>
                    <a:lnTo>
                      <a:pt x="142" y="5"/>
                    </a:lnTo>
                    <a:lnTo>
                      <a:pt x="158" y="12"/>
                    </a:lnTo>
                    <a:lnTo>
                      <a:pt x="178" y="12"/>
                    </a:lnTo>
                    <a:lnTo>
                      <a:pt x="181" y="17"/>
                    </a:lnTo>
                    <a:lnTo>
                      <a:pt x="221" y="20"/>
                    </a:lnTo>
                    <a:lnTo>
                      <a:pt x="258" y="18"/>
                    </a:lnTo>
                    <a:lnTo>
                      <a:pt x="274" y="9"/>
                    </a:lnTo>
                    <a:lnTo>
                      <a:pt x="247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D165AE2-A98F-4A0A-48F4-71418DD733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97625" y="2428876"/>
                <a:ext cx="295275" cy="211138"/>
              </a:xfrm>
              <a:custGeom>
                <a:avLst/>
                <a:gdLst>
                  <a:gd name="T0" fmla="*/ 97 w 186"/>
                  <a:gd name="T1" fmla="*/ 10 h 133"/>
                  <a:gd name="T2" fmla="*/ 79 w 186"/>
                  <a:gd name="T3" fmla="*/ 10 h 133"/>
                  <a:gd name="T4" fmla="*/ 77 w 186"/>
                  <a:gd name="T5" fmla="*/ 4 h 133"/>
                  <a:gd name="T6" fmla="*/ 59 w 186"/>
                  <a:gd name="T7" fmla="*/ 0 h 133"/>
                  <a:gd name="T8" fmla="*/ 38 w 186"/>
                  <a:gd name="T9" fmla="*/ 8 h 133"/>
                  <a:gd name="T10" fmla="*/ 12 w 186"/>
                  <a:gd name="T11" fmla="*/ 18 h 133"/>
                  <a:gd name="T12" fmla="*/ 0 w 186"/>
                  <a:gd name="T13" fmla="*/ 24 h 133"/>
                  <a:gd name="T14" fmla="*/ 5 w 186"/>
                  <a:gd name="T15" fmla="*/ 37 h 133"/>
                  <a:gd name="T16" fmla="*/ 1 w 186"/>
                  <a:gd name="T17" fmla="*/ 42 h 133"/>
                  <a:gd name="T18" fmla="*/ 8 w 186"/>
                  <a:gd name="T19" fmla="*/ 51 h 133"/>
                  <a:gd name="T20" fmla="*/ 14 w 186"/>
                  <a:gd name="T21" fmla="*/ 63 h 133"/>
                  <a:gd name="T22" fmla="*/ 13 w 186"/>
                  <a:gd name="T23" fmla="*/ 70 h 133"/>
                  <a:gd name="T24" fmla="*/ 22 w 186"/>
                  <a:gd name="T25" fmla="*/ 85 h 133"/>
                  <a:gd name="T26" fmla="*/ 31 w 186"/>
                  <a:gd name="T27" fmla="*/ 93 h 133"/>
                  <a:gd name="T28" fmla="*/ 45 w 186"/>
                  <a:gd name="T29" fmla="*/ 95 h 133"/>
                  <a:gd name="T30" fmla="*/ 45 w 186"/>
                  <a:gd name="T31" fmla="*/ 101 h 133"/>
                  <a:gd name="T32" fmla="*/ 54 w 186"/>
                  <a:gd name="T33" fmla="*/ 106 h 133"/>
                  <a:gd name="T34" fmla="*/ 57 w 186"/>
                  <a:gd name="T35" fmla="*/ 100 h 133"/>
                  <a:gd name="T36" fmla="*/ 69 w 186"/>
                  <a:gd name="T37" fmla="*/ 102 h 133"/>
                  <a:gd name="T38" fmla="*/ 72 w 186"/>
                  <a:gd name="T39" fmla="*/ 109 h 133"/>
                  <a:gd name="T40" fmla="*/ 86 w 186"/>
                  <a:gd name="T41" fmla="*/ 110 h 133"/>
                  <a:gd name="T42" fmla="*/ 95 w 186"/>
                  <a:gd name="T43" fmla="*/ 123 h 133"/>
                  <a:gd name="T44" fmla="*/ 96 w 186"/>
                  <a:gd name="T45" fmla="*/ 123 h 133"/>
                  <a:gd name="T46" fmla="*/ 103 w 186"/>
                  <a:gd name="T47" fmla="*/ 121 h 133"/>
                  <a:gd name="T48" fmla="*/ 114 w 186"/>
                  <a:gd name="T49" fmla="*/ 128 h 133"/>
                  <a:gd name="T50" fmla="*/ 124 w 186"/>
                  <a:gd name="T51" fmla="*/ 123 h 133"/>
                  <a:gd name="T52" fmla="*/ 132 w 186"/>
                  <a:gd name="T53" fmla="*/ 126 h 133"/>
                  <a:gd name="T54" fmla="*/ 145 w 186"/>
                  <a:gd name="T55" fmla="*/ 123 h 133"/>
                  <a:gd name="T56" fmla="*/ 164 w 186"/>
                  <a:gd name="T57" fmla="*/ 132 h 133"/>
                  <a:gd name="T58" fmla="*/ 168 w 186"/>
                  <a:gd name="T59" fmla="*/ 133 h 133"/>
                  <a:gd name="T60" fmla="*/ 162 w 186"/>
                  <a:gd name="T61" fmla="*/ 123 h 133"/>
                  <a:gd name="T62" fmla="*/ 176 w 186"/>
                  <a:gd name="T63" fmla="*/ 104 h 133"/>
                  <a:gd name="T64" fmla="*/ 185 w 186"/>
                  <a:gd name="T65" fmla="*/ 101 h 133"/>
                  <a:gd name="T66" fmla="*/ 186 w 186"/>
                  <a:gd name="T67" fmla="*/ 95 h 133"/>
                  <a:gd name="T68" fmla="*/ 174 w 186"/>
                  <a:gd name="T69" fmla="*/ 74 h 133"/>
                  <a:gd name="T70" fmla="*/ 172 w 186"/>
                  <a:gd name="T71" fmla="*/ 65 h 133"/>
                  <a:gd name="T72" fmla="*/ 165 w 186"/>
                  <a:gd name="T73" fmla="*/ 53 h 133"/>
                  <a:gd name="T74" fmla="*/ 175 w 186"/>
                  <a:gd name="T75" fmla="*/ 49 h 133"/>
                  <a:gd name="T76" fmla="*/ 174 w 186"/>
                  <a:gd name="T77" fmla="*/ 40 h 133"/>
                  <a:gd name="T78" fmla="*/ 168 w 186"/>
                  <a:gd name="T79" fmla="*/ 31 h 133"/>
                  <a:gd name="T80" fmla="*/ 166 w 186"/>
                  <a:gd name="T81" fmla="*/ 22 h 133"/>
                  <a:gd name="T82" fmla="*/ 160 w 186"/>
                  <a:gd name="T83" fmla="*/ 14 h 133"/>
                  <a:gd name="T84" fmla="*/ 151 w 186"/>
                  <a:gd name="T85" fmla="*/ 12 h 133"/>
                  <a:gd name="T86" fmla="*/ 118 w 186"/>
                  <a:gd name="T87" fmla="*/ 12 h 133"/>
                  <a:gd name="T88" fmla="*/ 97 w 186"/>
                  <a:gd name="T89" fmla="*/ 10 h 133"/>
                  <a:gd name="T90" fmla="*/ 97 w 186"/>
                  <a:gd name="T91" fmla="*/ 1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6" h="133">
                    <a:moveTo>
                      <a:pt x="97" y="10"/>
                    </a:moveTo>
                    <a:lnTo>
                      <a:pt x="79" y="10"/>
                    </a:lnTo>
                    <a:lnTo>
                      <a:pt x="77" y="4"/>
                    </a:lnTo>
                    <a:lnTo>
                      <a:pt x="59" y="0"/>
                    </a:lnTo>
                    <a:lnTo>
                      <a:pt x="38" y="8"/>
                    </a:lnTo>
                    <a:lnTo>
                      <a:pt x="12" y="18"/>
                    </a:lnTo>
                    <a:lnTo>
                      <a:pt x="0" y="24"/>
                    </a:lnTo>
                    <a:lnTo>
                      <a:pt x="5" y="37"/>
                    </a:lnTo>
                    <a:lnTo>
                      <a:pt x="1" y="42"/>
                    </a:lnTo>
                    <a:lnTo>
                      <a:pt x="8" y="51"/>
                    </a:lnTo>
                    <a:lnTo>
                      <a:pt x="14" y="63"/>
                    </a:lnTo>
                    <a:lnTo>
                      <a:pt x="13" y="70"/>
                    </a:lnTo>
                    <a:lnTo>
                      <a:pt x="22" y="85"/>
                    </a:lnTo>
                    <a:lnTo>
                      <a:pt x="31" y="93"/>
                    </a:lnTo>
                    <a:lnTo>
                      <a:pt x="45" y="95"/>
                    </a:lnTo>
                    <a:lnTo>
                      <a:pt x="45" y="101"/>
                    </a:lnTo>
                    <a:lnTo>
                      <a:pt x="54" y="106"/>
                    </a:lnTo>
                    <a:lnTo>
                      <a:pt x="57" y="100"/>
                    </a:lnTo>
                    <a:lnTo>
                      <a:pt x="69" y="102"/>
                    </a:lnTo>
                    <a:lnTo>
                      <a:pt x="72" y="109"/>
                    </a:lnTo>
                    <a:lnTo>
                      <a:pt x="86" y="110"/>
                    </a:lnTo>
                    <a:lnTo>
                      <a:pt x="95" y="123"/>
                    </a:lnTo>
                    <a:lnTo>
                      <a:pt x="96" y="123"/>
                    </a:lnTo>
                    <a:lnTo>
                      <a:pt x="103" y="121"/>
                    </a:lnTo>
                    <a:lnTo>
                      <a:pt x="114" y="128"/>
                    </a:lnTo>
                    <a:lnTo>
                      <a:pt x="124" y="123"/>
                    </a:lnTo>
                    <a:lnTo>
                      <a:pt x="132" y="126"/>
                    </a:lnTo>
                    <a:lnTo>
                      <a:pt x="145" y="123"/>
                    </a:lnTo>
                    <a:lnTo>
                      <a:pt x="164" y="132"/>
                    </a:lnTo>
                    <a:lnTo>
                      <a:pt x="168" y="133"/>
                    </a:lnTo>
                    <a:lnTo>
                      <a:pt x="162" y="123"/>
                    </a:lnTo>
                    <a:lnTo>
                      <a:pt x="176" y="104"/>
                    </a:lnTo>
                    <a:lnTo>
                      <a:pt x="185" y="101"/>
                    </a:lnTo>
                    <a:lnTo>
                      <a:pt x="186" y="95"/>
                    </a:lnTo>
                    <a:lnTo>
                      <a:pt x="174" y="74"/>
                    </a:lnTo>
                    <a:lnTo>
                      <a:pt x="172" y="65"/>
                    </a:lnTo>
                    <a:lnTo>
                      <a:pt x="165" y="53"/>
                    </a:lnTo>
                    <a:lnTo>
                      <a:pt x="175" y="49"/>
                    </a:lnTo>
                    <a:lnTo>
                      <a:pt x="174" y="40"/>
                    </a:lnTo>
                    <a:lnTo>
                      <a:pt x="168" y="31"/>
                    </a:lnTo>
                    <a:lnTo>
                      <a:pt x="166" y="22"/>
                    </a:lnTo>
                    <a:lnTo>
                      <a:pt x="160" y="14"/>
                    </a:lnTo>
                    <a:lnTo>
                      <a:pt x="151" y="12"/>
                    </a:lnTo>
                    <a:lnTo>
                      <a:pt x="118" y="12"/>
                    </a:lnTo>
                    <a:lnTo>
                      <a:pt x="97" y="10"/>
                    </a:lnTo>
                    <a:lnTo>
                      <a:pt x="97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B4CD3A8-F359-9DE3-7D0B-DA23E18A54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7062" y="2887663"/>
                <a:ext cx="98425" cy="204788"/>
              </a:xfrm>
              <a:custGeom>
                <a:avLst/>
                <a:gdLst>
                  <a:gd name="T0" fmla="*/ 39 w 62"/>
                  <a:gd name="T1" fmla="*/ 123 h 129"/>
                  <a:gd name="T2" fmla="*/ 38 w 62"/>
                  <a:gd name="T3" fmla="*/ 115 h 129"/>
                  <a:gd name="T4" fmla="*/ 45 w 62"/>
                  <a:gd name="T5" fmla="*/ 105 h 129"/>
                  <a:gd name="T6" fmla="*/ 48 w 62"/>
                  <a:gd name="T7" fmla="*/ 99 h 129"/>
                  <a:gd name="T8" fmla="*/ 42 w 62"/>
                  <a:gd name="T9" fmla="*/ 92 h 129"/>
                  <a:gd name="T10" fmla="*/ 47 w 62"/>
                  <a:gd name="T11" fmla="*/ 76 h 129"/>
                  <a:gd name="T12" fmla="*/ 40 w 62"/>
                  <a:gd name="T13" fmla="*/ 61 h 129"/>
                  <a:gd name="T14" fmla="*/ 48 w 62"/>
                  <a:gd name="T15" fmla="*/ 59 h 129"/>
                  <a:gd name="T16" fmla="*/ 49 w 62"/>
                  <a:gd name="T17" fmla="*/ 48 h 129"/>
                  <a:gd name="T18" fmla="*/ 53 w 62"/>
                  <a:gd name="T19" fmla="*/ 45 h 129"/>
                  <a:gd name="T20" fmla="*/ 54 w 62"/>
                  <a:gd name="T21" fmla="*/ 27 h 129"/>
                  <a:gd name="T22" fmla="*/ 62 w 62"/>
                  <a:gd name="T23" fmla="*/ 20 h 129"/>
                  <a:gd name="T24" fmla="*/ 58 w 62"/>
                  <a:gd name="T25" fmla="*/ 9 h 129"/>
                  <a:gd name="T26" fmla="*/ 46 w 62"/>
                  <a:gd name="T27" fmla="*/ 8 h 129"/>
                  <a:gd name="T28" fmla="*/ 43 w 62"/>
                  <a:gd name="T29" fmla="*/ 11 h 129"/>
                  <a:gd name="T30" fmla="*/ 31 w 62"/>
                  <a:gd name="T31" fmla="*/ 11 h 129"/>
                  <a:gd name="T32" fmla="*/ 28 w 62"/>
                  <a:gd name="T33" fmla="*/ 0 h 129"/>
                  <a:gd name="T34" fmla="*/ 19 w 62"/>
                  <a:gd name="T35" fmla="*/ 3 h 129"/>
                  <a:gd name="T36" fmla="*/ 13 w 62"/>
                  <a:gd name="T37" fmla="*/ 9 h 129"/>
                  <a:gd name="T38" fmla="*/ 13 w 62"/>
                  <a:gd name="T39" fmla="*/ 17 h 129"/>
                  <a:gd name="T40" fmla="*/ 16 w 62"/>
                  <a:gd name="T41" fmla="*/ 25 h 129"/>
                  <a:gd name="T42" fmla="*/ 16 w 62"/>
                  <a:gd name="T43" fmla="*/ 35 h 129"/>
                  <a:gd name="T44" fmla="*/ 12 w 62"/>
                  <a:gd name="T45" fmla="*/ 49 h 129"/>
                  <a:gd name="T46" fmla="*/ 10 w 62"/>
                  <a:gd name="T47" fmla="*/ 59 h 129"/>
                  <a:gd name="T48" fmla="*/ 2 w 62"/>
                  <a:gd name="T49" fmla="*/ 67 h 129"/>
                  <a:gd name="T50" fmla="*/ 0 w 62"/>
                  <a:gd name="T51" fmla="*/ 83 h 129"/>
                  <a:gd name="T52" fmla="*/ 4 w 62"/>
                  <a:gd name="T53" fmla="*/ 92 h 129"/>
                  <a:gd name="T54" fmla="*/ 13 w 62"/>
                  <a:gd name="T55" fmla="*/ 94 h 129"/>
                  <a:gd name="T56" fmla="*/ 15 w 62"/>
                  <a:gd name="T57" fmla="*/ 109 h 129"/>
                  <a:gd name="T58" fmla="*/ 11 w 62"/>
                  <a:gd name="T59" fmla="*/ 129 h 129"/>
                  <a:gd name="T60" fmla="*/ 21 w 62"/>
                  <a:gd name="T61" fmla="*/ 126 h 129"/>
                  <a:gd name="T62" fmla="*/ 31 w 62"/>
                  <a:gd name="T63" fmla="*/ 129 h 129"/>
                  <a:gd name="T64" fmla="*/ 39 w 62"/>
                  <a:gd name="T65" fmla="*/ 123 h 129"/>
                  <a:gd name="T66" fmla="*/ 39 w 62"/>
                  <a:gd name="T67" fmla="*/ 123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2" h="129">
                    <a:moveTo>
                      <a:pt x="39" y="123"/>
                    </a:moveTo>
                    <a:lnTo>
                      <a:pt x="38" y="115"/>
                    </a:lnTo>
                    <a:lnTo>
                      <a:pt x="45" y="105"/>
                    </a:lnTo>
                    <a:lnTo>
                      <a:pt x="48" y="99"/>
                    </a:lnTo>
                    <a:lnTo>
                      <a:pt x="42" y="92"/>
                    </a:lnTo>
                    <a:lnTo>
                      <a:pt x="47" y="76"/>
                    </a:lnTo>
                    <a:lnTo>
                      <a:pt x="40" y="61"/>
                    </a:lnTo>
                    <a:lnTo>
                      <a:pt x="48" y="59"/>
                    </a:lnTo>
                    <a:lnTo>
                      <a:pt x="49" y="48"/>
                    </a:lnTo>
                    <a:lnTo>
                      <a:pt x="53" y="45"/>
                    </a:lnTo>
                    <a:lnTo>
                      <a:pt x="54" y="27"/>
                    </a:lnTo>
                    <a:lnTo>
                      <a:pt x="62" y="20"/>
                    </a:lnTo>
                    <a:lnTo>
                      <a:pt x="58" y="9"/>
                    </a:lnTo>
                    <a:lnTo>
                      <a:pt x="46" y="8"/>
                    </a:lnTo>
                    <a:lnTo>
                      <a:pt x="43" y="11"/>
                    </a:lnTo>
                    <a:lnTo>
                      <a:pt x="31" y="11"/>
                    </a:lnTo>
                    <a:lnTo>
                      <a:pt x="28" y="0"/>
                    </a:lnTo>
                    <a:lnTo>
                      <a:pt x="19" y="3"/>
                    </a:lnTo>
                    <a:lnTo>
                      <a:pt x="13" y="9"/>
                    </a:lnTo>
                    <a:lnTo>
                      <a:pt x="13" y="17"/>
                    </a:lnTo>
                    <a:lnTo>
                      <a:pt x="16" y="25"/>
                    </a:lnTo>
                    <a:lnTo>
                      <a:pt x="16" y="35"/>
                    </a:lnTo>
                    <a:lnTo>
                      <a:pt x="12" y="49"/>
                    </a:lnTo>
                    <a:lnTo>
                      <a:pt x="10" y="59"/>
                    </a:lnTo>
                    <a:lnTo>
                      <a:pt x="2" y="67"/>
                    </a:lnTo>
                    <a:lnTo>
                      <a:pt x="0" y="83"/>
                    </a:lnTo>
                    <a:lnTo>
                      <a:pt x="4" y="92"/>
                    </a:lnTo>
                    <a:lnTo>
                      <a:pt x="13" y="94"/>
                    </a:lnTo>
                    <a:lnTo>
                      <a:pt x="15" y="109"/>
                    </a:lnTo>
                    <a:lnTo>
                      <a:pt x="11" y="129"/>
                    </a:lnTo>
                    <a:lnTo>
                      <a:pt x="21" y="126"/>
                    </a:lnTo>
                    <a:lnTo>
                      <a:pt x="31" y="129"/>
                    </a:lnTo>
                    <a:lnTo>
                      <a:pt x="39" y="123"/>
                    </a:lnTo>
                    <a:lnTo>
                      <a:pt x="39" y="12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354F58B-D4D6-B59F-5702-4C5FE8FB9F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2412" y="2668588"/>
                <a:ext cx="284162" cy="168275"/>
              </a:xfrm>
              <a:custGeom>
                <a:avLst/>
                <a:gdLst>
                  <a:gd name="T0" fmla="*/ 112 w 179"/>
                  <a:gd name="T1" fmla="*/ 0 h 106"/>
                  <a:gd name="T2" fmla="*/ 104 w 179"/>
                  <a:gd name="T3" fmla="*/ 0 h 106"/>
                  <a:gd name="T4" fmla="*/ 100 w 179"/>
                  <a:gd name="T5" fmla="*/ 6 h 106"/>
                  <a:gd name="T6" fmla="*/ 87 w 179"/>
                  <a:gd name="T7" fmla="*/ 9 h 106"/>
                  <a:gd name="T8" fmla="*/ 81 w 179"/>
                  <a:gd name="T9" fmla="*/ 12 h 106"/>
                  <a:gd name="T10" fmla="*/ 72 w 179"/>
                  <a:gd name="T11" fmla="*/ 6 h 106"/>
                  <a:gd name="T12" fmla="*/ 60 w 179"/>
                  <a:gd name="T13" fmla="*/ 6 h 106"/>
                  <a:gd name="T14" fmla="*/ 48 w 179"/>
                  <a:gd name="T15" fmla="*/ 3 h 106"/>
                  <a:gd name="T16" fmla="*/ 41 w 179"/>
                  <a:gd name="T17" fmla="*/ 9 h 106"/>
                  <a:gd name="T18" fmla="*/ 30 w 179"/>
                  <a:gd name="T19" fmla="*/ 14 h 106"/>
                  <a:gd name="T20" fmla="*/ 23 w 179"/>
                  <a:gd name="T21" fmla="*/ 29 h 106"/>
                  <a:gd name="T22" fmla="*/ 14 w 179"/>
                  <a:gd name="T23" fmla="*/ 45 h 106"/>
                  <a:gd name="T24" fmla="*/ 0 w 179"/>
                  <a:gd name="T25" fmla="*/ 49 h 106"/>
                  <a:gd name="T26" fmla="*/ 10 w 179"/>
                  <a:gd name="T27" fmla="*/ 58 h 106"/>
                  <a:gd name="T28" fmla="*/ 13 w 179"/>
                  <a:gd name="T29" fmla="*/ 66 h 106"/>
                  <a:gd name="T30" fmla="*/ 25 w 179"/>
                  <a:gd name="T31" fmla="*/ 71 h 106"/>
                  <a:gd name="T32" fmla="*/ 28 w 179"/>
                  <a:gd name="T33" fmla="*/ 81 h 106"/>
                  <a:gd name="T34" fmla="*/ 39 w 179"/>
                  <a:gd name="T35" fmla="*/ 87 h 106"/>
                  <a:gd name="T36" fmla="*/ 44 w 179"/>
                  <a:gd name="T37" fmla="*/ 83 h 106"/>
                  <a:gd name="T38" fmla="*/ 50 w 179"/>
                  <a:gd name="T39" fmla="*/ 85 h 106"/>
                  <a:gd name="T40" fmla="*/ 45 w 179"/>
                  <a:gd name="T41" fmla="*/ 89 h 106"/>
                  <a:gd name="T42" fmla="*/ 49 w 179"/>
                  <a:gd name="T43" fmla="*/ 93 h 106"/>
                  <a:gd name="T44" fmla="*/ 56 w 179"/>
                  <a:gd name="T45" fmla="*/ 102 h 106"/>
                  <a:gd name="T46" fmla="*/ 63 w 179"/>
                  <a:gd name="T47" fmla="*/ 100 h 106"/>
                  <a:gd name="T48" fmla="*/ 78 w 179"/>
                  <a:gd name="T49" fmla="*/ 104 h 106"/>
                  <a:gd name="T50" fmla="*/ 106 w 179"/>
                  <a:gd name="T51" fmla="*/ 106 h 106"/>
                  <a:gd name="T52" fmla="*/ 114 w 179"/>
                  <a:gd name="T53" fmla="*/ 99 h 106"/>
                  <a:gd name="T54" fmla="*/ 136 w 179"/>
                  <a:gd name="T55" fmla="*/ 95 h 106"/>
                  <a:gd name="T56" fmla="*/ 151 w 179"/>
                  <a:gd name="T57" fmla="*/ 102 h 106"/>
                  <a:gd name="T58" fmla="*/ 162 w 179"/>
                  <a:gd name="T59" fmla="*/ 105 h 106"/>
                  <a:gd name="T60" fmla="*/ 164 w 179"/>
                  <a:gd name="T61" fmla="*/ 78 h 106"/>
                  <a:gd name="T62" fmla="*/ 169 w 179"/>
                  <a:gd name="T63" fmla="*/ 80 h 106"/>
                  <a:gd name="T64" fmla="*/ 179 w 179"/>
                  <a:gd name="T65" fmla="*/ 74 h 106"/>
                  <a:gd name="T66" fmla="*/ 177 w 179"/>
                  <a:gd name="T67" fmla="*/ 69 h 106"/>
                  <a:gd name="T68" fmla="*/ 168 w 179"/>
                  <a:gd name="T69" fmla="*/ 65 h 106"/>
                  <a:gd name="T70" fmla="*/ 160 w 179"/>
                  <a:gd name="T71" fmla="*/ 69 h 106"/>
                  <a:gd name="T72" fmla="*/ 151 w 179"/>
                  <a:gd name="T73" fmla="*/ 64 h 106"/>
                  <a:gd name="T74" fmla="*/ 146 w 179"/>
                  <a:gd name="T75" fmla="*/ 54 h 106"/>
                  <a:gd name="T76" fmla="*/ 147 w 179"/>
                  <a:gd name="T77" fmla="*/ 43 h 106"/>
                  <a:gd name="T78" fmla="*/ 144 w 179"/>
                  <a:gd name="T79" fmla="*/ 33 h 106"/>
                  <a:gd name="T80" fmla="*/ 132 w 179"/>
                  <a:gd name="T81" fmla="*/ 20 h 106"/>
                  <a:gd name="T82" fmla="*/ 125 w 179"/>
                  <a:gd name="T83" fmla="*/ 10 h 106"/>
                  <a:gd name="T84" fmla="*/ 118 w 179"/>
                  <a:gd name="T85" fmla="*/ 3 h 106"/>
                  <a:gd name="T86" fmla="*/ 112 w 179"/>
                  <a:gd name="T87" fmla="*/ 0 h 106"/>
                  <a:gd name="T88" fmla="*/ 112 w 179"/>
                  <a:gd name="T89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9" h="106">
                    <a:moveTo>
                      <a:pt x="112" y="0"/>
                    </a:moveTo>
                    <a:lnTo>
                      <a:pt x="104" y="0"/>
                    </a:lnTo>
                    <a:lnTo>
                      <a:pt x="100" y="6"/>
                    </a:lnTo>
                    <a:lnTo>
                      <a:pt x="87" y="9"/>
                    </a:lnTo>
                    <a:lnTo>
                      <a:pt x="81" y="12"/>
                    </a:lnTo>
                    <a:lnTo>
                      <a:pt x="72" y="6"/>
                    </a:lnTo>
                    <a:lnTo>
                      <a:pt x="60" y="6"/>
                    </a:lnTo>
                    <a:lnTo>
                      <a:pt x="48" y="3"/>
                    </a:lnTo>
                    <a:lnTo>
                      <a:pt x="41" y="9"/>
                    </a:lnTo>
                    <a:lnTo>
                      <a:pt x="30" y="14"/>
                    </a:lnTo>
                    <a:lnTo>
                      <a:pt x="23" y="29"/>
                    </a:lnTo>
                    <a:lnTo>
                      <a:pt x="14" y="45"/>
                    </a:lnTo>
                    <a:lnTo>
                      <a:pt x="0" y="49"/>
                    </a:lnTo>
                    <a:lnTo>
                      <a:pt x="10" y="58"/>
                    </a:lnTo>
                    <a:lnTo>
                      <a:pt x="13" y="66"/>
                    </a:lnTo>
                    <a:lnTo>
                      <a:pt x="25" y="71"/>
                    </a:lnTo>
                    <a:lnTo>
                      <a:pt x="28" y="81"/>
                    </a:lnTo>
                    <a:lnTo>
                      <a:pt x="39" y="87"/>
                    </a:lnTo>
                    <a:lnTo>
                      <a:pt x="44" y="83"/>
                    </a:lnTo>
                    <a:lnTo>
                      <a:pt x="50" y="85"/>
                    </a:lnTo>
                    <a:lnTo>
                      <a:pt x="45" y="89"/>
                    </a:lnTo>
                    <a:lnTo>
                      <a:pt x="49" y="93"/>
                    </a:lnTo>
                    <a:lnTo>
                      <a:pt x="56" y="102"/>
                    </a:lnTo>
                    <a:lnTo>
                      <a:pt x="63" y="100"/>
                    </a:lnTo>
                    <a:lnTo>
                      <a:pt x="78" y="104"/>
                    </a:lnTo>
                    <a:lnTo>
                      <a:pt x="106" y="106"/>
                    </a:lnTo>
                    <a:lnTo>
                      <a:pt x="114" y="99"/>
                    </a:lnTo>
                    <a:lnTo>
                      <a:pt x="136" y="95"/>
                    </a:lnTo>
                    <a:lnTo>
                      <a:pt x="151" y="102"/>
                    </a:lnTo>
                    <a:lnTo>
                      <a:pt x="162" y="105"/>
                    </a:lnTo>
                    <a:lnTo>
                      <a:pt x="164" y="78"/>
                    </a:lnTo>
                    <a:lnTo>
                      <a:pt x="169" y="80"/>
                    </a:lnTo>
                    <a:lnTo>
                      <a:pt x="179" y="74"/>
                    </a:lnTo>
                    <a:lnTo>
                      <a:pt x="177" y="69"/>
                    </a:lnTo>
                    <a:lnTo>
                      <a:pt x="168" y="65"/>
                    </a:lnTo>
                    <a:lnTo>
                      <a:pt x="160" y="69"/>
                    </a:lnTo>
                    <a:lnTo>
                      <a:pt x="151" y="64"/>
                    </a:lnTo>
                    <a:lnTo>
                      <a:pt x="146" y="54"/>
                    </a:lnTo>
                    <a:lnTo>
                      <a:pt x="147" y="43"/>
                    </a:lnTo>
                    <a:lnTo>
                      <a:pt x="144" y="33"/>
                    </a:lnTo>
                    <a:lnTo>
                      <a:pt x="132" y="20"/>
                    </a:lnTo>
                    <a:lnTo>
                      <a:pt x="125" y="10"/>
                    </a:lnTo>
                    <a:lnTo>
                      <a:pt x="118" y="3"/>
                    </a:lnTo>
                    <a:lnTo>
                      <a:pt x="112" y="0"/>
                    </a:lnTo>
                    <a:lnTo>
                      <a:pt x="11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02F7345-3156-069D-2EEF-660805A3DD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9550" y="2744788"/>
                <a:ext cx="134937" cy="144463"/>
              </a:xfrm>
              <a:custGeom>
                <a:avLst/>
                <a:gdLst>
                  <a:gd name="T0" fmla="*/ 52 w 85"/>
                  <a:gd name="T1" fmla="*/ 23 h 91"/>
                  <a:gd name="T2" fmla="*/ 40 w 85"/>
                  <a:gd name="T3" fmla="*/ 18 h 91"/>
                  <a:gd name="T4" fmla="*/ 37 w 85"/>
                  <a:gd name="T5" fmla="*/ 10 h 91"/>
                  <a:gd name="T6" fmla="*/ 27 w 85"/>
                  <a:gd name="T7" fmla="*/ 1 h 91"/>
                  <a:gd name="T8" fmla="*/ 14 w 85"/>
                  <a:gd name="T9" fmla="*/ 0 h 91"/>
                  <a:gd name="T10" fmla="*/ 0 w 85"/>
                  <a:gd name="T11" fmla="*/ 7 h 91"/>
                  <a:gd name="T12" fmla="*/ 0 w 85"/>
                  <a:gd name="T13" fmla="*/ 7 h 91"/>
                  <a:gd name="T14" fmla="*/ 6 w 85"/>
                  <a:gd name="T15" fmla="*/ 15 h 91"/>
                  <a:gd name="T16" fmla="*/ 13 w 85"/>
                  <a:gd name="T17" fmla="*/ 23 h 91"/>
                  <a:gd name="T18" fmla="*/ 6 w 85"/>
                  <a:gd name="T19" fmla="*/ 31 h 91"/>
                  <a:gd name="T20" fmla="*/ 6 w 85"/>
                  <a:gd name="T21" fmla="*/ 31 h 91"/>
                  <a:gd name="T22" fmla="*/ 13 w 85"/>
                  <a:gd name="T23" fmla="*/ 31 h 91"/>
                  <a:gd name="T24" fmla="*/ 9 w 85"/>
                  <a:gd name="T25" fmla="*/ 41 h 91"/>
                  <a:gd name="T26" fmla="*/ 19 w 85"/>
                  <a:gd name="T27" fmla="*/ 50 h 91"/>
                  <a:gd name="T28" fmla="*/ 17 w 85"/>
                  <a:gd name="T29" fmla="*/ 60 h 91"/>
                  <a:gd name="T30" fmla="*/ 13 w 85"/>
                  <a:gd name="T31" fmla="*/ 62 h 91"/>
                  <a:gd name="T32" fmla="*/ 18 w 85"/>
                  <a:gd name="T33" fmla="*/ 65 h 91"/>
                  <a:gd name="T34" fmla="*/ 21 w 85"/>
                  <a:gd name="T35" fmla="*/ 68 h 91"/>
                  <a:gd name="T36" fmla="*/ 28 w 85"/>
                  <a:gd name="T37" fmla="*/ 71 h 91"/>
                  <a:gd name="T38" fmla="*/ 36 w 85"/>
                  <a:gd name="T39" fmla="*/ 76 h 91"/>
                  <a:gd name="T40" fmla="*/ 34 w 85"/>
                  <a:gd name="T41" fmla="*/ 78 h 91"/>
                  <a:gd name="T42" fmla="*/ 39 w 85"/>
                  <a:gd name="T43" fmla="*/ 76 h 91"/>
                  <a:gd name="T44" fmla="*/ 41 w 85"/>
                  <a:gd name="T45" fmla="*/ 68 h 91"/>
                  <a:gd name="T46" fmla="*/ 43 w 85"/>
                  <a:gd name="T47" fmla="*/ 67 h 91"/>
                  <a:gd name="T48" fmla="*/ 47 w 85"/>
                  <a:gd name="T49" fmla="*/ 70 h 91"/>
                  <a:gd name="T50" fmla="*/ 51 w 85"/>
                  <a:gd name="T51" fmla="*/ 72 h 91"/>
                  <a:gd name="T52" fmla="*/ 54 w 85"/>
                  <a:gd name="T53" fmla="*/ 76 h 91"/>
                  <a:gd name="T54" fmla="*/ 56 w 85"/>
                  <a:gd name="T55" fmla="*/ 77 h 91"/>
                  <a:gd name="T56" fmla="*/ 60 w 85"/>
                  <a:gd name="T57" fmla="*/ 80 h 91"/>
                  <a:gd name="T58" fmla="*/ 64 w 85"/>
                  <a:gd name="T59" fmla="*/ 80 h 91"/>
                  <a:gd name="T60" fmla="*/ 62 w 85"/>
                  <a:gd name="T61" fmla="*/ 86 h 91"/>
                  <a:gd name="T62" fmla="*/ 60 w 85"/>
                  <a:gd name="T63" fmla="*/ 89 h 91"/>
                  <a:gd name="T64" fmla="*/ 60 w 85"/>
                  <a:gd name="T65" fmla="*/ 91 h 91"/>
                  <a:gd name="T66" fmla="*/ 67 w 85"/>
                  <a:gd name="T67" fmla="*/ 90 h 91"/>
                  <a:gd name="T68" fmla="*/ 76 w 85"/>
                  <a:gd name="T69" fmla="*/ 89 h 91"/>
                  <a:gd name="T70" fmla="*/ 79 w 85"/>
                  <a:gd name="T71" fmla="*/ 86 h 91"/>
                  <a:gd name="T72" fmla="*/ 76 w 85"/>
                  <a:gd name="T73" fmla="*/ 83 h 91"/>
                  <a:gd name="T74" fmla="*/ 79 w 85"/>
                  <a:gd name="T75" fmla="*/ 76 h 91"/>
                  <a:gd name="T76" fmla="*/ 85 w 85"/>
                  <a:gd name="T77" fmla="*/ 68 h 91"/>
                  <a:gd name="T78" fmla="*/ 75 w 85"/>
                  <a:gd name="T79" fmla="*/ 59 h 91"/>
                  <a:gd name="T80" fmla="*/ 72 w 85"/>
                  <a:gd name="T81" fmla="*/ 51 h 91"/>
                  <a:gd name="T82" fmla="*/ 76 w 85"/>
                  <a:gd name="T83" fmla="*/ 45 h 91"/>
                  <a:gd name="T84" fmla="*/ 72 w 85"/>
                  <a:gd name="T85" fmla="*/ 41 h 91"/>
                  <a:gd name="T86" fmla="*/ 77 w 85"/>
                  <a:gd name="T87" fmla="*/ 37 h 91"/>
                  <a:gd name="T88" fmla="*/ 71 w 85"/>
                  <a:gd name="T89" fmla="*/ 35 h 91"/>
                  <a:gd name="T90" fmla="*/ 66 w 85"/>
                  <a:gd name="T91" fmla="*/ 39 h 91"/>
                  <a:gd name="T92" fmla="*/ 55 w 85"/>
                  <a:gd name="T93" fmla="*/ 33 h 91"/>
                  <a:gd name="T94" fmla="*/ 52 w 85"/>
                  <a:gd name="T95" fmla="*/ 23 h 91"/>
                  <a:gd name="T96" fmla="*/ 52 w 85"/>
                  <a:gd name="T97" fmla="*/ 23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5" h="91">
                    <a:moveTo>
                      <a:pt x="52" y="23"/>
                    </a:moveTo>
                    <a:lnTo>
                      <a:pt x="40" y="18"/>
                    </a:lnTo>
                    <a:lnTo>
                      <a:pt x="37" y="10"/>
                    </a:lnTo>
                    <a:lnTo>
                      <a:pt x="27" y="1"/>
                    </a:lnTo>
                    <a:lnTo>
                      <a:pt x="14" y="0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6" y="15"/>
                    </a:lnTo>
                    <a:lnTo>
                      <a:pt x="13" y="23"/>
                    </a:lnTo>
                    <a:lnTo>
                      <a:pt x="6" y="31"/>
                    </a:lnTo>
                    <a:lnTo>
                      <a:pt x="6" y="31"/>
                    </a:lnTo>
                    <a:lnTo>
                      <a:pt x="13" y="31"/>
                    </a:lnTo>
                    <a:lnTo>
                      <a:pt x="9" y="41"/>
                    </a:lnTo>
                    <a:lnTo>
                      <a:pt x="19" y="50"/>
                    </a:lnTo>
                    <a:lnTo>
                      <a:pt x="17" y="60"/>
                    </a:lnTo>
                    <a:lnTo>
                      <a:pt x="13" y="62"/>
                    </a:lnTo>
                    <a:lnTo>
                      <a:pt x="18" y="65"/>
                    </a:lnTo>
                    <a:lnTo>
                      <a:pt x="21" y="68"/>
                    </a:lnTo>
                    <a:lnTo>
                      <a:pt x="28" y="71"/>
                    </a:lnTo>
                    <a:lnTo>
                      <a:pt x="36" y="76"/>
                    </a:lnTo>
                    <a:lnTo>
                      <a:pt x="34" y="78"/>
                    </a:lnTo>
                    <a:lnTo>
                      <a:pt x="39" y="76"/>
                    </a:lnTo>
                    <a:lnTo>
                      <a:pt x="41" y="68"/>
                    </a:lnTo>
                    <a:lnTo>
                      <a:pt x="43" y="67"/>
                    </a:lnTo>
                    <a:lnTo>
                      <a:pt x="47" y="70"/>
                    </a:lnTo>
                    <a:lnTo>
                      <a:pt x="51" y="72"/>
                    </a:lnTo>
                    <a:lnTo>
                      <a:pt x="54" y="76"/>
                    </a:lnTo>
                    <a:lnTo>
                      <a:pt x="56" y="77"/>
                    </a:lnTo>
                    <a:lnTo>
                      <a:pt x="60" y="80"/>
                    </a:lnTo>
                    <a:lnTo>
                      <a:pt x="64" y="80"/>
                    </a:lnTo>
                    <a:lnTo>
                      <a:pt x="62" y="86"/>
                    </a:lnTo>
                    <a:lnTo>
                      <a:pt x="60" y="89"/>
                    </a:lnTo>
                    <a:lnTo>
                      <a:pt x="60" y="91"/>
                    </a:lnTo>
                    <a:lnTo>
                      <a:pt x="67" y="90"/>
                    </a:lnTo>
                    <a:lnTo>
                      <a:pt x="76" y="89"/>
                    </a:lnTo>
                    <a:lnTo>
                      <a:pt x="79" y="86"/>
                    </a:lnTo>
                    <a:lnTo>
                      <a:pt x="76" y="83"/>
                    </a:lnTo>
                    <a:lnTo>
                      <a:pt x="79" y="76"/>
                    </a:lnTo>
                    <a:lnTo>
                      <a:pt x="85" y="68"/>
                    </a:lnTo>
                    <a:lnTo>
                      <a:pt x="75" y="59"/>
                    </a:lnTo>
                    <a:lnTo>
                      <a:pt x="72" y="51"/>
                    </a:lnTo>
                    <a:lnTo>
                      <a:pt x="76" y="45"/>
                    </a:lnTo>
                    <a:lnTo>
                      <a:pt x="72" y="41"/>
                    </a:lnTo>
                    <a:lnTo>
                      <a:pt x="77" y="37"/>
                    </a:lnTo>
                    <a:lnTo>
                      <a:pt x="71" y="35"/>
                    </a:lnTo>
                    <a:lnTo>
                      <a:pt x="66" y="39"/>
                    </a:lnTo>
                    <a:lnTo>
                      <a:pt x="55" y="33"/>
                    </a:lnTo>
                    <a:lnTo>
                      <a:pt x="52" y="23"/>
                    </a:lnTo>
                    <a:lnTo>
                      <a:pt x="52" y="2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877D3CA-3CBA-73C3-49EE-FBFE37FD25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94462" y="2620963"/>
                <a:ext cx="163512" cy="66675"/>
              </a:xfrm>
              <a:custGeom>
                <a:avLst/>
                <a:gdLst>
                  <a:gd name="T0" fmla="*/ 103 w 103"/>
                  <a:gd name="T1" fmla="*/ 11 h 42"/>
                  <a:gd name="T2" fmla="*/ 84 w 103"/>
                  <a:gd name="T3" fmla="*/ 2 h 42"/>
                  <a:gd name="T4" fmla="*/ 71 w 103"/>
                  <a:gd name="T5" fmla="*/ 5 h 42"/>
                  <a:gd name="T6" fmla="*/ 63 w 103"/>
                  <a:gd name="T7" fmla="*/ 2 h 42"/>
                  <a:gd name="T8" fmla="*/ 53 w 103"/>
                  <a:gd name="T9" fmla="*/ 7 h 42"/>
                  <a:gd name="T10" fmla="*/ 42 w 103"/>
                  <a:gd name="T11" fmla="*/ 0 h 42"/>
                  <a:gd name="T12" fmla="*/ 35 w 103"/>
                  <a:gd name="T13" fmla="*/ 2 h 42"/>
                  <a:gd name="T14" fmla="*/ 34 w 103"/>
                  <a:gd name="T15" fmla="*/ 2 h 42"/>
                  <a:gd name="T16" fmla="*/ 28 w 103"/>
                  <a:gd name="T17" fmla="*/ 2 h 42"/>
                  <a:gd name="T18" fmla="*/ 26 w 103"/>
                  <a:gd name="T19" fmla="*/ 5 h 42"/>
                  <a:gd name="T20" fmla="*/ 22 w 103"/>
                  <a:gd name="T21" fmla="*/ 6 h 42"/>
                  <a:gd name="T22" fmla="*/ 21 w 103"/>
                  <a:gd name="T23" fmla="*/ 12 h 42"/>
                  <a:gd name="T24" fmla="*/ 18 w 103"/>
                  <a:gd name="T25" fmla="*/ 13 h 42"/>
                  <a:gd name="T26" fmla="*/ 17 w 103"/>
                  <a:gd name="T27" fmla="*/ 15 h 42"/>
                  <a:gd name="T28" fmla="*/ 12 w 103"/>
                  <a:gd name="T29" fmla="*/ 17 h 42"/>
                  <a:gd name="T30" fmla="*/ 3 w 103"/>
                  <a:gd name="T31" fmla="*/ 16 h 42"/>
                  <a:gd name="T32" fmla="*/ 1 w 103"/>
                  <a:gd name="T33" fmla="*/ 22 h 42"/>
                  <a:gd name="T34" fmla="*/ 0 w 103"/>
                  <a:gd name="T35" fmla="*/ 25 h 42"/>
                  <a:gd name="T36" fmla="*/ 2 w 103"/>
                  <a:gd name="T37" fmla="*/ 33 h 42"/>
                  <a:gd name="T38" fmla="*/ 12 w 103"/>
                  <a:gd name="T39" fmla="*/ 39 h 42"/>
                  <a:gd name="T40" fmla="*/ 19 w 103"/>
                  <a:gd name="T41" fmla="*/ 42 h 42"/>
                  <a:gd name="T42" fmla="*/ 35 w 103"/>
                  <a:gd name="T43" fmla="*/ 39 h 42"/>
                  <a:gd name="T44" fmla="*/ 36 w 103"/>
                  <a:gd name="T45" fmla="*/ 34 h 42"/>
                  <a:gd name="T46" fmla="*/ 43 w 103"/>
                  <a:gd name="T47" fmla="*/ 33 h 42"/>
                  <a:gd name="T48" fmla="*/ 52 w 103"/>
                  <a:gd name="T49" fmla="*/ 30 h 42"/>
                  <a:gd name="T50" fmla="*/ 54 w 103"/>
                  <a:gd name="T51" fmla="*/ 31 h 42"/>
                  <a:gd name="T52" fmla="*/ 62 w 103"/>
                  <a:gd name="T53" fmla="*/ 29 h 42"/>
                  <a:gd name="T54" fmla="*/ 66 w 103"/>
                  <a:gd name="T55" fmla="*/ 23 h 42"/>
                  <a:gd name="T56" fmla="*/ 71 w 103"/>
                  <a:gd name="T57" fmla="*/ 21 h 42"/>
                  <a:gd name="T58" fmla="*/ 92 w 103"/>
                  <a:gd name="T59" fmla="*/ 29 h 42"/>
                  <a:gd name="T60" fmla="*/ 96 w 103"/>
                  <a:gd name="T61" fmla="*/ 26 h 42"/>
                  <a:gd name="T62" fmla="*/ 98 w 103"/>
                  <a:gd name="T63" fmla="*/ 16 h 42"/>
                  <a:gd name="T64" fmla="*/ 103 w 103"/>
                  <a:gd name="T65" fmla="*/ 11 h 42"/>
                  <a:gd name="T66" fmla="*/ 103 w 103"/>
                  <a:gd name="T67" fmla="*/ 1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3" h="42">
                    <a:moveTo>
                      <a:pt x="103" y="11"/>
                    </a:moveTo>
                    <a:lnTo>
                      <a:pt x="84" y="2"/>
                    </a:lnTo>
                    <a:lnTo>
                      <a:pt x="71" y="5"/>
                    </a:lnTo>
                    <a:lnTo>
                      <a:pt x="63" y="2"/>
                    </a:lnTo>
                    <a:lnTo>
                      <a:pt x="53" y="7"/>
                    </a:lnTo>
                    <a:lnTo>
                      <a:pt x="42" y="0"/>
                    </a:lnTo>
                    <a:lnTo>
                      <a:pt x="35" y="2"/>
                    </a:lnTo>
                    <a:lnTo>
                      <a:pt x="34" y="2"/>
                    </a:lnTo>
                    <a:lnTo>
                      <a:pt x="28" y="2"/>
                    </a:lnTo>
                    <a:lnTo>
                      <a:pt x="26" y="5"/>
                    </a:lnTo>
                    <a:lnTo>
                      <a:pt x="22" y="6"/>
                    </a:lnTo>
                    <a:lnTo>
                      <a:pt x="21" y="12"/>
                    </a:lnTo>
                    <a:lnTo>
                      <a:pt x="18" y="13"/>
                    </a:lnTo>
                    <a:lnTo>
                      <a:pt x="17" y="15"/>
                    </a:lnTo>
                    <a:lnTo>
                      <a:pt x="12" y="17"/>
                    </a:lnTo>
                    <a:lnTo>
                      <a:pt x="3" y="16"/>
                    </a:lnTo>
                    <a:lnTo>
                      <a:pt x="1" y="22"/>
                    </a:lnTo>
                    <a:lnTo>
                      <a:pt x="0" y="25"/>
                    </a:lnTo>
                    <a:lnTo>
                      <a:pt x="2" y="33"/>
                    </a:lnTo>
                    <a:lnTo>
                      <a:pt x="12" y="39"/>
                    </a:lnTo>
                    <a:lnTo>
                      <a:pt x="19" y="42"/>
                    </a:lnTo>
                    <a:lnTo>
                      <a:pt x="35" y="39"/>
                    </a:lnTo>
                    <a:lnTo>
                      <a:pt x="36" y="34"/>
                    </a:lnTo>
                    <a:lnTo>
                      <a:pt x="43" y="33"/>
                    </a:lnTo>
                    <a:lnTo>
                      <a:pt x="52" y="30"/>
                    </a:lnTo>
                    <a:lnTo>
                      <a:pt x="54" y="31"/>
                    </a:lnTo>
                    <a:lnTo>
                      <a:pt x="62" y="29"/>
                    </a:lnTo>
                    <a:lnTo>
                      <a:pt x="66" y="23"/>
                    </a:lnTo>
                    <a:lnTo>
                      <a:pt x="71" y="21"/>
                    </a:lnTo>
                    <a:lnTo>
                      <a:pt x="92" y="29"/>
                    </a:lnTo>
                    <a:lnTo>
                      <a:pt x="96" y="26"/>
                    </a:lnTo>
                    <a:lnTo>
                      <a:pt x="98" y="16"/>
                    </a:lnTo>
                    <a:lnTo>
                      <a:pt x="103" y="11"/>
                    </a:lnTo>
                    <a:lnTo>
                      <a:pt x="103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A336D0E-855E-FB98-E507-D9230BA196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7150" y="2719388"/>
                <a:ext cx="84137" cy="52388"/>
              </a:xfrm>
              <a:custGeom>
                <a:avLst/>
                <a:gdLst>
                  <a:gd name="T0" fmla="*/ 53 w 53"/>
                  <a:gd name="T1" fmla="*/ 9 h 33"/>
                  <a:gd name="T2" fmla="*/ 49 w 53"/>
                  <a:gd name="T3" fmla="*/ 1 h 33"/>
                  <a:gd name="T4" fmla="*/ 46 w 53"/>
                  <a:gd name="T5" fmla="*/ 0 h 33"/>
                  <a:gd name="T6" fmla="*/ 42 w 53"/>
                  <a:gd name="T7" fmla="*/ 5 h 33"/>
                  <a:gd name="T8" fmla="*/ 26 w 53"/>
                  <a:gd name="T9" fmla="*/ 5 h 33"/>
                  <a:gd name="T10" fmla="*/ 17 w 53"/>
                  <a:gd name="T11" fmla="*/ 10 h 33"/>
                  <a:gd name="T12" fmla="*/ 1 w 53"/>
                  <a:gd name="T13" fmla="*/ 9 h 33"/>
                  <a:gd name="T14" fmla="*/ 0 w 53"/>
                  <a:gd name="T15" fmla="*/ 20 h 33"/>
                  <a:gd name="T16" fmla="*/ 6 w 53"/>
                  <a:gd name="T17" fmla="*/ 30 h 33"/>
                  <a:gd name="T18" fmla="*/ 1 w 53"/>
                  <a:gd name="T19" fmla="*/ 32 h 33"/>
                  <a:gd name="T20" fmla="*/ 14 w 53"/>
                  <a:gd name="T21" fmla="*/ 33 h 33"/>
                  <a:gd name="T22" fmla="*/ 18 w 53"/>
                  <a:gd name="T23" fmla="*/ 29 h 33"/>
                  <a:gd name="T24" fmla="*/ 25 w 53"/>
                  <a:gd name="T25" fmla="*/ 33 h 33"/>
                  <a:gd name="T26" fmla="*/ 32 w 53"/>
                  <a:gd name="T27" fmla="*/ 33 h 33"/>
                  <a:gd name="T28" fmla="*/ 31 w 53"/>
                  <a:gd name="T29" fmla="*/ 26 h 33"/>
                  <a:gd name="T30" fmla="*/ 38 w 53"/>
                  <a:gd name="T31" fmla="*/ 24 h 33"/>
                  <a:gd name="T32" fmla="*/ 39 w 53"/>
                  <a:gd name="T33" fmla="*/ 15 h 33"/>
                  <a:gd name="T34" fmla="*/ 53 w 53"/>
                  <a:gd name="T35" fmla="*/ 9 h 33"/>
                  <a:gd name="T36" fmla="*/ 53 w 53"/>
                  <a:gd name="T37" fmla="*/ 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" h="33">
                    <a:moveTo>
                      <a:pt x="53" y="9"/>
                    </a:moveTo>
                    <a:lnTo>
                      <a:pt x="49" y="1"/>
                    </a:lnTo>
                    <a:lnTo>
                      <a:pt x="46" y="0"/>
                    </a:lnTo>
                    <a:lnTo>
                      <a:pt x="42" y="5"/>
                    </a:lnTo>
                    <a:lnTo>
                      <a:pt x="26" y="5"/>
                    </a:lnTo>
                    <a:lnTo>
                      <a:pt x="17" y="10"/>
                    </a:lnTo>
                    <a:lnTo>
                      <a:pt x="1" y="9"/>
                    </a:lnTo>
                    <a:lnTo>
                      <a:pt x="0" y="20"/>
                    </a:lnTo>
                    <a:lnTo>
                      <a:pt x="6" y="30"/>
                    </a:lnTo>
                    <a:lnTo>
                      <a:pt x="1" y="32"/>
                    </a:lnTo>
                    <a:lnTo>
                      <a:pt x="14" y="33"/>
                    </a:lnTo>
                    <a:lnTo>
                      <a:pt x="18" y="29"/>
                    </a:lnTo>
                    <a:lnTo>
                      <a:pt x="25" y="33"/>
                    </a:lnTo>
                    <a:lnTo>
                      <a:pt x="32" y="33"/>
                    </a:lnTo>
                    <a:lnTo>
                      <a:pt x="31" y="26"/>
                    </a:lnTo>
                    <a:lnTo>
                      <a:pt x="38" y="24"/>
                    </a:lnTo>
                    <a:lnTo>
                      <a:pt x="39" y="15"/>
                    </a:lnTo>
                    <a:lnTo>
                      <a:pt x="53" y="9"/>
                    </a:lnTo>
                    <a:lnTo>
                      <a:pt x="53" y="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D6DF8AF-8ED7-EA9F-23BE-097D939789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7612" y="1944688"/>
                <a:ext cx="303212" cy="466725"/>
              </a:xfrm>
              <a:custGeom>
                <a:avLst/>
                <a:gdLst>
                  <a:gd name="T0" fmla="*/ 191 w 191"/>
                  <a:gd name="T1" fmla="*/ 63 h 294"/>
                  <a:gd name="T2" fmla="*/ 183 w 191"/>
                  <a:gd name="T3" fmla="*/ 56 h 294"/>
                  <a:gd name="T4" fmla="*/ 177 w 191"/>
                  <a:gd name="T5" fmla="*/ 24 h 294"/>
                  <a:gd name="T6" fmla="*/ 150 w 191"/>
                  <a:gd name="T7" fmla="*/ 10 h 294"/>
                  <a:gd name="T8" fmla="*/ 128 w 191"/>
                  <a:gd name="T9" fmla="*/ 0 h 294"/>
                  <a:gd name="T10" fmla="*/ 119 w 191"/>
                  <a:gd name="T11" fmla="*/ 2 h 294"/>
                  <a:gd name="T12" fmla="*/ 119 w 191"/>
                  <a:gd name="T13" fmla="*/ 15 h 294"/>
                  <a:gd name="T14" fmla="*/ 89 w 191"/>
                  <a:gd name="T15" fmla="*/ 11 h 294"/>
                  <a:gd name="T16" fmla="*/ 87 w 191"/>
                  <a:gd name="T17" fmla="*/ 22 h 294"/>
                  <a:gd name="T18" fmla="*/ 72 w 191"/>
                  <a:gd name="T19" fmla="*/ 22 h 294"/>
                  <a:gd name="T20" fmla="*/ 64 w 191"/>
                  <a:gd name="T21" fmla="*/ 37 h 294"/>
                  <a:gd name="T22" fmla="*/ 52 w 191"/>
                  <a:gd name="T23" fmla="*/ 60 h 294"/>
                  <a:gd name="T24" fmla="*/ 30 w 191"/>
                  <a:gd name="T25" fmla="*/ 90 h 294"/>
                  <a:gd name="T26" fmla="*/ 37 w 191"/>
                  <a:gd name="T27" fmla="*/ 96 h 294"/>
                  <a:gd name="T28" fmla="*/ 32 w 191"/>
                  <a:gd name="T29" fmla="*/ 104 h 294"/>
                  <a:gd name="T30" fmla="*/ 16 w 191"/>
                  <a:gd name="T31" fmla="*/ 104 h 294"/>
                  <a:gd name="T32" fmla="*/ 7 w 191"/>
                  <a:gd name="T33" fmla="*/ 124 h 294"/>
                  <a:gd name="T34" fmla="*/ 10 w 191"/>
                  <a:gd name="T35" fmla="*/ 152 h 294"/>
                  <a:gd name="T36" fmla="*/ 23 w 191"/>
                  <a:gd name="T37" fmla="*/ 163 h 294"/>
                  <a:gd name="T38" fmla="*/ 19 w 191"/>
                  <a:gd name="T39" fmla="*/ 189 h 294"/>
                  <a:gd name="T40" fmla="*/ 7 w 191"/>
                  <a:gd name="T41" fmla="*/ 203 h 294"/>
                  <a:gd name="T42" fmla="*/ 0 w 191"/>
                  <a:gd name="T43" fmla="*/ 217 h 294"/>
                  <a:gd name="T44" fmla="*/ 16 w 191"/>
                  <a:gd name="T45" fmla="*/ 247 h 294"/>
                  <a:gd name="T46" fmla="*/ 32 w 191"/>
                  <a:gd name="T47" fmla="*/ 273 h 294"/>
                  <a:gd name="T48" fmla="*/ 39 w 191"/>
                  <a:gd name="T49" fmla="*/ 294 h 294"/>
                  <a:gd name="T50" fmla="*/ 59 w 191"/>
                  <a:gd name="T51" fmla="*/ 293 h 294"/>
                  <a:gd name="T52" fmla="*/ 67 w 191"/>
                  <a:gd name="T53" fmla="*/ 275 h 294"/>
                  <a:gd name="T54" fmla="*/ 89 w 191"/>
                  <a:gd name="T55" fmla="*/ 277 h 294"/>
                  <a:gd name="T56" fmla="*/ 96 w 191"/>
                  <a:gd name="T57" fmla="*/ 257 h 294"/>
                  <a:gd name="T58" fmla="*/ 98 w 191"/>
                  <a:gd name="T59" fmla="*/ 219 h 294"/>
                  <a:gd name="T60" fmla="*/ 116 w 191"/>
                  <a:gd name="T61" fmla="*/ 215 h 294"/>
                  <a:gd name="T62" fmla="*/ 128 w 191"/>
                  <a:gd name="T63" fmla="*/ 189 h 294"/>
                  <a:gd name="T64" fmla="*/ 110 w 191"/>
                  <a:gd name="T65" fmla="*/ 177 h 294"/>
                  <a:gd name="T66" fmla="*/ 96 w 191"/>
                  <a:gd name="T67" fmla="*/ 162 h 294"/>
                  <a:gd name="T68" fmla="*/ 105 w 191"/>
                  <a:gd name="T69" fmla="*/ 132 h 294"/>
                  <a:gd name="T70" fmla="*/ 134 w 191"/>
                  <a:gd name="T71" fmla="*/ 114 h 294"/>
                  <a:gd name="T72" fmla="*/ 156 w 191"/>
                  <a:gd name="T73" fmla="*/ 97 h 294"/>
                  <a:gd name="T74" fmla="*/ 151 w 191"/>
                  <a:gd name="T75" fmla="*/ 84 h 294"/>
                  <a:gd name="T76" fmla="*/ 164 w 191"/>
                  <a:gd name="T77" fmla="*/ 69 h 294"/>
                  <a:gd name="T78" fmla="*/ 191 w 191"/>
                  <a:gd name="T79" fmla="*/ 63 h 294"/>
                  <a:gd name="T80" fmla="*/ 191 w 191"/>
                  <a:gd name="T81" fmla="*/ 63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1" h="294">
                    <a:moveTo>
                      <a:pt x="191" y="63"/>
                    </a:moveTo>
                    <a:lnTo>
                      <a:pt x="183" y="56"/>
                    </a:lnTo>
                    <a:lnTo>
                      <a:pt x="177" y="24"/>
                    </a:lnTo>
                    <a:lnTo>
                      <a:pt x="150" y="10"/>
                    </a:lnTo>
                    <a:lnTo>
                      <a:pt x="128" y="0"/>
                    </a:lnTo>
                    <a:lnTo>
                      <a:pt x="119" y="2"/>
                    </a:lnTo>
                    <a:lnTo>
                      <a:pt x="119" y="15"/>
                    </a:lnTo>
                    <a:lnTo>
                      <a:pt x="89" y="11"/>
                    </a:lnTo>
                    <a:lnTo>
                      <a:pt x="87" y="22"/>
                    </a:lnTo>
                    <a:lnTo>
                      <a:pt x="72" y="22"/>
                    </a:lnTo>
                    <a:lnTo>
                      <a:pt x="64" y="37"/>
                    </a:lnTo>
                    <a:lnTo>
                      <a:pt x="52" y="60"/>
                    </a:lnTo>
                    <a:lnTo>
                      <a:pt x="30" y="90"/>
                    </a:lnTo>
                    <a:lnTo>
                      <a:pt x="37" y="96"/>
                    </a:lnTo>
                    <a:lnTo>
                      <a:pt x="32" y="104"/>
                    </a:lnTo>
                    <a:lnTo>
                      <a:pt x="16" y="104"/>
                    </a:lnTo>
                    <a:lnTo>
                      <a:pt x="7" y="124"/>
                    </a:lnTo>
                    <a:lnTo>
                      <a:pt x="10" y="152"/>
                    </a:lnTo>
                    <a:lnTo>
                      <a:pt x="23" y="163"/>
                    </a:lnTo>
                    <a:lnTo>
                      <a:pt x="19" y="189"/>
                    </a:lnTo>
                    <a:lnTo>
                      <a:pt x="7" y="203"/>
                    </a:lnTo>
                    <a:lnTo>
                      <a:pt x="0" y="217"/>
                    </a:lnTo>
                    <a:lnTo>
                      <a:pt x="16" y="247"/>
                    </a:lnTo>
                    <a:lnTo>
                      <a:pt x="32" y="273"/>
                    </a:lnTo>
                    <a:lnTo>
                      <a:pt x="39" y="294"/>
                    </a:lnTo>
                    <a:lnTo>
                      <a:pt x="59" y="293"/>
                    </a:lnTo>
                    <a:lnTo>
                      <a:pt x="67" y="275"/>
                    </a:lnTo>
                    <a:lnTo>
                      <a:pt x="89" y="277"/>
                    </a:lnTo>
                    <a:lnTo>
                      <a:pt x="96" y="257"/>
                    </a:lnTo>
                    <a:lnTo>
                      <a:pt x="98" y="219"/>
                    </a:lnTo>
                    <a:lnTo>
                      <a:pt x="116" y="215"/>
                    </a:lnTo>
                    <a:lnTo>
                      <a:pt x="128" y="189"/>
                    </a:lnTo>
                    <a:lnTo>
                      <a:pt x="110" y="177"/>
                    </a:lnTo>
                    <a:lnTo>
                      <a:pt x="96" y="162"/>
                    </a:lnTo>
                    <a:lnTo>
                      <a:pt x="105" y="132"/>
                    </a:lnTo>
                    <a:lnTo>
                      <a:pt x="134" y="114"/>
                    </a:lnTo>
                    <a:lnTo>
                      <a:pt x="156" y="97"/>
                    </a:lnTo>
                    <a:lnTo>
                      <a:pt x="151" y="84"/>
                    </a:lnTo>
                    <a:lnTo>
                      <a:pt x="164" y="69"/>
                    </a:lnTo>
                    <a:lnTo>
                      <a:pt x="191" y="63"/>
                    </a:lnTo>
                    <a:lnTo>
                      <a:pt x="191" y="6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A3E1325-11EC-A5F5-1E22-C76A2C0813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5200" y="2873376"/>
                <a:ext cx="7937" cy="7938"/>
              </a:xfrm>
              <a:custGeom>
                <a:avLst/>
                <a:gdLst>
                  <a:gd name="T0" fmla="*/ 5 w 5"/>
                  <a:gd name="T1" fmla="*/ 4 h 5"/>
                  <a:gd name="T2" fmla="*/ 5 w 5"/>
                  <a:gd name="T3" fmla="*/ 3 h 5"/>
                  <a:gd name="T4" fmla="*/ 5 w 5"/>
                  <a:gd name="T5" fmla="*/ 2 h 5"/>
                  <a:gd name="T6" fmla="*/ 5 w 5"/>
                  <a:gd name="T7" fmla="*/ 2 h 5"/>
                  <a:gd name="T8" fmla="*/ 5 w 5"/>
                  <a:gd name="T9" fmla="*/ 1 h 5"/>
                  <a:gd name="T10" fmla="*/ 2 w 5"/>
                  <a:gd name="T11" fmla="*/ 1 h 5"/>
                  <a:gd name="T12" fmla="*/ 1 w 5"/>
                  <a:gd name="T13" fmla="*/ 0 h 5"/>
                  <a:gd name="T14" fmla="*/ 0 w 5"/>
                  <a:gd name="T15" fmla="*/ 1 h 5"/>
                  <a:gd name="T16" fmla="*/ 0 w 5"/>
                  <a:gd name="T17" fmla="*/ 1 h 5"/>
                  <a:gd name="T18" fmla="*/ 0 w 5"/>
                  <a:gd name="T19" fmla="*/ 3 h 5"/>
                  <a:gd name="T20" fmla="*/ 0 w 5"/>
                  <a:gd name="T21" fmla="*/ 3 h 5"/>
                  <a:gd name="T22" fmla="*/ 0 w 5"/>
                  <a:gd name="T23" fmla="*/ 4 h 5"/>
                  <a:gd name="T24" fmla="*/ 0 w 5"/>
                  <a:gd name="T25" fmla="*/ 5 h 5"/>
                  <a:gd name="T26" fmla="*/ 0 w 5"/>
                  <a:gd name="T27" fmla="*/ 5 h 5"/>
                  <a:gd name="T28" fmla="*/ 0 w 5"/>
                  <a:gd name="T29" fmla="*/ 5 h 5"/>
                  <a:gd name="T30" fmla="*/ 1 w 5"/>
                  <a:gd name="T31" fmla="*/ 5 h 5"/>
                  <a:gd name="T32" fmla="*/ 2 w 5"/>
                  <a:gd name="T33" fmla="*/ 5 h 5"/>
                  <a:gd name="T34" fmla="*/ 4 w 5"/>
                  <a:gd name="T35" fmla="*/ 4 h 5"/>
                  <a:gd name="T36" fmla="*/ 5 w 5"/>
                  <a:gd name="T37" fmla="*/ 4 h 5"/>
                  <a:gd name="T38" fmla="*/ 5 w 5"/>
                  <a:gd name="T3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" h="5">
                    <a:moveTo>
                      <a:pt x="5" y="4"/>
                    </a:moveTo>
                    <a:lnTo>
                      <a:pt x="5" y="3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5" y="1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2" y="5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FE7BB80-1950-AC36-1556-898C8075A8C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07075" y="2166938"/>
                <a:ext cx="26987" cy="31750"/>
              </a:xfrm>
              <a:custGeom>
                <a:avLst/>
                <a:gdLst>
                  <a:gd name="T0" fmla="*/ 11 w 17"/>
                  <a:gd name="T1" fmla="*/ 19 h 20"/>
                  <a:gd name="T2" fmla="*/ 11 w 17"/>
                  <a:gd name="T3" fmla="*/ 17 h 20"/>
                  <a:gd name="T4" fmla="*/ 9 w 17"/>
                  <a:gd name="T5" fmla="*/ 17 h 20"/>
                  <a:gd name="T6" fmla="*/ 8 w 17"/>
                  <a:gd name="T7" fmla="*/ 16 h 20"/>
                  <a:gd name="T8" fmla="*/ 9 w 17"/>
                  <a:gd name="T9" fmla="*/ 19 h 20"/>
                  <a:gd name="T10" fmla="*/ 11 w 17"/>
                  <a:gd name="T11" fmla="*/ 20 h 20"/>
                  <a:gd name="T12" fmla="*/ 11 w 17"/>
                  <a:gd name="T13" fmla="*/ 20 h 20"/>
                  <a:gd name="T14" fmla="*/ 13 w 17"/>
                  <a:gd name="T15" fmla="*/ 12 h 20"/>
                  <a:gd name="T16" fmla="*/ 12 w 17"/>
                  <a:gd name="T17" fmla="*/ 11 h 20"/>
                  <a:gd name="T18" fmla="*/ 9 w 17"/>
                  <a:gd name="T19" fmla="*/ 10 h 20"/>
                  <a:gd name="T20" fmla="*/ 9 w 17"/>
                  <a:gd name="T21" fmla="*/ 11 h 20"/>
                  <a:gd name="T22" fmla="*/ 11 w 17"/>
                  <a:gd name="T23" fmla="*/ 12 h 20"/>
                  <a:gd name="T24" fmla="*/ 13 w 17"/>
                  <a:gd name="T25" fmla="*/ 13 h 20"/>
                  <a:gd name="T26" fmla="*/ 13 w 17"/>
                  <a:gd name="T27" fmla="*/ 12 h 20"/>
                  <a:gd name="T28" fmla="*/ 4 w 17"/>
                  <a:gd name="T29" fmla="*/ 5 h 20"/>
                  <a:gd name="T30" fmla="*/ 0 w 17"/>
                  <a:gd name="T31" fmla="*/ 6 h 20"/>
                  <a:gd name="T32" fmla="*/ 3 w 17"/>
                  <a:gd name="T33" fmla="*/ 7 h 20"/>
                  <a:gd name="T34" fmla="*/ 6 w 17"/>
                  <a:gd name="T35" fmla="*/ 7 h 20"/>
                  <a:gd name="T36" fmla="*/ 6 w 17"/>
                  <a:gd name="T37" fmla="*/ 6 h 20"/>
                  <a:gd name="T38" fmla="*/ 4 w 17"/>
                  <a:gd name="T39" fmla="*/ 6 h 20"/>
                  <a:gd name="T40" fmla="*/ 10 w 17"/>
                  <a:gd name="T41" fmla="*/ 3 h 20"/>
                  <a:gd name="T42" fmla="*/ 5 w 17"/>
                  <a:gd name="T43" fmla="*/ 2 h 20"/>
                  <a:gd name="T44" fmla="*/ 10 w 17"/>
                  <a:gd name="T45" fmla="*/ 8 h 20"/>
                  <a:gd name="T46" fmla="*/ 11 w 17"/>
                  <a:gd name="T47" fmla="*/ 9 h 20"/>
                  <a:gd name="T48" fmla="*/ 10 w 17"/>
                  <a:gd name="T49" fmla="*/ 6 h 20"/>
                  <a:gd name="T50" fmla="*/ 9 w 17"/>
                  <a:gd name="T51" fmla="*/ 6 h 20"/>
                  <a:gd name="T52" fmla="*/ 11 w 17"/>
                  <a:gd name="T53" fmla="*/ 6 h 20"/>
                  <a:gd name="T54" fmla="*/ 13 w 17"/>
                  <a:gd name="T55" fmla="*/ 6 h 20"/>
                  <a:gd name="T56" fmla="*/ 13 w 17"/>
                  <a:gd name="T57" fmla="*/ 4 h 20"/>
                  <a:gd name="T58" fmla="*/ 16 w 17"/>
                  <a:gd name="T59" fmla="*/ 2 h 20"/>
                  <a:gd name="T60" fmla="*/ 15 w 17"/>
                  <a:gd name="T61" fmla="*/ 2 h 20"/>
                  <a:gd name="T62" fmla="*/ 15 w 17"/>
                  <a:gd name="T63" fmla="*/ 4 h 20"/>
                  <a:gd name="T64" fmla="*/ 16 w 17"/>
                  <a:gd name="T65" fmla="*/ 4 h 20"/>
                  <a:gd name="T66" fmla="*/ 17 w 17"/>
                  <a:gd name="T67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" h="20">
                    <a:moveTo>
                      <a:pt x="11" y="20"/>
                    </a:moveTo>
                    <a:lnTo>
                      <a:pt x="11" y="19"/>
                    </a:lnTo>
                    <a:lnTo>
                      <a:pt x="11" y="18"/>
                    </a:lnTo>
                    <a:lnTo>
                      <a:pt x="11" y="17"/>
                    </a:lnTo>
                    <a:lnTo>
                      <a:pt x="10" y="17"/>
                    </a:lnTo>
                    <a:lnTo>
                      <a:pt x="9" y="17"/>
                    </a:lnTo>
                    <a:lnTo>
                      <a:pt x="9" y="16"/>
                    </a:lnTo>
                    <a:lnTo>
                      <a:pt x="8" y="16"/>
                    </a:lnTo>
                    <a:lnTo>
                      <a:pt x="8" y="17"/>
                    </a:lnTo>
                    <a:lnTo>
                      <a:pt x="9" y="19"/>
                    </a:lnTo>
                    <a:lnTo>
                      <a:pt x="10" y="20"/>
                    </a:lnTo>
                    <a:lnTo>
                      <a:pt x="11" y="20"/>
                    </a:lnTo>
                    <a:lnTo>
                      <a:pt x="11" y="20"/>
                    </a:lnTo>
                    <a:lnTo>
                      <a:pt x="11" y="20"/>
                    </a:lnTo>
                    <a:lnTo>
                      <a:pt x="11" y="20"/>
                    </a:lnTo>
                    <a:close/>
                    <a:moveTo>
                      <a:pt x="13" y="12"/>
                    </a:moveTo>
                    <a:lnTo>
                      <a:pt x="13" y="12"/>
                    </a:lnTo>
                    <a:lnTo>
                      <a:pt x="12" y="11"/>
                    </a:lnTo>
                    <a:lnTo>
                      <a:pt x="10" y="10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9" y="11"/>
                    </a:lnTo>
                    <a:lnTo>
                      <a:pt x="9" y="11"/>
                    </a:lnTo>
                    <a:lnTo>
                      <a:pt x="11" y="12"/>
                    </a:lnTo>
                    <a:lnTo>
                      <a:pt x="12" y="13"/>
                    </a:lnTo>
                    <a:lnTo>
                      <a:pt x="13" y="13"/>
                    </a:lnTo>
                    <a:lnTo>
                      <a:pt x="13" y="12"/>
                    </a:lnTo>
                    <a:lnTo>
                      <a:pt x="13" y="12"/>
                    </a:lnTo>
                    <a:close/>
                    <a:moveTo>
                      <a:pt x="4" y="6"/>
                    </a:moveTo>
                    <a:lnTo>
                      <a:pt x="4" y="5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6" y="7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4" y="6"/>
                    </a:lnTo>
                    <a:lnTo>
                      <a:pt x="4" y="6"/>
                    </a:lnTo>
                    <a:close/>
                    <a:moveTo>
                      <a:pt x="13" y="4"/>
                    </a:moveTo>
                    <a:lnTo>
                      <a:pt x="10" y="3"/>
                    </a:lnTo>
                    <a:lnTo>
                      <a:pt x="9" y="2"/>
                    </a:lnTo>
                    <a:lnTo>
                      <a:pt x="5" y="2"/>
                    </a:lnTo>
                    <a:lnTo>
                      <a:pt x="8" y="6"/>
                    </a:lnTo>
                    <a:lnTo>
                      <a:pt x="10" y="8"/>
                    </a:lnTo>
                    <a:lnTo>
                      <a:pt x="11" y="9"/>
                    </a:lnTo>
                    <a:lnTo>
                      <a:pt x="11" y="9"/>
                    </a:lnTo>
                    <a:lnTo>
                      <a:pt x="11" y="8"/>
                    </a:lnTo>
                    <a:lnTo>
                      <a:pt x="10" y="6"/>
                    </a:lnTo>
                    <a:lnTo>
                      <a:pt x="9" y="6"/>
                    </a:lnTo>
                    <a:lnTo>
                      <a:pt x="9" y="6"/>
                    </a:lnTo>
                    <a:lnTo>
                      <a:pt x="10" y="6"/>
                    </a:lnTo>
                    <a:lnTo>
                      <a:pt x="11" y="6"/>
                    </a:lnTo>
                    <a:lnTo>
                      <a:pt x="12" y="6"/>
                    </a:lnTo>
                    <a:lnTo>
                      <a:pt x="13" y="6"/>
                    </a:lnTo>
                    <a:lnTo>
                      <a:pt x="13" y="4"/>
                    </a:lnTo>
                    <a:lnTo>
                      <a:pt x="13" y="4"/>
                    </a:lnTo>
                    <a:close/>
                    <a:moveTo>
                      <a:pt x="17" y="3"/>
                    </a:moveTo>
                    <a:lnTo>
                      <a:pt x="16" y="2"/>
                    </a:lnTo>
                    <a:lnTo>
                      <a:pt x="15" y="0"/>
                    </a:lnTo>
                    <a:lnTo>
                      <a:pt x="15" y="2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6" y="4"/>
                    </a:lnTo>
                    <a:lnTo>
                      <a:pt x="17" y="3"/>
                    </a:lnTo>
                    <a:lnTo>
                      <a:pt x="17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CA5A887-511A-5E4F-DDFE-E5F5011CDB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0150" y="2705101"/>
                <a:ext cx="4762" cy="7938"/>
              </a:xfrm>
              <a:custGeom>
                <a:avLst/>
                <a:gdLst>
                  <a:gd name="T0" fmla="*/ 3 w 3"/>
                  <a:gd name="T1" fmla="*/ 5 h 5"/>
                  <a:gd name="T2" fmla="*/ 3 w 3"/>
                  <a:gd name="T3" fmla="*/ 5 h 5"/>
                  <a:gd name="T4" fmla="*/ 3 w 3"/>
                  <a:gd name="T5" fmla="*/ 4 h 5"/>
                  <a:gd name="T6" fmla="*/ 3 w 3"/>
                  <a:gd name="T7" fmla="*/ 3 h 5"/>
                  <a:gd name="T8" fmla="*/ 2 w 3"/>
                  <a:gd name="T9" fmla="*/ 3 h 5"/>
                  <a:gd name="T10" fmla="*/ 2 w 3"/>
                  <a:gd name="T11" fmla="*/ 2 h 5"/>
                  <a:gd name="T12" fmla="*/ 2 w 3"/>
                  <a:gd name="T13" fmla="*/ 1 h 5"/>
                  <a:gd name="T14" fmla="*/ 1 w 3"/>
                  <a:gd name="T15" fmla="*/ 1 h 5"/>
                  <a:gd name="T16" fmla="*/ 1 w 3"/>
                  <a:gd name="T17" fmla="*/ 0 h 5"/>
                  <a:gd name="T18" fmla="*/ 1 w 3"/>
                  <a:gd name="T19" fmla="*/ 0 h 5"/>
                  <a:gd name="T20" fmla="*/ 0 w 3"/>
                  <a:gd name="T21" fmla="*/ 2 h 5"/>
                  <a:gd name="T22" fmla="*/ 0 w 3"/>
                  <a:gd name="T23" fmla="*/ 4 h 5"/>
                  <a:gd name="T24" fmla="*/ 1 w 3"/>
                  <a:gd name="T25" fmla="*/ 5 h 5"/>
                  <a:gd name="T26" fmla="*/ 1 w 3"/>
                  <a:gd name="T27" fmla="*/ 5 h 5"/>
                  <a:gd name="T28" fmla="*/ 3 w 3"/>
                  <a:gd name="T29" fmla="*/ 5 h 5"/>
                  <a:gd name="T30" fmla="*/ 3 w 3"/>
                  <a:gd name="T3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" h="5">
                    <a:moveTo>
                      <a:pt x="3" y="5"/>
                    </a:moveTo>
                    <a:lnTo>
                      <a:pt x="3" y="5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1" y="5"/>
                    </a:lnTo>
                    <a:lnTo>
                      <a:pt x="1" y="5"/>
                    </a:lnTo>
                    <a:lnTo>
                      <a:pt x="3" y="5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2E530B1-2932-1289-5E81-3FD9CF5BB78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65812" y="2562226"/>
                <a:ext cx="425450" cy="357188"/>
              </a:xfrm>
              <a:custGeom>
                <a:avLst/>
                <a:gdLst>
                  <a:gd name="T0" fmla="*/ 268 w 268"/>
                  <a:gd name="T1" fmla="*/ 208 h 225"/>
                  <a:gd name="T2" fmla="*/ 264 w 268"/>
                  <a:gd name="T3" fmla="*/ 188 h 225"/>
                  <a:gd name="T4" fmla="*/ 253 w 268"/>
                  <a:gd name="T5" fmla="*/ 197 h 225"/>
                  <a:gd name="T6" fmla="*/ 249 w 268"/>
                  <a:gd name="T7" fmla="*/ 206 h 225"/>
                  <a:gd name="T8" fmla="*/ 253 w 268"/>
                  <a:gd name="T9" fmla="*/ 222 h 225"/>
                  <a:gd name="T10" fmla="*/ 263 w 268"/>
                  <a:gd name="T11" fmla="*/ 225 h 225"/>
                  <a:gd name="T12" fmla="*/ 268 w 268"/>
                  <a:gd name="T13" fmla="*/ 208 h 225"/>
                  <a:gd name="T14" fmla="*/ 151 w 268"/>
                  <a:gd name="T15" fmla="*/ 18 h 225"/>
                  <a:gd name="T16" fmla="*/ 141 w 268"/>
                  <a:gd name="T17" fmla="*/ 9 h 225"/>
                  <a:gd name="T18" fmla="*/ 133 w 268"/>
                  <a:gd name="T19" fmla="*/ 9 h 225"/>
                  <a:gd name="T20" fmla="*/ 131 w 268"/>
                  <a:gd name="T21" fmla="*/ 0 h 225"/>
                  <a:gd name="T22" fmla="*/ 114 w 268"/>
                  <a:gd name="T23" fmla="*/ 5 h 225"/>
                  <a:gd name="T24" fmla="*/ 110 w 268"/>
                  <a:gd name="T25" fmla="*/ 24 h 225"/>
                  <a:gd name="T26" fmla="*/ 68 w 268"/>
                  <a:gd name="T27" fmla="*/ 41 h 225"/>
                  <a:gd name="T28" fmla="*/ 50 w 268"/>
                  <a:gd name="T29" fmla="*/ 32 h 225"/>
                  <a:gd name="T30" fmla="*/ 56 w 268"/>
                  <a:gd name="T31" fmla="*/ 58 h 225"/>
                  <a:gd name="T32" fmla="*/ 25 w 268"/>
                  <a:gd name="T33" fmla="*/ 52 h 225"/>
                  <a:gd name="T34" fmla="*/ 0 w 268"/>
                  <a:gd name="T35" fmla="*/ 57 h 225"/>
                  <a:gd name="T36" fmla="*/ 2 w 268"/>
                  <a:gd name="T37" fmla="*/ 74 h 225"/>
                  <a:gd name="T38" fmla="*/ 30 w 268"/>
                  <a:gd name="T39" fmla="*/ 83 h 225"/>
                  <a:gd name="T40" fmla="*/ 43 w 268"/>
                  <a:gd name="T41" fmla="*/ 95 h 225"/>
                  <a:gd name="T42" fmla="*/ 63 w 268"/>
                  <a:gd name="T43" fmla="*/ 119 h 225"/>
                  <a:gd name="T44" fmla="*/ 59 w 268"/>
                  <a:gd name="T45" fmla="*/ 165 h 225"/>
                  <a:gd name="T46" fmla="*/ 49 w 268"/>
                  <a:gd name="T47" fmla="*/ 179 h 225"/>
                  <a:gd name="T48" fmla="*/ 56 w 268"/>
                  <a:gd name="T49" fmla="*/ 188 h 225"/>
                  <a:gd name="T50" fmla="*/ 92 w 268"/>
                  <a:gd name="T51" fmla="*/ 198 h 225"/>
                  <a:gd name="T52" fmla="*/ 99 w 268"/>
                  <a:gd name="T53" fmla="*/ 194 h 225"/>
                  <a:gd name="T54" fmla="*/ 120 w 268"/>
                  <a:gd name="T55" fmla="*/ 204 h 225"/>
                  <a:gd name="T56" fmla="*/ 142 w 268"/>
                  <a:gd name="T57" fmla="*/ 201 h 225"/>
                  <a:gd name="T58" fmla="*/ 144 w 268"/>
                  <a:gd name="T59" fmla="*/ 187 h 225"/>
                  <a:gd name="T60" fmla="*/ 172 w 268"/>
                  <a:gd name="T61" fmla="*/ 180 h 225"/>
                  <a:gd name="T62" fmla="*/ 210 w 268"/>
                  <a:gd name="T63" fmla="*/ 185 h 225"/>
                  <a:gd name="T64" fmla="*/ 226 w 268"/>
                  <a:gd name="T65" fmla="*/ 173 h 225"/>
                  <a:gd name="T66" fmla="*/ 228 w 268"/>
                  <a:gd name="T67" fmla="*/ 163 h 225"/>
                  <a:gd name="T68" fmla="*/ 218 w 268"/>
                  <a:gd name="T69" fmla="*/ 160 h 225"/>
                  <a:gd name="T70" fmla="*/ 212 w 268"/>
                  <a:gd name="T71" fmla="*/ 141 h 225"/>
                  <a:gd name="T72" fmla="*/ 219 w 268"/>
                  <a:gd name="T73" fmla="*/ 135 h 225"/>
                  <a:gd name="T74" fmla="*/ 212 w 268"/>
                  <a:gd name="T75" fmla="*/ 126 h 225"/>
                  <a:gd name="T76" fmla="*/ 213 w 268"/>
                  <a:gd name="T77" fmla="*/ 120 h 225"/>
                  <a:gd name="T78" fmla="*/ 207 w 268"/>
                  <a:gd name="T79" fmla="*/ 109 h 225"/>
                  <a:gd name="T80" fmla="*/ 197 w 268"/>
                  <a:gd name="T81" fmla="*/ 113 h 225"/>
                  <a:gd name="T82" fmla="*/ 197 w 268"/>
                  <a:gd name="T83" fmla="*/ 102 h 225"/>
                  <a:gd name="T84" fmla="*/ 211 w 268"/>
                  <a:gd name="T85" fmla="*/ 89 h 225"/>
                  <a:gd name="T86" fmla="*/ 210 w 268"/>
                  <a:gd name="T87" fmla="*/ 83 h 225"/>
                  <a:gd name="T88" fmla="*/ 219 w 268"/>
                  <a:gd name="T89" fmla="*/ 85 h 225"/>
                  <a:gd name="T90" fmla="*/ 224 w 268"/>
                  <a:gd name="T91" fmla="*/ 81 h 225"/>
                  <a:gd name="T92" fmla="*/ 225 w 268"/>
                  <a:gd name="T93" fmla="*/ 65 h 225"/>
                  <a:gd name="T94" fmla="*/ 234 w 268"/>
                  <a:gd name="T95" fmla="*/ 50 h 225"/>
                  <a:gd name="T96" fmla="*/ 208 w 268"/>
                  <a:gd name="T97" fmla="*/ 45 h 225"/>
                  <a:gd name="T98" fmla="*/ 198 w 268"/>
                  <a:gd name="T99" fmla="*/ 39 h 225"/>
                  <a:gd name="T100" fmla="*/ 193 w 268"/>
                  <a:gd name="T101" fmla="*/ 39 h 225"/>
                  <a:gd name="T102" fmla="*/ 189 w 268"/>
                  <a:gd name="T103" fmla="*/ 38 h 225"/>
                  <a:gd name="T104" fmla="*/ 172 w 268"/>
                  <a:gd name="T105" fmla="*/ 27 h 225"/>
                  <a:gd name="T106" fmla="*/ 163 w 268"/>
                  <a:gd name="T107" fmla="*/ 28 h 225"/>
                  <a:gd name="T108" fmla="*/ 151 w 268"/>
                  <a:gd name="T109" fmla="*/ 18 h 225"/>
                  <a:gd name="T110" fmla="*/ 151 w 268"/>
                  <a:gd name="T111" fmla="*/ 18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68" h="225">
                    <a:moveTo>
                      <a:pt x="268" y="208"/>
                    </a:moveTo>
                    <a:lnTo>
                      <a:pt x="264" y="188"/>
                    </a:lnTo>
                    <a:lnTo>
                      <a:pt x="253" y="197"/>
                    </a:lnTo>
                    <a:lnTo>
                      <a:pt x="249" y="206"/>
                    </a:lnTo>
                    <a:lnTo>
                      <a:pt x="253" y="222"/>
                    </a:lnTo>
                    <a:lnTo>
                      <a:pt x="263" y="225"/>
                    </a:lnTo>
                    <a:lnTo>
                      <a:pt x="268" y="208"/>
                    </a:lnTo>
                    <a:close/>
                    <a:moveTo>
                      <a:pt x="151" y="18"/>
                    </a:moveTo>
                    <a:lnTo>
                      <a:pt x="141" y="9"/>
                    </a:lnTo>
                    <a:lnTo>
                      <a:pt x="133" y="9"/>
                    </a:lnTo>
                    <a:lnTo>
                      <a:pt x="131" y="0"/>
                    </a:lnTo>
                    <a:lnTo>
                      <a:pt x="114" y="5"/>
                    </a:lnTo>
                    <a:lnTo>
                      <a:pt x="110" y="24"/>
                    </a:lnTo>
                    <a:lnTo>
                      <a:pt x="68" y="41"/>
                    </a:lnTo>
                    <a:lnTo>
                      <a:pt x="50" y="32"/>
                    </a:lnTo>
                    <a:lnTo>
                      <a:pt x="56" y="58"/>
                    </a:lnTo>
                    <a:lnTo>
                      <a:pt x="25" y="52"/>
                    </a:lnTo>
                    <a:lnTo>
                      <a:pt x="0" y="57"/>
                    </a:lnTo>
                    <a:lnTo>
                      <a:pt x="2" y="74"/>
                    </a:lnTo>
                    <a:lnTo>
                      <a:pt x="30" y="83"/>
                    </a:lnTo>
                    <a:lnTo>
                      <a:pt x="43" y="95"/>
                    </a:lnTo>
                    <a:lnTo>
                      <a:pt x="63" y="119"/>
                    </a:lnTo>
                    <a:lnTo>
                      <a:pt x="59" y="165"/>
                    </a:lnTo>
                    <a:lnTo>
                      <a:pt x="49" y="179"/>
                    </a:lnTo>
                    <a:lnTo>
                      <a:pt x="56" y="188"/>
                    </a:lnTo>
                    <a:lnTo>
                      <a:pt x="92" y="198"/>
                    </a:lnTo>
                    <a:lnTo>
                      <a:pt x="99" y="194"/>
                    </a:lnTo>
                    <a:lnTo>
                      <a:pt x="120" y="204"/>
                    </a:lnTo>
                    <a:lnTo>
                      <a:pt x="142" y="201"/>
                    </a:lnTo>
                    <a:lnTo>
                      <a:pt x="144" y="187"/>
                    </a:lnTo>
                    <a:lnTo>
                      <a:pt x="172" y="180"/>
                    </a:lnTo>
                    <a:lnTo>
                      <a:pt x="210" y="185"/>
                    </a:lnTo>
                    <a:lnTo>
                      <a:pt x="226" y="173"/>
                    </a:lnTo>
                    <a:lnTo>
                      <a:pt x="228" y="163"/>
                    </a:lnTo>
                    <a:lnTo>
                      <a:pt x="218" y="160"/>
                    </a:lnTo>
                    <a:lnTo>
                      <a:pt x="212" y="141"/>
                    </a:lnTo>
                    <a:lnTo>
                      <a:pt x="219" y="135"/>
                    </a:lnTo>
                    <a:lnTo>
                      <a:pt x="212" y="126"/>
                    </a:lnTo>
                    <a:lnTo>
                      <a:pt x="213" y="120"/>
                    </a:lnTo>
                    <a:lnTo>
                      <a:pt x="207" y="109"/>
                    </a:lnTo>
                    <a:lnTo>
                      <a:pt x="197" y="113"/>
                    </a:lnTo>
                    <a:lnTo>
                      <a:pt x="197" y="102"/>
                    </a:lnTo>
                    <a:lnTo>
                      <a:pt x="211" y="89"/>
                    </a:lnTo>
                    <a:lnTo>
                      <a:pt x="210" y="83"/>
                    </a:lnTo>
                    <a:lnTo>
                      <a:pt x="219" y="85"/>
                    </a:lnTo>
                    <a:lnTo>
                      <a:pt x="224" y="81"/>
                    </a:lnTo>
                    <a:lnTo>
                      <a:pt x="225" y="65"/>
                    </a:lnTo>
                    <a:lnTo>
                      <a:pt x="234" y="50"/>
                    </a:lnTo>
                    <a:lnTo>
                      <a:pt x="208" y="45"/>
                    </a:lnTo>
                    <a:lnTo>
                      <a:pt x="198" y="39"/>
                    </a:lnTo>
                    <a:lnTo>
                      <a:pt x="193" y="39"/>
                    </a:lnTo>
                    <a:lnTo>
                      <a:pt x="189" y="38"/>
                    </a:lnTo>
                    <a:lnTo>
                      <a:pt x="172" y="27"/>
                    </a:lnTo>
                    <a:lnTo>
                      <a:pt x="163" y="28"/>
                    </a:lnTo>
                    <a:lnTo>
                      <a:pt x="151" y="18"/>
                    </a:lnTo>
                    <a:lnTo>
                      <a:pt x="151" y="1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FE171CC-775B-C565-9482-6016AA8C82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5163" y="3138488"/>
                <a:ext cx="68262" cy="41275"/>
              </a:xfrm>
              <a:custGeom>
                <a:avLst/>
                <a:gdLst>
                  <a:gd name="T0" fmla="*/ 8 w 43"/>
                  <a:gd name="T1" fmla="*/ 12 h 26"/>
                  <a:gd name="T2" fmla="*/ 7 w 43"/>
                  <a:gd name="T3" fmla="*/ 11 h 26"/>
                  <a:gd name="T4" fmla="*/ 5 w 43"/>
                  <a:gd name="T5" fmla="*/ 12 h 26"/>
                  <a:gd name="T6" fmla="*/ 4 w 43"/>
                  <a:gd name="T7" fmla="*/ 14 h 26"/>
                  <a:gd name="T8" fmla="*/ 2 w 43"/>
                  <a:gd name="T9" fmla="*/ 14 h 26"/>
                  <a:gd name="T10" fmla="*/ 0 w 43"/>
                  <a:gd name="T11" fmla="*/ 14 h 26"/>
                  <a:gd name="T12" fmla="*/ 1 w 43"/>
                  <a:gd name="T13" fmla="*/ 16 h 26"/>
                  <a:gd name="T14" fmla="*/ 3 w 43"/>
                  <a:gd name="T15" fmla="*/ 21 h 26"/>
                  <a:gd name="T16" fmla="*/ 4 w 43"/>
                  <a:gd name="T17" fmla="*/ 22 h 26"/>
                  <a:gd name="T18" fmla="*/ 5 w 43"/>
                  <a:gd name="T19" fmla="*/ 23 h 26"/>
                  <a:gd name="T20" fmla="*/ 9 w 43"/>
                  <a:gd name="T21" fmla="*/ 24 h 26"/>
                  <a:gd name="T22" fmla="*/ 10 w 43"/>
                  <a:gd name="T23" fmla="*/ 24 h 26"/>
                  <a:gd name="T24" fmla="*/ 12 w 43"/>
                  <a:gd name="T25" fmla="*/ 24 h 26"/>
                  <a:gd name="T26" fmla="*/ 13 w 43"/>
                  <a:gd name="T27" fmla="*/ 24 h 26"/>
                  <a:gd name="T28" fmla="*/ 14 w 43"/>
                  <a:gd name="T29" fmla="*/ 26 h 26"/>
                  <a:gd name="T30" fmla="*/ 16 w 43"/>
                  <a:gd name="T31" fmla="*/ 26 h 26"/>
                  <a:gd name="T32" fmla="*/ 16 w 43"/>
                  <a:gd name="T33" fmla="*/ 25 h 26"/>
                  <a:gd name="T34" fmla="*/ 16 w 43"/>
                  <a:gd name="T35" fmla="*/ 24 h 26"/>
                  <a:gd name="T36" fmla="*/ 16 w 43"/>
                  <a:gd name="T37" fmla="*/ 23 h 26"/>
                  <a:gd name="T38" fmla="*/ 18 w 43"/>
                  <a:gd name="T39" fmla="*/ 23 h 26"/>
                  <a:gd name="T40" fmla="*/ 19 w 43"/>
                  <a:gd name="T41" fmla="*/ 23 h 26"/>
                  <a:gd name="T42" fmla="*/ 21 w 43"/>
                  <a:gd name="T43" fmla="*/ 22 h 26"/>
                  <a:gd name="T44" fmla="*/ 23 w 43"/>
                  <a:gd name="T45" fmla="*/ 21 h 26"/>
                  <a:gd name="T46" fmla="*/ 25 w 43"/>
                  <a:gd name="T47" fmla="*/ 20 h 26"/>
                  <a:gd name="T48" fmla="*/ 28 w 43"/>
                  <a:gd name="T49" fmla="*/ 16 h 26"/>
                  <a:gd name="T50" fmla="*/ 29 w 43"/>
                  <a:gd name="T51" fmla="*/ 16 h 26"/>
                  <a:gd name="T52" fmla="*/ 31 w 43"/>
                  <a:gd name="T53" fmla="*/ 16 h 26"/>
                  <a:gd name="T54" fmla="*/ 33 w 43"/>
                  <a:gd name="T55" fmla="*/ 16 h 26"/>
                  <a:gd name="T56" fmla="*/ 35 w 43"/>
                  <a:gd name="T57" fmla="*/ 15 h 26"/>
                  <a:gd name="T58" fmla="*/ 35 w 43"/>
                  <a:gd name="T59" fmla="*/ 14 h 26"/>
                  <a:gd name="T60" fmla="*/ 34 w 43"/>
                  <a:gd name="T61" fmla="*/ 14 h 26"/>
                  <a:gd name="T62" fmla="*/ 33 w 43"/>
                  <a:gd name="T63" fmla="*/ 12 h 26"/>
                  <a:gd name="T64" fmla="*/ 32 w 43"/>
                  <a:gd name="T65" fmla="*/ 11 h 26"/>
                  <a:gd name="T66" fmla="*/ 32 w 43"/>
                  <a:gd name="T67" fmla="*/ 8 h 26"/>
                  <a:gd name="T68" fmla="*/ 41 w 43"/>
                  <a:gd name="T69" fmla="*/ 1 h 26"/>
                  <a:gd name="T70" fmla="*/ 43 w 43"/>
                  <a:gd name="T71" fmla="*/ 0 h 26"/>
                  <a:gd name="T72" fmla="*/ 40 w 43"/>
                  <a:gd name="T73" fmla="*/ 0 h 26"/>
                  <a:gd name="T74" fmla="*/ 38 w 43"/>
                  <a:gd name="T75" fmla="*/ 1 h 26"/>
                  <a:gd name="T76" fmla="*/ 36 w 43"/>
                  <a:gd name="T77" fmla="*/ 2 h 26"/>
                  <a:gd name="T78" fmla="*/ 34 w 43"/>
                  <a:gd name="T79" fmla="*/ 4 h 26"/>
                  <a:gd name="T80" fmla="*/ 25 w 43"/>
                  <a:gd name="T81" fmla="*/ 7 h 26"/>
                  <a:gd name="T82" fmla="*/ 22 w 43"/>
                  <a:gd name="T83" fmla="*/ 7 h 26"/>
                  <a:gd name="T84" fmla="*/ 20 w 43"/>
                  <a:gd name="T85" fmla="*/ 7 h 26"/>
                  <a:gd name="T86" fmla="*/ 16 w 43"/>
                  <a:gd name="T87" fmla="*/ 7 h 26"/>
                  <a:gd name="T88" fmla="*/ 12 w 43"/>
                  <a:gd name="T89" fmla="*/ 6 h 26"/>
                  <a:gd name="T90" fmla="*/ 12 w 43"/>
                  <a:gd name="T91" fmla="*/ 9 h 26"/>
                  <a:gd name="T92" fmla="*/ 11 w 43"/>
                  <a:gd name="T93" fmla="*/ 11 h 26"/>
                  <a:gd name="T94" fmla="*/ 9 w 43"/>
                  <a:gd name="T95" fmla="*/ 12 h 26"/>
                  <a:gd name="T96" fmla="*/ 8 w 43"/>
                  <a:gd name="T97" fmla="*/ 12 h 26"/>
                  <a:gd name="T98" fmla="*/ 8 w 43"/>
                  <a:gd name="T99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3" h="26">
                    <a:moveTo>
                      <a:pt x="8" y="12"/>
                    </a:moveTo>
                    <a:lnTo>
                      <a:pt x="7" y="11"/>
                    </a:lnTo>
                    <a:lnTo>
                      <a:pt x="5" y="12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0" y="14"/>
                    </a:lnTo>
                    <a:lnTo>
                      <a:pt x="1" y="16"/>
                    </a:lnTo>
                    <a:lnTo>
                      <a:pt x="3" y="21"/>
                    </a:lnTo>
                    <a:lnTo>
                      <a:pt x="4" y="22"/>
                    </a:lnTo>
                    <a:lnTo>
                      <a:pt x="5" y="23"/>
                    </a:lnTo>
                    <a:lnTo>
                      <a:pt x="9" y="24"/>
                    </a:lnTo>
                    <a:lnTo>
                      <a:pt x="10" y="24"/>
                    </a:lnTo>
                    <a:lnTo>
                      <a:pt x="12" y="24"/>
                    </a:lnTo>
                    <a:lnTo>
                      <a:pt x="13" y="24"/>
                    </a:lnTo>
                    <a:lnTo>
                      <a:pt x="14" y="26"/>
                    </a:lnTo>
                    <a:lnTo>
                      <a:pt x="16" y="26"/>
                    </a:lnTo>
                    <a:lnTo>
                      <a:pt x="16" y="25"/>
                    </a:lnTo>
                    <a:lnTo>
                      <a:pt x="16" y="24"/>
                    </a:lnTo>
                    <a:lnTo>
                      <a:pt x="16" y="23"/>
                    </a:lnTo>
                    <a:lnTo>
                      <a:pt x="18" y="23"/>
                    </a:lnTo>
                    <a:lnTo>
                      <a:pt x="19" y="23"/>
                    </a:lnTo>
                    <a:lnTo>
                      <a:pt x="21" y="22"/>
                    </a:lnTo>
                    <a:lnTo>
                      <a:pt x="23" y="21"/>
                    </a:lnTo>
                    <a:lnTo>
                      <a:pt x="25" y="20"/>
                    </a:lnTo>
                    <a:lnTo>
                      <a:pt x="28" y="16"/>
                    </a:lnTo>
                    <a:lnTo>
                      <a:pt x="29" y="16"/>
                    </a:lnTo>
                    <a:lnTo>
                      <a:pt x="31" y="16"/>
                    </a:lnTo>
                    <a:lnTo>
                      <a:pt x="33" y="16"/>
                    </a:lnTo>
                    <a:lnTo>
                      <a:pt x="35" y="15"/>
                    </a:lnTo>
                    <a:lnTo>
                      <a:pt x="35" y="14"/>
                    </a:lnTo>
                    <a:lnTo>
                      <a:pt x="34" y="14"/>
                    </a:lnTo>
                    <a:lnTo>
                      <a:pt x="33" y="12"/>
                    </a:lnTo>
                    <a:lnTo>
                      <a:pt x="32" y="11"/>
                    </a:lnTo>
                    <a:lnTo>
                      <a:pt x="32" y="8"/>
                    </a:lnTo>
                    <a:lnTo>
                      <a:pt x="41" y="1"/>
                    </a:lnTo>
                    <a:lnTo>
                      <a:pt x="43" y="0"/>
                    </a:lnTo>
                    <a:lnTo>
                      <a:pt x="40" y="0"/>
                    </a:lnTo>
                    <a:lnTo>
                      <a:pt x="38" y="1"/>
                    </a:lnTo>
                    <a:lnTo>
                      <a:pt x="36" y="2"/>
                    </a:lnTo>
                    <a:lnTo>
                      <a:pt x="34" y="4"/>
                    </a:lnTo>
                    <a:lnTo>
                      <a:pt x="25" y="7"/>
                    </a:lnTo>
                    <a:lnTo>
                      <a:pt x="22" y="7"/>
                    </a:lnTo>
                    <a:lnTo>
                      <a:pt x="20" y="7"/>
                    </a:lnTo>
                    <a:lnTo>
                      <a:pt x="16" y="7"/>
                    </a:lnTo>
                    <a:lnTo>
                      <a:pt x="12" y="6"/>
                    </a:lnTo>
                    <a:lnTo>
                      <a:pt x="12" y="9"/>
                    </a:lnTo>
                    <a:lnTo>
                      <a:pt x="11" y="11"/>
                    </a:lnTo>
                    <a:lnTo>
                      <a:pt x="9" y="12"/>
                    </a:lnTo>
                    <a:lnTo>
                      <a:pt x="8" y="12"/>
                    </a:lnTo>
                    <a:lnTo>
                      <a:pt x="8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8753FC7-0A3A-0F09-27DD-FAE2CDDF15F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610350" y="2853530"/>
                <a:ext cx="44450" cy="46038"/>
              </a:xfrm>
              <a:custGeom>
                <a:avLst/>
                <a:gdLst>
                  <a:gd name="T0" fmla="*/ 12 w 28"/>
                  <a:gd name="T1" fmla="*/ 25 h 29"/>
                  <a:gd name="T2" fmla="*/ 12 w 28"/>
                  <a:gd name="T3" fmla="*/ 29 h 29"/>
                  <a:gd name="T4" fmla="*/ 10 w 28"/>
                  <a:gd name="T5" fmla="*/ 29 h 29"/>
                  <a:gd name="T6" fmla="*/ 8 w 28"/>
                  <a:gd name="T7" fmla="*/ 22 h 29"/>
                  <a:gd name="T8" fmla="*/ 4 w 28"/>
                  <a:gd name="T9" fmla="*/ 20 h 29"/>
                  <a:gd name="T10" fmla="*/ 0 w 28"/>
                  <a:gd name="T11" fmla="*/ 14 h 29"/>
                  <a:gd name="T12" fmla="*/ 2 w 28"/>
                  <a:gd name="T13" fmla="*/ 9 h 29"/>
                  <a:gd name="T14" fmla="*/ 6 w 28"/>
                  <a:gd name="T15" fmla="*/ 8 h 29"/>
                  <a:gd name="T16" fmla="*/ 8 w 28"/>
                  <a:gd name="T17" fmla="*/ 1 h 29"/>
                  <a:gd name="T18" fmla="*/ 11 w 28"/>
                  <a:gd name="T19" fmla="*/ 0 h 29"/>
                  <a:gd name="T20" fmla="*/ 13 w 28"/>
                  <a:gd name="T21" fmla="*/ 3 h 29"/>
                  <a:gd name="T22" fmla="*/ 17 w 28"/>
                  <a:gd name="T23" fmla="*/ 4 h 29"/>
                  <a:gd name="T24" fmla="*/ 19 w 28"/>
                  <a:gd name="T25" fmla="*/ 7 h 29"/>
                  <a:gd name="T26" fmla="*/ 22 w 28"/>
                  <a:gd name="T27" fmla="*/ 8 h 29"/>
                  <a:gd name="T28" fmla="*/ 26 w 28"/>
                  <a:gd name="T29" fmla="*/ 12 h 29"/>
                  <a:gd name="T30" fmla="*/ 28 w 28"/>
                  <a:gd name="T31" fmla="*/ 12 h 29"/>
                  <a:gd name="T32" fmla="*/ 27 w 28"/>
                  <a:gd name="T33" fmla="*/ 17 h 29"/>
                  <a:gd name="T34" fmla="*/ 25 w 28"/>
                  <a:gd name="T35" fmla="*/ 20 h 29"/>
                  <a:gd name="T36" fmla="*/ 25 w 28"/>
                  <a:gd name="T37" fmla="*/ 21 h 29"/>
                  <a:gd name="T38" fmla="*/ 22 w 28"/>
                  <a:gd name="T39" fmla="*/ 22 h 29"/>
                  <a:gd name="T40" fmla="*/ 12 w 28"/>
                  <a:gd name="T41" fmla="*/ 2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8" h="29">
                    <a:moveTo>
                      <a:pt x="12" y="25"/>
                    </a:moveTo>
                    <a:lnTo>
                      <a:pt x="12" y="29"/>
                    </a:lnTo>
                    <a:lnTo>
                      <a:pt x="10" y="29"/>
                    </a:lnTo>
                    <a:lnTo>
                      <a:pt x="8" y="22"/>
                    </a:lnTo>
                    <a:lnTo>
                      <a:pt x="4" y="20"/>
                    </a:lnTo>
                    <a:lnTo>
                      <a:pt x="0" y="14"/>
                    </a:lnTo>
                    <a:lnTo>
                      <a:pt x="2" y="9"/>
                    </a:lnTo>
                    <a:lnTo>
                      <a:pt x="6" y="8"/>
                    </a:lnTo>
                    <a:lnTo>
                      <a:pt x="8" y="1"/>
                    </a:lnTo>
                    <a:lnTo>
                      <a:pt x="11" y="0"/>
                    </a:lnTo>
                    <a:lnTo>
                      <a:pt x="13" y="3"/>
                    </a:lnTo>
                    <a:lnTo>
                      <a:pt x="17" y="4"/>
                    </a:lnTo>
                    <a:lnTo>
                      <a:pt x="19" y="7"/>
                    </a:lnTo>
                    <a:lnTo>
                      <a:pt x="22" y="8"/>
                    </a:lnTo>
                    <a:lnTo>
                      <a:pt x="26" y="12"/>
                    </a:lnTo>
                    <a:lnTo>
                      <a:pt x="28" y="12"/>
                    </a:lnTo>
                    <a:lnTo>
                      <a:pt x="27" y="17"/>
                    </a:lnTo>
                    <a:lnTo>
                      <a:pt x="25" y="20"/>
                    </a:lnTo>
                    <a:lnTo>
                      <a:pt x="25" y="21"/>
                    </a:lnTo>
                    <a:lnTo>
                      <a:pt x="22" y="22"/>
                    </a:lnTo>
                    <a:lnTo>
                      <a:pt x="12" y="2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AB6CCF6-1437-4247-8DD4-E8B1A43B400F}"/>
              </a:ext>
            </a:extLst>
          </p:cNvPr>
          <p:cNvGrpSpPr/>
          <p:nvPr/>
        </p:nvGrpSpPr>
        <p:grpSpPr>
          <a:xfrm>
            <a:off x="528768" y="5312008"/>
            <a:ext cx="11177745" cy="946082"/>
            <a:chOff x="672512" y="5312008"/>
            <a:chExt cx="11177745" cy="946082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1895931-CAA4-49D8-AF83-01291F398DA2}"/>
                </a:ext>
              </a:extLst>
            </p:cNvPr>
            <p:cNvGrpSpPr/>
            <p:nvPr/>
          </p:nvGrpSpPr>
          <p:grpSpPr>
            <a:xfrm>
              <a:off x="672512" y="5312008"/>
              <a:ext cx="3473346" cy="946082"/>
              <a:chOff x="621525" y="4543472"/>
              <a:chExt cx="3473346" cy="946082"/>
            </a:xfrm>
          </p:grpSpPr>
          <p:sp>
            <p:nvSpPr>
              <p:cNvPr id="448" name="Rectangle 447">
                <a:extLst>
                  <a:ext uri="{FF2B5EF4-FFF2-40B4-BE49-F238E27FC236}">
                    <a16:creationId xmlns:a16="http://schemas.microsoft.com/office/drawing/2014/main" id="{53C61FEE-7691-484A-A059-A6D6B2024F88}"/>
                  </a:ext>
                </a:extLst>
              </p:cNvPr>
              <p:cNvSpPr/>
              <p:nvPr/>
            </p:nvSpPr>
            <p:spPr>
              <a:xfrm>
                <a:off x="1090645" y="4889390"/>
                <a:ext cx="3004226" cy="600164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r>
                  <a:rPr lang="en-US" sz="1100" dirty="0">
                    <a:solidFill>
                      <a:schemeClr val="bg2"/>
                    </a:solidFill>
                    <a:cs typeface="Arial" panose="020B0604020202020204" pitchFamily="34" charset="0"/>
                  </a:rPr>
                  <a:t>Lorem ipsum dolor sit </a:t>
                </a:r>
                <a:r>
                  <a:rPr lang="en-US" sz="1100" dirty="0" err="1">
                    <a:solidFill>
                      <a:schemeClr val="bg2"/>
                    </a:solidFill>
                    <a:cs typeface="Arial" panose="020B0604020202020204" pitchFamily="34" charset="0"/>
                  </a:rPr>
                  <a:t>amet</a:t>
                </a:r>
                <a:r>
                  <a:rPr lang="en-US" sz="1100" dirty="0">
                    <a:solidFill>
                      <a:schemeClr val="bg2"/>
                    </a:solidFill>
                    <a:cs typeface="Arial" panose="020B0604020202020204" pitchFamily="34" charset="0"/>
                  </a:rPr>
                  <a:t>, </a:t>
                </a:r>
                <a:r>
                  <a:rPr lang="en-US" sz="1100" dirty="0" err="1">
                    <a:solidFill>
                      <a:schemeClr val="bg2"/>
                    </a:solidFill>
                    <a:cs typeface="Arial" panose="020B0604020202020204" pitchFamily="34" charset="0"/>
                  </a:rPr>
                  <a:t>consectetur</a:t>
                </a:r>
                <a:r>
                  <a:rPr lang="en-US" sz="1100" dirty="0">
                    <a:solidFill>
                      <a:schemeClr val="bg2"/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bg2"/>
                    </a:solidFill>
                    <a:cs typeface="Arial" panose="020B0604020202020204" pitchFamily="34" charset="0"/>
                  </a:rPr>
                  <a:t>adipisicing</a:t>
                </a:r>
                <a:r>
                  <a:rPr lang="en-US" sz="1100" dirty="0">
                    <a:solidFill>
                      <a:schemeClr val="bg2"/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bg2"/>
                    </a:solidFill>
                    <a:cs typeface="Arial" panose="020B0604020202020204" pitchFamily="34" charset="0"/>
                  </a:rPr>
                  <a:t>elit</a:t>
                </a:r>
                <a:r>
                  <a:rPr lang="en-US" sz="1100" dirty="0">
                    <a:solidFill>
                      <a:schemeClr val="bg2"/>
                    </a:solidFill>
                    <a:cs typeface="Arial" panose="020B0604020202020204" pitchFamily="34" charset="0"/>
                  </a:rPr>
                  <a:t>, sed do </a:t>
                </a:r>
                <a:r>
                  <a:rPr lang="en-US" sz="1100" dirty="0" err="1">
                    <a:solidFill>
                      <a:schemeClr val="bg2"/>
                    </a:solidFill>
                    <a:cs typeface="Arial" panose="020B0604020202020204" pitchFamily="34" charset="0"/>
                  </a:rPr>
                  <a:t>eiusmod</a:t>
                </a:r>
                <a:r>
                  <a:rPr lang="en-US" sz="1100" dirty="0">
                    <a:solidFill>
                      <a:schemeClr val="bg2"/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bg2"/>
                    </a:solidFill>
                    <a:cs typeface="Arial" panose="020B0604020202020204" pitchFamily="34" charset="0"/>
                  </a:rPr>
                  <a:t>tempor</a:t>
                </a:r>
                <a:r>
                  <a:rPr lang="en-US" sz="1100" dirty="0">
                    <a:solidFill>
                      <a:schemeClr val="bg2"/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bg2"/>
                    </a:solidFill>
                    <a:cs typeface="Arial" panose="020B0604020202020204" pitchFamily="34" charset="0"/>
                  </a:rPr>
                  <a:t>incididunt</a:t>
                </a:r>
                <a:r>
                  <a:rPr lang="en-US" sz="1100" dirty="0">
                    <a:solidFill>
                      <a:schemeClr val="bg2"/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bg2"/>
                    </a:solidFill>
                    <a:cs typeface="Arial" panose="020B0604020202020204" pitchFamily="34" charset="0"/>
                  </a:rPr>
                  <a:t>ut</a:t>
                </a:r>
                <a:r>
                  <a:rPr lang="en-US" sz="1100" dirty="0">
                    <a:solidFill>
                      <a:schemeClr val="bg2"/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bg2"/>
                    </a:solidFill>
                    <a:cs typeface="Arial" panose="020B0604020202020204" pitchFamily="34" charset="0"/>
                  </a:rPr>
                  <a:t>labore</a:t>
                </a:r>
                <a:r>
                  <a:rPr lang="en-US" sz="1100" dirty="0">
                    <a:solidFill>
                      <a:schemeClr val="bg2"/>
                    </a:solidFill>
                    <a:cs typeface="Arial" panose="020B0604020202020204" pitchFamily="34" charset="0"/>
                  </a:rPr>
                  <a:t>.</a:t>
                </a:r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F7271DC6-919C-4108-BD6F-676EE6A2F980}"/>
                  </a:ext>
                </a:extLst>
              </p:cNvPr>
              <p:cNvGrpSpPr/>
              <p:nvPr/>
            </p:nvGrpSpPr>
            <p:grpSpPr>
              <a:xfrm>
                <a:off x="621525" y="4543472"/>
                <a:ext cx="2086669" cy="461665"/>
                <a:chOff x="621525" y="4543472"/>
                <a:chExt cx="2086669" cy="461665"/>
              </a:xfrm>
            </p:grpSpPr>
            <p:sp>
              <p:nvSpPr>
                <p:cNvPr id="449" name="Rectangle 448">
                  <a:extLst>
                    <a:ext uri="{FF2B5EF4-FFF2-40B4-BE49-F238E27FC236}">
                      <a16:creationId xmlns:a16="http://schemas.microsoft.com/office/drawing/2014/main" id="{39347DE9-0FFB-43AB-9503-DC119736E09A}"/>
                    </a:ext>
                  </a:extLst>
                </p:cNvPr>
                <p:cNvSpPr/>
                <p:nvPr/>
              </p:nvSpPr>
              <p:spPr>
                <a:xfrm>
                  <a:off x="1090645" y="4605028"/>
                  <a:ext cx="1617549" cy="338554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600" dirty="0">
                      <a:solidFill>
                        <a:schemeClr val="accent1"/>
                      </a:solidFill>
                      <a:latin typeface="+mj-lt"/>
                      <a:cs typeface="Arial" panose="020B0604020202020204" pitchFamily="34" charset="0"/>
                    </a:rPr>
                    <a:t>Lorem ipsum </a:t>
                  </a:r>
                </a:p>
              </p:txBody>
            </p:sp>
            <p:sp>
              <p:nvSpPr>
                <p:cNvPr id="450" name="TextBox 449">
                  <a:extLst>
                    <a:ext uri="{FF2B5EF4-FFF2-40B4-BE49-F238E27FC236}">
                      <a16:creationId xmlns:a16="http://schemas.microsoft.com/office/drawing/2014/main" id="{1226FEB1-2A38-4BE9-AD57-F330FD2ACB30}"/>
                    </a:ext>
                  </a:extLst>
                </p:cNvPr>
                <p:cNvSpPr txBox="1"/>
                <p:nvPr/>
              </p:nvSpPr>
              <p:spPr>
                <a:xfrm>
                  <a:off x="621525" y="4543472"/>
                  <a:ext cx="550151" cy="46166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2400" dirty="0">
                      <a:solidFill>
                        <a:schemeClr val="accent1"/>
                      </a:solidFill>
                      <a:latin typeface="+mj-lt"/>
                    </a:rPr>
                    <a:t>01</a:t>
                  </a:r>
                  <a:endParaRPr lang="en-IN" sz="2400" dirty="0">
                    <a:solidFill>
                      <a:schemeClr val="accent1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466" name="Group 465">
              <a:extLst>
                <a:ext uri="{FF2B5EF4-FFF2-40B4-BE49-F238E27FC236}">
                  <a16:creationId xmlns:a16="http://schemas.microsoft.com/office/drawing/2014/main" id="{CF4CD328-10B0-4F5D-9130-83E204070905}"/>
                </a:ext>
              </a:extLst>
            </p:cNvPr>
            <p:cNvGrpSpPr/>
            <p:nvPr/>
          </p:nvGrpSpPr>
          <p:grpSpPr>
            <a:xfrm>
              <a:off x="4524711" y="5312008"/>
              <a:ext cx="3473347" cy="946082"/>
              <a:chOff x="621524" y="4543472"/>
              <a:chExt cx="3473347" cy="946082"/>
            </a:xfrm>
          </p:grpSpPr>
          <p:sp>
            <p:nvSpPr>
              <p:cNvPr id="467" name="Rectangle 466">
                <a:extLst>
                  <a:ext uri="{FF2B5EF4-FFF2-40B4-BE49-F238E27FC236}">
                    <a16:creationId xmlns:a16="http://schemas.microsoft.com/office/drawing/2014/main" id="{C3947912-3FDF-4FB5-B60B-16ECD6334F4B}"/>
                  </a:ext>
                </a:extLst>
              </p:cNvPr>
              <p:cNvSpPr/>
              <p:nvPr/>
            </p:nvSpPr>
            <p:spPr>
              <a:xfrm>
                <a:off x="1090645" y="4889390"/>
                <a:ext cx="3004226" cy="600164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r>
                  <a:rPr lang="en-US" sz="1100" dirty="0">
                    <a:solidFill>
                      <a:schemeClr val="bg2"/>
                    </a:solidFill>
                    <a:cs typeface="Arial" panose="020B0604020202020204" pitchFamily="34" charset="0"/>
                  </a:rPr>
                  <a:t>Lorem ipsum dolor sit </a:t>
                </a:r>
                <a:r>
                  <a:rPr lang="en-US" sz="1100" dirty="0" err="1">
                    <a:solidFill>
                      <a:schemeClr val="bg2"/>
                    </a:solidFill>
                    <a:cs typeface="Arial" panose="020B0604020202020204" pitchFamily="34" charset="0"/>
                  </a:rPr>
                  <a:t>amet</a:t>
                </a:r>
                <a:r>
                  <a:rPr lang="en-US" sz="1100" dirty="0">
                    <a:solidFill>
                      <a:schemeClr val="bg2"/>
                    </a:solidFill>
                    <a:cs typeface="Arial" panose="020B0604020202020204" pitchFamily="34" charset="0"/>
                  </a:rPr>
                  <a:t>, </a:t>
                </a:r>
                <a:r>
                  <a:rPr lang="en-US" sz="1100" dirty="0" err="1">
                    <a:solidFill>
                      <a:schemeClr val="bg2"/>
                    </a:solidFill>
                    <a:cs typeface="Arial" panose="020B0604020202020204" pitchFamily="34" charset="0"/>
                  </a:rPr>
                  <a:t>consectetur</a:t>
                </a:r>
                <a:r>
                  <a:rPr lang="en-US" sz="1100" dirty="0">
                    <a:solidFill>
                      <a:schemeClr val="bg2"/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bg2"/>
                    </a:solidFill>
                    <a:cs typeface="Arial" panose="020B0604020202020204" pitchFamily="34" charset="0"/>
                  </a:rPr>
                  <a:t>adipisicing</a:t>
                </a:r>
                <a:r>
                  <a:rPr lang="en-US" sz="1100" dirty="0">
                    <a:solidFill>
                      <a:schemeClr val="bg2"/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bg2"/>
                    </a:solidFill>
                    <a:cs typeface="Arial" panose="020B0604020202020204" pitchFamily="34" charset="0"/>
                  </a:rPr>
                  <a:t>elit</a:t>
                </a:r>
                <a:r>
                  <a:rPr lang="en-US" sz="1100" dirty="0">
                    <a:solidFill>
                      <a:schemeClr val="bg2"/>
                    </a:solidFill>
                    <a:cs typeface="Arial" panose="020B0604020202020204" pitchFamily="34" charset="0"/>
                  </a:rPr>
                  <a:t>, sed do </a:t>
                </a:r>
                <a:r>
                  <a:rPr lang="en-US" sz="1100" dirty="0" err="1">
                    <a:solidFill>
                      <a:schemeClr val="bg2"/>
                    </a:solidFill>
                    <a:cs typeface="Arial" panose="020B0604020202020204" pitchFamily="34" charset="0"/>
                  </a:rPr>
                  <a:t>eiusmod</a:t>
                </a:r>
                <a:r>
                  <a:rPr lang="en-US" sz="1100" dirty="0">
                    <a:solidFill>
                      <a:schemeClr val="bg2"/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bg2"/>
                    </a:solidFill>
                    <a:cs typeface="Arial" panose="020B0604020202020204" pitchFamily="34" charset="0"/>
                  </a:rPr>
                  <a:t>tempor</a:t>
                </a:r>
                <a:r>
                  <a:rPr lang="en-US" sz="1100" dirty="0">
                    <a:solidFill>
                      <a:schemeClr val="bg2"/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bg2"/>
                    </a:solidFill>
                    <a:cs typeface="Arial" panose="020B0604020202020204" pitchFamily="34" charset="0"/>
                  </a:rPr>
                  <a:t>incididunt</a:t>
                </a:r>
                <a:r>
                  <a:rPr lang="en-US" sz="1100" dirty="0">
                    <a:solidFill>
                      <a:schemeClr val="bg2"/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bg2"/>
                    </a:solidFill>
                    <a:cs typeface="Arial" panose="020B0604020202020204" pitchFamily="34" charset="0"/>
                  </a:rPr>
                  <a:t>ut</a:t>
                </a:r>
                <a:r>
                  <a:rPr lang="en-US" sz="1100" dirty="0">
                    <a:solidFill>
                      <a:schemeClr val="bg2"/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bg2"/>
                    </a:solidFill>
                    <a:cs typeface="Arial" panose="020B0604020202020204" pitchFamily="34" charset="0"/>
                  </a:rPr>
                  <a:t>labore</a:t>
                </a:r>
                <a:r>
                  <a:rPr lang="en-US" sz="1100" dirty="0">
                    <a:solidFill>
                      <a:schemeClr val="bg2"/>
                    </a:solidFill>
                    <a:cs typeface="Arial" panose="020B0604020202020204" pitchFamily="34" charset="0"/>
                  </a:rPr>
                  <a:t>.</a:t>
                </a:r>
              </a:p>
            </p:txBody>
          </p:sp>
          <p:grpSp>
            <p:nvGrpSpPr>
              <p:cNvPr id="468" name="Group 467">
                <a:extLst>
                  <a:ext uri="{FF2B5EF4-FFF2-40B4-BE49-F238E27FC236}">
                    <a16:creationId xmlns:a16="http://schemas.microsoft.com/office/drawing/2014/main" id="{F7DC4020-F3AA-45CA-AF46-825AEDDAF265}"/>
                  </a:ext>
                </a:extLst>
              </p:cNvPr>
              <p:cNvGrpSpPr/>
              <p:nvPr/>
            </p:nvGrpSpPr>
            <p:grpSpPr>
              <a:xfrm>
                <a:off x="621524" y="4543472"/>
                <a:ext cx="2086670" cy="461665"/>
                <a:chOff x="621524" y="4543472"/>
                <a:chExt cx="2086670" cy="461665"/>
              </a:xfrm>
            </p:grpSpPr>
            <p:sp>
              <p:nvSpPr>
                <p:cNvPr id="469" name="Rectangle 468">
                  <a:extLst>
                    <a:ext uri="{FF2B5EF4-FFF2-40B4-BE49-F238E27FC236}">
                      <a16:creationId xmlns:a16="http://schemas.microsoft.com/office/drawing/2014/main" id="{E753B750-143D-43E4-8A31-0BA5ADF03E8A}"/>
                    </a:ext>
                  </a:extLst>
                </p:cNvPr>
                <p:cNvSpPr/>
                <p:nvPr/>
              </p:nvSpPr>
              <p:spPr>
                <a:xfrm>
                  <a:off x="1090645" y="4605028"/>
                  <a:ext cx="1617549" cy="338554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600" dirty="0">
                      <a:solidFill>
                        <a:schemeClr val="accent2"/>
                      </a:solidFill>
                      <a:latin typeface="+mj-lt"/>
                      <a:cs typeface="Arial" panose="020B0604020202020204" pitchFamily="34" charset="0"/>
                    </a:rPr>
                    <a:t>Lorem ipsum </a:t>
                  </a:r>
                </a:p>
              </p:txBody>
            </p:sp>
            <p:sp>
              <p:nvSpPr>
                <p:cNvPr id="470" name="TextBox 469">
                  <a:extLst>
                    <a:ext uri="{FF2B5EF4-FFF2-40B4-BE49-F238E27FC236}">
                      <a16:creationId xmlns:a16="http://schemas.microsoft.com/office/drawing/2014/main" id="{821C5DE3-05E2-4D67-8B34-DAFA0079FE53}"/>
                    </a:ext>
                  </a:extLst>
                </p:cNvPr>
                <p:cNvSpPr txBox="1"/>
                <p:nvPr/>
              </p:nvSpPr>
              <p:spPr>
                <a:xfrm>
                  <a:off x="621524" y="4543472"/>
                  <a:ext cx="550151" cy="46166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2400" dirty="0">
                      <a:solidFill>
                        <a:schemeClr val="accent2"/>
                      </a:solidFill>
                      <a:latin typeface="+mj-lt"/>
                    </a:rPr>
                    <a:t>02</a:t>
                  </a:r>
                  <a:endParaRPr lang="en-IN" sz="2400" dirty="0">
                    <a:solidFill>
                      <a:schemeClr val="accent2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471" name="Group 470">
              <a:extLst>
                <a:ext uri="{FF2B5EF4-FFF2-40B4-BE49-F238E27FC236}">
                  <a16:creationId xmlns:a16="http://schemas.microsoft.com/office/drawing/2014/main" id="{50CFB346-71B0-4943-B35D-F16DAB7E8551}"/>
                </a:ext>
              </a:extLst>
            </p:cNvPr>
            <p:cNvGrpSpPr/>
            <p:nvPr/>
          </p:nvGrpSpPr>
          <p:grpSpPr>
            <a:xfrm>
              <a:off x="8376910" y="5312008"/>
              <a:ext cx="3473347" cy="946082"/>
              <a:chOff x="621524" y="4543472"/>
              <a:chExt cx="3473347" cy="946082"/>
            </a:xfrm>
          </p:grpSpPr>
          <p:sp>
            <p:nvSpPr>
              <p:cNvPr id="472" name="Rectangle 471">
                <a:extLst>
                  <a:ext uri="{FF2B5EF4-FFF2-40B4-BE49-F238E27FC236}">
                    <a16:creationId xmlns:a16="http://schemas.microsoft.com/office/drawing/2014/main" id="{06262A82-697C-484C-B6E2-6E8741FDCEBE}"/>
                  </a:ext>
                </a:extLst>
              </p:cNvPr>
              <p:cNvSpPr/>
              <p:nvPr/>
            </p:nvSpPr>
            <p:spPr>
              <a:xfrm>
                <a:off x="1090645" y="4889390"/>
                <a:ext cx="3004226" cy="600164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r>
                  <a:rPr lang="en-US" sz="1100" dirty="0">
                    <a:solidFill>
                      <a:schemeClr val="bg2"/>
                    </a:solidFill>
                    <a:cs typeface="Arial" panose="020B0604020202020204" pitchFamily="34" charset="0"/>
                  </a:rPr>
                  <a:t>Lorem ipsum dolor sit </a:t>
                </a:r>
                <a:r>
                  <a:rPr lang="en-US" sz="1100" dirty="0" err="1">
                    <a:solidFill>
                      <a:schemeClr val="bg2"/>
                    </a:solidFill>
                    <a:cs typeface="Arial" panose="020B0604020202020204" pitchFamily="34" charset="0"/>
                  </a:rPr>
                  <a:t>amet</a:t>
                </a:r>
                <a:r>
                  <a:rPr lang="en-US" sz="1100" dirty="0">
                    <a:solidFill>
                      <a:schemeClr val="bg2"/>
                    </a:solidFill>
                    <a:cs typeface="Arial" panose="020B0604020202020204" pitchFamily="34" charset="0"/>
                  </a:rPr>
                  <a:t>, </a:t>
                </a:r>
                <a:r>
                  <a:rPr lang="en-US" sz="1100" dirty="0" err="1">
                    <a:solidFill>
                      <a:schemeClr val="bg2"/>
                    </a:solidFill>
                    <a:cs typeface="Arial" panose="020B0604020202020204" pitchFamily="34" charset="0"/>
                  </a:rPr>
                  <a:t>consectetur</a:t>
                </a:r>
                <a:r>
                  <a:rPr lang="en-US" sz="1100" dirty="0">
                    <a:solidFill>
                      <a:schemeClr val="bg2"/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bg2"/>
                    </a:solidFill>
                    <a:cs typeface="Arial" panose="020B0604020202020204" pitchFamily="34" charset="0"/>
                  </a:rPr>
                  <a:t>adipisicing</a:t>
                </a:r>
                <a:r>
                  <a:rPr lang="en-US" sz="1100" dirty="0">
                    <a:solidFill>
                      <a:schemeClr val="bg2"/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bg2"/>
                    </a:solidFill>
                    <a:cs typeface="Arial" panose="020B0604020202020204" pitchFamily="34" charset="0"/>
                  </a:rPr>
                  <a:t>elit</a:t>
                </a:r>
                <a:r>
                  <a:rPr lang="en-US" sz="1100" dirty="0">
                    <a:solidFill>
                      <a:schemeClr val="bg2"/>
                    </a:solidFill>
                    <a:cs typeface="Arial" panose="020B0604020202020204" pitchFamily="34" charset="0"/>
                  </a:rPr>
                  <a:t>, sed do </a:t>
                </a:r>
                <a:r>
                  <a:rPr lang="en-US" sz="1100" dirty="0" err="1">
                    <a:solidFill>
                      <a:schemeClr val="bg2"/>
                    </a:solidFill>
                    <a:cs typeface="Arial" panose="020B0604020202020204" pitchFamily="34" charset="0"/>
                  </a:rPr>
                  <a:t>eiusmod</a:t>
                </a:r>
                <a:r>
                  <a:rPr lang="en-US" sz="1100" dirty="0">
                    <a:solidFill>
                      <a:schemeClr val="bg2"/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bg2"/>
                    </a:solidFill>
                    <a:cs typeface="Arial" panose="020B0604020202020204" pitchFamily="34" charset="0"/>
                  </a:rPr>
                  <a:t>tempor</a:t>
                </a:r>
                <a:r>
                  <a:rPr lang="en-US" sz="1100" dirty="0">
                    <a:solidFill>
                      <a:schemeClr val="bg2"/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bg2"/>
                    </a:solidFill>
                    <a:cs typeface="Arial" panose="020B0604020202020204" pitchFamily="34" charset="0"/>
                  </a:rPr>
                  <a:t>incididunt</a:t>
                </a:r>
                <a:r>
                  <a:rPr lang="en-US" sz="1100" dirty="0">
                    <a:solidFill>
                      <a:schemeClr val="bg2"/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bg2"/>
                    </a:solidFill>
                    <a:cs typeface="Arial" panose="020B0604020202020204" pitchFamily="34" charset="0"/>
                  </a:rPr>
                  <a:t>ut</a:t>
                </a:r>
                <a:r>
                  <a:rPr lang="en-US" sz="1100" dirty="0">
                    <a:solidFill>
                      <a:schemeClr val="bg2"/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bg2"/>
                    </a:solidFill>
                    <a:cs typeface="Arial" panose="020B0604020202020204" pitchFamily="34" charset="0"/>
                  </a:rPr>
                  <a:t>labore</a:t>
                </a:r>
                <a:r>
                  <a:rPr lang="en-US" sz="1100" dirty="0">
                    <a:solidFill>
                      <a:schemeClr val="bg2"/>
                    </a:solidFill>
                    <a:cs typeface="Arial" panose="020B0604020202020204" pitchFamily="34" charset="0"/>
                  </a:rPr>
                  <a:t>.</a:t>
                </a:r>
              </a:p>
            </p:txBody>
          </p:sp>
          <p:grpSp>
            <p:nvGrpSpPr>
              <p:cNvPr id="473" name="Group 472">
                <a:extLst>
                  <a:ext uri="{FF2B5EF4-FFF2-40B4-BE49-F238E27FC236}">
                    <a16:creationId xmlns:a16="http://schemas.microsoft.com/office/drawing/2014/main" id="{1F0C8B76-255D-4A0E-A12D-0318B06C25F3}"/>
                  </a:ext>
                </a:extLst>
              </p:cNvPr>
              <p:cNvGrpSpPr/>
              <p:nvPr/>
            </p:nvGrpSpPr>
            <p:grpSpPr>
              <a:xfrm>
                <a:off x="621524" y="4543472"/>
                <a:ext cx="2086670" cy="461665"/>
                <a:chOff x="621524" y="4543472"/>
                <a:chExt cx="2086670" cy="461665"/>
              </a:xfrm>
            </p:grpSpPr>
            <p:sp>
              <p:nvSpPr>
                <p:cNvPr id="474" name="Rectangle 473">
                  <a:extLst>
                    <a:ext uri="{FF2B5EF4-FFF2-40B4-BE49-F238E27FC236}">
                      <a16:creationId xmlns:a16="http://schemas.microsoft.com/office/drawing/2014/main" id="{AB3D8156-D832-40EE-95D6-65DF7F387AC6}"/>
                    </a:ext>
                  </a:extLst>
                </p:cNvPr>
                <p:cNvSpPr/>
                <p:nvPr/>
              </p:nvSpPr>
              <p:spPr>
                <a:xfrm>
                  <a:off x="1090645" y="4605028"/>
                  <a:ext cx="1617549" cy="338554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600" dirty="0">
                      <a:solidFill>
                        <a:schemeClr val="accent3"/>
                      </a:solidFill>
                      <a:latin typeface="+mj-lt"/>
                      <a:cs typeface="Arial" panose="020B0604020202020204" pitchFamily="34" charset="0"/>
                    </a:rPr>
                    <a:t>Lorem ipsum </a:t>
                  </a:r>
                </a:p>
              </p:txBody>
            </p:sp>
            <p:sp>
              <p:nvSpPr>
                <p:cNvPr id="475" name="TextBox 474">
                  <a:extLst>
                    <a:ext uri="{FF2B5EF4-FFF2-40B4-BE49-F238E27FC236}">
                      <a16:creationId xmlns:a16="http://schemas.microsoft.com/office/drawing/2014/main" id="{7B8C8D1C-EC10-4F31-BAE0-D8DAEAA429F4}"/>
                    </a:ext>
                  </a:extLst>
                </p:cNvPr>
                <p:cNvSpPr txBox="1"/>
                <p:nvPr/>
              </p:nvSpPr>
              <p:spPr>
                <a:xfrm>
                  <a:off x="621524" y="4543472"/>
                  <a:ext cx="550151" cy="46166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2400" dirty="0">
                      <a:solidFill>
                        <a:schemeClr val="accent3"/>
                      </a:solidFill>
                      <a:latin typeface="+mj-lt"/>
                    </a:rPr>
                    <a:t>03</a:t>
                  </a:r>
                  <a:endParaRPr lang="en-IN" sz="2400" dirty="0">
                    <a:solidFill>
                      <a:schemeClr val="accent3"/>
                    </a:solidFill>
                    <a:latin typeface="+mj-lt"/>
                  </a:endParaRPr>
                </a:p>
              </p:txBody>
            </p:sp>
          </p:grpSp>
        </p:grp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8864EFF3-525E-4384-B62F-52A5F7A55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>
                <a:cs typeface="Poppins Light" panose="00000400000000000000" pitchFamily="2" charset="0"/>
              </a:rPr>
              <a:t>Lorem ipsum dolor sit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391692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F9B14-E954-2F5D-1DE4-7D4241A09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>
                <a:cs typeface="Poppins Light" panose="00000400000000000000" pitchFamily="2" charset="0"/>
              </a:rPr>
              <a:t>Lorem ipsum dolor sit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938DD3-7F65-DE0A-7895-0B28AD59D1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F5E92F-72A5-66F8-9A39-6CA7BE4527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4A9460B-E8BA-65C2-FA67-EE071451BB51}"/>
              </a:ext>
            </a:extLst>
          </p:cNvPr>
          <p:cNvGrpSpPr/>
          <p:nvPr/>
        </p:nvGrpSpPr>
        <p:grpSpPr>
          <a:xfrm>
            <a:off x="1207108" y="1329556"/>
            <a:ext cx="9783869" cy="5114701"/>
            <a:chOff x="574062" y="1243456"/>
            <a:chExt cx="9783869" cy="5114701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E0FF2A7-1E19-072F-5440-365E1F2296F0}"/>
                </a:ext>
              </a:extLst>
            </p:cNvPr>
            <p:cNvGrpSpPr/>
            <p:nvPr/>
          </p:nvGrpSpPr>
          <p:grpSpPr>
            <a:xfrm>
              <a:off x="574062" y="1243456"/>
              <a:ext cx="6979677" cy="1530707"/>
              <a:chOff x="757215" y="1463499"/>
              <a:chExt cx="9339832" cy="2048311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9E160C5F-51A9-44A8-ACD2-9DB2AF4134CD}"/>
                  </a:ext>
                </a:extLst>
              </p:cNvPr>
              <p:cNvGrpSpPr/>
              <p:nvPr/>
            </p:nvGrpSpPr>
            <p:grpSpPr>
              <a:xfrm>
                <a:off x="3302636" y="1546513"/>
                <a:ext cx="6794411" cy="1965297"/>
                <a:chOff x="857396" y="2358484"/>
                <a:chExt cx="6794411" cy="1965297"/>
              </a:xfrm>
            </p:grpSpPr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4A43ABC0-F23D-7909-AE54-22F9CE6CF94A}"/>
                    </a:ext>
                  </a:extLst>
                </p:cNvPr>
                <p:cNvSpPr txBox="1"/>
                <p:nvPr/>
              </p:nvSpPr>
              <p:spPr>
                <a:xfrm>
                  <a:off x="857396" y="2358484"/>
                  <a:ext cx="5586728" cy="61777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400" dirty="0">
                      <a:solidFill>
                        <a:schemeClr val="bg2"/>
                      </a:solidFill>
                      <a:latin typeface="+mj-lt"/>
                      <a:cs typeface="Aharoni" panose="02010803020104030203" pitchFamily="2" charset="-79"/>
                    </a:rPr>
                    <a:t>Lorem ipsum dolor</a:t>
                  </a:r>
                  <a:endParaRPr lang="en-US" sz="2400" spc="0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5C59F6EF-739A-C988-3164-D6A82F54E5A3}"/>
                    </a:ext>
                  </a:extLst>
                </p:cNvPr>
                <p:cNvSpPr txBox="1"/>
                <p:nvPr/>
              </p:nvSpPr>
              <p:spPr>
                <a:xfrm>
                  <a:off x="861776" y="3003886"/>
                  <a:ext cx="6790031" cy="1319895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ullamco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laboris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nisi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aliquip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ex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ea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commodo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consequat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.</a:t>
                  </a:r>
                </a:p>
                <a:p>
                  <a:pPr>
                    <a:lnSpc>
                      <a:spcPct val="150000"/>
                    </a:lnSpc>
                  </a:pPr>
                  <a:endParaRPr lang="en-CA" sz="1000" dirty="0">
                    <a:solidFill>
                      <a:schemeClr val="bg2"/>
                    </a:solidFill>
                    <a:cs typeface="Poppins Light" panose="00000400000000000000" pitchFamily="2" charset="0"/>
                  </a:endParaRPr>
                </a:p>
              </p:txBody>
            </p:sp>
          </p:grp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5CC7A019-27E1-992D-5943-EA586440AF08}"/>
                  </a:ext>
                </a:extLst>
              </p:cNvPr>
              <p:cNvSpPr/>
              <p:nvPr/>
            </p:nvSpPr>
            <p:spPr>
              <a:xfrm>
                <a:off x="757215" y="1463499"/>
                <a:ext cx="2028625" cy="202862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4800" dirty="0">
                    <a:solidFill>
                      <a:schemeClr val="bg2"/>
                    </a:solidFill>
                    <a:latin typeface="+mj-lt"/>
                  </a:rPr>
                  <a:t>01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5298418-55AC-3038-613C-65ABE9F2DD04}"/>
                </a:ext>
              </a:extLst>
            </p:cNvPr>
            <p:cNvGrpSpPr/>
            <p:nvPr/>
          </p:nvGrpSpPr>
          <p:grpSpPr>
            <a:xfrm>
              <a:off x="1931431" y="3035453"/>
              <a:ext cx="6979677" cy="1530707"/>
              <a:chOff x="757215" y="1463499"/>
              <a:chExt cx="9339832" cy="2048311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01C0A7C5-A4A4-19E1-1643-6164C9D36073}"/>
                  </a:ext>
                </a:extLst>
              </p:cNvPr>
              <p:cNvGrpSpPr/>
              <p:nvPr/>
            </p:nvGrpSpPr>
            <p:grpSpPr>
              <a:xfrm>
                <a:off x="3302636" y="1546513"/>
                <a:ext cx="6794411" cy="1965297"/>
                <a:chOff x="857396" y="2358484"/>
                <a:chExt cx="6794411" cy="1965297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3FFC9A1A-AE06-E681-1EB7-0FF9F70C1907}"/>
                    </a:ext>
                  </a:extLst>
                </p:cNvPr>
                <p:cNvSpPr txBox="1"/>
                <p:nvPr/>
              </p:nvSpPr>
              <p:spPr>
                <a:xfrm>
                  <a:off x="857396" y="2358484"/>
                  <a:ext cx="5586728" cy="61777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400" dirty="0">
                      <a:solidFill>
                        <a:schemeClr val="bg2"/>
                      </a:solidFill>
                      <a:latin typeface="+mj-lt"/>
                      <a:cs typeface="Aharoni" panose="02010803020104030203" pitchFamily="2" charset="-79"/>
                    </a:rPr>
                    <a:t>Lorem ipsum dolor</a:t>
                  </a:r>
                  <a:endParaRPr lang="en-US" sz="2400" spc="0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F0AE6D2D-BB9D-6E9E-409E-70B7CB40173F}"/>
                    </a:ext>
                  </a:extLst>
                </p:cNvPr>
                <p:cNvSpPr txBox="1"/>
                <p:nvPr/>
              </p:nvSpPr>
              <p:spPr>
                <a:xfrm>
                  <a:off x="861776" y="3003886"/>
                  <a:ext cx="6790031" cy="1319895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ullamco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laboris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nisi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aliquip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ex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ea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commodo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consequat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.</a:t>
                  </a:r>
                </a:p>
                <a:p>
                  <a:pPr>
                    <a:lnSpc>
                      <a:spcPct val="150000"/>
                    </a:lnSpc>
                  </a:pPr>
                  <a:endParaRPr lang="en-CA" sz="1000" dirty="0">
                    <a:solidFill>
                      <a:schemeClr val="bg2"/>
                    </a:solidFill>
                    <a:cs typeface="Poppins Light" panose="00000400000000000000" pitchFamily="2" charset="0"/>
                  </a:endParaRPr>
                </a:p>
              </p:txBody>
            </p:sp>
          </p:grp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53190ADF-E0D7-E20A-6244-590D7B1D8D57}"/>
                  </a:ext>
                </a:extLst>
              </p:cNvPr>
              <p:cNvSpPr/>
              <p:nvPr/>
            </p:nvSpPr>
            <p:spPr>
              <a:xfrm>
                <a:off x="757215" y="1463499"/>
                <a:ext cx="2028625" cy="202862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4800" dirty="0">
                    <a:solidFill>
                      <a:schemeClr val="bg2"/>
                    </a:solidFill>
                    <a:latin typeface="+mj-lt"/>
                  </a:rPr>
                  <a:t>02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8F907BA-1BE1-092A-0D5C-C8D3436CCB3E}"/>
                </a:ext>
              </a:extLst>
            </p:cNvPr>
            <p:cNvGrpSpPr/>
            <p:nvPr/>
          </p:nvGrpSpPr>
          <p:grpSpPr>
            <a:xfrm>
              <a:off x="3378254" y="4827450"/>
              <a:ext cx="6979677" cy="1530707"/>
              <a:chOff x="757215" y="1463499"/>
              <a:chExt cx="9339832" cy="2048311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7AC75302-F400-72A1-3E67-A338D1FE7D2F}"/>
                  </a:ext>
                </a:extLst>
              </p:cNvPr>
              <p:cNvGrpSpPr/>
              <p:nvPr/>
            </p:nvGrpSpPr>
            <p:grpSpPr>
              <a:xfrm>
                <a:off x="3302636" y="1546513"/>
                <a:ext cx="6794411" cy="1965297"/>
                <a:chOff x="857396" y="2358484"/>
                <a:chExt cx="6794411" cy="1965297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64C07C42-3BFF-3B33-B74E-4FACAB33D68D}"/>
                    </a:ext>
                  </a:extLst>
                </p:cNvPr>
                <p:cNvSpPr txBox="1"/>
                <p:nvPr/>
              </p:nvSpPr>
              <p:spPr>
                <a:xfrm>
                  <a:off x="857396" y="2358484"/>
                  <a:ext cx="5586728" cy="61777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400" dirty="0">
                      <a:solidFill>
                        <a:schemeClr val="bg2"/>
                      </a:solidFill>
                      <a:latin typeface="+mj-lt"/>
                      <a:cs typeface="Aharoni" panose="02010803020104030203" pitchFamily="2" charset="-79"/>
                    </a:rPr>
                    <a:t>Lorem ipsum dolor</a:t>
                  </a:r>
                  <a:endParaRPr lang="en-US" sz="2400" spc="0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8B695340-BB77-4ECE-F667-16E7F9BD8F4A}"/>
                    </a:ext>
                  </a:extLst>
                </p:cNvPr>
                <p:cNvSpPr txBox="1"/>
                <p:nvPr/>
              </p:nvSpPr>
              <p:spPr>
                <a:xfrm>
                  <a:off x="861776" y="3003886"/>
                  <a:ext cx="6790031" cy="1319895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ullamco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laboris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nisi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aliquip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ex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ea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commodo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consequat</a:t>
                  </a:r>
                  <a:r>
                    <a:rPr lang="en-CA" sz="1000" dirty="0">
                      <a:solidFill>
                        <a:schemeClr val="bg2"/>
                      </a:solidFill>
                      <a:cs typeface="Poppins Light" panose="00000400000000000000" pitchFamily="2" charset="0"/>
                    </a:rPr>
                    <a:t>.</a:t>
                  </a:r>
                </a:p>
                <a:p>
                  <a:pPr>
                    <a:lnSpc>
                      <a:spcPct val="150000"/>
                    </a:lnSpc>
                  </a:pPr>
                  <a:endParaRPr lang="en-CA" sz="1000" dirty="0">
                    <a:solidFill>
                      <a:schemeClr val="bg2"/>
                    </a:solidFill>
                    <a:cs typeface="Poppins Light" panose="00000400000000000000" pitchFamily="2" charset="0"/>
                  </a:endParaRPr>
                </a:p>
              </p:txBody>
            </p:sp>
          </p:grp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32917C7C-6284-6605-9058-8F98EFA3E35F}"/>
                  </a:ext>
                </a:extLst>
              </p:cNvPr>
              <p:cNvSpPr/>
              <p:nvPr/>
            </p:nvSpPr>
            <p:spPr>
              <a:xfrm>
                <a:off x="757215" y="1463499"/>
                <a:ext cx="2028625" cy="202862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4800" dirty="0">
                    <a:solidFill>
                      <a:schemeClr val="bg2"/>
                    </a:solidFill>
                    <a:latin typeface="+mj-lt"/>
                  </a:rPr>
                  <a:t>03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851954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8646C26-65FB-4248-F3FF-488C935B81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8A3AA5-CB9B-E5B2-B406-F198994491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3CCF3D6-FB05-CA04-DEF4-C856DC295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600" dirty="0">
                <a:cs typeface="Poppins Light" panose="00000400000000000000" pitchFamily="2" charset="0"/>
              </a:rPr>
              <a:t>Lorem ipsum dolor sit</a:t>
            </a:r>
            <a:endParaRPr lang="en-CA" dirty="0"/>
          </a:p>
        </p:txBody>
      </p:sp>
      <p:pic>
        <p:nvPicPr>
          <p:cNvPr id="20" name="Picture Placeholder 19" descr="A pattern of green leaves&#10;&#10;Description automatically generated">
            <a:extLst>
              <a:ext uri="{FF2B5EF4-FFF2-40B4-BE49-F238E27FC236}">
                <a16:creationId xmlns:a16="http://schemas.microsoft.com/office/drawing/2014/main" id="{FB60B3C2-7B0D-B8E3-4C94-8399A0EAC52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Picture Placeholder 22" descr="A white flower with a red center surrounded by green leaves&#10;&#10;Description automatically generated">
            <a:extLst>
              <a:ext uri="{FF2B5EF4-FFF2-40B4-BE49-F238E27FC236}">
                <a16:creationId xmlns:a16="http://schemas.microsoft.com/office/drawing/2014/main" id="{7091237B-11E2-457F-8E6C-B02B5794260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7" name="Picture Placeholder 26" descr="A green leaves on a brown circle&#10;&#10;Description automatically generated">
            <a:extLst>
              <a:ext uri="{FF2B5EF4-FFF2-40B4-BE49-F238E27FC236}">
                <a16:creationId xmlns:a16="http://schemas.microsoft.com/office/drawing/2014/main" id="{F7DA44DD-8D2E-B555-A3D9-40F63B7020BE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3" name="Picture Placeholder 32" descr="A pattern of green leaves&#10;&#10;Description automatically generated">
            <a:extLst>
              <a:ext uri="{FF2B5EF4-FFF2-40B4-BE49-F238E27FC236}">
                <a16:creationId xmlns:a16="http://schemas.microsoft.com/office/drawing/2014/main" id="{923D7BA2-BE36-4367-CA9D-2041ECA6D2EF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1" name="Picture Placeholder 30" descr="A pattern of green leaves&#10;&#10;Description automatically generated">
            <a:extLst>
              <a:ext uri="{FF2B5EF4-FFF2-40B4-BE49-F238E27FC236}">
                <a16:creationId xmlns:a16="http://schemas.microsoft.com/office/drawing/2014/main" id="{478590DD-A39A-0E3E-5194-62457480EAE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774052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B6179-5193-3025-F0E7-070456629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>
                <a:cs typeface="Poppins Light" panose="00000400000000000000" pitchFamily="2" charset="0"/>
              </a:rPr>
              <a:t>Lorem ipsum dolor sit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C1AB0D-69E0-ED94-F157-B3F11B7036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901C84-1619-A9F0-495B-9F033D3E34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689B30F-64C1-3E52-DFFA-37D58A750F78}"/>
              </a:ext>
            </a:extLst>
          </p:cNvPr>
          <p:cNvGrpSpPr/>
          <p:nvPr/>
        </p:nvGrpSpPr>
        <p:grpSpPr>
          <a:xfrm>
            <a:off x="487256" y="1396721"/>
            <a:ext cx="10026760" cy="4655400"/>
            <a:chOff x="603701" y="1023521"/>
            <a:chExt cx="11252500" cy="5224509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2E669C1-7739-5759-B22D-9D0E70FE8763}"/>
                </a:ext>
              </a:extLst>
            </p:cNvPr>
            <p:cNvGrpSpPr/>
            <p:nvPr/>
          </p:nvGrpSpPr>
          <p:grpSpPr>
            <a:xfrm rot="16200000" flipV="1">
              <a:off x="3492010" y="3028501"/>
              <a:ext cx="5224509" cy="1214550"/>
              <a:chOff x="2603351" y="1618674"/>
              <a:chExt cx="6247142" cy="1452283"/>
            </a:xfrm>
            <a:solidFill>
              <a:srgbClr val="0070C0"/>
            </a:solidFill>
          </p:grpSpPr>
          <p:sp>
            <p:nvSpPr>
              <p:cNvPr id="40" name="Arrow: Chevron 39">
                <a:extLst>
                  <a:ext uri="{FF2B5EF4-FFF2-40B4-BE49-F238E27FC236}">
                    <a16:creationId xmlns:a16="http://schemas.microsoft.com/office/drawing/2014/main" id="{0E9CA783-E24F-A6BF-1760-5E60F944C15B}"/>
                  </a:ext>
                </a:extLst>
              </p:cNvPr>
              <p:cNvSpPr/>
              <p:nvPr/>
            </p:nvSpPr>
            <p:spPr>
              <a:xfrm>
                <a:off x="2603351" y="1618674"/>
                <a:ext cx="1559858" cy="1452283"/>
              </a:xfrm>
              <a:prstGeom prst="chevron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  <p:sp>
            <p:nvSpPr>
              <p:cNvPr id="41" name="Arrow: Chevron 40">
                <a:extLst>
                  <a:ext uri="{FF2B5EF4-FFF2-40B4-BE49-F238E27FC236}">
                    <a16:creationId xmlns:a16="http://schemas.microsoft.com/office/drawing/2014/main" id="{12F1D4FC-D058-E6F8-5025-901DEF13EB90}"/>
                  </a:ext>
                </a:extLst>
              </p:cNvPr>
              <p:cNvSpPr/>
              <p:nvPr/>
            </p:nvSpPr>
            <p:spPr>
              <a:xfrm>
                <a:off x="3540808" y="1618674"/>
                <a:ext cx="1559858" cy="1452283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  <p:sp>
            <p:nvSpPr>
              <p:cNvPr id="42" name="Arrow: Chevron 41">
                <a:extLst>
                  <a:ext uri="{FF2B5EF4-FFF2-40B4-BE49-F238E27FC236}">
                    <a16:creationId xmlns:a16="http://schemas.microsoft.com/office/drawing/2014/main" id="{FB1E837C-8E0C-CF18-CF6B-200C14FBA5CF}"/>
                  </a:ext>
                </a:extLst>
              </p:cNvPr>
              <p:cNvSpPr/>
              <p:nvPr/>
            </p:nvSpPr>
            <p:spPr>
              <a:xfrm>
                <a:off x="7290635" y="1618674"/>
                <a:ext cx="1559858" cy="1452283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  <p:sp>
            <p:nvSpPr>
              <p:cNvPr id="43" name="Arrow: Chevron 42">
                <a:extLst>
                  <a:ext uri="{FF2B5EF4-FFF2-40B4-BE49-F238E27FC236}">
                    <a16:creationId xmlns:a16="http://schemas.microsoft.com/office/drawing/2014/main" id="{E401B4DC-3BE3-6D57-2D4D-61229ECE329A}"/>
                  </a:ext>
                </a:extLst>
              </p:cNvPr>
              <p:cNvSpPr/>
              <p:nvPr/>
            </p:nvSpPr>
            <p:spPr>
              <a:xfrm>
                <a:off x="6353179" y="1618674"/>
                <a:ext cx="1559858" cy="1452283"/>
              </a:xfrm>
              <a:prstGeom prst="chevron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  <p:sp>
            <p:nvSpPr>
              <p:cNvPr id="44" name="Arrow: Chevron 43">
                <a:extLst>
                  <a:ext uri="{FF2B5EF4-FFF2-40B4-BE49-F238E27FC236}">
                    <a16:creationId xmlns:a16="http://schemas.microsoft.com/office/drawing/2014/main" id="{8902DF25-61A2-E013-57FB-5B00949E454E}"/>
                  </a:ext>
                </a:extLst>
              </p:cNvPr>
              <p:cNvSpPr/>
              <p:nvPr/>
            </p:nvSpPr>
            <p:spPr>
              <a:xfrm>
                <a:off x="4478265" y="1618674"/>
                <a:ext cx="1559858" cy="1452283"/>
              </a:xfrm>
              <a:prstGeom prst="chevron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  <p:sp>
            <p:nvSpPr>
              <p:cNvPr id="45" name="Arrow: Chevron 44">
                <a:extLst>
                  <a:ext uri="{FF2B5EF4-FFF2-40B4-BE49-F238E27FC236}">
                    <a16:creationId xmlns:a16="http://schemas.microsoft.com/office/drawing/2014/main" id="{D5834C40-41F3-F521-9E52-6A98AF140A3A}"/>
                  </a:ext>
                </a:extLst>
              </p:cNvPr>
              <p:cNvSpPr/>
              <p:nvPr/>
            </p:nvSpPr>
            <p:spPr>
              <a:xfrm>
                <a:off x="5415722" y="1618674"/>
                <a:ext cx="1559858" cy="1452283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257410C-BDA0-52E1-CA5B-AAA2A7E3D8D4}"/>
                </a:ext>
              </a:extLst>
            </p:cNvPr>
            <p:cNvGrpSpPr/>
            <p:nvPr/>
          </p:nvGrpSpPr>
          <p:grpSpPr>
            <a:xfrm>
              <a:off x="6104264" y="1275747"/>
              <a:ext cx="5751937" cy="3875236"/>
              <a:chOff x="6104264" y="1683248"/>
              <a:chExt cx="5751937" cy="3875236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FE73D1B6-7496-F499-8C5D-B22A0D76A2F4}"/>
                  </a:ext>
                </a:extLst>
              </p:cNvPr>
              <p:cNvGrpSpPr/>
              <p:nvPr/>
            </p:nvGrpSpPr>
            <p:grpSpPr>
              <a:xfrm>
                <a:off x="6104264" y="1683248"/>
                <a:ext cx="5751937" cy="708413"/>
                <a:chOff x="1283480" y="1544392"/>
                <a:chExt cx="5751937" cy="708413"/>
              </a:xfrm>
            </p:grpSpPr>
            <p:grpSp>
              <p:nvGrpSpPr>
                <p:cNvPr id="36" name="Group 35">
                  <a:extLst>
                    <a:ext uri="{FF2B5EF4-FFF2-40B4-BE49-F238E27FC236}">
                      <a16:creationId xmlns:a16="http://schemas.microsoft.com/office/drawing/2014/main" id="{A339F586-8318-B864-45FD-952484659FA3}"/>
                    </a:ext>
                  </a:extLst>
                </p:cNvPr>
                <p:cNvGrpSpPr/>
                <p:nvPr/>
              </p:nvGrpSpPr>
              <p:grpSpPr>
                <a:xfrm>
                  <a:off x="2271325" y="1544392"/>
                  <a:ext cx="4764092" cy="708413"/>
                  <a:chOff x="2271325" y="1244357"/>
                  <a:chExt cx="4764092" cy="708413"/>
                </a:xfrm>
              </p:grpSpPr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FA6428B8-7ECC-885C-FA7B-E8955B52A4E7}"/>
                      </a:ext>
                    </a:extLst>
                  </p:cNvPr>
                  <p:cNvSpPr txBox="1"/>
                  <p:nvPr/>
                </p:nvSpPr>
                <p:spPr>
                  <a:xfrm>
                    <a:off x="2271325" y="1244357"/>
                    <a:ext cx="245994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spc="0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B85A7A6F-27DE-7F64-5D2E-AA77C57884BA}"/>
                      </a:ext>
                    </a:extLst>
                  </p:cNvPr>
                  <p:cNvSpPr txBox="1"/>
                  <p:nvPr/>
                </p:nvSpPr>
                <p:spPr>
                  <a:xfrm>
                    <a:off x="2271325" y="1491105"/>
                    <a:ext cx="4764092" cy="46166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cxnSp>
              <p:nvCxnSpPr>
                <p:cNvPr id="37" name="Straight Arrow Connector 36">
                  <a:extLst>
                    <a:ext uri="{FF2B5EF4-FFF2-40B4-BE49-F238E27FC236}">
                      <a16:creationId xmlns:a16="http://schemas.microsoft.com/office/drawing/2014/main" id="{6E6078EA-922A-2FE0-C712-2734D07F6B3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83480" y="1721224"/>
                  <a:ext cx="987845" cy="0"/>
                </a:xfrm>
                <a:prstGeom prst="straightConnector1">
                  <a:avLst/>
                </a:prstGeom>
                <a:ln>
                  <a:solidFill>
                    <a:schemeClr val="bg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9C11438A-D53D-66C2-B380-971EA6EF4B1A}"/>
                  </a:ext>
                </a:extLst>
              </p:cNvPr>
              <p:cNvGrpSpPr/>
              <p:nvPr/>
            </p:nvGrpSpPr>
            <p:grpSpPr>
              <a:xfrm>
                <a:off x="6104264" y="3266659"/>
                <a:ext cx="5751937" cy="708413"/>
                <a:chOff x="1283480" y="1544392"/>
                <a:chExt cx="5751937" cy="708413"/>
              </a:xfrm>
            </p:grpSpPr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CE839A05-E905-3D2E-E229-D5F6C7A4AFC9}"/>
                    </a:ext>
                  </a:extLst>
                </p:cNvPr>
                <p:cNvGrpSpPr/>
                <p:nvPr/>
              </p:nvGrpSpPr>
              <p:grpSpPr>
                <a:xfrm>
                  <a:off x="2271325" y="1544392"/>
                  <a:ext cx="4764092" cy="708413"/>
                  <a:chOff x="2271325" y="1244357"/>
                  <a:chExt cx="4764092" cy="708413"/>
                </a:xfrm>
              </p:grpSpPr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07EE516B-C072-7468-FD08-940A5F24F356}"/>
                      </a:ext>
                    </a:extLst>
                  </p:cNvPr>
                  <p:cNvSpPr txBox="1"/>
                  <p:nvPr/>
                </p:nvSpPr>
                <p:spPr>
                  <a:xfrm>
                    <a:off x="2271325" y="1244357"/>
                    <a:ext cx="245994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spc="0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5DBE67BC-2EE4-D5BE-DE3C-78A6CF03D492}"/>
                      </a:ext>
                    </a:extLst>
                  </p:cNvPr>
                  <p:cNvSpPr txBox="1"/>
                  <p:nvPr/>
                </p:nvSpPr>
                <p:spPr>
                  <a:xfrm>
                    <a:off x="2271325" y="1491105"/>
                    <a:ext cx="4764092" cy="46166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cxnSp>
              <p:nvCxnSpPr>
                <p:cNvPr id="33" name="Straight Arrow Connector 32">
                  <a:extLst>
                    <a:ext uri="{FF2B5EF4-FFF2-40B4-BE49-F238E27FC236}">
                      <a16:creationId xmlns:a16="http://schemas.microsoft.com/office/drawing/2014/main" id="{46ACCEF8-0275-30D8-6844-5E4923FAF9B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83480" y="1721224"/>
                  <a:ext cx="987845" cy="0"/>
                </a:xfrm>
                <a:prstGeom prst="straightConnector1">
                  <a:avLst/>
                </a:prstGeom>
                <a:ln>
                  <a:solidFill>
                    <a:schemeClr val="bg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033616B5-5B55-C736-F034-805A83BB5689}"/>
                  </a:ext>
                </a:extLst>
              </p:cNvPr>
              <p:cNvGrpSpPr/>
              <p:nvPr/>
            </p:nvGrpSpPr>
            <p:grpSpPr>
              <a:xfrm>
                <a:off x="6104264" y="4850071"/>
                <a:ext cx="5751937" cy="708413"/>
                <a:chOff x="1283480" y="1544392"/>
                <a:chExt cx="5751937" cy="708413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551D74BF-B09A-D821-5361-76E189922F9E}"/>
                    </a:ext>
                  </a:extLst>
                </p:cNvPr>
                <p:cNvGrpSpPr/>
                <p:nvPr/>
              </p:nvGrpSpPr>
              <p:grpSpPr>
                <a:xfrm>
                  <a:off x="2271325" y="1544392"/>
                  <a:ext cx="4764092" cy="708413"/>
                  <a:chOff x="2271325" y="1244357"/>
                  <a:chExt cx="4764092" cy="708413"/>
                </a:xfrm>
              </p:grpSpPr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FF63AC31-4EC9-A67C-720F-02812439E492}"/>
                      </a:ext>
                    </a:extLst>
                  </p:cNvPr>
                  <p:cNvSpPr txBox="1"/>
                  <p:nvPr/>
                </p:nvSpPr>
                <p:spPr>
                  <a:xfrm>
                    <a:off x="2271325" y="1244357"/>
                    <a:ext cx="245994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spc="0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EB9E71B7-BB4A-5344-B0EA-ECFCBBAE85F6}"/>
                      </a:ext>
                    </a:extLst>
                  </p:cNvPr>
                  <p:cNvSpPr txBox="1"/>
                  <p:nvPr/>
                </p:nvSpPr>
                <p:spPr>
                  <a:xfrm>
                    <a:off x="2271325" y="1491105"/>
                    <a:ext cx="4764092" cy="46166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cxnSp>
              <p:nvCxnSpPr>
                <p:cNvPr id="29" name="Straight Arrow Connector 28">
                  <a:extLst>
                    <a:ext uri="{FF2B5EF4-FFF2-40B4-BE49-F238E27FC236}">
                      <a16:creationId xmlns:a16="http://schemas.microsoft.com/office/drawing/2014/main" id="{E05AC86F-B8FC-0507-FD84-D841FA3C2C5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83480" y="1721224"/>
                  <a:ext cx="987845" cy="0"/>
                </a:xfrm>
                <a:prstGeom prst="straightConnector1">
                  <a:avLst/>
                </a:prstGeom>
                <a:ln>
                  <a:solidFill>
                    <a:schemeClr val="bg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97F07CE-7064-A9D1-71F4-A984BBAF4925}"/>
                </a:ext>
              </a:extLst>
            </p:cNvPr>
            <p:cNvGrpSpPr/>
            <p:nvPr/>
          </p:nvGrpSpPr>
          <p:grpSpPr>
            <a:xfrm>
              <a:off x="603701" y="2052277"/>
              <a:ext cx="5508100" cy="3875236"/>
              <a:chOff x="603701" y="2459778"/>
              <a:chExt cx="5508100" cy="3875236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ABC62F3A-FF96-AF3A-7834-2636C91137FA}"/>
                  </a:ext>
                </a:extLst>
              </p:cNvPr>
              <p:cNvGrpSpPr/>
              <p:nvPr/>
            </p:nvGrpSpPr>
            <p:grpSpPr>
              <a:xfrm flipH="1">
                <a:off x="603701" y="2459778"/>
                <a:ext cx="5508100" cy="708413"/>
                <a:chOff x="1283480" y="1544392"/>
                <a:chExt cx="5508100" cy="708413"/>
              </a:xfrm>
            </p:grpSpPr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F44A718A-FD77-216D-BCD6-A46E6CCD07CF}"/>
                    </a:ext>
                  </a:extLst>
                </p:cNvPr>
                <p:cNvGrpSpPr/>
                <p:nvPr/>
              </p:nvGrpSpPr>
              <p:grpSpPr>
                <a:xfrm>
                  <a:off x="2325115" y="1544392"/>
                  <a:ext cx="4466465" cy="708413"/>
                  <a:chOff x="2325115" y="1244357"/>
                  <a:chExt cx="4466465" cy="708413"/>
                </a:xfrm>
              </p:grpSpPr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39CC4FE2-C759-92CB-5D88-16EE86D9B36A}"/>
                      </a:ext>
                    </a:extLst>
                  </p:cNvPr>
                  <p:cNvSpPr txBox="1"/>
                  <p:nvPr/>
                </p:nvSpPr>
                <p:spPr>
                  <a:xfrm>
                    <a:off x="2325115" y="1244357"/>
                    <a:ext cx="245994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US" sz="1600" spc="0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3B8F1EC4-816E-EFB4-1D00-D47EFC805B80}"/>
                      </a:ext>
                    </a:extLst>
                  </p:cNvPr>
                  <p:cNvSpPr txBox="1"/>
                  <p:nvPr/>
                </p:nvSpPr>
                <p:spPr>
                  <a:xfrm>
                    <a:off x="2325115" y="1491105"/>
                    <a:ext cx="4466465" cy="46166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cxnSp>
              <p:nvCxnSpPr>
                <p:cNvPr id="22" name="Straight Arrow Connector 21">
                  <a:extLst>
                    <a:ext uri="{FF2B5EF4-FFF2-40B4-BE49-F238E27FC236}">
                      <a16:creationId xmlns:a16="http://schemas.microsoft.com/office/drawing/2014/main" id="{CB7E2E0D-D3A7-9464-C8B4-226B9C112A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83480" y="1721224"/>
                  <a:ext cx="987845" cy="0"/>
                </a:xfrm>
                <a:prstGeom prst="straightConnector1">
                  <a:avLst/>
                </a:prstGeom>
                <a:ln>
                  <a:solidFill>
                    <a:schemeClr val="bg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98A08E80-ACDD-9A82-6F11-9D120F50BACE}"/>
                  </a:ext>
                </a:extLst>
              </p:cNvPr>
              <p:cNvGrpSpPr/>
              <p:nvPr/>
            </p:nvGrpSpPr>
            <p:grpSpPr>
              <a:xfrm flipH="1">
                <a:off x="603701" y="4043189"/>
                <a:ext cx="5508100" cy="708413"/>
                <a:chOff x="1283480" y="1544392"/>
                <a:chExt cx="5508100" cy="708413"/>
              </a:xfrm>
            </p:grpSpPr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F829BF40-0567-E201-ABD3-4F24BD0C05A7}"/>
                    </a:ext>
                  </a:extLst>
                </p:cNvPr>
                <p:cNvGrpSpPr/>
                <p:nvPr/>
              </p:nvGrpSpPr>
              <p:grpSpPr>
                <a:xfrm>
                  <a:off x="2325115" y="1544392"/>
                  <a:ext cx="4466465" cy="708413"/>
                  <a:chOff x="2325115" y="1244357"/>
                  <a:chExt cx="4466465" cy="708413"/>
                </a:xfrm>
              </p:grpSpPr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E281EA1E-46AC-B3AC-D611-4F95B3A16E1D}"/>
                      </a:ext>
                    </a:extLst>
                  </p:cNvPr>
                  <p:cNvSpPr txBox="1"/>
                  <p:nvPr/>
                </p:nvSpPr>
                <p:spPr>
                  <a:xfrm>
                    <a:off x="2325115" y="1244357"/>
                    <a:ext cx="245994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US" sz="1600" spc="0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3878E793-27A7-D154-78CC-197BEFA6497A}"/>
                      </a:ext>
                    </a:extLst>
                  </p:cNvPr>
                  <p:cNvSpPr txBox="1"/>
                  <p:nvPr/>
                </p:nvSpPr>
                <p:spPr>
                  <a:xfrm>
                    <a:off x="2325115" y="1491105"/>
                    <a:ext cx="4466465" cy="46166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cxnSp>
              <p:nvCxnSpPr>
                <p:cNvPr id="18" name="Straight Arrow Connector 17">
                  <a:extLst>
                    <a:ext uri="{FF2B5EF4-FFF2-40B4-BE49-F238E27FC236}">
                      <a16:creationId xmlns:a16="http://schemas.microsoft.com/office/drawing/2014/main" id="{4BD8D66A-91C7-5D67-F4E1-32298E105D3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83480" y="1721224"/>
                  <a:ext cx="987845" cy="0"/>
                </a:xfrm>
                <a:prstGeom prst="straightConnector1">
                  <a:avLst/>
                </a:prstGeom>
                <a:ln>
                  <a:solidFill>
                    <a:schemeClr val="bg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A07973A5-6161-A430-5B89-82C10AC3A5B6}"/>
                  </a:ext>
                </a:extLst>
              </p:cNvPr>
              <p:cNvGrpSpPr/>
              <p:nvPr/>
            </p:nvGrpSpPr>
            <p:grpSpPr>
              <a:xfrm flipH="1">
                <a:off x="603701" y="5626601"/>
                <a:ext cx="5508100" cy="708413"/>
                <a:chOff x="1283480" y="1544392"/>
                <a:chExt cx="5508100" cy="708413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1555EB2F-BF81-2B27-0A6E-8EFCCD076A19}"/>
                    </a:ext>
                  </a:extLst>
                </p:cNvPr>
                <p:cNvGrpSpPr/>
                <p:nvPr/>
              </p:nvGrpSpPr>
              <p:grpSpPr>
                <a:xfrm>
                  <a:off x="2325115" y="1544392"/>
                  <a:ext cx="4466465" cy="708413"/>
                  <a:chOff x="2325115" y="1244357"/>
                  <a:chExt cx="4466465" cy="708413"/>
                </a:xfrm>
              </p:grpSpPr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E1A1DDDD-2BED-4C6C-A4B7-592DBD190136}"/>
                      </a:ext>
                    </a:extLst>
                  </p:cNvPr>
                  <p:cNvSpPr txBox="1"/>
                  <p:nvPr/>
                </p:nvSpPr>
                <p:spPr>
                  <a:xfrm>
                    <a:off x="2325115" y="1244357"/>
                    <a:ext cx="245994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US" sz="1600" spc="0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6E11FC66-6B09-EA0A-4879-966F24DED61F}"/>
                      </a:ext>
                    </a:extLst>
                  </p:cNvPr>
                  <p:cNvSpPr txBox="1"/>
                  <p:nvPr/>
                </p:nvSpPr>
                <p:spPr>
                  <a:xfrm>
                    <a:off x="2325115" y="1491105"/>
                    <a:ext cx="4466465" cy="46166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cxnSp>
              <p:nvCxnSpPr>
                <p:cNvPr id="14" name="Straight Arrow Connector 13">
                  <a:extLst>
                    <a:ext uri="{FF2B5EF4-FFF2-40B4-BE49-F238E27FC236}">
                      <a16:creationId xmlns:a16="http://schemas.microsoft.com/office/drawing/2014/main" id="{A3F1DEEA-9289-4EEB-1D68-ED860621857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83480" y="1721224"/>
                  <a:ext cx="987845" cy="0"/>
                </a:xfrm>
                <a:prstGeom prst="straightConnector1">
                  <a:avLst/>
                </a:prstGeom>
                <a:ln>
                  <a:solidFill>
                    <a:schemeClr val="bg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6099156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A66DC-A28A-89A5-CDC8-F2075FF8A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i="0" dirty="0">
                <a:effectLst/>
                <a:latin typeface="+mj-lt"/>
              </a:rPr>
              <a:t>Lorem ipsum dolor</a:t>
            </a:r>
            <a:endParaRPr lang="en-CA" dirty="0"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496ED4-04BB-579F-125B-040D5B77F3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72E464-F072-67D3-4DD3-F61083BB51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D629F76-C2DE-C49E-B5D5-4669A573D952}"/>
              </a:ext>
            </a:extLst>
          </p:cNvPr>
          <p:cNvGrpSpPr/>
          <p:nvPr/>
        </p:nvGrpSpPr>
        <p:grpSpPr>
          <a:xfrm>
            <a:off x="508146" y="2526825"/>
            <a:ext cx="1829663" cy="1842623"/>
            <a:chOff x="5129000" y="222874"/>
            <a:chExt cx="1829663" cy="1842623"/>
          </a:xfrm>
        </p:grpSpPr>
        <p:sp>
          <p:nvSpPr>
            <p:cNvPr id="11" name="Google Shape;7335;p29">
              <a:extLst>
                <a:ext uri="{FF2B5EF4-FFF2-40B4-BE49-F238E27FC236}">
                  <a16:creationId xmlns:a16="http://schemas.microsoft.com/office/drawing/2014/main" id="{39020DD7-7E6F-435A-7CBA-FB41AE785221}"/>
                </a:ext>
              </a:extLst>
            </p:cNvPr>
            <p:cNvSpPr/>
            <p:nvPr/>
          </p:nvSpPr>
          <p:spPr>
            <a:xfrm>
              <a:off x="5129000" y="222874"/>
              <a:ext cx="1829663" cy="1842623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2" name="Google Shape;7336;p29">
              <a:extLst>
                <a:ext uri="{FF2B5EF4-FFF2-40B4-BE49-F238E27FC236}">
                  <a16:creationId xmlns:a16="http://schemas.microsoft.com/office/drawing/2014/main" id="{8FBFD199-97C7-2242-AC9E-95331417DF14}"/>
                </a:ext>
              </a:extLst>
            </p:cNvPr>
            <p:cNvGrpSpPr/>
            <p:nvPr/>
          </p:nvGrpSpPr>
          <p:grpSpPr>
            <a:xfrm rot="10800000">
              <a:off x="5524919" y="778476"/>
              <a:ext cx="1142161" cy="731430"/>
              <a:chOff x="682787" y="687446"/>
              <a:chExt cx="1465437" cy="938452"/>
            </a:xfrm>
          </p:grpSpPr>
          <p:sp>
            <p:nvSpPr>
              <p:cNvPr id="13" name="Google Shape;7337;p29">
                <a:extLst>
                  <a:ext uri="{FF2B5EF4-FFF2-40B4-BE49-F238E27FC236}">
                    <a16:creationId xmlns:a16="http://schemas.microsoft.com/office/drawing/2014/main" id="{7A228E7C-178A-3662-D894-7F45F1C83D5D}"/>
                  </a:ext>
                </a:extLst>
              </p:cNvPr>
              <p:cNvSpPr/>
              <p:nvPr/>
            </p:nvSpPr>
            <p:spPr>
              <a:xfrm>
                <a:off x="1509443" y="687446"/>
                <a:ext cx="638781" cy="938452"/>
              </a:xfrm>
              <a:custGeom>
                <a:avLst/>
                <a:gdLst/>
                <a:ahLst/>
                <a:cxnLst/>
                <a:rect l="l" t="t" r="r" b="b"/>
                <a:pathLst>
                  <a:path w="761549" h="1118814" extrusionOk="0">
                    <a:moveTo>
                      <a:pt x="-524" y="1117297"/>
                    </a:moveTo>
                    <a:lnTo>
                      <a:pt x="-524" y="996558"/>
                    </a:lnTo>
                    <a:cubicBezTo>
                      <a:pt x="160246" y="977266"/>
                      <a:pt x="278895" y="901864"/>
                      <a:pt x="338058" y="740612"/>
                    </a:cubicBezTo>
                    <a:cubicBezTo>
                      <a:pt x="312656" y="732412"/>
                      <a:pt x="292400" y="726464"/>
                      <a:pt x="272463" y="719551"/>
                    </a:cubicBezTo>
                    <a:cubicBezTo>
                      <a:pt x="93848" y="657011"/>
                      <a:pt x="-5830" y="480325"/>
                      <a:pt x="31308" y="291741"/>
                    </a:cubicBezTo>
                    <a:cubicBezTo>
                      <a:pt x="64909" y="120199"/>
                      <a:pt x="237095" y="-11311"/>
                      <a:pt x="412334" y="425"/>
                    </a:cubicBezTo>
                    <a:cubicBezTo>
                      <a:pt x="596255" y="11358"/>
                      <a:pt x="744051" y="156019"/>
                      <a:pt x="758954" y="339651"/>
                    </a:cubicBezTo>
                    <a:cubicBezTo>
                      <a:pt x="792877" y="741255"/>
                      <a:pt x="404456" y="1143502"/>
                      <a:pt x="-524" y="1117297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" name="Google Shape;7338;p29">
                <a:extLst>
                  <a:ext uri="{FF2B5EF4-FFF2-40B4-BE49-F238E27FC236}">
                    <a16:creationId xmlns:a16="http://schemas.microsoft.com/office/drawing/2014/main" id="{AC4CE980-C32C-D6EB-38BB-56C22FA77A44}"/>
                  </a:ext>
                </a:extLst>
              </p:cNvPr>
              <p:cNvSpPr/>
              <p:nvPr/>
            </p:nvSpPr>
            <p:spPr>
              <a:xfrm>
                <a:off x="682787" y="687446"/>
                <a:ext cx="638781" cy="938452"/>
              </a:xfrm>
              <a:custGeom>
                <a:avLst/>
                <a:gdLst/>
                <a:ahLst/>
                <a:cxnLst/>
                <a:rect l="l" t="t" r="r" b="b"/>
                <a:pathLst>
                  <a:path w="761549" h="1118814" extrusionOk="0">
                    <a:moveTo>
                      <a:pt x="-524" y="1117297"/>
                    </a:moveTo>
                    <a:lnTo>
                      <a:pt x="-524" y="996558"/>
                    </a:lnTo>
                    <a:cubicBezTo>
                      <a:pt x="160246" y="977266"/>
                      <a:pt x="278895" y="901864"/>
                      <a:pt x="338058" y="740612"/>
                    </a:cubicBezTo>
                    <a:cubicBezTo>
                      <a:pt x="312656" y="732412"/>
                      <a:pt x="292400" y="726464"/>
                      <a:pt x="272463" y="719551"/>
                    </a:cubicBezTo>
                    <a:cubicBezTo>
                      <a:pt x="93848" y="657011"/>
                      <a:pt x="-5830" y="480325"/>
                      <a:pt x="31308" y="291741"/>
                    </a:cubicBezTo>
                    <a:cubicBezTo>
                      <a:pt x="64909" y="120199"/>
                      <a:pt x="237095" y="-11311"/>
                      <a:pt x="412334" y="425"/>
                    </a:cubicBezTo>
                    <a:cubicBezTo>
                      <a:pt x="596255" y="11358"/>
                      <a:pt x="744051" y="156019"/>
                      <a:pt x="758954" y="339651"/>
                    </a:cubicBezTo>
                    <a:cubicBezTo>
                      <a:pt x="792877" y="741255"/>
                      <a:pt x="404456" y="1143502"/>
                      <a:pt x="-524" y="1117297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3E0ED95-833B-67AC-F257-FC33C2F59D6A}"/>
              </a:ext>
            </a:extLst>
          </p:cNvPr>
          <p:cNvGrpSpPr/>
          <p:nvPr/>
        </p:nvGrpSpPr>
        <p:grpSpPr>
          <a:xfrm>
            <a:off x="2585015" y="1170977"/>
            <a:ext cx="7021970" cy="5667436"/>
            <a:chOff x="2585015" y="1170977"/>
            <a:chExt cx="7021970" cy="5667436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598476E-4DB7-BEE8-EB7D-4889C670E1DD}"/>
                </a:ext>
              </a:extLst>
            </p:cNvPr>
            <p:cNvSpPr/>
            <p:nvPr/>
          </p:nvSpPr>
          <p:spPr>
            <a:xfrm>
              <a:off x="2833635" y="1416818"/>
              <a:ext cx="6511332" cy="376163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0D96597-D285-8317-5533-49AAE4751373}"/>
                </a:ext>
              </a:extLst>
            </p:cNvPr>
            <p:cNvSpPr txBox="1"/>
            <p:nvPr/>
          </p:nvSpPr>
          <p:spPr>
            <a:xfrm>
              <a:off x="3079427" y="2044104"/>
              <a:ext cx="6033147" cy="19389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Lorem ipsum dolor sit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amet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,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consectetur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adipiscing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elit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, sed do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eiusmod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tempor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incididunt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ut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labore et dolore magna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aliqua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. Ut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enim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ad minim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veniam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,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quis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nostrud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exercitation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ullamco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laboris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nisi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ut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aliquip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ex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ea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commodo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consequat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.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FCB8373-CF45-9ABC-4E2A-F0036C0164C1}"/>
                </a:ext>
              </a:extLst>
            </p:cNvPr>
            <p:cNvGrpSpPr/>
            <p:nvPr/>
          </p:nvGrpSpPr>
          <p:grpSpPr>
            <a:xfrm>
              <a:off x="2585015" y="1170977"/>
              <a:ext cx="7021970" cy="5667436"/>
              <a:chOff x="4477313" y="977077"/>
              <a:chExt cx="3951582" cy="3189324"/>
            </a:xfrm>
          </p:grpSpPr>
          <p:sp>
            <p:nvSpPr>
              <p:cNvPr id="5" name="Google Shape;2038;p64">
                <a:extLst>
                  <a:ext uri="{FF2B5EF4-FFF2-40B4-BE49-F238E27FC236}">
                    <a16:creationId xmlns:a16="http://schemas.microsoft.com/office/drawing/2014/main" id="{B0C3E5A5-9A4E-14F8-193B-1FE9DF38BD32}"/>
                  </a:ext>
                </a:extLst>
              </p:cNvPr>
              <p:cNvSpPr/>
              <p:nvPr/>
            </p:nvSpPr>
            <p:spPr>
              <a:xfrm>
                <a:off x="4477313" y="3367268"/>
                <a:ext cx="3951582" cy="350486"/>
              </a:xfrm>
              <a:custGeom>
                <a:avLst/>
                <a:gdLst/>
                <a:ahLst/>
                <a:cxnLst/>
                <a:rect l="l" t="t" r="r" b="b"/>
                <a:pathLst>
                  <a:path w="260970" h="22753" extrusionOk="0">
                    <a:moveTo>
                      <a:pt x="0" y="14846"/>
                    </a:moveTo>
                    <a:cubicBezTo>
                      <a:pt x="0" y="19169"/>
                      <a:pt x="4039" y="22753"/>
                      <a:pt x="8305" y="22753"/>
                    </a:cubicBezTo>
                    <a:lnTo>
                      <a:pt x="253120" y="22753"/>
                    </a:lnTo>
                    <a:cubicBezTo>
                      <a:pt x="257443" y="22696"/>
                      <a:pt x="260913" y="19169"/>
                      <a:pt x="260970" y="14846"/>
                    </a:cubicBezTo>
                    <a:lnTo>
                      <a:pt x="26097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" name="Google Shape;2039;p64">
                <a:extLst>
                  <a:ext uri="{FF2B5EF4-FFF2-40B4-BE49-F238E27FC236}">
                    <a16:creationId xmlns:a16="http://schemas.microsoft.com/office/drawing/2014/main" id="{42140FD0-E3E1-1E72-F786-2580EE7D9A30}"/>
                  </a:ext>
                </a:extLst>
              </p:cNvPr>
              <p:cNvSpPr/>
              <p:nvPr/>
            </p:nvSpPr>
            <p:spPr>
              <a:xfrm>
                <a:off x="4477313" y="977077"/>
                <a:ext cx="3951582" cy="2399024"/>
              </a:xfrm>
              <a:custGeom>
                <a:avLst/>
                <a:gdLst/>
                <a:ahLst/>
                <a:cxnLst/>
                <a:rect l="l" t="t" r="r" b="b"/>
                <a:pathLst>
                  <a:path w="260970" h="155741" extrusionOk="0">
                    <a:moveTo>
                      <a:pt x="249594" y="9954"/>
                    </a:moveTo>
                    <a:lnTo>
                      <a:pt x="249594" y="144364"/>
                    </a:lnTo>
                    <a:lnTo>
                      <a:pt x="11376" y="144364"/>
                    </a:lnTo>
                    <a:lnTo>
                      <a:pt x="11376" y="9954"/>
                    </a:lnTo>
                    <a:close/>
                    <a:moveTo>
                      <a:pt x="8305" y="0"/>
                    </a:moveTo>
                    <a:cubicBezTo>
                      <a:pt x="4039" y="0"/>
                      <a:pt x="0" y="2844"/>
                      <a:pt x="0" y="7110"/>
                    </a:cubicBezTo>
                    <a:lnTo>
                      <a:pt x="0" y="155740"/>
                    </a:lnTo>
                    <a:lnTo>
                      <a:pt x="260970" y="155740"/>
                    </a:lnTo>
                    <a:lnTo>
                      <a:pt x="260970" y="7110"/>
                    </a:lnTo>
                    <a:cubicBezTo>
                      <a:pt x="260970" y="2844"/>
                      <a:pt x="257386" y="0"/>
                      <a:pt x="25312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" name="Google Shape;2040;p64">
                <a:extLst>
                  <a:ext uri="{FF2B5EF4-FFF2-40B4-BE49-F238E27FC236}">
                    <a16:creationId xmlns:a16="http://schemas.microsoft.com/office/drawing/2014/main" id="{978947D7-AB71-2206-8C37-032E651ABC36}"/>
                  </a:ext>
                </a:extLst>
              </p:cNvPr>
              <p:cNvSpPr/>
              <p:nvPr/>
            </p:nvSpPr>
            <p:spPr>
              <a:xfrm>
                <a:off x="6372506" y="3442333"/>
                <a:ext cx="161178" cy="140407"/>
              </a:xfrm>
              <a:custGeom>
                <a:avLst/>
                <a:gdLst/>
                <a:ahLst/>
                <a:cxnLst/>
                <a:rect l="l" t="t" r="r" b="b"/>
                <a:pathLst>
                  <a:path w="10627" h="9100" extrusionOk="0">
                    <a:moveTo>
                      <a:pt x="6092" y="0"/>
                    </a:moveTo>
                    <a:cubicBezTo>
                      <a:pt x="2020" y="0"/>
                      <a:pt x="0" y="4900"/>
                      <a:pt x="2881" y="7747"/>
                    </a:cubicBezTo>
                    <a:cubicBezTo>
                      <a:pt x="3804" y="8681"/>
                      <a:pt x="4944" y="9100"/>
                      <a:pt x="6063" y="9100"/>
                    </a:cubicBezTo>
                    <a:cubicBezTo>
                      <a:pt x="8391" y="9100"/>
                      <a:pt x="10627" y="7286"/>
                      <a:pt x="10627" y="4536"/>
                    </a:cubicBezTo>
                    <a:cubicBezTo>
                      <a:pt x="10627" y="2020"/>
                      <a:pt x="8608" y="0"/>
                      <a:pt x="609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8" name="Google Shape;2041;p64">
                <a:extLst>
                  <a:ext uri="{FF2B5EF4-FFF2-40B4-BE49-F238E27FC236}">
                    <a16:creationId xmlns:a16="http://schemas.microsoft.com/office/drawing/2014/main" id="{C95261E2-1898-B89D-070B-785102036B63}"/>
                  </a:ext>
                </a:extLst>
              </p:cNvPr>
              <p:cNvSpPr/>
              <p:nvPr/>
            </p:nvSpPr>
            <p:spPr>
              <a:xfrm>
                <a:off x="5751122" y="3717743"/>
                <a:ext cx="1430570" cy="448658"/>
              </a:xfrm>
              <a:custGeom>
                <a:avLst/>
                <a:gdLst/>
                <a:ahLst/>
                <a:cxnLst/>
                <a:rect l="l" t="t" r="r" b="b"/>
                <a:pathLst>
                  <a:path w="94481" h="29125" extrusionOk="0">
                    <a:moveTo>
                      <a:pt x="79805" y="18317"/>
                    </a:moveTo>
                    <a:cubicBezTo>
                      <a:pt x="74117" y="12515"/>
                      <a:pt x="73889" y="1"/>
                      <a:pt x="73889" y="1"/>
                    </a:cubicBezTo>
                    <a:lnTo>
                      <a:pt x="20592" y="1"/>
                    </a:lnTo>
                    <a:cubicBezTo>
                      <a:pt x="20592" y="1"/>
                      <a:pt x="20364" y="12515"/>
                      <a:pt x="14676" y="18317"/>
                    </a:cubicBezTo>
                    <a:cubicBezTo>
                      <a:pt x="8931" y="24175"/>
                      <a:pt x="1" y="29124"/>
                      <a:pt x="15529" y="29124"/>
                    </a:cubicBezTo>
                    <a:lnTo>
                      <a:pt x="78952" y="29124"/>
                    </a:lnTo>
                    <a:cubicBezTo>
                      <a:pt x="94480" y="29124"/>
                      <a:pt x="85493" y="24175"/>
                      <a:pt x="79805" y="18317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C62E9C0-D3F7-41E2-3056-72F92FD119A2}"/>
                </a:ext>
              </a:extLst>
            </p:cNvPr>
            <p:cNvGrpSpPr/>
            <p:nvPr/>
          </p:nvGrpSpPr>
          <p:grpSpPr>
            <a:xfrm>
              <a:off x="4098234" y="4085333"/>
              <a:ext cx="3995531" cy="617532"/>
              <a:chOff x="5154230" y="2216996"/>
              <a:chExt cx="3995531" cy="617532"/>
            </a:xfrm>
          </p:grpSpPr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ABB2AE1A-FA06-B974-15B3-8C7C9CF074A3}"/>
                  </a:ext>
                </a:extLst>
              </p:cNvPr>
              <p:cNvSpPr/>
              <p:nvPr/>
            </p:nvSpPr>
            <p:spPr>
              <a:xfrm>
                <a:off x="5154230" y="2216996"/>
                <a:ext cx="3995531" cy="617532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4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0876FD6-0256-6FF6-9459-32EE8382965B}"/>
                  </a:ext>
                </a:extLst>
              </p:cNvPr>
              <p:cNvSpPr txBox="1"/>
              <p:nvPr/>
            </p:nvSpPr>
            <p:spPr>
              <a:xfrm>
                <a:off x="5511415" y="2315538"/>
                <a:ext cx="328116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pc="0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rPr>
                  <a:t>PLACEHOLDER TITLE</a:t>
                </a:r>
              </a:p>
            </p:txBody>
          </p:sp>
        </p:grpSp>
      </p:grpSp>
      <p:sp>
        <p:nvSpPr>
          <p:cNvPr id="21" name="Oval 20">
            <a:extLst>
              <a:ext uri="{FF2B5EF4-FFF2-40B4-BE49-F238E27FC236}">
                <a16:creationId xmlns:a16="http://schemas.microsoft.com/office/drawing/2014/main" id="{BA220DD4-FDEB-7490-16E9-32A171C3FF16}"/>
              </a:ext>
            </a:extLst>
          </p:cNvPr>
          <p:cNvSpPr/>
          <p:nvPr/>
        </p:nvSpPr>
        <p:spPr>
          <a:xfrm flipH="1">
            <a:off x="9589324" y="419626"/>
            <a:ext cx="742392" cy="742392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47290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DD3BD-2EA6-98DB-43C9-3D6CF4833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459" y="210454"/>
            <a:ext cx="10009410" cy="848876"/>
          </a:xfrm>
        </p:spPr>
        <p:txBody>
          <a:bodyPr>
            <a:normAutofit/>
          </a:bodyPr>
          <a:lstStyle/>
          <a:p>
            <a:pPr algn="l"/>
            <a:r>
              <a:rPr lang="en-US" i="0" dirty="0">
                <a:effectLst/>
              </a:rPr>
              <a:t>Lorem ipsum dolor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840CB9-7132-7D39-46AE-47F55C5E34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C43CF7-0CF2-1A3A-37A8-D1E17F5D31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16</a:t>
            </a:fld>
            <a:endParaRPr lang="en-IN" dirty="0"/>
          </a:p>
        </p:txBody>
      </p:sp>
      <p:graphicFrame>
        <p:nvGraphicFramePr>
          <p:cNvPr id="5" name="Google Shape;1781;p52">
            <a:extLst>
              <a:ext uri="{FF2B5EF4-FFF2-40B4-BE49-F238E27FC236}">
                <a16:creationId xmlns:a16="http://schemas.microsoft.com/office/drawing/2014/main" id="{C5276CFD-B25D-14FB-6B91-2EA7A292CF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0256828"/>
              </p:ext>
            </p:extLst>
          </p:nvPr>
        </p:nvGraphicFramePr>
        <p:xfrm>
          <a:off x="628077" y="1200839"/>
          <a:ext cx="10009410" cy="5183577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336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64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364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bg2"/>
                          </a:solidFill>
                          <a:latin typeface="+mj-lt"/>
                          <a:ea typeface="Rammetto One"/>
                          <a:cs typeface="Rammetto One"/>
                          <a:sym typeface="Rammetto One"/>
                        </a:rPr>
                        <a:t>YEAR</a:t>
                      </a:r>
                      <a:endParaRPr dirty="0">
                        <a:solidFill>
                          <a:schemeClr val="bg2"/>
                        </a:solidFill>
                        <a:latin typeface="+mj-lt"/>
                        <a:ea typeface="Rammetto One"/>
                        <a:cs typeface="Rammetto One"/>
                        <a:sym typeface="Rammetto One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bg2"/>
                          </a:solidFill>
                          <a:latin typeface="+mj-lt"/>
                          <a:ea typeface="Rammetto One"/>
                          <a:cs typeface="Rammetto One"/>
                          <a:sym typeface="Rammetto One"/>
                        </a:rPr>
                        <a:t>DATE</a:t>
                      </a:r>
                      <a:endParaRPr dirty="0">
                        <a:solidFill>
                          <a:schemeClr val="bg2"/>
                        </a:solidFill>
                        <a:latin typeface="+mj-lt"/>
                        <a:ea typeface="Rammetto One"/>
                        <a:cs typeface="Rammetto One"/>
                        <a:sym typeface="Rammetto One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bg2"/>
                          </a:solidFill>
                          <a:latin typeface="+mj-lt"/>
                          <a:ea typeface="Rammetto One"/>
                          <a:cs typeface="Rammetto One"/>
                          <a:sym typeface="Rammetto One"/>
                        </a:rPr>
                        <a:t>DAY</a:t>
                      </a:r>
                      <a:endParaRPr dirty="0">
                        <a:solidFill>
                          <a:schemeClr val="bg2"/>
                        </a:solidFill>
                        <a:latin typeface="+mj-lt"/>
                        <a:ea typeface="Rammetto One"/>
                        <a:cs typeface="Rammetto One"/>
                        <a:sym typeface="Rammetto One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bg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2021</a:t>
                      </a:r>
                      <a:endParaRPr b="1" dirty="0">
                        <a:solidFill>
                          <a:schemeClr val="bg2"/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b="1" dirty="0">
                          <a:solidFill>
                            <a:schemeClr val="bg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1 Jan </a:t>
                      </a:r>
                      <a:endParaRPr b="1" dirty="0">
                        <a:solidFill>
                          <a:schemeClr val="bg2"/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bg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Monday</a:t>
                      </a:r>
                      <a:endParaRPr b="1">
                        <a:solidFill>
                          <a:schemeClr val="bg2"/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bg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2022</a:t>
                      </a:r>
                      <a:endParaRPr b="1" dirty="0">
                        <a:solidFill>
                          <a:schemeClr val="bg2"/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b="1" dirty="0">
                          <a:solidFill>
                            <a:schemeClr val="bg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1 Jan </a:t>
                      </a: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bg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Tuesday</a:t>
                      </a:r>
                      <a:endParaRPr b="1">
                        <a:solidFill>
                          <a:schemeClr val="bg2"/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bg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2023</a:t>
                      </a:r>
                      <a:endParaRPr b="1">
                        <a:solidFill>
                          <a:schemeClr val="bg2"/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b="1" dirty="0">
                          <a:solidFill>
                            <a:schemeClr val="bg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1 Jan </a:t>
                      </a: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bg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Wednesday</a:t>
                      </a:r>
                      <a:endParaRPr b="1" dirty="0">
                        <a:solidFill>
                          <a:schemeClr val="bg2"/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bg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2024</a:t>
                      </a:r>
                      <a:endParaRPr b="1">
                        <a:solidFill>
                          <a:schemeClr val="bg2"/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b="1" dirty="0">
                          <a:solidFill>
                            <a:schemeClr val="bg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1 Jan </a:t>
                      </a: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bg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Thursday</a:t>
                      </a:r>
                      <a:endParaRPr b="1" dirty="0">
                        <a:solidFill>
                          <a:schemeClr val="bg2"/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bg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2025</a:t>
                      </a:r>
                      <a:endParaRPr b="1">
                        <a:solidFill>
                          <a:schemeClr val="bg2"/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b="1" dirty="0">
                          <a:solidFill>
                            <a:schemeClr val="bg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1 Jan </a:t>
                      </a: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bg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Friday</a:t>
                      </a:r>
                      <a:endParaRPr b="1" dirty="0">
                        <a:solidFill>
                          <a:schemeClr val="bg2"/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bg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2026</a:t>
                      </a:r>
                      <a:endParaRPr b="1" dirty="0">
                        <a:solidFill>
                          <a:schemeClr val="bg2"/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b="1" dirty="0">
                          <a:solidFill>
                            <a:schemeClr val="bg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1 Jan </a:t>
                      </a: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bg2"/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Saturday</a:t>
                      </a:r>
                      <a:endParaRPr b="1" dirty="0">
                        <a:solidFill>
                          <a:schemeClr val="bg2"/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1464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8D243-F79C-CB9A-E163-80F7D5F37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Thanks for your time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9A78AE-DF7E-1ABB-9FAE-12B35FF8F6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5CCC6F-259C-4423-313B-831E4F12B0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17</a:t>
            </a:fld>
            <a:endParaRPr lang="en-IN" dirty="0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47BA3D9A-D133-4E0B-A53D-895DCD30C578}"/>
              </a:ext>
            </a:extLst>
          </p:cNvPr>
          <p:cNvSpPr/>
          <p:nvPr/>
        </p:nvSpPr>
        <p:spPr>
          <a:xfrm flipH="1">
            <a:off x="8450608" y="0"/>
            <a:ext cx="3741392" cy="4069662"/>
          </a:xfrm>
          <a:custGeom>
            <a:avLst/>
            <a:gdLst>
              <a:gd name="connsiteX0" fmla="*/ 3737474 w 3741392"/>
              <a:gd name="connsiteY0" fmla="*/ 0 h 4069662"/>
              <a:gd name="connsiteX1" fmla="*/ 2636974 w 3741392"/>
              <a:gd name="connsiteY1" fmla="*/ 0 h 4069662"/>
              <a:gd name="connsiteX2" fmla="*/ 2644798 w 3741392"/>
              <a:gd name="connsiteY2" fmla="*/ 154950 h 4069662"/>
              <a:gd name="connsiteX3" fmla="*/ 110780 w 3741392"/>
              <a:gd name="connsiteY3" fmla="*/ 2962991 h 4069662"/>
              <a:gd name="connsiteX4" fmla="*/ 0 w 3741392"/>
              <a:gd name="connsiteY4" fmla="*/ 2968585 h 4069662"/>
              <a:gd name="connsiteX5" fmla="*/ 0 w 3741392"/>
              <a:gd name="connsiteY5" fmla="*/ 4069662 h 4069662"/>
              <a:gd name="connsiteX6" fmla="*/ 23866 w 3741392"/>
              <a:gd name="connsiteY6" fmla="*/ 4069058 h 4069662"/>
              <a:gd name="connsiteX7" fmla="*/ 3741392 w 3741392"/>
              <a:gd name="connsiteY7" fmla="*/ 154950 h 4069662"/>
              <a:gd name="connsiteX8" fmla="*/ 3737474 w 3741392"/>
              <a:gd name="connsiteY8" fmla="*/ 0 h 4069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41392" h="4069662">
                <a:moveTo>
                  <a:pt x="3737474" y="0"/>
                </a:moveTo>
                <a:lnTo>
                  <a:pt x="2636974" y="0"/>
                </a:lnTo>
                <a:lnTo>
                  <a:pt x="2644798" y="154950"/>
                </a:lnTo>
                <a:cubicBezTo>
                  <a:pt x="2644798" y="1616407"/>
                  <a:pt x="1534100" y="2818445"/>
                  <a:pt x="110780" y="2962991"/>
                </a:cubicBezTo>
                <a:lnTo>
                  <a:pt x="0" y="2968585"/>
                </a:lnTo>
                <a:lnTo>
                  <a:pt x="0" y="4069662"/>
                </a:lnTo>
                <a:lnTo>
                  <a:pt x="23866" y="4069058"/>
                </a:lnTo>
                <a:cubicBezTo>
                  <a:pt x="2094657" y="3964090"/>
                  <a:pt x="3741392" y="2251828"/>
                  <a:pt x="3741392" y="154950"/>
                </a:cubicBezTo>
                <a:lnTo>
                  <a:pt x="3737474" y="0"/>
                </a:lnTo>
                <a:close/>
              </a:path>
            </a:pathLst>
          </a:cu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5700F8E7-CFC1-46C5-B75D-5D666AD1C3C4}"/>
              </a:ext>
            </a:extLst>
          </p:cNvPr>
          <p:cNvSpPr/>
          <p:nvPr/>
        </p:nvSpPr>
        <p:spPr>
          <a:xfrm flipH="1">
            <a:off x="8372912" y="966627"/>
            <a:ext cx="2958078" cy="295807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B689102-3EFC-4ABB-A187-8C0F80DD8879}"/>
              </a:ext>
            </a:extLst>
          </p:cNvPr>
          <p:cNvGrpSpPr/>
          <p:nvPr/>
        </p:nvGrpSpPr>
        <p:grpSpPr>
          <a:xfrm>
            <a:off x="572940" y="1798472"/>
            <a:ext cx="6150148" cy="4332305"/>
            <a:chOff x="5701317" y="2016555"/>
            <a:chExt cx="5560146" cy="3916693"/>
          </a:xfrm>
        </p:grpSpPr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6E113A58-430C-4482-9CDF-AE7A4A9FCEA7}"/>
                </a:ext>
              </a:extLst>
            </p:cNvPr>
            <p:cNvSpPr/>
            <p:nvPr/>
          </p:nvSpPr>
          <p:spPr>
            <a:xfrm>
              <a:off x="6995118" y="5396723"/>
              <a:ext cx="1505021" cy="278252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4CBCA033-9001-42D3-B8C9-755AC0B7DD00}"/>
                </a:ext>
              </a:extLst>
            </p:cNvPr>
            <p:cNvSpPr/>
            <p:nvPr/>
          </p:nvSpPr>
          <p:spPr>
            <a:xfrm>
              <a:off x="6995118" y="2269394"/>
              <a:ext cx="1505021" cy="278252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39304E8-4507-4795-8908-143959DB6A0C}"/>
                </a:ext>
              </a:extLst>
            </p:cNvPr>
            <p:cNvGrpSpPr/>
            <p:nvPr/>
          </p:nvGrpSpPr>
          <p:grpSpPr>
            <a:xfrm>
              <a:off x="5701318" y="5143883"/>
              <a:ext cx="789367" cy="789365"/>
              <a:chOff x="5701318" y="5143883"/>
              <a:chExt cx="789367" cy="789365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FD61794E-6613-4E9A-AA57-177C733EE701}"/>
                  </a:ext>
                </a:extLst>
              </p:cNvPr>
              <p:cNvSpPr/>
              <p:nvPr/>
            </p:nvSpPr>
            <p:spPr>
              <a:xfrm rot="10800000" flipH="1" flipV="1">
                <a:off x="5701318" y="5143883"/>
                <a:ext cx="789367" cy="78936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35" name="Google Shape;2085;p147">
                <a:extLst>
                  <a:ext uri="{FF2B5EF4-FFF2-40B4-BE49-F238E27FC236}">
                    <a16:creationId xmlns:a16="http://schemas.microsoft.com/office/drawing/2014/main" id="{F9EBDCF7-7F12-4186-B4D0-D0FAE98E715B}"/>
                  </a:ext>
                </a:extLst>
              </p:cNvPr>
              <p:cNvSpPr/>
              <p:nvPr/>
            </p:nvSpPr>
            <p:spPr>
              <a:xfrm>
                <a:off x="5915027" y="5357976"/>
                <a:ext cx="361948" cy="361180"/>
              </a:xfrm>
              <a:custGeom>
                <a:avLst/>
                <a:gdLst/>
                <a:ahLst/>
                <a:cxnLst/>
                <a:rect l="l" t="t" r="r" b="b"/>
                <a:pathLst>
                  <a:path w="2394585" h="2389520" extrusionOk="0">
                    <a:moveTo>
                      <a:pt x="1654492" y="1731342"/>
                    </a:moveTo>
                    <a:cubicBezTo>
                      <a:pt x="1524000" y="1731342"/>
                      <a:pt x="1420177" y="1836117"/>
                      <a:pt x="1420177" y="1966609"/>
                    </a:cubicBezTo>
                    <a:lnTo>
                      <a:pt x="1420177" y="2105675"/>
                    </a:lnTo>
                    <a:cubicBezTo>
                      <a:pt x="1420177" y="2108532"/>
                      <a:pt x="1423035" y="2111390"/>
                      <a:pt x="1425892" y="2111390"/>
                    </a:cubicBezTo>
                    <a:lnTo>
                      <a:pt x="1523047" y="2111390"/>
                    </a:lnTo>
                    <a:cubicBezTo>
                      <a:pt x="1526857" y="2111390"/>
                      <a:pt x="1528762" y="2109484"/>
                      <a:pt x="1531620" y="2105675"/>
                    </a:cubicBezTo>
                    <a:lnTo>
                      <a:pt x="1531620" y="1983755"/>
                    </a:lnTo>
                    <a:cubicBezTo>
                      <a:pt x="1531620" y="1974230"/>
                      <a:pt x="1539240" y="1966609"/>
                      <a:pt x="1548765" y="1966609"/>
                    </a:cubicBezTo>
                    <a:cubicBezTo>
                      <a:pt x="1558290" y="1966609"/>
                      <a:pt x="1565910" y="1974230"/>
                      <a:pt x="1565910" y="1983755"/>
                    </a:cubicBezTo>
                    <a:cubicBezTo>
                      <a:pt x="1565910" y="2014234"/>
                      <a:pt x="1565910" y="2077100"/>
                      <a:pt x="1565910" y="2100912"/>
                    </a:cubicBezTo>
                    <a:cubicBezTo>
                      <a:pt x="1565910" y="2105675"/>
                      <a:pt x="1569720" y="2110437"/>
                      <a:pt x="1575435" y="2110437"/>
                    </a:cubicBezTo>
                    <a:lnTo>
                      <a:pt x="1951672" y="2110437"/>
                    </a:lnTo>
                    <a:cubicBezTo>
                      <a:pt x="1956435" y="2110437"/>
                      <a:pt x="1961197" y="2106627"/>
                      <a:pt x="1961197" y="2100912"/>
                    </a:cubicBezTo>
                    <a:lnTo>
                      <a:pt x="1961197" y="1983755"/>
                    </a:lnTo>
                    <a:cubicBezTo>
                      <a:pt x="1961197" y="1974230"/>
                      <a:pt x="1968817" y="1966609"/>
                      <a:pt x="1978342" y="1966609"/>
                    </a:cubicBezTo>
                    <a:cubicBezTo>
                      <a:pt x="1987867" y="1966609"/>
                      <a:pt x="1995487" y="1974230"/>
                      <a:pt x="1995487" y="1983755"/>
                    </a:cubicBezTo>
                    <a:cubicBezTo>
                      <a:pt x="1995487" y="2016139"/>
                      <a:pt x="1995487" y="2084720"/>
                      <a:pt x="1995487" y="2105675"/>
                    </a:cubicBezTo>
                    <a:cubicBezTo>
                      <a:pt x="1995487" y="2108532"/>
                      <a:pt x="1998345" y="2111390"/>
                      <a:pt x="2001202" y="2111390"/>
                    </a:cubicBezTo>
                    <a:lnTo>
                      <a:pt x="2099310" y="2111390"/>
                    </a:lnTo>
                    <a:cubicBezTo>
                      <a:pt x="2102167" y="2111390"/>
                      <a:pt x="2105025" y="2108532"/>
                      <a:pt x="2105025" y="2105675"/>
                    </a:cubicBezTo>
                    <a:lnTo>
                      <a:pt x="2105025" y="1966609"/>
                    </a:lnTo>
                    <a:cubicBezTo>
                      <a:pt x="2105025" y="1836117"/>
                      <a:pt x="2000250" y="1731342"/>
                      <a:pt x="1870710" y="1731342"/>
                    </a:cubicBezTo>
                    <a:close/>
                    <a:moveTo>
                      <a:pt x="1762125" y="1373202"/>
                    </a:moveTo>
                    <a:cubicBezTo>
                      <a:pt x="1673542" y="1373202"/>
                      <a:pt x="1601152" y="1445592"/>
                      <a:pt x="1601152" y="1535127"/>
                    </a:cubicBezTo>
                    <a:cubicBezTo>
                      <a:pt x="1601152" y="1624662"/>
                      <a:pt x="1672590" y="1697052"/>
                      <a:pt x="1762125" y="1697052"/>
                    </a:cubicBezTo>
                    <a:cubicBezTo>
                      <a:pt x="1850707" y="1697052"/>
                      <a:pt x="1923097" y="1625614"/>
                      <a:pt x="1923097" y="1535127"/>
                    </a:cubicBezTo>
                    <a:cubicBezTo>
                      <a:pt x="1923097" y="1445592"/>
                      <a:pt x="1851660" y="1373202"/>
                      <a:pt x="1762125" y="1373202"/>
                    </a:cubicBezTo>
                    <a:close/>
                    <a:moveTo>
                      <a:pt x="961072" y="969342"/>
                    </a:moveTo>
                    <a:lnTo>
                      <a:pt x="1320165" y="1097930"/>
                    </a:lnTo>
                    <a:lnTo>
                      <a:pt x="2193607" y="1097930"/>
                    </a:lnTo>
                    <a:cubicBezTo>
                      <a:pt x="2304097" y="1097930"/>
                      <a:pt x="2394585" y="1187464"/>
                      <a:pt x="2394585" y="1298907"/>
                    </a:cubicBezTo>
                    <a:lnTo>
                      <a:pt x="2394585" y="2188542"/>
                    </a:lnTo>
                    <a:cubicBezTo>
                      <a:pt x="2394585" y="2299032"/>
                      <a:pt x="2305050" y="2389520"/>
                      <a:pt x="2193607" y="2389520"/>
                    </a:cubicBezTo>
                    <a:lnTo>
                      <a:pt x="1333500" y="2389520"/>
                    </a:lnTo>
                    <a:cubicBezTo>
                      <a:pt x="1223010" y="2389520"/>
                      <a:pt x="1132522" y="2299984"/>
                      <a:pt x="1132522" y="2188542"/>
                    </a:cubicBezTo>
                    <a:lnTo>
                      <a:pt x="1132522" y="1280810"/>
                    </a:lnTo>
                    <a:close/>
                    <a:moveTo>
                      <a:pt x="1537737" y="1200"/>
                    </a:moveTo>
                    <a:cubicBezTo>
                      <a:pt x="1620202" y="-5184"/>
                      <a:pt x="1685925" y="13746"/>
                      <a:pt x="1734502" y="61610"/>
                    </a:cubicBezTo>
                    <a:lnTo>
                      <a:pt x="1965960" y="292115"/>
                    </a:lnTo>
                    <a:cubicBezTo>
                      <a:pt x="1983105" y="309260"/>
                      <a:pt x="1983105" y="334977"/>
                      <a:pt x="1965960" y="352122"/>
                    </a:cubicBezTo>
                    <a:lnTo>
                      <a:pt x="1564005" y="760745"/>
                    </a:lnTo>
                    <a:cubicBezTo>
                      <a:pt x="1546860" y="777890"/>
                      <a:pt x="1521142" y="777890"/>
                      <a:pt x="1503997" y="760745"/>
                    </a:cubicBezTo>
                    <a:lnTo>
                      <a:pt x="1359217" y="620727"/>
                    </a:lnTo>
                    <a:cubicBezTo>
                      <a:pt x="1277302" y="548338"/>
                      <a:pt x="1062038" y="649302"/>
                      <a:pt x="852488" y="861710"/>
                    </a:cubicBezTo>
                    <a:cubicBezTo>
                      <a:pt x="642938" y="1070307"/>
                      <a:pt x="545782" y="1291288"/>
                      <a:pt x="615315" y="1372250"/>
                    </a:cubicBezTo>
                    <a:lnTo>
                      <a:pt x="760095" y="1513220"/>
                    </a:lnTo>
                    <a:cubicBezTo>
                      <a:pt x="777240" y="1530365"/>
                      <a:pt x="777240" y="1556082"/>
                      <a:pt x="760095" y="1573227"/>
                    </a:cubicBezTo>
                    <a:lnTo>
                      <a:pt x="358140" y="1981850"/>
                    </a:lnTo>
                    <a:cubicBezTo>
                      <a:pt x="340995" y="1998995"/>
                      <a:pt x="315277" y="1999947"/>
                      <a:pt x="297180" y="1980897"/>
                    </a:cubicBezTo>
                    <a:lnTo>
                      <a:pt x="65722" y="1749440"/>
                    </a:lnTo>
                    <a:cubicBezTo>
                      <a:pt x="22860" y="1711340"/>
                      <a:pt x="952" y="1655143"/>
                      <a:pt x="0" y="1586563"/>
                    </a:cubicBezTo>
                    <a:cubicBezTo>
                      <a:pt x="0" y="1552273"/>
                      <a:pt x="3810" y="1513220"/>
                      <a:pt x="16192" y="1470357"/>
                    </a:cubicBezTo>
                    <a:cubicBezTo>
                      <a:pt x="141922" y="991250"/>
                      <a:pt x="972502" y="149240"/>
                      <a:pt x="1449705" y="15890"/>
                    </a:cubicBezTo>
                    <a:cubicBezTo>
                      <a:pt x="1480899" y="8270"/>
                      <a:pt x="1510248" y="3329"/>
                      <a:pt x="1537737" y="120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40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0BFC3E7-6A93-4E66-A48E-41BA0D465222}"/>
                </a:ext>
              </a:extLst>
            </p:cNvPr>
            <p:cNvGrpSpPr/>
            <p:nvPr/>
          </p:nvGrpSpPr>
          <p:grpSpPr>
            <a:xfrm>
              <a:off x="5701318" y="3580217"/>
              <a:ext cx="789367" cy="789365"/>
              <a:chOff x="5701318" y="3580217"/>
              <a:chExt cx="789367" cy="789365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67B4E093-165D-403B-81F4-4B86802716C6}"/>
                  </a:ext>
                </a:extLst>
              </p:cNvPr>
              <p:cNvSpPr/>
              <p:nvPr/>
            </p:nvSpPr>
            <p:spPr>
              <a:xfrm flipH="1">
                <a:off x="5701318" y="3580217"/>
                <a:ext cx="789367" cy="78936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91631A6-EDB6-4C3A-A892-8A50F6B57531}"/>
                  </a:ext>
                </a:extLst>
              </p:cNvPr>
              <p:cNvSpPr/>
              <p:nvPr/>
            </p:nvSpPr>
            <p:spPr>
              <a:xfrm>
                <a:off x="5934077" y="3813206"/>
                <a:ext cx="323848" cy="323386"/>
              </a:xfrm>
              <a:custGeom>
                <a:avLst/>
                <a:gdLst>
                  <a:gd name="connsiteX0" fmla="*/ 232261 w 464521"/>
                  <a:gd name="connsiteY0" fmla="*/ 329996 h 463863"/>
                  <a:gd name="connsiteX1" fmla="*/ 441267 w 464521"/>
                  <a:gd name="connsiteY1" fmla="*/ 463863 h 463863"/>
                  <a:gd name="connsiteX2" fmla="*/ 23254 w 464521"/>
                  <a:gd name="connsiteY2" fmla="*/ 463863 h 463863"/>
                  <a:gd name="connsiteX3" fmla="*/ 464099 w 464521"/>
                  <a:gd name="connsiteY3" fmla="*/ 208881 h 463863"/>
                  <a:gd name="connsiteX4" fmla="*/ 464099 w 464521"/>
                  <a:gd name="connsiteY4" fmla="*/ 459997 h 463863"/>
                  <a:gd name="connsiteX5" fmla="*/ 290684 w 464521"/>
                  <a:gd name="connsiteY5" fmla="*/ 348931 h 463863"/>
                  <a:gd name="connsiteX6" fmla="*/ 423 w 464521"/>
                  <a:gd name="connsiteY6" fmla="*/ 208881 h 463863"/>
                  <a:gd name="connsiteX7" fmla="*/ 173838 w 464521"/>
                  <a:gd name="connsiteY7" fmla="*/ 348931 h 463863"/>
                  <a:gd name="connsiteX8" fmla="*/ 423 w 464521"/>
                  <a:gd name="connsiteY8" fmla="*/ 459997 h 463863"/>
                  <a:gd name="connsiteX9" fmla="*/ 404812 w 464521"/>
                  <a:gd name="connsiteY9" fmla="*/ 140331 h 463863"/>
                  <a:gd name="connsiteX10" fmla="*/ 464521 w 464521"/>
                  <a:gd name="connsiteY10" fmla="*/ 188552 h 463863"/>
                  <a:gd name="connsiteX11" fmla="*/ 404812 w 464521"/>
                  <a:gd name="connsiteY11" fmla="*/ 236773 h 463863"/>
                  <a:gd name="connsiteX12" fmla="*/ 59709 w 464521"/>
                  <a:gd name="connsiteY12" fmla="*/ 140331 h 463863"/>
                  <a:gd name="connsiteX13" fmla="*/ 59709 w 464521"/>
                  <a:gd name="connsiteY13" fmla="*/ 236773 h 463863"/>
                  <a:gd name="connsiteX14" fmla="*/ 0 w 464521"/>
                  <a:gd name="connsiteY14" fmla="*/ 188552 h 463863"/>
                  <a:gd name="connsiteX15" fmla="*/ 261531 w 464521"/>
                  <a:gd name="connsiteY15" fmla="*/ 138549 h 463863"/>
                  <a:gd name="connsiteX16" fmla="*/ 261531 w 464521"/>
                  <a:gd name="connsiteY16" fmla="*/ 184002 h 463863"/>
                  <a:gd name="connsiteX17" fmla="*/ 214889 w 464521"/>
                  <a:gd name="connsiteY17" fmla="*/ 227559 h 463863"/>
                  <a:gd name="connsiteX18" fmla="*/ 187120 w 464521"/>
                  <a:gd name="connsiteY18" fmla="*/ 199639 h 463863"/>
                  <a:gd name="connsiteX19" fmla="*/ 261531 w 464521"/>
                  <a:gd name="connsiteY19" fmla="*/ 138549 h 463863"/>
                  <a:gd name="connsiteX20" fmla="*/ 240957 w 464521"/>
                  <a:gd name="connsiteY20" fmla="*/ 73317 h 463863"/>
                  <a:gd name="connsiteX21" fmla="*/ 121060 w 464521"/>
                  <a:gd name="connsiteY21" fmla="*/ 191049 h 463863"/>
                  <a:gd name="connsiteX22" fmla="*/ 280349 w 464521"/>
                  <a:gd name="connsiteY22" fmla="*/ 279866 h 463863"/>
                  <a:gd name="connsiteX23" fmla="*/ 274552 w 464521"/>
                  <a:gd name="connsiteY23" fmla="*/ 265393 h 463863"/>
                  <a:gd name="connsiteX24" fmla="*/ 136510 w 464521"/>
                  <a:gd name="connsiteY24" fmla="*/ 191054 h 463863"/>
                  <a:gd name="connsiteX25" fmla="*/ 240948 w 464521"/>
                  <a:gd name="connsiteY25" fmla="*/ 88930 h 463863"/>
                  <a:gd name="connsiteX26" fmla="*/ 324320 w 464521"/>
                  <a:gd name="connsiteY26" fmla="*/ 165015 h 463863"/>
                  <a:gd name="connsiteX27" fmla="*/ 276990 w 464521"/>
                  <a:gd name="connsiteY27" fmla="*/ 222680 h 463863"/>
                  <a:gd name="connsiteX28" fmla="*/ 276990 w 464521"/>
                  <a:gd name="connsiteY28" fmla="*/ 122720 h 463863"/>
                  <a:gd name="connsiteX29" fmla="*/ 171664 w 464521"/>
                  <a:gd name="connsiteY29" fmla="*/ 199640 h 463863"/>
                  <a:gd name="connsiteX30" fmla="*/ 214893 w 464521"/>
                  <a:gd name="connsiteY30" fmla="*/ 243169 h 463863"/>
                  <a:gd name="connsiteX31" fmla="*/ 261536 w 464521"/>
                  <a:gd name="connsiteY31" fmla="*/ 216445 h 463863"/>
                  <a:gd name="connsiteX32" fmla="*/ 261536 w 464521"/>
                  <a:gd name="connsiteY32" fmla="*/ 239730 h 463863"/>
                  <a:gd name="connsiteX33" fmla="*/ 339784 w 464521"/>
                  <a:gd name="connsiteY33" fmla="*/ 165015 h 463863"/>
                  <a:gd name="connsiteX34" fmla="*/ 240957 w 464521"/>
                  <a:gd name="connsiteY34" fmla="*/ 73317 h 463863"/>
                  <a:gd name="connsiteX35" fmla="*/ 75165 w 464521"/>
                  <a:gd name="connsiteY35" fmla="*/ 46612 h 463863"/>
                  <a:gd name="connsiteX36" fmla="*/ 389353 w 464521"/>
                  <a:gd name="connsiteY36" fmla="*/ 46612 h 463863"/>
                  <a:gd name="connsiteX37" fmla="*/ 389353 w 464521"/>
                  <a:gd name="connsiteY37" fmla="*/ 249254 h 463863"/>
                  <a:gd name="connsiteX38" fmla="*/ 276879 w 464521"/>
                  <a:gd name="connsiteY38" fmla="*/ 340093 h 463863"/>
                  <a:gd name="connsiteX39" fmla="*/ 232261 w 464521"/>
                  <a:gd name="connsiteY39" fmla="*/ 311511 h 463863"/>
                  <a:gd name="connsiteX40" fmla="*/ 187640 w 464521"/>
                  <a:gd name="connsiteY40" fmla="*/ 340093 h 463863"/>
                  <a:gd name="connsiteX41" fmla="*/ 75165 w 464521"/>
                  <a:gd name="connsiteY41" fmla="*/ 249254 h 463863"/>
                  <a:gd name="connsiteX42" fmla="*/ 232261 w 464521"/>
                  <a:gd name="connsiteY42" fmla="*/ 0 h 463863"/>
                  <a:gd name="connsiteX43" fmla="*/ 269441 w 464521"/>
                  <a:gd name="connsiteY43" fmla="*/ 31002 h 463863"/>
                  <a:gd name="connsiteX44" fmla="*/ 195085 w 464521"/>
                  <a:gd name="connsiteY44" fmla="*/ 31002 h 463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464521" h="463863">
                    <a:moveTo>
                      <a:pt x="232261" y="329996"/>
                    </a:moveTo>
                    <a:lnTo>
                      <a:pt x="441267" y="463863"/>
                    </a:lnTo>
                    <a:lnTo>
                      <a:pt x="23254" y="463863"/>
                    </a:lnTo>
                    <a:close/>
                    <a:moveTo>
                      <a:pt x="464099" y="208881"/>
                    </a:moveTo>
                    <a:lnTo>
                      <a:pt x="464099" y="459997"/>
                    </a:lnTo>
                    <a:lnTo>
                      <a:pt x="290684" y="348931"/>
                    </a:lnTo>
                    <a:close/>
                    <a:moveTo>
                      <a:pt x="423" y="208881"/>
                    </a:moveTo>
                    <a:lnTo>
                      <a:pt x="173838" y="348931"/>
                    </a:lnTo>
                    <a:lnTo>
                      <a:pt x="423" y="459997"/>
                    </a:lnTo>
                    <a:close/>
                    <a:moveTo>
                      <a:pt x="404812" y="140331"/>
                    </a:moveTo>
                    <a:lnTo>
                      <a:pt x="464521" y="188552"/>
                    </a:lnTo>
                    <a:lnTo>
                      <a:pt x="404812" y="236773"/>
                    </a:lnTo>
                    <a:close/>
                    <a:moveTo>
                      <a:pt x="59709" y="140331"/>
                    </a:moveTo>
                    <a:lnTo>
                      <a:pt x="59709" y="236773"/>
                    </a:lnTo>
                    <a:lnTo>
                      <a:pt x="0" y="188552"/>
                    </a:lnTo>
                    <a:close/>
                    <a:moveTo>
                      <a:pt x="261531" y="138549"/>
                    </a:moveTo>
                    <a:lnTo>
                      <a:pt x="261531" y="184002"/>
                    </a:lnTo>
                    <a:cubicBezTo>
                      <a:pt x="258991" y="190880"/>
                      <a:pt x="244056" y="227559"/>
                      <a:pt x="214889" y="227559"/>
                    </a:cubicBezTo>
                    <a:cubicBezTo>
                      <a:pt x="194413" y="227559"/>
                      <a:pt x="187120" y="213137"/>
                      <a:pt x="187120" y="199639"/>
                    </a:cubicBezTo>
                    <a:cubicBezTo>
                      <a:pt x="187120" y="185606"/>
                      <a:pt x="199002" y="142762"/>
                      <a:pt x="261531" y="138549"/>
                    </a:cubicBezTo>
                    <a:close/>
                    <a:moveTo>
                      <a:pt x="240957" y="73317"/>
                    </a:moveTo>
                    <a:cubicBezTo>
                      <a:pt x="166890" y="73317"/>
                      <a:pt x="121060" y="130963"/>
                      <a:pt x="121060" y="191049"/>
                    </a:cubicBezTo>
                    <a:cubicBezTo>
                      <a:pt x="121050" y="242873"/>
                      <a:pt x="165891" y="316485"/>
                      <a:pt x="280349" y="279866"/>
                    </a:cubicBezTo>
                    <a:lnTo>
                      <a:pt x="274552" y="265393"/>
                    </a:lnTo>
                    <a:cubicBezTo>
                      <a:pt x="187607" y="295860"/>
                      <a:pt x="136510" y="245941"/>
                      <a:pt x="136510" y="191054"/>
                    </a:cubicBezTo>
                    <a:cubicBezTo>
                      <a:pt x="136510" y="132835"/>
                      <a:pt x="181410" y="88930"/>
                      <a:pt x="240948" y="88930"/>
                    </a:cubicBezTo>
                    <a:cubicBezTo>
                      <a:pt x="289253" y="88930"/>
                      <a:pt x="324320" y="120928"/>
                      <a:pt x="324320" y="165015"/>
                    </a:cubicBezTo>
                    <a:cubicBezTo>
                      <a:pt x="324320" y="207986"/>
                      <a:pt x="292394" y="219588"/>
                      <a:pt x="276990" y="222680"/>
                    </a:cubicBezTo>
                    <a:lnTo>
                      <a:pt x="276990" y="122720"/>
                    </a:lnTo>
                    <a:cubicBezTo>
                      <a:pt x="188039" y="120181"/>
                      <a:pt x="171664" y="180976"/>
                      <a:pt x="171664" y="199640"/>
                    </a:cubicBezTo>
                    <a:cubicBezTo>
                      <a:pt x="171664" y="225678"/>
                      <a:pt x="189038" y="243169"/>
                      <a:pt x="214893" y="243169"/>
                    </a:cubicBezTo>
                    <a:cubicBezTo>
                      <a:pt x="236363" y="243169"/>
                      <a:pt x="251581" y="229966"/>
                      <a:pt x="261536" y="216445"/>
                    </a:cubicBezTo>
                    <a:lnTo>
                      <a:pt x="261536" y="239730"/>
                    </a:lnTo>
                    <a:cubicBezTo>
                      <a:pt x="261536" y="239730"/>
                      <a:pt x="339784" y="239828"/>
                      <a:pt x="339784" y="165015"/>
                    </a:cubicBezTo>
                    <a:cubicBezTo>
                      <a:pt x="339784" y="111882"/>
                      <a:pt x="298219" y="73317"/>
                      <a:pt x="240957" y="73317"/>
                    </a:cubicBezTo>
                    <a:close/>
                    <a:moveTo>
                      <a:pt x="75165" y="46612"/>
                    </a:moveTo>
                    <a:lnTo>
                      <a:pt x="389353" y="46612"/>
                    </a:lnTo>
                    <a:lnTo>
                      <a:pt x="389353" y="249254"/>
                    </a:lnTo>
                    <a:lnTo>
                      <a:pt x="276879" y="340093"/>
                    </a:lnTo>
                    <a:lnTo>
                      <a:pt x="232261" y="311511"/>
                    </a:lnTo>
                    <a:lnTo>
                      <a:pt x="187640" y="340093"/>
                    </a:lnTo>
                    <a:lnTo>
                      <a:pt x="75165" y="249254"/>
                    </a:lnTo>
                    <a:close/>
                    <a:moveTo>
                      <a:pt x="232261" y="0"/>
                    </a:moveTo>
                    <a:lnTo>
                      <a:pt x="269441" y="31002"/>
                    </a:lnTo>
                    <a:lnTo>
                      <a:pt x="195085" y="3100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C2CDC9B-8665-420C-B73A-895BCEFF2DA7}"/>
                </a:ext>
              </a:extLst>
            </p:cNvPr>
            <p:cNvGrpSpPr/>
            <p:nvPr/>
          </p:nvGrpSpPr>
          <p:grpSpPr>
            <a:xfrm>
              <a:off x="5701317" y="2016555"/>
              <a:ext cx="789367" cy="789365"/>
              <a:chOff x="5701317" y="2016555"/>
              <a:chExt cx="789367" cy="789365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0A8BFCF5-964A-4752-A85D-AC0B5A6D7289}"/>
                  </a:ext>
                </a:extLst>
              </p:cNvPr>
              <p:cNvSpPr/>
              <p:nvPr/>
            </p:nvSpPr>
            <p:spPr>
              <a:xfrm flipH="1">
                <a:off x="5701317" y="2016555"/>
                <a:ext cx="789367" cy="78936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31" name="Google Shape;976;p79">
                <a:extLst>
                  <a:ext uri="{FF2B5EF4-FFF2-40B4-BE49-F238E27FC236}">
                    <a16:creationId xmlns:a16="http://schemas.microsoft.com/office/drawing/2014/main" id="{C4A546BE-BBCD-40CE-8614-0123B0FCC73B}"/>
                  </a:ext>
                </a:extLst>
              </p:cNvPr>
              <p:cNvSpPr/>
              <p:nvPr/>
            </p:nvSpPr>
            <p:spPr>
              <a:xfrm>
                <a:off x="5905500" y="2220812"/>
                <a:ext cx="381000" cy="380850"/>
              </a:xfrm>
              <a:custGeom>
                <a:avLst/>
                <a:gdLst/>
                <a:ahLst/>
                <a:cxnLst/>
                <a:rect l="l" t="t" r="r" b="b"/>
                <a:pathLst>
                  <a:path w="2398401" h="2397442" extrusionOk="0">
                    <a:moveTo>
                      <a:pt x="1447800" y="1894522"/>
                    </a:moveTo>
                    <a:cubicBezTo>
                      <a:pt x="1991677" y="1918334"/>
                      <a:pt x="2400300" y="2020252"/>
                      <a:pt x="2398395" y="2144077"/>
                    </a:cubicBezTo>
                    <a:cubicBezTo>
                      <a:pt x="2398395" y="2284094"/>
                      <a:pt x="1861185" y="2397442"/>
                      <a:pt x="1199198" y="2397442"/>
                    </a:cubicBezTo>
                    <a:cubicBezTo>
                      <a:pt x="537210" y="2397442"/>
                      <a:pt x="0" y="2284094"/>
                      <a:pt x="0" y="2144077"/>
                    </a:cubicBezTo>
                    <a:cubicBezTo>
                      <a:pt x="0" y="2021204"/>
                      <a:pt x="407670" y="1919287"/>
                      <a:pt x="951548" y="1895474"/>
                    </a:cubicBezTo>
                    <a:lnTo>
                      <a:pt x="994410" y="1953577"/>
                    </a:lnTo>
                    <a:cubicBezTo>
                      <a:pt x="584835" y="1972627"/>
                      <a:pt x="279082" y="2050732"/>
                      <a:pt x="279082" y="2143124"/>
                    </a:cubicBezTo>
                    <a:cubicBezTo>
                      <a:pt x="279082" y="2250757"/>
                      <a:pt x="691515" y="2338387"/>
                      <a:pt x="1200150" y="2338387"/>
                    </a:cubicBezTo>
                    <a:cubicBezTo>
                      <a:pt x="1708785" y="2338387"/>
                      <a:pt x="2121217" y="2250757"/>
                      <a:pt x="2121217" y="2143124"/>
                    </a:cubicBezTo>
                    <a:cubicBezTo>
                      <a:pt x="2121217" y="2049779"/>
                      <a:pt x="1815465" y="1972627"/>
                      <a:pt x="1404937" y="1952624"/>
                    </a:cubicBezTo>
                    <a:close/>
                    <a:moveTo>
                      <a:pt x="854392" y="874395"/>
                    </a:moveTo>
                    <a:lnTo>
                      <a:pt x="898207" y="874395"/>
                    </a:lnTo>
                    <a:cubicBezTo>
                      <a:pt x="920114" y="1002030"/>
                      <a:pt x="1021079" y="1102995"/>
                      <a:pt x="1148714" y="1124902"/>
                    </a:cubicBezTo>
                    <a:lnTo>
                      <a:pt x="1148714" y="1168717"/>
                    </a:lnTo>
                    <a:cubicBezTo>
                      <a:pt x="997267" y="1145857"/>
                      <a:pt x="877251" y="1025842"/>
                      <a:pt x="854392" y="874395"/>
                    </a:cubicBezTo>
                    <a:close/>
                    <a:moveTo>
                      <a:pt x="851535" y="805815"/>
                    </a:moveTo>
                    <a:lnTo>
                      <a:pt x="894397" y="805815"/>
                    </a:lnTo>
                    <a:cubicBezTo>
                      <a:pt x="893444" y="811530"/>
                      <a:pt x="893444" y="817245"/>
                      <a:pt x="893444" y="822960"/>
                    </a:cubicBezTo>
                    <a:cubicBezTo>
                      <a:pt x="893444" y="828675"/>
                      <a:pt x="893444" y="834390"/>
                      <a:pt x="894397" y="840105"/>
                    </a:cubicBezTo>
                    <a:lnTo>
                      <a:pt x="851535" y="840105"/>
                    </a:lnTo>
                    <a:cubicBezTo>
                      <a:pt x="851535" y="834390"/>
                      <a:pt x="851535" y="828675"/>
                      <a:pt x="851535" y="822960"/>
                    </a:cubicBezTo>
                    <a:cubicBezTo>
                      <a:pt x="851535" y="817245"/>
                      <a:pt x="851535" y="811530"/>
                      <a:pt x="851535" y="805815"/>
                    </a:cubicBezTo>
                    <a:close/>
                    <a:moveTo>
                      <a:pt x="1200150" y="719137"/>
                    </a:moveTo>
                    <a:cubicBezTo>
                      <a:pt x="1143000" y="719137"/>
                      <a:pt x="1097280" y="765810"/>
                      <a:pt x="1097280" y="822007"/>
                    </a:cubicBezTo>
                    <a:cubicBezTo>
                      <a:pt x="1097280" y="879157"/>
                      <a:pt x="1143952" y="924877"/>
                      <a:pt x="1200150" y="924877"/>
                    </a:cubicBezTo>
                    <a:cubicBezTo>
                      <a:pt x="1256347" y="924877"/>
                      <a:pt x="1303019" y="878205"/>
                      <a:pt x="1303019" y="822007"/>
                    </a:cubicBezTo>
                    <a:cubicBezTo>
                      <a:pt x="1303019" y="764857"/>
                      <a:pt x="1257300" y="719137"/>
                      <a:pt x="1200150" y="719137"/>
                    </a:cubicBezTo>
                    <a:close/>
                    <a:moveTo>
                      <a:pt x="1200150" y="699135"/>
                    </a:moveTo>
                    <a:cubicBezTo>
                      <a:pt x="1267777" y="699135"/>
                      <a:pt x="1323022" y="754380"/>
                      <a:pt x="1323022" y="822007"/>
                    </a:cubicBezTo>
                    <a:cubicBezTo>
                      <a:pt x="1323022" y="889635"/>
                      <a:pt x="1267777" y="944880"/>
                      <a:pt x="1200150" y="944880"/>
                    </a:cubicBezTo>
                    <a:cubicBezTo>
                      <a:pt x="1132522" y="944880"/>
                      <a:pt x="1077277" y="889635"/>
                      <a:pt x="1077277" y="822007"/>
                    </a:cubicBezTo>
                    <a:cubicBezTo>
                      <a:pt x="1077277" y="754380"/>
                      <a:pt x="1132522" y="699135"/>
                      <a:pt x="1200150" y="699135"/>
                    </a:cubicBezTo>
                    <a:close/>
                    <a:moveTo>
                      <a:pt x="1148714" y="477202"/>
                    </a:moveTo>
                    <a:lnTo>
                      <a:pt x="1148714" y="521017"/>
                    </a:lnTo>
                    <a:cubicBezTo>
                      <a:pt x="1009650" y="544829"/>
                      <a:pt x="902017" y="661987"/>
                      <a:pt x="894397" y="805814"/>
                    </a:cubicBezTo>
                    <a:lnTo>
                      <a:pt x="851535" y="805814"/>
                    </a:lnTo>
                    <a:cubicBezTo>
                      <a:pt x="859155" y="638174"/>
                      <a:pt x="985837" y="501014"/>
                      <a:pt x="1148714" y="477202"/>
                    </a:cubicBezTo>
                    <a:close/>
                    <a:moveTo>
                      <a:pt x="1183005" y="436892"/>
                    </a:moveTo>
                    <a:lnTo>
                      <a:pt x="1132704" y="441339"/>
                    </a:lnTo>
                    <a:cubicBezTo>
                      <a:pt x="977271" y="469151"/>
                      <a:pt x="853839" y="590031"/>
                      <a:pt x="822253" y="744133"/>
                    </a:cubicBezTo>
                    <a:lnTo>
                      <a:pt x="816023" y="805815"/>
                    </a:lnTo>
                    <a:lnTo>
                      <a:pt x="850582" y="805815"/>
                    </a:lnTo>
                    <a:cubicBezTo>
                      <a:pt x="850582" y="811530"/>
                      <a:pt x="850582" y="817245"/>
                      <a:pt x="850582" y="822960"/>
                    </a:cubicBezTo>
                    <a:cubicBezTo>
                      <a:pt x="850582" y="828675"/>
                      <a:pt x="850582" y="834390"/>
                      <a:pt x="850582" y="840105"/>
                    </a:cubicBezTo>
                    <a:lnTo>
                      <a:pt x="816215" y="840105"/>
                    </a:lnTo>
                    <a:lnTo>
                      <a:pt x="822253" y="899881"/>
                    </a:lnTo>
                    <a:cubicBezTo>
                      <a:pt x="853839" y="1053982"/>
                      <a:pt x="977271" y="1174863"/>
                      <a:pt x="1132704" y="1202675"/>
                    </a:cubicBezTo>
                    <a:lnTo>
                      <a:pt x="1148715" y="1204090"/>
                    </a:lnTo>
                    <a:lnTo>
                      <a:pt x="1148715" y="1168717"/>
                    </a:lnTo>
                    <a:lnTo>
                      <a:pt x="1148715" y="1125855"/>
                    </a:lnTo>
                    <a:cubicBezTo>
                      <a:pt x="1160145" y="1127760"/>
                      <a:pt x="1171575" y="1128712"/>
                      <a:pt x="1183005" y="1129665"/>
                    </a:cubicBezTo>
                    <a:lnTo>
                      <a:pt x="1183005" y="1172527"/>
                    </a:lnTo>
                    <a:lnTo>
                      <a:pt x="1183005" y="1207122"/>
                    </a:lnTo>
                    <a:lnTo>
                      <a:pt x="1201102" y="1208722"/>
                    </a:lnTo>
                    <a:cubicBezTo>
                      <a:pt x="1387792" y="1208722"/>
                      <a:pt x="1543853" y="1075997"/>
                      <a:pt x="1579952" y="899881"/>
                    </a:cubicBezTo>
                    <a:lnTo>
                      <a:pt x="1582526" y="874395"/>
                    </a:lnTo>
                    <a:lnTo>
                      <a:pt x="1545907" y="874395"/>
                    </a:lnTo>
                    <a:cubicBezTo>
                      <a:pt x="1522095" y="1037272"/>
                      <a:pt x="1384935" y="1163002"/>
                      <a:pt x="1217295" y="1171575"/>
                    </a:cubicBezTo>
                    <a:lnTo>
                      <a:pt x="1217295" y="1128712"/>
                    </a:lnTo>
                    <a:cubicBezTo>
                      <a:pt x="1361123" y="1121092"/>
                      <a:pt x="1478280" y="1013460"/>
                      <a:pt x="1502092" y="874395"/>
                    </a:cubicBezTo>
                    <a:cubicBezTo>
                      <a:pt x="1503997" y="862965"/>
                      <a:pt x="1504949" y="851535"/>
                      <a:pt x="1505901" y="840105"/>
                    </a:cubicBezTo>
                    <a:lnTo>
                      <a:pt x="1548764" y="840105"/>
                    </a:lnTo>
                    <a:lnTo>
                      <a:pt x="1549717" y="840105"/>
                    </a:lnTo>
                    <a:lnTo>
                      <a:pt x="1585989" y="840105"/>
                    </a:lnTo>
                    <a:lnTo>
                      <a:pt x="1587817" y="822007"/>
                    </a:lnTo>
                    <a:cubicBezTo>
                      <a:pt x="1587817" y="635317"/>
                      <a:pt x="1455092" y="479256"/>
                      <a:pt x="1278977" y="443157"/>
                    </a:cubicBezTo>
                    <a:lnTo>
                      <a:pt x="1217295" y="436927"/>
                    </a:lnTo>
                    <a:lnTo>
                      <a:pt x="1217295" y="474345"/>
                    </a:lnTo>
                    <a:cubicBezTo>
                      <a:pt x="1396365" y="482917"/>
                      <a:pt x="1540192" y="626745"/>
                      <a:pt x="1548765" y="805815"/>
                    </a:cubicBezTo>
                    <a:lnTo>
                      <a:pt x="1505902" y="805815"/>
                    </a:lnTo>
                    <a:cubicBezTo>
                      <a:pt x="1497330" y="650557"/>
                      <a:pt x="1372552" y="525780"/>
                      <a:pt x="1217295" y="517207"/>
                    </a:cubicBezTo>
                    <a:cubicBezTo>
                      <a:pt x="1211580" y="517207"/>
                      <a:pt x="1205864" y="517207"/>
                      <a:pt x="1200150" y="516255"/>
                    </a:cubicBezTo>
                    <a:cubicBezTo>
                      <a:pt x="1194435" y="516255"/>
                      <a:pt x="1188720" y="517207"/>
                      <a:pt x="1183005" y="517207"/>
                    </a:cubicBezTo>
                    <a:lnTo>
                      <a:pt x="1183005" y="474345"/>
                    </a:lnTo>
                    <a:close/>
                    <a:moveTo>
                      <a:pt x="1201102" y="0"/>
                    </a:moveTo>
                    <a:cubicBezTo>
                      <a:pt x="1646872" y="0"/>
                      <a:pt x="2006917" y="359092"/>
                      <a:pt x="2006917" y="805815"/>
                    </a:cubicBezTo>
                    <a:cubicBezTo>
                      <a:pt x="2006917" y="966787"/>
                      <a:pt x="1960244" y="1115377"/>
                      <a:pt x="1883092" y="1240155"/>
                    </a:cubicBezTo>
                    <a:lnTo>
                      <a:pt x="1201102" y="2170747"/>
                    </a:lnTo>
                    <a:lnTo>
                      <a:pt x="521969" y="1240155"/>
                    </a:lnTo>
                    <a:cubicBezTo>
                      <a:pt x="441959" y="1116330"/>
                      <a:pt x="395287" y="966787"/>
                      <a:pt x="395287" y="805815"/>
                    </a:cubicBezTo>
                    <a:cubicBezTo>
                      <a:pt x="395287" y="360045"/>
                      <a:pt x="754379" y="0"/>
                      <a:pt x="120110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40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42772737-90FB-4EB7-937F-277789C62163}"/>
                </a:ext>
              </a:extLst>
            </p:cNvPr>
            <p:cNvSpPr/>
            <p:nvPr/>
          </p:nvSpPr>
          <p:spPr>
            <a:xfrm>
              <a:off x="6995118" y="3833056"/>
              <a:ext cx="1505021" cy="278252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39908F9-E59D-4C23-AA8F-60ED85CC890D}"/>
                </a:ext>
              </a:extLst>
            </p:cNvPr>
            <p:cNvGrpSpPr/>
            <p:nvPr/>
          </p:nvGrpSpPr>
          <p:grpSpPr>
            <a:xfrm>
              <a:off x="7147529" y="2116356"/>
              <a:ext cx="4093920" cy="584326"/>
              <a:chOff x="6870682" y="2064704"/>
              <a:chExt cx="4093920" cy="584326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62DCD85-8116-4551-A3AC-71364A9E5D8B}"/>
                  </a:ext>
                </a:extLst>
              </p:cNvPr>
              <p:cNvSpPr txBox="1"/>
              <p:nvPr/>
            </p:nvSpPr>
            <p:spPr>
              <a:xfrm>
                <a:off x="6870682" y="2217741"/>
                <a:ext cx="1274193" cy="278251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400" dirty="0">
                    <a:solidFill>
                      <a:schemeClr val="accent1"/>
                    </a:solidFill>
                    <a:latin typeface="+mj-lt"/>
                    <a:cs typeface="Arial" panose="020B0604020202020204" pitchFamily="34" charset="0"/>
                  </a:rPr>
                  <a:t>Lorem ipsum </a:t>
                </a:r>
                <a:endParaRPr kumimoji="0" 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BDB3723-277D-498E-927A-2CC9DD76F66D}"/>
                  </a:ext>
                </a:extLst>
              </p:cNvPr>
              <p:cNvSpPr txBox="1"/>
              <p:nvPr/>
            </p:nvSpPr>
            <p:spPr>
              <a:xfrm>
                <a:off x="8291285" y="2064704"/>
                <a:ext cx="2673317" cy="584326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Lorem ipsum dolor sit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amet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,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consectetur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adipisicing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elit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, sed do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eiusmod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tempor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incididunt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ut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labore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07D06D5-AD26-4CD0-8CA9-A5264231D373}"/>
                </a:ext>
              </a:extLst>
            </p:cNvPr>
            <p:cNvGrpSpPr/>
            <p:nvPr/>
          </p:nvGrpSpPr>
          <p:grpSpPr>
            <a:xfrm>
              <a:off x="7147529" y="5243685"/>
              <a:ext cx="4093919" cy="584326"/>
              <a:chOff x="6870682" y="2064704"/>
              <a:chExt cx="4093919" cy="584326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22221EF-E05F-4D7E-B0B8-5A9FACFCE953}"/>
                  </a:ext>
                </a:extLst>
              </p:cNvPr>
              <p:cNvSpPr txBox="1"/>
              <p:nvPr/>
            </p:nvSpPr>
            <p:spPr>
              <a:xfrm>
                <a:off x="6870682" y="2217741"/>
                <a:ext cx="1274193" cy="278251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400" dirty="0">
                    <a:solidFill>
                      <a:schemeClr val="accent1"/>
                    </a:solidFill>
                    <a:latin typeface="+mj-lt"/>
                    <a:cs typeface="Arial" panose="020B0604020202020204" pitchFamily="34" charset="0"/>
                  </a:rPr>
                  <a:t>Lorem ipsum </a:t>
                </a:r>
                <a:endParaRPr kumimoji="0" 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B9A5882-1FAB-494A-99E7-CE7EF07B7067}"/>
                  </a:ext>
                </a:extLst>
              </p:cNvPr>
              <p:cNvSpPr txBox="1"/>
              <p:nvPr/>
            </p:nvSpPr>
            <p:spPr>
              <a:xfrm>
                <a:off x="8291285" y="2064704"/>
                <a:ext cx="2673316" cy="584326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Lorem ipsum dolor sit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amet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,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consectetur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adipisicing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elit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, sed do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eiusmod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tempor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incididunt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ut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labore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1AC79668-EC6C-4A01-9665-7395063E74CE}"/>
                </a:ext>
              </a:extLst>
            </p:cNvPr>
            <p:cNvGrpSpPr/>
            <p:nvPr/>
          </p:nvGrpSpPr>
          <p:grpSpPr>
            <a:xfrm>
              <a:off x="7147529" y="3680017"/>
              <a:ext cx="4113934" cy="584326"/>
              <a:chOff x="7061795" y="3680017"/>
              <a:chExt cx="4113934" cy="584326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7AECACA-6248-4F33-9BF9-C741B3B88391}"/>
                  </a:ext>
                </a:extLst>
              </p:cNvPr>
              <p:cNvSpPr txBox="1"/>
              <p:nvPr/>
            </p:nvSpPr>
            <p:spPr>
              <a:xfrm>
                <a:off x="7061795" y="3833055"/>
                <a:ext cx="1274193" cy="278251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400" dirty="0">
                    <a:solidFill>
                      <a:schemeClr val="accent2"/>
                    </a:solidFill>
                    <a:latin typeface="+mj-lt"/>
                    <a:cs typeface="Arial" panose="020B0604020202020204" pitchFamily="34" charset="0"/>
                  </a:rPr>
                  <a:t>Lorem ipsum </a:t>
                </a:r>
                <a:endParaRPr kumimoji="0" 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26F702E-6182-4614-B0B3-BFABF945B3AA}"/>
                  </a:ext>
                </a:extLst>
              </p:cNvPr>
              <p:cNvSpPr txBox="1"/>
              <p:nvPr/>
            </p:nvSpPr>
            <p:spPr>
              <a:xfrm>
                <a:off x="8503668" y="3680017"/>
                <a:ext cx="2672061" cy="584326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Lorem ipsum dolor sit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amet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,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consectetur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adipisicing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elit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, sed do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eiusmod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tempor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incididunt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ut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bg2"/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labore</a:t>
                </a:r>
                <a:r>
                  <a:rPr lang="en-US" sz="1200" dirty="0">
                    <a:solidFill>
                      <a:schemeClr val="bg2"/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.</a:t>
                </a:r>
              </a:p>
            </p:txBody>
          </p:sp>
        </p:grpSp>
      </p:grpSp>
      <p:pic>
        <p:nvPicPr>
          <p:cNvPr id="39" name="Picture Placeholder 38" descr="A green leaves on a brown circle&#10;&#10;Description automatically generated">
            <a:extLst>
              <a:ext uri="{FF2B5EF4-FFF2-40B4-BE49-F238E27FC236}">
                <a16:creationId xmlns:a16="http://schemas.microsoft.com/office/drawing/2014/main" id="{B3AD61B1-1C3E-8EF1-01AF-E32C4594D32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90711" y="2484783"/>
            <a:ext cx="3555894" cy="3555894"/>
          </a:xfrm>
        </p:spPr>
      </p:pic>
    </p:spTree>
    <p:extLst>
      <p:ext uri="{BB962C8B-B14F-4D97-AF65-F5344CB8AC3E}">
        <p14:creationId xmlns:p14="http://schemas.microsoft.com/office/powerpoint/2010/main" val="13379304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65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F07070"/>
      </a:accent1>
      <a:accent2>
        <a:srgbClr val="91C171"/>
      </a:accent2>
      <a:accent3>
        <a:srgbClr val="D1C17B"/>
      </a:accent3>
      <a:accent4>
        <a:srgbClr val="013D37"/>
      </a:accent4>
      <a:accent5>
        <a:srgbClr val="F2F8A8"/>
      </a:accent5>
      <a:accent6>
        <a:srgbClr val="D1C17B"/>
      </a:accent6>
      <a:hlink>
        <a:srgbClr val="FFC000"/>
      </a:hlink>
      <a:folHlink>
        <a:srgbClr val="C00000"/>
      </a:folHlink>
    </a:clrScheme>
    <a:fontScheme name="Custom 12">
      <a:majorFont>
        <a:latin typeface="Arial Rounded MT Bol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1613</Words>
  <Application>Microsoft Office PowerPoint</Application>
  <PresentationFormat>Widescreen</PresentationFormat>
  <Paragraphs>207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Arial Rounded MT Bold</vt:lpstr>
      <vt:lpstr>Calibri</vt:lpstr>
      <vt:lpstr>Cambria</vt:lpstr>
      <vt:lpstr>Century Gothic</vt:lpstr>
      <vt:lpstr>Poppins Light</vt:lpstr>
      <vt:lpstr>Roboto</vt:lpstr>
      <vt:lpstr>Office Theme</vt:lpstr>
      <vt:lpstr>Tropical Abstract Presentation</vt:lpstr>
      <vt:lpstr>Table of contents</vt:lpstr>
      <vt:lpstr>PowerPoint Presentation</vt:lpstr>
      <vt:lpstr>Lorem ipsum dolor sit</vt:lpstr>
      <vt:lpstr>Lorem ipsum dolor sit</vt:lpstr>
      <vt:lpstr>Lorem ipsum dolor sit</vt:lpstr>
      <vt:lpstr>Lorem ipsum dolor sit</vt:lpstr>
      <vt:lpstr>Lorem ipsum dolor sit</vt:lpstr>
      <vt:lpstr>Lorem ipsum dolor sit</vt:lpstr>
      <vt:lpstr>Lorem ipsum dolor sit</vt:lpstr>
      <vt:lpstr>Lorem ipsum dolor sit</vt:lpstr>
      <vt:lpstr>Lorem ipsum dolor sit</vt:lpstr>
      <vt:lpstr>Lorem ipsum dolor sit</vt:lpstr>
      <vt:lpstr>Lorem ipsum dolor sit</vt:lpstr>
      <vt:lpstr>Lorem ipsum dolor</vt:lpstr>
      <vt:lpstr>Lorem ipsum dolor</vt:lpstr>
      <vt:lpstr>Thanks for your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2024-11-30T01:45:15Z</dcterms:created>
  <dcterms:modified xsi:type="dcterms:W3CDTF">2025-03-25T23:54:23Z</dcterms:modified>
</cp:coreProperties>
</file>