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20"/>
  </p:notesMasterIdLst>
  <p:handoutMasterIdLst>
    <p:handoutMasterId r:id="rId21"/>
  </p:handoutMasterIdLst>
  <p:sldIdLst>
    <p:sldId id="2141413508" r:id="rId2"/>
    <p:sldId id="2141413482" r:id="rId3"/>
    <p:sldId id="2141413483" r:id="rId4"/>
    <p:sldId id="2141413502" r:id="rId5"/>
    <p:sldId id="2141413440" r:id="rId6"/>
    <p:sldId id="2141413499" r:id="rId7"/>
    <p:sldId id="2141413510" r:id="rId8"/>
    <p:sldId id="2141413511" r:id="rId9"/>
    <p:sldId id="2141413501" r:id="rId10"/>
    <p:sldId id="2141413480" r:id="rId11"/>
    <p:sldId id="2141413495" r:id="rId12"/>
    <p:sldId id="2140757960" r:id="rId13"/>
    <p:sldId id="2141413496" r:id="rId14"/>
    <p:sldId id="2141413464" r:id="rId15"/>
    <p:sldId id="2141413484" r:id="rId16"/>
    <p:sldId id="2141413505" r:id="rId17"/>
    <p:sldId id="2141413471" r:id="rId18"/>
    <p:sldId id="214141349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E1313C"/>
    <a:srgbClr val="F0989E"/>
    <a:srgbClr val="FE0000"/>
    <a:srgbClr val="F9F4F1"/>
    <a:srgbClr val="FEC957"/>
    <a:srgbClr val="F7986D"/>
    <a:srgbClr val="E6D1C4"/>
    <a:srgbClr val="00B050"/>
    <a:srgbClr val="05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EA0CAF-9251-44CA-85E7-9CB4325E275F}" v="92" dt="2025-02-10T17:52:56.6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2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918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inder Yadav" userId="74b934e680ea1952" providerId="LiveId" clId="{47EA0CAF-9251-44CA-85E7-9CB4325E275F}"/>
    <pc:docChg chg="mod">
      <pc:chgData name="Mohinder Yadav" userId="74b934e680ea1952" providerId="LiveId" clId="{47EA0CAF-9251-44CA-85E7-9CB4325E275F}" dt="2025-03-18T00:36:35.528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25-4854-AB45-9A293666AE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25-4854-AB45-9A293666A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7274800"/>
        <c:axId val="28799696"/>
      </c:area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17-03-2025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BD8DBA-70CB-E543-490A-AA8956216E0F}"/>
              </a:ext>
            </a:extLst>
          </p:cNvPr>
          <p:cNvSpPr/>
          <p:nvPr userDrawn="1"/>
        </p:nvSpPr>
        <p:spPr>
          <a:xfrm flipH="1">
            <a:off x="-3590" y="-5"/>
            <a:ext cx="12195590" cy="6858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590" y="0"/>
            <a:ext cx="12195590" cy="6857999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138677" y="1384918"/>
            <a:ext cx="7915586" cy="2743200"/>
          </a:xfrm>
        </p:spPr>
        <p:txBody>
          <a:bodyPr anchor="ctr">
            <a:noAutofit/>
          </a:bodyPr>
          <a:lstStyle>
            <a:lvl1pPr algn="ctr">
              <a:defRPr sz="5400" b="0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825792" y="4245165"/>
            <a:ext cx="6540416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51E6D9D-85C5-5D63-521A-CFCF2DD1B5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179110" y="4449452"/>
            <a:ext cx="11830638" cy="181937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498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59F0D86-395D-1BAF-C945-E3B6636F9F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98426" y="3429001"/>
            <a:ext cx="5204572" cy="2840332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8235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72081" y="2557336"/>
            <a:ext cx="2303676" cy="3639069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44162" y="1391545"/>
            <a:ext cx="2303676" cy="3169697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391546"/>
            <a:ext cx="2303676" cy="3449396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0C19CB60-D34A-0F07-A209-9C8AF6D9FA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416243" y="2732443"/>
            <a:ext cx="2303676" cy="3065117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1E20A9EC-CB64-3B42-CBF0-435E3497574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888324" y="2065469"/>
            <a:ext cx="2303676" cy="4130936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5882" y="360988"/>
            <a:ext cx="6930554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EF0A5EE-E00C-841D-C535-1C7EB2CC02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685122" cy="68579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67719" y="1142198"/>
            <a:ext cx="5951456" cy="512662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5563" y="1059917"/>
            <a:ext cx="5166695" cy="5477026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170" y="1302061"/>
            <a:ext cx="2714606" cy="2718354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7DA5974A-CEE5-B7CE-2564-06135042B1D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413" y="3668358"/>
            <a:ext cx="2672021" cy="2675710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7139083" y="580768"/>
            <a:ext cx="4774099" cy="6277232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813" y="959224"/>
            <a:ext cx="4932744" cy="493955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24828F3-3909-7E60-C755-98D2D89269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7962" y="181024"/>
            <a:ext cx="4742515" cy="6087800"/>
          </a:xfrm>
          <a:custGeom>
            <a:avLst/>
            <a:gdLst>
              <a:gd name="connsiteX0" fmla="*/ 245098 w 4742515"/>
              <a:gd name="connsiteY0" fmla="*/ 0 h 6087800"/>
              <a:gd name="connsiteX1" fmla="*/ 4742515 w 4742515"/>
              <a:gd name="connsiteY1" fmla="*/ 0 h 6087800"/>
              <a:gd name="connsiteX2" fmla="*/ 4742515 w 4742515"/>
              <a:gd name="connsiteY2" fmla="*/ 6087800 h 6087800"/>
              <a:gd name="connsiteX3" fmla="*/ 0 w 4742515"/>
              <a:gd name="connsiteY3" fmla="*/ 6087800 h 6087800"/>
              <a:gd name="connsiteX4" fmla="*/ 0 w 4742515"/>
              <a:gd name="connsiteY4" fmla="*/ 1793885 h 6087800"/>
              <a:gd name="connsiteX5" fmla="*/ 245098 w 4742515"/>
              <a:gd name="connsiteY5" fmla="*/ 1548787 h 608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2515" h="6087800">
                <a:moveTo>
                  <a:pt x="245098" y="0"/>
                </a:moveTo>
                <a:lnTo>
                  <a:pt x="4742515" y="0"/>
                </a:lnTo>
                <a:lnTo>
                  <a:pt x="4742515" y="6087800"/>
                </a:lnTo>
                <a:lnTo>
                  <a:pt x="0" y="6087800"/>
                </a:lnTo>
                <a:lnTo>
                  <a:pt x="0" y="1793885"/>
                </a:lnTo>
                <a:lnTo>
                  <a:pt x="245098" y="15487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0367" y="1611560"/>
            <a:ext cx="2669636" cy="2673322"/>
          </a:xfrm>
          <a:prstGeom prst="snip2Diag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2" y="1611560"/>
            <a:ext cx="2662786" cy="2666462"/>
          </a:xfrm>
          <a:prstGeom prst="snip2Diag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08647" y="1611560"/>
            <a:ext cx="2669636" cy="2673322"/>
          </a:xfrm>
          <a:prstGeom prst="snip2Diag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7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9109" y="1161822"/>
            <a:ext cx="11840066" cy="510700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6067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8179E97-7FEB-E88B-B442-AF044941DEF8}"/>
              </a:ext>
            </a:extLst>
          </p:cNvPr>
          <p:cNvGrpSpPr/>
          <p:nvPr userDrawn="1"/>
        </p:nvGrpSpPr>
        <p:grpSpPr>
          <a:xfrm>
            <a:off x="-2530552" y="-1606567"/>
            <a:ext cx="16458050" cy="10867171"/>
            <a:chOff x="-2512075" y="-1636437"/>
            <a:chExt cx="16458050" cy="1086717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3B06689-3AF9-5090-8087-8DBC45988762}"/>
                </a:ext>
              </a:extLst>
            </p:cNvPr>
            <p:cNvSpPr/>
            <p:nvPr/>
          </p:nvSpPr>
          <p:spPr>
            <a:xfrm>
              <a:off x="7468975" y="-1220706"/>
              <a:ext cx="6477000" cy="6477000"/>
            </a:xfrm>
            <a:prstGeom prst="ellipse">
              <a:avLst/>
            </a:prstGeom>
            <a:gradFill flip="none" rotWithShape="1">
              <a:gsLst>
                <a:gs pos="4000">
                  <a:schemeClr val="accent3">
                    <a:alpha val="28000"/>
                  </a:schemeClr>
                </a:gs>
                <a:gs pos="95575">
                  <a:schemeClr val="accent3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5D0922-5153-225F-6E21-3215E5596BBD}"/>
                </a:ext>
              </a:extLst>
            </p:cNvPr>
            <p:cNvSpPr/>
            <p:nvPr/>
          </p:nvSpPr>
          <p:spPr>
            <a:xfrm>
              <a:off x="-2512075" y="1517348"/>
              <a:ext cx="5981700" cy="59817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36000"/>
                  </a:schemeClr>
                </a:gs>
                <a:gs pos="94000">
                  <a:schemeClr val="accent4">
                    <a:alpha val="7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F4EFC82-55D6-2485-7087-A7F182124A43}"/>
                </a:ext>
              </a:extLst>
            </p:cNvPr>
            <p:cNvSpPr/>
            <p:nvPr/>
          </p:nvSpPr>
          <p:spPr>
            <a:xfrm>
              <a:off x="4591050" y="3210934"/>
              <a:ext cx="6019800" cy="6019800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94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E078595-6507-ACFE-9702-C86A1CEE7CA1}"/>
                </a:ext>
              </a:extLst>
            </p:cNvPr>
            <p:cNvSpPr/>
            <p:nvPr/>
          </p:nvSpPr>
          <p:spPr>
            <a:xfrm>
              <a:off x="-1314858" y="-1636437"/>
              <a:ext cx="4643174" cy="4760352"/>
            </a:xfrm>
            <a:prstGeom prst="ellipse">
              <a:avLst/>
            </a:prstGeom>
            <a:gradFill flip="none" rotWithShape="1">
              <a:gsLst>
                <a:gs pos="2000">
                  <a:schemeClr val="accent3">
                    <a:alpha val="58000"/>
                  </a:schemeClr>
                </a:gs>
                <a:gs pos="94000">
                  <a:schemeClr val="accent3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634" y="461258"/>
            <a:ext cx="11340444" cy="873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3634" y="1335024"/>
            <a:ext cx="11340444" cy="5075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69FAF2F-5B08-3F7B-CA86-A1B614E9DA31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292" y="0"/>
            <a:ext cx="12179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22" r:id="rId3"/>
    <p:sldLayoutId id="2147483703" r:id="rId4"/>
    <p:sldLayoutId id="2147483723" r:id="rId5"/>
    <p:sldLayoutId id="2147483715" r:id="rId6"/>
    <p:sldLayoutId id="2147483714" r:id="rId7"/>
    <p:sldLayoutId id="2147483712" r:id="rId8"/>
    <p:sldLayoutId id="2147483711" r:id="rId9"/>
    <p:sldLayoutId id="2147483710" r:id="rId10"/>
    <p:sldLayoutId id="2147483709" r:id="rId11"/>
    <p:sldLayoutId id="2147483708" r:id="rId12"/>
    <p:sldLayoutId id="2147483707" r:id="rId13"/>
    <p:sldLayoutId id="2147483716" r:id="rId14"/>
    <p:sldLayoutId id="2147483706" r:id="rId15"/>
    <p:sldLayoutId id="2147483705" r:id="rId16"/>
    <p:sldLayoutId id="2147483702" r:id="rId17"/>
    <p:sldLayoutId id="2147483701" r:id="rId18"/>
    <p:sldLayoutId id="2147483677" r:id="rId19"/>
    <p:sldLayoutId id="2147483678" r:id="rId20"/>
    <p:sldLayoutId id="2147483679" r:id="rId21"/>
    <p:sldLayoutId id="2147483683" r:id="rId22"/>
    <p:sldLayoutId id="2147483684" r:id="rId23"/>
    <p:sldLayoutId id="2147483685" r:id="rId24"/>
    <p:sldLayoutId id="2147483686" r:id="rId25"/>
    <p:sldLayoutId id="2147483718" r:id="rId26"/>
    <p:sldLayoutId id="2147483719" r:id="rId27"/>
    <p:sldLayoutId id="2147483720" r:id="rId28"/>
    <p:sldLayoutId id="2147483721" r:id="rId2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city with many tall buildings&#10;&#10;Description automatically generated">
            <a:extLst>
              <a:ext uri="{FF2B5EF4-FFF2-40B4-BE49-F238E27FC236}">
                <a16:creationId xmlns:a16="http://schemas.microsoft.com/office/drawing/2014/main" id="{CC9F943D-9030-F93A-2621-1FB2BEDFC0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CC802D3-6EF8-1507-56BA-5ACAD112034C}"/>
              </a:ext>
            </a:extLst>
          </p:cNvPr>
          <p:cNvSpPr/>
          <p:nvPr/>
        </p:nvSpPr>
        <p:spPr>
          <a:xfrm>
            <a:off x="8865" y="70665"/>
            <a:ext cx="12174278" cy="6715921"/>
          </a:xfrm>
          <a:custGeom>
            <a:avLst/>
            <a:gdLst>
              <a:gd name="connsiteX0" fmla="*/ 6275344 w 12174278"/>
              <a:gd name="connsiteY0" fmla="*/ 6512777 h 6715921"/>
              <a:gd name="connsiteX1" fmla="*/ 8692186 w 12174278"/>
              <a:gd name="connsiteY1" fmla="*/ 6512777 h 6715921"/>
              <a:gd name="connsiteX2" fmla="*/ 8709717 w 12174278"/>
              <a:gd name="connsiteY2" fmla="*/ 6530336 h 6715921"/>
              <a:gd name="connsiteX3" fmla="*/ 8692186 w 12174278"/>
              <a:gd name="connsiteY3" fmla="*/ 6548136 h 6715921"/>
              <a:gd name="connsiteX4" fmla="*/ 6275344 w 12174278"/>
              <a:gd name="connsiteY4" fmla="*/ 6548136 h 6715921"/>
              <a:gd name="connsiteX5" fmla="*/ 6292893 w 12174278"/>
              <a:gd name="connsiteY5" fmla="*/ 6530336 h 6715921"/>
              <a:gd name="connsiteX6" fmla="*/ 3482092 w 12174278"/>
              <a:gd name="connsiteY6" fmla="*/ 6512777 h 6715921"/>
              <a:gd name="connsiteX7" fmla="*/ 5898928 w 12174278"/>
              <a:gd name="connsiteY7" fmla="*/ 6512777 h 6715921"/>
              <a:gd name="connsiteX8" fmla="*/ 5881396 w 12174278"/>
              <a:gd name="connsiteY8" fmla="*/ 6530336 h 6715921"/>
              <a:gd name="connsiteX9" fmla="*/ 5898928 w 12174278"/>
              <a:gd name="connsiteY9" fmla="*/ 6548136 h 6715921"/>
              <a:gd name="connsiteX10" fmla="*/ 3482092 w 12174278"/>
              <a:gd name="connsiteY10" fmla="*/ 6548136 h 6715921"/>
              <a:gd name="connsiteX11" fmla="*/ 3464563 w 12174278"/>
              <a:gd name="connsiteY11" fmla="*/ 6530336 h 6715921"/>
              <a:gd name="connsiteX12" fmla="*/ 6087144 w 12174278"/>
              <a:gd name="connsiteY12" fmla="*/ 6487408 h 6715921"/>
              <a:gd name="connsiteX13" fmla="*/ 6043550 w 12174278"/>
              <a:gd name="connsiteY13" fmla="*/ 6530336 h 6715921"/>
              <a:gd name="connsiteX14" fmla="*/ 6087144 w 12174278"/>
              <a:gd name="connsiteY14" fmla="*/ 6574225 h 6715921"/>
              <a:gd name="connsiteX15" fmla="*/ 6130721 w 12174278"/>
              <a:gd name="connsiteY15" fmla="*/ 6531057 h 6715921"/>
              <a:gd name="connsiteX16" fmla="*/ 6087144 w 12174278"/>
              <a:gd name="connsiteY16" fmla="*/ 6449125 h 6715921"/>
              <a:gd name="connsiteX17" fmla="*/ 6168221 w 12174278"/>
              <a:gd name="connsiteY17" fmla="*/ 6530336 h 6715921"/>
              <a:gd name="connsiteX18" fmla="*/ 6087144 w 12174278"/>
              <a:gd name="connsiteY18" fmla="*/ 6611546 h 6715921"/>
              <a:gd name="connsiteX19" fmla="*/ 6006050 w 12174278"/>
              <a:gd name="connsiteY19" fmla="*/ 6530336 h 6715921"/>
              <a:gd name="connsiteX20" fmla="*/ 3444833 w 12174278"/>
              <a:gd name="connsiteY20" fmla="*/ 6424477 h 6715921"/>
              <a:gd name="connsiteX21" fmla="*/ 3338927 w 12174278"/>
              <a:gd name="connsiteY21" fmla="*/ 6530574 h 6715921"/>
              <a:gd name="connsiteX22" fmla="*/ 3347444 w 12174278"/>
              <a:gd name="connsiteY22" fmla="*/ 6539104 h 6715921"/>
              <a:gd name="connsiteX23" fmla="*/ 3444833 w 12174278"/>
              <a:gd name="connsiteY23" fmla="*/ 6636672 h 6715921"/>
              <a:gd name="connsiteX24" fmla="*/ 8728467 w 12174278"/>
              <a:gd name="connsiteY24" fmla="*/ 6636672 h 6715921"/>
              <a:gd name="connsiteX25" fmla="*/ 8825874 w 12174278"/>
              <a:gd name="connsiteY25" fmla="*/ 6539104 h 6715921"/>
              <a:gd name="connsiteX26" fmla="*/ 8834390 w 12174278"/>
              <a:gd name="connsiteY26" fmla="*/ 6530574 h 6715921"/>
              <a:gd name="connsiteX27" fmla="*/ 8728467 w 12174278"/>
              <a:gd name="connsiteY27" fmla="*/ 6424477 h 6715921"/>
              <a:gd name="connsiteX28" fmla="*/ 12174277 w 12174278"/>
              <a:gd name="connsiteY28" fmla="*/ 5403564 h 6715921"/>
              <a:gd name="connsiteX29" fmla="*/ 12174277 w 12174278"/>
              <a:gd name="connsiteY29" fmla="*/ 6097194 h 6715921"/>
              <a:gd name="connsiteX30" fmla="*/ 12174277 w 12174278"/>
              <a:gd name="connsiteY30" fmla="*/ 6170356 h 6715921"/>
              <a:gd name="connsiteX31" fmla="*/ 12122664 w 12174278"/>
              <a:gd name="connsiteY31" fmla="*/ 6222054 h 6715921"/>
              <a:gd name="connsiteX32" fmla="*/ 11902062 w 12174278"/>
              <a:gd name="connsiteY32" fmla="*/ 6443019 h 6715921"/>
              <a:gd name="connsiteX33" fmla="*/ 11796159 w 12174278"/>
              <a:gd name="connsiteY33" fmla="*/ 6549116 h 6715921"/>
              <a:gd name="connsiteX34" fmla="*/ 11796159 w 12174278"/>
              <a:gd name="connsiteY34" fmla="*/ 6396927 h 6715921"/>
              <a:gd name="connsiteX35" fmla="*/ 12037449 w 12174278"/>
              <a:gd name="connsiteY35" fmla="*/ 6155239 h 6715921"/>
              <a:gd name="connsiteX36" fmla="*/ 12081765 w 12174278"/>
              <a:gd name="connsiteY36" fmla="*/ 6111090 h 6715921"/>
              <a:gd name="connsiteX37" fmla="*/ 12081765 w 12174278"/>
              <a:gd name="connsiteY37" fmla="*/ 6048660 h 6715921"/>
              <a:gd name="connsiteX38" fmla="*/ 12081765 w 12174278"/>
              <a:gd name="connsiteY38" fmla="*/ 5496247 h 6715921"/>
              <a:gd name="connsiteX39" fmla="*/ 0 w 12174278"/>
              <a:gd name="connsiteY39" fmla="*/ 5403564 h 6715921"/>
              <a:gd name="connsiteX40" fmla="*/ 92524 w 12174278"/>
              <a:gd name="connsiteY40" fmla="*/ 5496247 h 6715921"/>
              <a:gd name="connsiteX41" fmla="*/ 92524 w 12174278"/>
              <a:gd name="connsiteY41" fmla="*/ 6048660 h 6715921"/>
              <a:gd name="connsiteX42" fmla="*/ 92524 w 12174278"/>
              <a:gd name="connsiteY42" fmla="*/ 6111090 h 6715921"/>
              <a:gd name="connsiteX43" fmla="*/ 136839 w 12174278"/>
              <a:gd name="connsiteY43" fmla="*/ 6155239 h 6715921"/>
              <a:gd name="connsiteX44" fmla="*/ 378133 w 12174278"/>
              <a:gd name="connsiteY44" fmla="*/ 6396927 h 6715921"/>
              <a:gd name="connsiteX45" fmla="*/ 378133 w 12174278"/>
              <a:gd name="connsiteY45" fmla="*/ 6549116 h 6715921"/>
              <a:gd name="connsiteX46" fmla="*/ 272218 w 12174278"/>
              <a:gd name="connsiteY46" fmla="*/ 6443019 h 6715921"/>
              <a:gd name="connsiteX47" fmla="*/ 51619 w 12174278"/>
              <a:gd name="connsiteY47" fmla="*/ 6222054 h 6715921"/>
              <a:gd name="connsiteX48" fmla="*/ 0 w 12174278"/>
              <a:gd name="connsiteY48" fmla="*/ 6170356 h 6715921"/>
              <a:gd name="connsiteX49" fmla="*/ 0 w 12174278"/>
              <a:gd name="connsiteY49" fmla="*/ 6097194 h 6715921"/>
              <a:gd name="connsiteX50" fmla="*/ 194789 w 12174278"/>
              <a:gd name="connsiteY50" fmla="*/ 4399967 h 6715921"/>
              <a:gd name="connsiteX51" fmla="*/ 194789 w 12174278"/>
              <a:gd name="connsiteY51" fmla="*/ 4629721 h 6715921"/>
              <a:gd name="connsiteX52" fmla="*/ 264426 w 12174278"/>
              <a:gd name="connsiteY52" fmla="*/ 4700440 h 6715921"/>
              <a:gd name="connsiteX53" fmla="*/ 264426 w 12174278"/>
              <a:gd name="connsiteY53" fmla="*/ 6060611 h 6715921"/>
              <a:gd name="connsiteX54" fmla="*/ 654003 w 12174278"/>
              <a:gd name="connsiteY54" fmla="*/ 6450825 h 6715921"/>
              <a:gd name="connsiteX55" fmla="*/ 2011919 w 12174278"/>
              <a:gd name="connsiteY55" fmla="*/ 6450825 h 6715921"/>
              <a:gd name="connsiteX56" fmla="*/ 2082540 w 12174278"/>
              <a:gd name="connsiteY56" fmla="*/ 6521545 h 6715921"/>
              <a:gd name="connsiteX57" fmla="*/ 3048924 w 12174278"/>
              <a:gd name="connsiteY57" fmla="*/ 6521545 h 6715921"/>
              <a:gd name="connsiteX58" fmla="*/ 3186990 w 12174278"/>
              <a:gd name="connsiteY58" fmla="*/ 6383270 h 6715921"/>
              <a:gd name="connsiteX59" fmla="*/ 8987307 w 12174278"/>
              <a:gd name="connsiteY59" fmla="*/ 6383270 h 6715921"/>
              <a:gd name="connsiteX60" fmla="*/ 9125354 w 12174278"/>
              <a:gd name="connsiteY60" fmla="*/ 6521545 h 6715921"/>
              <a:gd name="connsiteX61" fmla="*/ 10091755 w 12174278"/>
              <a:gd name="connsiteY61" fmla="*/ 6521545 h 6715921"/>
              <a:gd name="connsiteX62" fmla="*/ 10162357 w 12174278"/>
              <a:gd name="connsiteY62" fmla="*/ 6450825 h 6715921"/>
              <a:gd name="connsiteX63" fmla="*/ 11520047 w 12174278"/>
              <a:gd name="connsiteY63" fmla="*/ 6450825 h 6715921"/>
              <a:gd name="connsiteX64" fmla="*/ 11909619 w 12174278"/>
              <a:gd name="connsiteY64" fmla="*/ 6060611 h 6715921"/>
              <a:gd name="connsiteX65" fmla="*/ 11909619 w 12174278"/>
              <a:gd name="connsiteY65" fmla="*/ 4700440 h 6715921"/>
              <a:gd name="connsiteX66" fmla="*/ 11980221 w 12174278"/>
              <a:gd name="connsiteY66" fmla="*/ 4629721 h 6715921"/>
              <a:gd name="connsiteX67" fmla="*/ 11980221 w 12174278"/>
              <a:gd name="connsiteY67" fmla="*/ 4399967 h 6715921"/>
              <a:gd name="connsiteX68" fmla="*/ 11997512 w 12174278"/>
              <a:gd name="connsiteY68" fmla="*/ 4417286 h 6715921"/>
              <a:gd name="connsiteX69" fmla="*/ 12094900 w 12174278"/>
              <a:gd name="connsiteY69" fmla="*/ 4514835 h 6715921"/>
              <a:gd name="connsiteX70" fmla="*/ 12094900 w 12174278"/>
              <a:gd name="connsiteY70" fmla="*/ 4883123 h 6715921"/>
              <a:gd name="connsiteX71" fmla="*/ 12174278 w 12174278"/>
              <a:gd name="connsiteY71" fmla="*/ 4962612 h 6715921"/>
              <a:gd name="connsiteX72" fmla="*/ 12174278 w 12174278"/>
              <a:gd name="connsiteY72" fmla="*/ 5341133 h 6715921"/>
              <a:gd name="connsiteX73" fmla="*/ 12036711 w 12174278"/>
              <a:gd name="connsiteY73" fmla="*/ 5477964 h 6715921"/>
              <a:gd name="connsiteX74" fmla="*/ 12036711 w 12174278"/>
              <a:gd name="connsiteY74" fmla="*/ 6093528 h 6715921"/>
              <a:gd name="connsiteX75" fmla="*/ 11751344 w 12174278"/>
              <a:gd name="connsiteY75" fmla="*/ 6379366 h 6715921"/>
              <a:gd name="connsiteX76" fmla="*/ 11751344 w 12174278"/>
              <a:gd name="connsiteY76" fmla="*/ 6593984 h 6715921"/>
              <a:gd name="connsiteX77" fmla="*/ 11629609 w 12174278"/>
              <a:gd name="connsiteY77" fmla="*/ 6715921 h 6715921"/>
              <a:gd name="connsiteX78" fmla="*/ 11003365 w 12174278"/>
              <a:gd name="connsiteY78" fmla="*/ 6715921 h 6715921"/>
              <a:gd name="connsiteX79" fmla="*/ 10826840 w 12174278"/>
              <a:gd name="connsiteY79" fmla="*/ 6539104 h 6715921"/>
              <a:gd name="connsiteX80" fmla="*/ 10764254 w 12174278"/>
              <a:gd name="connsiteY80" fmla="*/ 6539104 h 6715921"/>
              <a:gd name="connsiteX81" fmla="*/ 10940779 w 12174278"/>
              <a:gd name="connsiteY81" fmla="*/ 6715921 h 6715921"/>
              <a:gd name="connsiteX82" fmla="*/ 10800295 w 12174278"/>
              <a:gd name="connsiteY82" fmla="*/ 6715921 h 6715921"/>
              <a:gd name="connsiteX83" fmla="*/ 10623769 w 12174278"/>
              <a:gd name="connsiteY83" fmla="*/ 6539104 h 6715921"/>
              <a:gd name="connsiteX84" fmla="*/ 10561184 w 12174278"/>
              <a:gd name="connsiteY84" fmla="*/ 6539104 h 6715921"/>
              <a:gd name="connsiteX85" fmla="*/ 10737727 w 12174278"/>
              <a:gd name="connsiteY85" fmla="*/ 6715921 h 6715921"/>
              <a:gd name="connsiteX86" fmla="*/ 10597722 w 12174278"/>
              <a:gd name="connsiteY86" fmla="*/ 6715921 h 6715921"/>
              <a:gd name="connsiteX87" fmla="*/ 10421179 w 12174278"/>
              <a:gd name="connsiteY87" fmla="*/ 6539104 h 6715921"/>
              <a:gd name="connsiteX88" fmla="*/ 10358612 w 12174278"/>
              <a:gd name="connsiteY88" fmla="*/ 6539104 h 6715921"/>
              <a:gd name="connsiteX89" fmla="*/ 10535137 w 12174278"/>
              <a:gd name="connsiteY89" fmla="*/ 6715921 h 6715921"/>
              <a:gd name="connsiteX90" fmla="*/ 10398051 w 12174278"/>
              <a:gd name="connsiteY90" fmla="*/ 6715921 h 6715921"/>
              <a:gd name="connsiteX91" fmla="*/ 10221526 w 12174278"/>
              <a:gd name="connsiteY91" fmla="*/ 6539104 h 6715921"/>
              <a:gd name="connsiteX92" fmla="*/ 9125834 w 12174278"/>
              <a:gd name="connsiteY92" fmla="*/ 6539104 h 6715921"/>
              <a:gd name="connsiteX93" fmla="*/ 8987307 w 12174278"/>
              <a:gd name="connsiteY93" fmla="*/ 6677878 h 6715921"/>
              <a:gd name="connsiteX94" fmla="*/ 3186990 w 12174278"/>
              <a:gd name="connsiteY94" fmla="*/ 6677878 h 6715921"/>
              <a:gd name="connsiteX95" fmla="*/ 3048443 w 12174278"/>
              <a:gd name="connsiteY95" fmla="*/ 6539104 h 6715921"/>
              <a:gd name="connsiteX96" fmla="*/ 1952751 w 12174278"/>
              <a:gd name="connsiteY96" fmla="*/ 6539104 h 6715921"/>
              <a:gd name="connsiteX97" fmla="*/ 1776227 w 12174278"/>
              <a:gd name="connsiteY97" fmla="*/ 6715921 h 6715921"/>
              <a:gd name="connsiteX98" fmla="*/ 1639145 w 12174278"/>
              <a:gd name="connsiteY98" fmla="*/ 6715921 h 6715921"/>
              <a:gd name="connsiteX99" fmla="*/ 1815672 w 12174278"/>
              <a:gd name="connsiteY99" fmla="*/ 6539104 h 6715921"/>
              <a:gd name="connsiteX100" fmla="*/ 1753098 w 12174278"/>
              <a:gd name="connsiteY100" fmla="*/ 6539104 h 6715921"/>
              <a:gd name="connsiteX101" fmla="*/ 1577056 w 12174278"/>
              <a:gd name="connsiteY101" fmla="*/ 6715680 h 6715921"/>
              <a:gd name="connsiteX102" fmla="*/ 1436566 w 12174278"/>
              <a:gd name="connsiteY102" fmla="*/ 6715680 h 6715921"/>
              <a:gd name="connsiteX103" fmla="*/ 1612849 w 12174278"/>
              <a:gd name="connsiteY103" fmla="*/ 6538623 h 6715921"/>
              <a:gd name="connsiteX104" fmla="*/ 1550273 w 12174278"/>
              <a:gd name="connsiteY104" fmla="*/ 6538623 h 6715921"/>
              <a:gd name="connsiteX105" fmla="*/ 1373745 w 12174278"/>
              <a:gd name="connsiteY105" fmla="*/ 6715440 h 6715921"/>
              <a:gd name="connsiteX106" fmla="*/ 1233255 w 12174278"/>
              <a:gd name="connsiteY106" fmla="*/ 6715440 h 6715921"/>
              <a:gd name="connsiteX107" fmla="*/ 1409782 w 12174278"/>
              <a:gd name="connsiteY107" fmla="*/ 6538623 h 6715921"/>
              <a:gd name="connsiteX108" fmla="*/ 1347206 w 12174278"/>
              <a:gd name="connsiteY108" fmla="*/ 6538623 h 6715921"/>
              <a:gd name="connsiteX109" fmla="*/ 1170678 w 12174278"/>
              <a:gd name="connsiteY109" fmla="*/ 6715440 h 6715921"/>
              <a:gd name="connsiteX110" fmla="*/ 543948 w 12174278"/>
              <a:gd name="connsiteY110" fmla="*/ 6715440 h 6715921"/>
              <a:gd name="connsiteX111" fmla="*/ 422205 w 12174278"/>
              <a:gd name="connsiteY111" fmla="*/ 6593503 h 6715921"/>
              <a:gd name="connsiteX112" fmla="*/ 422205 w 12174278"/>
              <a:gd name="connsiteY112" fmla="*/ 6378885 h 6715921"/>
              <a:gd name="connsiteX113" fmla="*/ 136839 w 12174278"/>
              <a:gd name="connsiteY113" fmla="*/ 6093047 h 6715921"/>
              <a:gd name="connsiteX114" fmla="*/ 136839 w 12174278"/>
              <a:gd name="connsiteY114" fmla="*/ 5478204 h 6715921"/>
              <a:gd name="connsiteX115" fmla="*/ 0 w 12174278"/>
              <a:gd name="connsiteY115" fmla="*/ 5341133 h 6715921"/>
              <a:gd name="connsiteX116" fmla="*/ 0 w 12174278"/>
              <a:gd name="connsiteY116" fmla="*/ 4962612 h 6715921"/>
              <a:gd name="connsiteX117" fmla="*/ 80107 w 12174278"/>
              <a:gd name="connsiteY117" fmla="*/ 4882863 h 6715921"/>
              <a:gd name="connsiteX118" fmla="*/ 80107 w 12174278"/>
              <a:gd name="connsiteY118" fmla="*/ 4514835 h 6715921"/>
              <a:gd name="connsiteX119" fmla="*/ 177501 w 12174278"/>
              <a:gd name="connsiteY119" fmla="*/ 4417286 h 6715921"/>
              <a:gd name="connsiteX120" fmla="*/ 11980221 w 12174278"/>
              <a:gd name="connsiteY120" fmla="*/ 4100475 h 6715921"/>
              <a:gd name="connsiteX121" fmla="*/ 11980462 w 12174278"/>
              <a:gd name="connsiteY121" fmla="*/ 4100974 h 6715921"/>
              <a:gd name="connsiteX122" fmla="*/ 11997752 w 12174278"/>
              <a:gd name="connsiteY122" fmla="*/ 4118275 h 6715921"/>
              <a:gd name="connsiteX123" fmla="*/ 12094900 w 12174278"/>
              <a:gd name="connsiteY123" fmla="*/ 4215342 h 6715921"/>
              <a:gd name="connsiteX124" fmla="*/ 12094900 w 12174278"/>
              <a:gd name="connsiteY124" fmla="*/ 4389976 h 6715921"/>
              <a:gd name="connsiteX125" fmla="*/ 11997752 w 12174278"/>
              <a:gd name="connsiteY125" fmla="*/ 4292908 h 6715921"/>
              <a:gd name="connsiteX126" fmla="*/ 11980462 w 12174278"/>
              <a:gd name="connsiteY126" fmla="*/ 4275589 h 6715921"/>
              <a:gd name="connsiteX127" fmla="*/ 11980221 w 12174278"/>
              <a:gd name="connsiteY127" fmla="*/ 4275108 h 6715921"/>
              <a:gd name="connsiteX128" fmla="*/ 194057 w 12174278"/>
              <a:gd name="connsiteY128" fmla="*/ 4100475 h 6715921"/>
              <a:gd name="connsiteX129" fmla="*/ 194057 w 12174278"/>
              <a:gd name="connsiteY129" fmla="*/ 4275108 h 6715921"/>
              <a:gd name="connsiteX130" fmla="*/ 193813 w 12174278"/>
              <a:gd name="connsiteY130" fmla="*/ 4275589 h 6715921"/>
              <a:gd name="connsiteX131" fmla="*/ 176527 w 12174278"/>
              <a:gd name="connsiteY131" fmla="*/ 4292908 h 6715921"/>
              <a:gd name="connsiteX132" fmla="*/ 79376 w 12174278"/>
              <a:gd name="connsiteY132" fmla="*/ 4389976 h 6715921"/>
              <a:gd name="connsiteX133" fmla="*/ 79376 w 12174278"/>
              <a:gd name="connsiteY133" fmla="*/ 4215342 h 6715921"/>
              <a:gd name="connsiteX134" fmla="*/ 176527 w 12174278"/>
              <a:gd name="connsiteY134" fmla="*/ 4118275 h 6715921"/>
              <a:gd name="connsiteX135" fmla="*/ 193813 w 12174278"/>
              <a:gd name="connsiteY135" fmla="*/ 4100974 h 6715921"/>
              <a:gd name="connsiteX136" fmla="*/ 11980221 w 12174278"/>
              <a:gd name="connsiteY136" fmla="*/ 3800981 h 6715921"/>
              <a:gd name="connsiteX137" fmla="*/ 11980462 w 12174278"/>
              <a:gd name="connsiteY137" fmla="*/ 3801480 h 6715921"/>
              <a:gd name="connsiteX138" fmla="*/ 11997752 w 12174278"/>
              <a:gd name="connsiteY138" fmla="*/ 3818781 h 6715921"/>
              <a:gd name="connsiteX139" fmla="*/ 12094900 w 12174278"/>
              <a:gd name="connsiteY139" fmla="*/ 3915849 h 6715921"/>
              <a:gd name="connsiteX140" fmla="*/ 12094900 w 12174278"/>
              <a:gd name="connsiteY140" fmla="*/ 4090482 h 6715921"/>
              <a:gd name="connsiteX141" fmla="*/ 11997752 w 12174278"/>
              <a:gd name="connsiteY141" fmla="*/ 3993414 h 6715921"/>
              <a:gd name="connsiteX142" fmla="*/ 11980221 w 12174278"/>
              <a:gd name="connsiteY142" fmla="*/ 3975614 h 6715921"/>
              <a:gd name="connsiteX143" fmla="*/ 194057 w 12174278"/>
              <a:gd name="connsiteY143" fmla="*/ 3800981 h 6715921"/>
              <a:gd name="connsiteX144" fmla="*/ 194057 w 12174278"/>
              <a:gd name="connsiteY144" fmla="*/ 3975614 h 6715921"/>
              <a:gd name="connsiteX145" fmla="*/ 176527 w 12174278"/>
              <a:gd name="connsiteY145" fmla="*/ 3993414 h 6715921"/>
              <a:gd name="connsiteX146" fmla="*/ 79376 w 12174278"/>
              <a:gd name="connsiteY146" fmla="*/ 4090482 h 6715921"/>
              <a:gd name="connsiteX147" fmla="*/ 79376 w 12174278"/>
              <a:gd name="connsiteY147" fmla="*/ 3915849 h 6715921"/>
              <a:gd name="connsiteX148" fmla="*/ 176527 w 12174278"/>
              <a:gd name="connsiteY148" fmla="*/ 3818781 h 6715921"/>
              <a:gd name="connsiteX149" fmla="*/ 193813 w 12174278"/>
              <a:gd name="connsiteY149" fmla="*/ 3801480 h 6715921"/>
              <a:gd name="connsiteX150" fmla="*/ 12094900 w 12174278"/>
              <a:gd name="connsiteY150" fmla="*/ 2924950 h 6715921"/>
              <a:gd name="connsiteX151" fmla="*/ 12094900 w 12174278"/>
              <a:gd name="connsiteY151" fmla="*/ 3134444 h 6715921"/>
              <a:gd name="connsiteX152" fmla="*/ 12054981 w 12174278"/>
              <a:gd name="connsiteY152" fmla="*/ 3174449 h 6715921"/>
              <a:gd name="connsiteX153" fmla="*/ 12037690 w 12174278"/>
              <a:gd name="connsiteY153" fmla="*/ 3191747 h 6715921"/>
              <a:gd name="connsiteX154" fmla="*/ 12037450 w 12174278"/>
              <a:gd name="connsiteY154" fmla="*/ 3524654 h 6715921"/>
              <a:gd name="connsiteX155" fmla="*/ 12094660 w 12174278"/>
              <a:gd name="connsiteY155" fmla="*/ 3581977 h 6715921"/>
              <a:gd name="connsiteX156" fmla="*/ 12094660 w 12174278"/>
              <a:gd name="connsiteY156" fmla="*/ 3791470 h 6715921"/>
              <a:gd name="connsiteX157" fmla="*/ 11997271 w 12174278"/>
              <a:gd name="connsiteY157" fmla="*/ 3693921 h 6715921"/>
              <a:gd name="connsiteX158" fmla="*/ 11979981 w 12174278"/>
              <a:gd name="connsiteY158" fmla="*/ 3676602 h 6715921"/>
              <a:gd name="connsiteX159" fmla="*/ 11979981 w 12174278"/>
              <a:gd name="connsiteY159" fmla="*/ 3040059 h 6715921"/>
              <a:gd name="connsiteX160" fmla="*/ 11997512 w 12174278"/>
              <a:gd name="connsiteY160" fmla="*/ 3022500 h 6715921"/>
              <a:gd name="connsiteX161" fmla="*/ 79863 w 12174278"/>
              <a:gd name="connsiteY161" fmla="*/ 2924451 h 6715921"/>
              <a:gd name="connsiteX162" fmla="*/ 177257 w 12174278"/>
              <a:gd name="connsiteY162" fmla="*/ 3022018 h 6715921"/>
              <a:gd name="connsiteX163" fmla="*/ 194789 w 12174278"/>
              <a:gd name="connsiteY163" fmla="*/ 3039578 h 6715921"/>
              <a:gd name="connsiteX164" fmla="*/ 194789 w 12174278"/>
              <a:gd name="connsiteY164" fmla="*/ 3676121 h 6715921"/>
              <a:gd name="connsiteX165" fmla="*/ 194058 w 12174278"/>
              <a:gd name="connsiteY165" fmla="*/ 3676121 h 6715921"/>
              <a:gd name="connsiteX166" fmla="*/ 176771 w 12174278"/>
              <a:gd name="connsiteY166" fmla="*/ 3693421 h 6715921"/>
              <a:gd name="connsiteX167" fmla="*/ 79376 w 12174278"/>
              <a:gd name="connsiteY167" fmla="*/ 3790989 h 6715921"/>
              <a:gd name="connsiteX168" fmla="*/ 79376 w 12174278"/>
              <a:gd name="connsiteY168" fmla="*/ 3581477 h 6715921"/>
              <a:gd name="connsiteX169" fmla="*/ 136595 w 12174278"/>
              <a:gd name="connsiteY169" fmla="*/ 3524173 h 6715921"/>
              <a:gd name="connsiteX170" fmla="*/ 137082 w 12174278"/>
              <a:gd name="connsiteY170" fmla="*/ 3191267 h 6715921"/>
              <a:gd name="connsiteX171" fmla="*/ 119795 w 12174278"/>
              <a:gd name="connsiteY171" fmla="*/ 3173948 h 6715921"/>
              <a:gd name="connsiteX172" fmla="*/ 79863 w 12174278"/>
              <a:gd name="connsiteY172" fmla="*/ 3133962 h 6715921"/>
              <a:gd name="connsiteX173" fmla="*/ 12094900 w 12174278"/>
              <a:gd name="connsiteY173" fmla="*/ 2625197 h 6715921"/>
              <a:gd name="connsiteX174" fmla="*/ 12094900 w 12174278"/>
              <a:gd name="connsiteY174" fmla="*/ 2799831 h 6715921"/>
              <a:gd name="connsiteX175" fmla="*/ 11997752 w 12174278"/>
              <a:gd name="connsiteY175" fmla="*/ 2896898 h 6715921"/>
              <a:gd name="connsiteX176" fmla="*/ 11980462 w 12174278"/>
              <a:gd name="connsiteY176" fmla="*/ 2914217 h 6715921"/>
              <a:gd name="connsiteX177" fmla="*/ 11980221 w 12174278"/>
              <a:gd name="connsiteY177" fmla="*/ 2914698 h 6715921"/>
              <a:gd name="connsiteX178" fmla="*/ 11980221 w 12174278"/>
              <a:gd name="connsiteY178" fmla="*/ 2740084 h 6715921"/>
              <a:gd name="connsiteX179" fmla="*/ 11997752 w 12174278"/>
              <a:gd name="connsiteY179" fmla="*/ 2722524 h 6715921"/>
              <a:gd name="connsiteX180" fmla="*/ 79379 w 12174278"/>
              <a:gd name="connsiteY180" fmla="*/ 2625197 h 6715921"/>
              <a:gd name="connsiteX181" fmla="*/ 176529 w 12174278"/>
              <a:gd name="connsiteY181" fmla="*/ 2722525 h 6715921"/>
              <a:gd name="connsiteX182" fmla="*/ 194059 w 12174278"/>
              <a:gd name="connsiteY182" fmla="*/ 2740084 h 6715921"/>
              <a:gd name="connsiteX183" fmla="*/ 194059 w 12174278"/>
              <a:gd name="connsiteY183" fmla="*/ 2914699 h 6715921"/>
              <a:gd name="connsiteX184" fmla="*/ 193816 w 12174278"/>
              <a:gd name="connsiteY184" fmla="*/ 2914219 h 6715921"/>
              <a:gd name="connsiteX185" fmla="*/ 176529 w 12174278"/>
              <a:gd name="connsiteY185" fmla="*/ 2896899 h 6715921"/>
              <a:gd name="connsiteX186" fmla="*/ 79379 w 12174278"/>
              <a:gd name="connsiteY186" fmla="*/ 2799831 h 6715921"/>
              <a:gd name="connsiteX187" fmla="*/ 79379 w 12174278"/>
              <a:gd name="connsiteY187" fmla="*/ 2325703 h 6715921"/>
              <a:gd name="connsiteX188" fmla="*/ 176529 w 12174278"/>
              <a:gd name="connsiteY188" fmla="*/ 2422770 h 6715921"/>
              <a:gd name="connsiteX189" fmla="*/ 193816 w 12174278"/>
              <a:gd name="connsiteY189" fmla="*/ 2440090 h 6715921"/>
              <a:gd name="connsiteX190" fmla="*/ 194059 w 12174278"/>
              <a:gd name="connsiteY190" fmla="*/ 2440590 h 6715921"/>
              <a:gd name="connsiteX191" fmla="*/ 194059 w 12174278"/>
              <a:gd name="connsiteY191" fmla="*/ 2615206 h 6715921"/>
              <a:gd name="connsiteX192" fmla="*/ 193816 w 12174278"/>
              <a:gd name="connsiteY192" fmla="*/ 2614724 h 6715921"/>
              <a:gd name="connsiteX193" fmla="*/ 176529 w 12174278"/>
              <a:gd name="connsiteY193" fmla="*/ 2597405 h 6715921"/>
              <a:gd name="connsiteX194" fmla="*/ 79379 w 12174278"/>
              <a:gd name="connsiteY194" fmla="*/ 2500336 h 6715921"/>
              <a:gd name="connsiteX195" fmla="*/ 12094900 w 12174278"/>
              <a:gd name="connsiteY195" fmla="*/ 2325703 h 6715921"/>
              <a:gd name="connsiteX196" fmla="*/ 12094900 w 12174278"/>
              <a:gd name="connsiteY196" fmla="*/ 2500336 h 6715921"/>
              <a:gd name="connsiteX197" fmla="*/ 11997752 w 12174278"/>
              <a:gd name="connsiteY197" fmla="*/ 2597404 h 6715921"/>
              <a:gd name="connsiteX198" fmla="*/ 11980462 w 12174278"/>
              <a:gd name="connsiteY198" fmla="*/ 2614723 h 6715921"/>
              <a:gd name="connsiteX199" fmla="*/ 11980221 w 12174278"/>
              <a:gd name="connsiteY199" fmla="*/ 2615205 h 6715921"/>
              <a:gd name="connsiteX200" fmla="*/ 11980221 w 12174278"/>
              <a:gd name="connsiteY200" fmla="*/ 2440590 h 6715921"/>
              <a:gd name="connsiteX201" fmla="*/ 11980462 w 12174278"/>
              <a:gd name="connsiteY201" fmla="*/ 2440089 h 6715921"/>
              <a:gd name="connsiteX202" fmla="*/ 11997752 w 12174278"/>
              <a:gd name="connsiteY202" fmla="*/ 2422770 h 6715921"/>
              <a:gd name="connsiteX203" fmla="*/ 378135 w 12174278"/>
              <a:gd name="connsiteY203" fmla="*/ 166574 h 6715921"/>
              <a:gd name="connsiteX204" fmla="*/ 378135 w 12174278"/>
              <a:gd name="connsiteY204" fmla="*/ 318759 h 6715921"/>
              <a:gd name="connsiteX205" fmla="*/ 136841 w 12174278"/>
              <a:gd name="connsiteY205" fmla="*/ 560450 h 6715921"/>
              <a:gd name="connsiteX206" fmla="*/ 92527 w 12174278"/>
              <a:gd name="connsiteY206" fmla="*/ 604596 h 6715921"/>
              <a:gd name="connsiteX207" fmla="*/ 92527 w 12174278"/>
              <a:gd name="connsiteY207" fmla="*/ 667275 h 6715921"/>
              <a:gd name="connsiteX208" fmla="*/ 92527 w 12174278"/>
              <a:gd name="connsiteY208" fmla="*/ 1219435 h 6715921"/>
              <a:gd name="connsiteX209" fmla="*/ 3 w 12174278"/>
              <a:gd name="connsiteY209" fmla="*/ 1312115 h 6715921"/>
              <a:gd name="connsiteX210" fmla="*/ 3 w 12174278"/>
              <a:gd name="connsiteY210" fmla="*/ 618497 h 6715921"/>
              <a:gd name="connsiteX211" fmla="*/ 3 w 12174278"/>
              <a:gd name="connsiteY211" fmla="*/ 545329 h 6715921"/>
              <a:gd name="connsiteX212" fmla="*/ 51622 w 12174278"/>
              <a:gd name="connsiteY212" fmla="*/ 493628 h 6715921"/>
              <a:gd name="connsiteX213" fmla="*/ 272220 w 12174278"/>
              <a:gd name="connsiteY213" fmla="*/ 272665 h 6715921"/>
              <a:gd name="connsiteX214" fmla="*/ 11796159 w 12174278"/>
              <a:gd name="connsiteY214" fmla="*/ 166573 h 6715921"/>
              <a:gd name="connsiteX215" fmla="*/ 11902062 w 12174278"/>
              <a:gd name="connsiteY215" fmla="*/ 272664 h 6715921"/>
              <a:gd name="connsiteX216" fmla="*/ 12122664 w 12174278"/>
              <a:gd name="connsiteY216" fmla="*/ 493625 h 6715921"/>
              <a:gd name="connsiteX217" fmla="*/ 12174277 w 12174278"/>
              <a:gd name="connsiteY217" fmla="*/ 545328 h 6715921"/>
              <a:gd name="connsiteX218" fmla="*/ 12174277 w 12174278"/>
              <a:gd name="connsiteY218" fmla="*/ 618496 h 6715921"/>
              <a:gd name="connsiteX219" fmla="*/ 12174277 w 12174278"/>
              <a:gd name="connsiteY219" fmla="*/ 1312114 h 6715921"/>
              <a:gd name="connsiteX220" fmla="*/ 12081765 w 12174278"/>
              <a:gd name="connsiteY220" fmla="*/ 1219435 h 6715921"/>
              <a:gd name="connsiteX221" fmla="*/ 12081765 w 12174278"/>
              <a:gd name="connsiteY221" fmla="*/ 667272 h 6715921"/>
              <a:gd name="connsiteX222" fmla="*/ 12081765 w 12174278"/>
              <a:gd name="connsiteY222" fmla="*/ 604594 h 6715921"/>
              <a:gd name="connsiteX223" fmla="*/ 12037449 w 12174278"/>
              <a:gd name="connsiteY223" fmla="*/ 560449 h 6715921"/>
              <a:gd name="connsiteX224" fmla="*/ 11796159 w 12174278"/>
              <a:gd name="connsiteY224" fmla="*/ 318757 h 6715921"/>
              <a:gd name="connsiteX225" fmla="*/ 4433136 w 12174278"/>
              <a:gd name="connsiteY225" fmla="*/ 123405 h 6715921"/>
              <a:gd name="connsiteX226" fmla="*/ 4477211 w 12174278"/>
              <a:gd name="connsiteY226" fmla="*/ 123405 h 6715921"/>
              <a:gd name="connsiteX227" fmla="*/ 4477211 w 12174278"/>
              <a:gd name="connsiteY227" fmla="*/ 247057 h 6715921"/>
              <a:gd name="connsiteX228" fmla="*/ 4433136 w 12174278"/>
              <a:gd name="connsiteY228" fmla="*/ 247057 h 6715921"/>
              <a:gd name="connsiteX229" fmla="*/ 4344762 w 12174278"/>
              <a:gd name="connsiteY229" fmla="*/ 123405 h 6715921"/>
              <a:gd name="connsiteX230" fmla="*/ 4388819 w 12174278"/>
              <a:gd name="connsiteY230" fmla="*/ 123405 h 6715921"/>
              <a:gd name="connsiteX231" fmla="*/ 4388819 w 12174278"/>
              <a:gd name="connsiteY231" fmla="*/ 247057 h 6715921"/>
              <a:gd name="connsiteX232" fmla="*/ 4344762 w 12174278"/>
              <a:gd name="connsiteY232" fmla="*/ 247057 h 6715921"/>
              <a:gd name="connsiteX233" fmla="*/ 4609421 w 12174278"/>
              <a:gd name="connsiteY233" fmla="*/ 123405 h 6715921"/>
              <a:gd name="connsiteX234" fmla="*/ 4653498 w 12174278"/>
              <a:gd name="connsiteY234" fmla="*/ 123405 h 6715921"/>
              <a:gd name="connsiteX235" fmla="*/ 4653498 w 12174278"/>
              <a:gd name="connsiteY235" fmla="*/ 247057 h 6715921"/>
              <a:gd name="connsiteX236" fmla="*/ 4609421 w 12174278"/>
              <a:gd name="connsiteY236" fmla="*/ 247057 h 6715921"/>
              <a:gd name="connsiteX237" fmla="*/ 4256610 w 12174278"/>
              <a:gd name="connsiteY237" fmla="*/ 123405 h 6715921"/>
              <a:gd name="connsiteX238" fmla="*/ 4300686 w 12174278"/>
              <a:gd name="connsiteY238" fmla="*/ 123405 h 6715921"/>
              <a:gd name="connsiteX239" fmla="*/ 4300686 w 12174278"/>
              <a:gd name="connsiteY239" fmla="*/ 247057 h 6715921"/>
              <a:gd name="connsiteX240" fmla="*/ 4256610 w 12174278"/>
              <a:gd name="connsiteY240" fmla="*/ 247057 h 6715921"/>
              <a:gd name="connsiteX241" fmla="*/ 4697572 w 12174278"/>
              <a:gd name="connsiteY241" fmla="*/ 123405 h 6715921"/>
              <a:gd name="connsiteX242" fmla="*/ 4741630 w 12174278"/>
              <a:gd name="connsiteY242" fmla="*/ 123405 h 6715921"/>
              <a:gd name="connsiteX243" fmla="*/ 4741630 w 12174278"/>
              <a:gd name="connsiteY243" fmla="*/ 247057 h 6715921"/>
              <a:gd name="connsiteX244" fmla="*/ 4697572 w 12174278"/>
              <a:gd name="connsiteY244" fmla="*/ 247057 h 6715921"/>
              <a:gd name="connsiteX245" fmla="*/ 4521288 w 12174278"/>
              <a:gd name="connsiteY245" fmla="*/ 123405 h 6715921"/>
              <a:gd name="connsiteX246" fmla="*/ 4565363 w 12174278"/>
              <a:gd name="connsiteY246" fmla="*/ 123405 h 6715921"/>
              <a:gd name="connsiteX247" fmla="*/ 4565363 w 12174278"/>
              <a:gd name="connsiteY247" fmla="*/ 247057 h 6715921"/>
              <a:gd name="connsiteX248" fmla="*/ 4521288 w 12174278"/>
              <a:gd name="connsiteY248" fmla="*/ 247057 h 6715921"/>
              <a:gd name="connsiteX249" fmla="*/ 4168481 w 12174278"/>
              <a:gd name="connsiteY249" fmla="*/ 123405 h 6715921"/>
              <a:gd name="connsiteX250" fmla="*/ 4212551 w 12174278"/>
              <a:gd name="connsiteY250" fmla="*/ 123405 h 6715921"/>
              <a:gd name="connsiteX251" fmla="*/ 4212551 w 12174278"/>
              <a:gd name="connsiteY251" fmla="*/ 247057 h 6715921"/>
              <a:gd name="connsiteX252" fmla="*/ 4168481 w 12174278"/>
              <a:gd name="connsiteY252" fmla="*/ 247057 h 6715921"/>
              <a:gd name="connsiteX253" fmla="*/ 4080089 w 12174278"/>
              <a:gd name="connsiteY253" fmla="*/ 123405 h 6715921"/>
              <a:gd name="connsiteX254" fmla="*/ 4124165 w 12174278"/>
              <a:gd name="connsiteY254" fmla="*/ 123405 h 6715921"/>
              <a:gd name="connsiteX255" fmla="*/ 4124165 w 12174278"/>
              <a:gd name="connsiteY255" fmla="*/ 247057 h 6715921"/>
              <a:gd name="connsiteX256" fmla="*/ 4080089 w 12174278"/>
              <a:gd name="connsiteY256" fmla="*/ 247057 h 6715921"/>
              <a:gd name="connsiteX257" fmla="*/ 3727279 w 12174278"/>
              <a:gd name="connsiteY257" fmla="*/ 123405 h 6715921"/>
              <a:gd name="connsiteX258" fmla="*/ 3771353 w 12174278"/>
              <a:gd name="connsiteY258" fmla="*/ 123405 h 6715921"/>
              <a:gd name="connsiteX259" fmla="*/ 3771353 w 12174278"/>
              <a:gd name="connsiteY259" fmla="*/ 247057 h 6715921"/>
              <a:gd name="connsiteX260" fmla="*/ 3727279 w 12174278"/>
              <a:gd name="connsiteY260" fmla="*/ 247057 h 6715921"/>
              <a:gd name="connsiteX261" fmla="*/ 3991955 w 12174278"/>
              <a:gd name="connsiteY261" fmla="*/ 123405 h 6715921"/>
              <a:gd name="connsiteX262" fmla="*/ 4036012 w 12174278"/>
              <a:gd name="connsiteY262" fmla="*/ 123405 h 6715921"/>
              <a:gd name="connsiteX263" fmla="*/ 4036012 w 12174278"/>
              <a:gd name="connsiteY263" fmla="*/ 247057 h 6715921"/>
              <a:gd name="connsiteX264" fmla="*/ 3991955 w 12174278"/>
              <a:gd name="connsiteY264" fmla="*/ 247057 h 6715921"/>
              <a:gd name="connsiteX265" fmla="*/ 3639145 w 12174278"/>
              <a:gd name="connsiteY265" fmla="*/ 123405 h 6715921"/>
              <a:gd name="connsiteX266" fmla="*/ 3683202 w 12174278"/>
              <a:gd name="connsiteY266" fmla="*/ 123405 h 6715921"/>
              <a:gd name="connsiteX267" fmla="*/ 3683202 w 12174278"/>
              <a:gd name="connsiteY267" fmla="*/ 247057 h 6715921"/>
              <a:gd name="connsiteX268" fmla="*/ 3639145 w 12174278"/>
              <a:gd name="connsiteY268" fmla="*/ 247057 h 6715921"/>
              <a:gd name="connsiteX269" fmla="*/ 3550755 w 12174278"/>
              <a:gd name="connsiteY269" fmla="*/ 123405 h 6715921"/>
              <a:gd name="connsiteX270" fmla="*/ 3594830 w 12174278"/>
              <a:gd name="connsiteY270" fmla="*/ 123405 h 6715921"/>
              <a:gd name="connsiteX271" fmla="*/ 3594830 w 12174278"/>
              <a:gd name="connsiteY271" fmla="*/ 247057 h 6715921"/>
              <a:gd name="connsiteX272" fmla="*/ 3550755 w 12174278"/>
              <a:gd name="connsiteY272" fmla="*/ 247057 h 6715921"/>
              <a:gd name="connsiteX273" fmla="*/ 4785947 w 12174278"/>
              <a:gd name="connsiteY273" fmla="*/ 123405 h 6715921"/>
              <a:gd name="connsiteX274" fmla="*/ 4830022 w 12174278"/>
              <a:gd name="connsiteY274" fmla="*/ 123405 h 6715921"/>
              <a:gd name="connsiteX275" fmla="*/ 4830022 w 12174278"/>
              <a:gd name="connsiteY275" fmla="*/ 247057 h 6715921"/>
              <a:gd name="connsiteX276" fmla="*/ 4785947 w 12174278"/>
              <a:gd name="connsiteY276" fmla="*/ 247057 h 6715921"/>
              <a:gd name="connsiteX277" fmla="*/ 3815428 w 12174278"/>
              <a:gd name="connsiteY277" fmla="*/ 123405 h 6715921"/>
              <a:gd name="connsiteX278" fmla="*/ 3859486 w 12174278"/>
              <a:gd name="connsiteY278" fmla="*/ 123405 h 6715921"/>
              <a:gd name="connsiteX279" fmla="*/ 3859486 w 12174278"/>
              <a:gd name="connsiteY279" fmla="*/ 247057 h 6715921"/>
              <a:gd name="connsiteX280" fmla="*/ 3815428 w 12174278"/>
              <a:gd name="connsiteY280" fmla="*/ 247057 h 6715921"/>
              <a:gd name="connsiteX281" fmla="*/ 5844635 w 12174278"/>
              <a:gd name="connsiteY281" fmla="*/ 123405 h 6715921"/>
              <a:gd name="connsiteX282" fmla="*/ 5888692 w 12174278"/>
              <a:gd name="connsiteY282" fmla="*/ 123405 h 6715921"/>
              <a:gd name="connsiteX283" fmla="*/ 5888692 w 12174278"/>
              <a:gd name="connsiteY283" fmla="*/ 247057 h 6715921"/>
              <a:gd name="connsiteX284" fmla="*/ 5844635 w 12174278"/>
              <a:gd name="connsiteY284" fmla="*/ 247057 h 6715921"/>
              <a:gd name="connsiteX285" fmla="*/ 3903803 w 12174278"/>
              <a:gd name="connsiteY285" fmla="*/ 123405 h 6715921"/>
              <a:gd name="connsiteX286" fmla="*/ 3947878 w 12174278"/>
              <a:gd name="connsiteY286" fmla="*/ 123405 h 6715921"/>
              <a:gd name="connsiteX287" fmla="*/ 3947878 w 12174278"/>
              <a:gd name="connsiteY287" fmla="*/ 247057 h 6715921"/>
              <a:gd name="connsiteX288" fmla="*/ 3903803 w 12174278"/>
              <a:gd name="connsiteY288" fmla="*/ 247057 h 6715921"/>
              <a:gd name="connsiteX289" fmla="*/ 5756244 w 12174278"/>
              <a:gd name="connsiteY289" fmla="*/ 123405 h 6715921"/>
              <a:gd name="connsiteX290" fmla="*/ 5800319 w 12174278"/>
              <a:gd name="connsiteY290" fmla="*/ 123405 h 6715921"/>
              <a:gd name="connsiteX291" fmla="*/ 5800319 w 12174278"/>
              <a:gd name="connsiteY291" fmla="*/ 247057 h 6715921"/>
              <a:gd name="connsiteX292" fmla="*/ 5756244 w 12174278"/>
              <a:gd name="connsiteY292" fmla="*/ 247057 h 6715921"/>
              <a:gd name="connsiteX293" fmla="*/ 5579960 w 12174278"/>
              <a:gd name="connsiteY293" fmla="*/ 123405 h 6715921"/>
              <a:gd name="connsiteX294" fmla="*/ 5624035 w 12174278"/>
              <a:gd name="connsiteY294" fmla="*/ 123405 h 6715921"/>
              <a:gd name="connsiteX295" fmla="*/ 5624035 w 12174278"/>
              <a:gd name="connsiteY295" fmla="*/ 247057 h 6715921"/>
              <a:gd name="connsiteX296" fmla="*/ 5579960 w 12174278"/>
              <a:gd name="connsiteY296" fmla="*/ 247057 h 6715921"/>
              <a:gd name="connsiteX297" fmla="*/ 6020921 w 12174278"/>
              <a:gd name="connsiteY297" fmla="*/ 123405 h 6715921"/>
              <a:gd name="connsiteX298" fmla="*/ 6064978 w 12174278"/>
              <a:gd name="connsiteY298" fmla="*/ 123405 h 6715921"/>
              <a:gd name="connsiteX299" fmla="*/ 6064978 w 12174278"/>
              <a:gd name="connsiteY299" fmla="*/ 247057 h 6715921"/>
              <a:gd name="connsiteX300" fmla="*/ 6020921 w 12174278"/>
              <a:gd name="connsiteY300" fmla="*/ 247057 h 6715921"/>
              <a:gd name="connsiteX301" fmla="*/ 5668092 w 12174278"/>
              <a:gd name="connsiteY301" fmla="*/ 123405 h 6715921"/>
              <a:gd name="connsiteX302" fmla="*/ 5712167 w 12174278"/>
              <a:gd name="connsiteY302" fmla="*/ 123405 h 6715921"/>
              <a:gd name="connsiteX303" fmla="*/ 5712167 w 12174278"/>
              <a:gd name="connsiteY303" fmla="*/ 247057 h 6715921"/>
              <a:gd name="connsiteX304" fmla="*/ 5668092 w 12174278"/>
              <a:gd name="connsiteY304" fmla="*/ 247057 h 6715921"/>
              <a:gd name="connsiteX305" fmla="*/ 3463823 w 12174278"/>
              <a:gd name="connsiteY305" fmla="*/ 123405 h 6715921"/>
              <a:gd name="connsiteX306" fmla="*/ 3506679 w 12174278"/>
              <a:gd name="connsiteY306" fmla="*/ 123405 h 6715921"/>
              <a:gd name="connsiteX307" fmla="*/ 3506679 w 12174278"/>
              <a:gd name="connsiteY307" fmla="*/ 247057 h 6715921"/>
              <a:gd name="connsiteX308" fmla="*/ 3463823 w 12174278"/>
              <a:gd name="connsiteY308" fmla="*/ 247057 h 6715921"/>
              <a:gd name="connsiteX309" fmla="*/ 3462622 w 12174278"/>
              <a:gd name="connsiteY309" fmla="*/ 245837 h 6715921"/>
              <a:gd name="connsiteX310" fmla="*/ 3462622 w 12174278"/>
              <a:gd name="connsiteY310" fmla="*/ 124868 h 6715921"/>
              <a:gd name="connsiteX311" fmla="*/ 5932768 w 12174278"/>
              <a:gd name="connsiteY311" fmla="*/ 123404 h 6715921"/>
              <a:gd name="connsiteX312" fmla="*/ 5976844 w 12174278"/>
              <a:gd name="connsiteY312" fmla="*/ 123404 h 6715921"/>
              <a:gd name="connsiteX313" fmla="*/ 5976844 w 12174278"/>
              <a:gd name="connsiteY313" fmla="*/ 247056 h 6715921"/>
              <a:gd name="connsiteX314" fmla="*/ 5932768 w 12174278"/>
              <a:gd name="connsiteY314" fmla="*/ 247056 h 6715921"/>
              <a:gd name="connsiteX315" fmla="*/ 5226911 w 12174278"/>
              <a:gd name="connsiteY315" fmla="*/ 123404 h 6715921"/>
              <a:gd name="connsiteX316" fmla="*/ 5270986 w 12174278"/>
              <a:gd name="connsiteY316" fmla="*/ 123404 h 6715921"/>
              <a:gd name="connsiteX317" fmla="*/ 5270986 w 12174278"/>
              <a:gd name="connsiteY317" fmla="*/ 247056 h 6715921"/>
              <a:gd name="connsiteX318" fmla="*/ 5226911 w 12174278"/>
              <a:gd name="connsiteY318" fmla="*/ 247056 h 6715921"/>
              <a:gd name="connsiteX319" fmla="*/ 5138756 w 12174278"/>
              <a:gd name="connsiteY319" fmla="*/ 123404 h 6715921"/>
              <a:gd name="connsiteX320" fmla="*/ 5182833 w 12174278"/>
              <a:gd name="connsiteY320" fmla="*/ 123404 h 6715921"/>
              <a:gd name="connsiteX321" fmla="*/ 5182833 w 12174278"/>
              <a:gd name="connsiteY321" fmla="*/ 247056 h 6715921"/>
              <a:gd name="connsiteX322" fmla="*/ 5138756 w 12174278"/>
              <a:gd name="connsiteY322" fmla="*/ 247056 h 6715921"/>
              <a:gd name="connsiteX323" fmla="*/ 5050626 w 12174278"/>
              <a:gd name="connsiteY323" fmla="*/ 123404 h 6715921"/>
              <a:gd name="connsiteX324" fmla="*/ 5094700 w 12174278"/>
              <a:gd name="connsiteY324" fmla="*/ 123404 h 6715921"/>
              <a:gd name="connsiteX325" fmla="*/ 5094700 w 12174278"/>
              <a:gd name="connsiteY325" fmla="*/ 247056 h 6715921"/>
              <a:gd name="connsiteX326" fmla="*/ 5050626 w 12174278"/>
              <a:gd name="connsiteY326" fmla="*/ 247056 h 6715921"/>
              <a:gd name="connsiteX327" fmla="*/ 5491569 w 12174278"/>
              <a:gd name="connsiteY327" fmla="*/ 123404 h 6715921"/>
              <a:gd name="connsiteX328" fmla="*/ 5535644 w 12174278"/>
              <a:gd name="connsiteY328" fmla="*/ 123404 h 6715921"/>
              <a:gd name="connsiteX329" fmla="*/ 5535644 w 12174278"/>
              <a:gd name="connsiteY329" fmla="*/ 247056 h 6715921"/>
              <a:gd name="connsiteX330" fmla="*/ 5491569 w 12174278"/>
              <a:gd name="connsiteY330" fmla="*/ 247056 h 6715921"/>
              <a:gd name="connsiteX331" fmla="*/ 4962233 w 12174278"/>
              <a:gd name="connsiteY331" fmla="*/ 123404 h 6715921"/>
              <a:gd name="connsiteX332" fmla="*/ 5006310 w 12174278"/>
              <a:gd name="connsiteY332" fmla="*/ 123404 h 6715921"/>
              <a:gd name="connsiteX333" fmla="*/ 5006310 w 12174278"/>
              <a:gd name="connsiteY333" fmla="*/ 247056 h 6715921"/>
              <a:gd name="connsiteX334" fmla="*/ 4962233 w 12174278"/>
              <a:gd name="connsiteY334" fmla="*/ 247056 h 6715921"/>
              <a:gd name="connsiteX335" fmla="*/ 5403437 w 12174278"/>
              <a:gd name="connsiteY335" fmla="*/ 123404 h 6715921"/>
              <a:gd name="connsiteX336" fmla="*/ 5447511 w 12174278"/>
              <a:gd name="connsiteY336" fmla="*/ 123404 h 6715921"/>
              <a:gd name="connsiteX337" fmla="*/ 5447511 w 12174278"/>
              <a:gd name="connsiteY337" fmla="*/ 247056 h 6715921"/>
              <a:gd name="connsiteX338" fmla="*/ 5403437 w 12174278"/>
              <a:gd name="connsiteY338" fmla="*/ 247056 h 6715921"/>
              <a:gd name="connsiteX339" fmla="*/ 5315285 w 12174278"/>
              <a:gd name="connsiteY339" fmla="*/ 123404 h 6715921"/>
              <a:gd name="connsiteX340" fmla="*/ 5359359 w 12174278"/>
              <a:gd name="connsiteY340" fmla="*/ 123404 h 6715921"/>
              <a:gd name="connsiteX341" fmla="*/ 5359359 w 12174278"/>
              <a:gd name="connsiteY341" fmla="*/ 247056 h 6715921"/>
              <a:gd name="connsiteX342" fmla="*/ 5315285 w 12174278"/>
              <a:gd name="connsiteY342" fmla="*/ 247056 h 6715921"/>
              <a:gd name="connsiteX343" fmla="*/ 4874098 w 12174278"/>
              <a:gd name="connsiteY343" fmla="*/ 123404 h 6715921"/>
              <a:gd name="connsiteX344" fmla="*/ 4918172 w 12174278"/>
              <a:gd name="connsiteY344" fmla="*/ 123404 h 6715921"/>
              <a:gd name="connsiteX345" fmla="*/ 4918172 w 12174278"/>
              <a:gd name="connsiteY345" fmla="*/ 247056 h 6715921"/>
              <a:gd name="connsiteX346" fmla="*/ 4874098 w 12174278"/>
              <a:gd name="connsiteY346" fmla="*/ 247056 h 6715921"/>
              <a:gd name="connsiteX347" fmla="*/ 7785452 w 12174278"/>
              <a:gd name="connsiteY347" fmla="*/ 123403 h 6715921"/>
              <a:gd name="connsiteX348" fmla="*/ 7829528 w 12174278"/>
              <a:gd name="connsiteY348" fmla="*/ 123403 h 6715921"/>
              <a:gd name="connsiteX349" fmla="*/ 7829528 w 12174278"/>
              <a:gd name="connsiteY349" fmla="*/ 247055 h 6715921"/>
              <a:gd name="connsiteX350" fmla="*/ 7785452 w 12174278"/>
              <a:gd name="connsiteY350" fmla="*/ 247055 h 6715921"/>
              <a:gd name="connsiteX351" fmla="*/ 7697061 w 12174278"/>
              <a:gd name="connsiteY351" fmla="*/ 123403 h 6715921"/>
              <a:gd name="connsiteX352" fmla="*/ 7741136 w 12174278"/>
              <a:gd name="connsiteY352" fmla="*/ 123403 h 6715921"/>
              <a:gd name="connsiteX353" fmla="*/ 7741136 w 12174278"/>
              <a:gd name="connsiteY353" fmla="*/ 247055 h 6715921"/>
              <a:gd name="connsiteX354" fmla="*/ 7697061 w 12174278"/>
              <a:gd name="connsiteY354" fmla="*/ 247055 h 6715921"/>
              <a:gd name="connsiteX355" fmla="*/ 7873586 w 12174278"/>
              <a:gd name="connsiteY355" fmla="*/ 123403 h 6715921"/>
              <a:gd name="connsiteX356" fmla="*/ 7917662 w 12174278"/>
              <a:gd name="connsiteY356" fmla="*/ 123403 h 6715921"/>
              <a:gd name="connsiteX357" fmla="*/ 7917662 w 12174278"/>
              <a:gd name="connsiteY357" fmla="*/ 247055 h 6715921"/>
              <a:gd name="connsiteX358" fmla="*/ 7873586 w 12174278"/>
              <a:gd name="connsiteY358" fmla="*/ 247055 h 6715921"/>
              <a:gd name="connsiteX359" fmla="*/ 7520776 w 12174278"/>
              <a:gd name="connsiteY359" fmla="*/ 123403 h 6715921"/>
              <a:gd name="connsiteX360" fmla="*/ 7564851 w 12174278"/>
              <a:gd name="connsiteY360" fmla="*/ 123403 h 6715921"/>
              <a:gd name="connsiteX361" fmla="*/ 7564851 w 12174278"/>
              <a:gd name="connsiteY361" fmla="*/ 247055 h 6715921"/>
              <a:gd name="connsiteX362" fmla="*/ 7520776 w 12174278"/>
              <a:gd name="connsiteY362" fmla="*/ 247055 h 6715921"/>
              <a:gd name="connsiteX363" fmla="*/ 7608927 w 12174278"/>
              <a:gd name="connsiteY363" fmla="*/ 123403 h 6715921"/>
              <a:gd name="connsiteX364" fmla="*/ 7653003 w 12174278"/>
              <a:gd name="connsiteY364" fmla="*/ 123403 h 6715921"/>
              <a:gd name="connsiteX365" fmla="*/ 7653003 w 12174278"/>
              <a:gd name="connsiteY365" fmla="*/ 247055 h 6715921"/>
              <a:gd name="connsiteX366" fmla="*/ 7608927 w 12174278"/>
              <a:gd name="connsiteY366" fmla="*/ 247055 h 6715921"/>
              <a:gd name="connsiteX367" fmla="*/ 7432402 w 12174278"/>
              <a:gd name="connsiteY367" fmla="*/ 123403 h 6715921"/>
              <a:gd name="connsiteX368" fmla="*/ 7476459 w 12174278"/>
              <a:gd name="connsiteY368" fmla="*/ 123403 h 6715921"/>
              <a:gd name="connsiteX369" fmla="*/ 7476459 w 12174278"/>
              <a:gd name="connsiteY369" fmla="*/ 247055 h 6715921"/>
              <a:gd name="connsiteX370" fmla="*/ 7432402 w 12174278"/>
              <a:gd name="connsiteY370" fmla="*/ 247055 h 6715921"/>
              <a:gd name="connsiteX371" fmla="*/ 7961738 w 12174278"/>
              <a:gd name="connsiteY371" fmla="*/ 123403 h 6715921"/>
              <a:gd name="connsiteX372" fmla="*/ 8005813 w 12174278"/>
              <a:gd name="connsiteY372" fmla="*/ 123403 h 6715921"/>
              <a:gd name="connsiteX373" fmla="*/ 8005813 w 12174278"/>
              <a:gd name="connsiteY373" fmla="*/ 247055 h 6715921"/>
              <a:gd name="connsiteX374" fmla="*/ 7961738 w 12174278"/>
              <a:gd name="connsiteY374" fmla="*/ 247055 h 6715921"/>
              <a:gd name="connsiteX375" fmla="*/ 8050130 w 12174278"/>
              <a:gd name="connsiteY375" fmla="*/ 123403 h 6715921"/>
              <a:gd name="connsiteX376" fmla="*/ 8094187 w 12174278"/>
              <a:gd name="connsiteY376" fmla="*/ 123403 h 6715921"/>
              <a:gd name="connsiteX377" fmla="*/ 8094187 w 12174278"/>
              <a:gd name="connsiteY377" fmla="*/ 247055 h 6715921"/>
              <a:gd name="connsiteX378" fmla="*/ 8050130 w 12174278"/>
              <a:gd name="connsiteY378" fmla="*/ 247055 h 6715921"/>
              <a:gd name="connsiteX379" fmla="*/ 8402940 w 12174278"/>
              <a:gd name="connsiteY379" fmla="*/ 123402 h 6715921"/>
              <a:gd name="connsiteX380" fmla="*/ 8446997 w 12174278"/>
              <a:gd name="connsiteY380" fmla="*/ 123402 h 6715921"/>
              <a:gd name="connsiteX381" fmla="*/ 8446997 w 12174278"/>
              <a:gd name="connsiteY381" fmla="*/ 247055 h 6715921"/>
              <a:gd name="connsiteX382" fmla="*/ 8402940 w 12174278"/>
              <a:gd name="connsiteY382" fmla="*/ 247055 h 6715921"/>
              <a:gd name="connsiteX383" fmla="*/ 8579466 w 12174278"/>
              <a:gd name="connsiteY383" fmla="*/ 123402 h 6715921"/>
              <a:gd name="connsiteX384" fmla="*/ 8623523 w 12174278"/>
              <a:gd name="connsiteY384" fmla="*/ 123402 h 6715921"/>
              <a:gd name="connsiteX385" fmla="*/ 8623523 w 12174278"/>
              <a:gd name="connsiteY385" fmla="*/ 247054 h 6715921"/>
              <a:gd name="connsiteX386" fmla="*/ 8579466 w 12174278"/>
              <a:gd name="connsiteY386" fmla="*/ 247054 h 6715921"/>
              <a:gd name="connsiteX387" fmla="*/ 8491074 w 12174278"/>
              <a:gd name="connsiteY387" fmla="*/ 123402 h 6715921"/>
              <a:gd name="connsiteX388" fmla="*/ 8535150 w 12174278"/>
              <a:gd name="connsiteY388" fmla="*/ 123402 h 6715921"/>
              <a:gd name="connsiteX389" fmla="*/ 8535150 w 12174278"/>
              <a:gd name="connsiteY389" fmla="*/ 247054 h 6715921"/>
              <a:gd name="connsiteX390" fmla="*/ 8491074 w 12174278"/>
              <a:gd name="connsiteY390" fmla="*/ 247054 h 6715921"/>
              <a:gd name="connsiteX391" fmla="*/ 8138263 w 12174278"/>
              <a:gd name="connsiteY391" fmla="*/ 123402 h 6715921"/>
              <a:gd name="connsiteX392" fmla="*/ 8182338 w 12174278"/>
              <a:gd name="connsiteY392" fmla="*/ 123402 h 6715921"/>
              <a:gd name="connsiteX393" fmla="*/ 8182338 w 12174278"/>
              <a:gd name="connsiteY393" fmla="*/ 247054 h 6715921"/>
              <a:gd name="connsiteX394" fmla="*/ 8138263 w 12174278"/>
              <a:gd name="connsiteY394" fmla="*/ 247054 h 6715921"/>
              <a:gd name="connsiteX395" fmla="*/ 8314789 w 12174278"/>
              <a:gd name="connsiteY395" fmla="*/ 123402 h 6715921"/>
              <a:gd name="connsiteX396" fmla="*/ 8358864 w 12174278"/>
              <a:gd name="connsiteY396" fmla="*/ 123402 h 6715921"/>
              <a:gd name="connsiteX397" fmla="*/ 8358864 w 12174278"/>
              <a:gd name="connsiteY397" fmla="*/ 247054 h 6715921"/>
              <a:gd name="connsiteX398" fmla="*/ 8314789 w 12174278"/>
              <a:gd name="connsiteY398" fmla="*/ 247054 h 6715921"/>
              <a:gd name="connsiteX399" fmla="*/ 7344250 w 12174278"/>
              <a:gd name="connsiteY399" fmla="*/ 123402 h 6715921"/>
              <a:gd name="connsiteX400" fmla="*/ 7388326 w 12174278"/>
              <a:gd name="connsiteY400" fmla="*/ 123402 h 6715921"/>
              <a:gd name="connsiteX401" fmla="*/ 7388326 w 12174278"/>
              <a:gd name="connsiteY401" fmla="*/ 247054 h 6715921"/>
              <a:gd name="connsiteX402" fmla="*/ 7344250 w 12174278"/>
              <a:gd name="connsiteY402" fmla="*/ 247054 h 6715921"/>
              <a:gd name="connsiteX403" fmla="*/ 8226397 w 12174278"/>
              <a:gd name="connsiteY403" fmla="*/ 123402 h 6715921"/>
              <a:gd name="connsiteX404" fmla="*/ 8270472 w 12174278"/>
              <a:gd name="connsiteY404" fmla="*/ 123402 h 6715921"/>
              <a:gd name="connsiteX405" fmla="*/ 8270472 w 12174278"/>
              <a:gd name="connsiteY405" fmla="*/ 247054 h 6715921"/>
              <a:gd name="connsiteX406" fmla="*/ 8226397 w 12174278"/>
              <a:gd name="connsiteY406" fmla="*/ 247054 h 6715921"/>
              <a:gd name="connsiteX407" fmla="*/ 6285578 w 12174278"/>
              <a:gd name="connsiteY407" fmla="*/ 123402 h 6715921"/>
              <a:gd name="connsiteX408" fmla="*/ 6329654 w 12174278"/>
              <a:gd name="connsiteY408" fmla="*/ 123402 h 6715921"/>
              <a:gd name="connsiteX409" fmla="*/ 6329654 w 12174278"/>
              <a:gd name="connsiteY409" fmla="*/ 247054 h 6715921"/>
              <a:gd name="connsiteX410" fmla="*/ 6285578 w 12174278"/>
              <a:gd name="connsiteY410" fmla="*/ 247054 h 6715921"/>
              <a:gd name="connsiteX411" fmla="*/ 6373970 w 12174278"/>
              <a:gd name="connsiteY411" fmla="*/ 123402 h 6715921"/>
              <a:gd name="connsiteX412" fmla="*/ 6418027 w 12174278"/>
              <a:gd name="connsiteY412" fmla="*/ 123402 h 6715921"/>
              <a:gd name="connsiteX413" fmla="*/ 6418027 w 12174278"/>
              <a:gd name="connsiteY413" fmla="*/ 247054 h 6715921"/>
              <a:gd name="connsiteX414" fmla="*/ 6373970 w 12174278"/>
              <a:gd name="connsiteY414" fmla="*/ 247054 h 6715921"/>
              <a:gd name="connsiteX415" fmla="*/ 6550255 w 12174278"/>
              <a:gd name="connsiteY415" fmla="*/ 123402 h 6715921"/>
              <a:gd name="connsiteX416" fmla="*/ 6594312 w 12174278"/>
              <a:gd name="connsiteY416" fmla="*/ 123402 h 6715921"/>
              <a:gd name="connsiteX417" fmla="*/ 6594312 w 12174278"/>
              <a:gd name="connsiteY417" fmla="*/ 247054 h 6715921"/>
              <a:gd name="connsiteX418" fmla="*/ 6550255 w 12174278"/>
              <a:gd name="connsiteY418" fmla="*/ 247054 h 6715921"/>
              <a:gd name="connsiteX419" fmla="*/ 6462103 w 12174278"/>
              <a:gd name="connsiteY419" fmla="*/ 123402 h 6715921"/>
              <a:gd name="connsiteX420" fmla="*/ 6506179 w 12174278"/>
              <a:gd name="connsiteY420" fmla="*/ 123402 h 6715921"/>
              <a:gd name="connsiteX421" fmla="*/ 6506179 w 12174278"/>
              <a:gd name="connsiteY421" fmla="*/ 247054 h 6715921"/>
              <a:gd name="connsiteX422" fmla="*/ 6462103 w 12174278"/>
              <a:gd name="connsiteY422" fmla="*/ 247054 h 6715921"/>
              <a:gd name="connsiteX423" fmla="*/ 8667599 w 12174278"/>
              <a:gd name="connsiteY423" fmla="*/ 123401 h 6715921"/>
              <a:gd name="connsiteX424" fmla="*/ 8710456 w 12174278"/>
              <a:gd name="connsiteY424" fmla="*/ 123401 h 6715921"/>
              <a:gd name="connsiteX425" fmla="*/ 8711675 w 12174278"/>
              <a:gd name="connsiteY425" fmla="*/ 124864 h 6715921"/>
              <a:gd name="connsiteX426" fmla="*/ 8711675 w 12174278"/>
              <a:gd name="connsiteY426" fmla="*/ 245833 h 6715921"/>
              <a:gd name="connsiteX427" fmla="*/ 8710456 w 12174278"/>
              <a:gd name="connsiteY427" fmla="*/ 247053 h 6715921"/>
              <a:gd name="connsiteX428" fmla="*/ 8667599 w 12174278"/>
              <a:gd name="connsiteY428" fmla="*/ 247053 h 6715921"/>
              <a:gd name="connsiteX429" fmla="*/ 6109293 w 12174278"/>
              <a:gd name="connsiteY429" fmla="*/ 123401 h 6715921"/>
              <a:gd name="connsiteX430" fmla="*/ 6153369 w 12174278"/>
              <a:gd name="connsiteY430" fmla="*/ 123401 h 6715921"/>
              <a:gd name="connsiteX431" fmla="*/ 6153369 w 12174278"/>
              <a:gd name="connsiteY431" fmla="*/ 247053 h 6715921"/>
              <a:gd name="connsiteX432" fmla="*/ 6109293 w 12174278"/>
              <a:gd name="connsiteY432" fmla="*/ 247053 h 6715921"/>
              <a:gd name="connsiteX433" fmla="*/ 6197445 w 12174278"/>
              <a:gd name="connsiteY433" fmla="*/ 123401 h 6715921"/>
              <a:gd name="connsiteX434" fmla="*/ 6241502 w 12174278"/>
              <a:gd name="connsiteY434" fmla="*/ 123401 h 6715921"/>
              <a:gd name="connsiteX435" fmla="*/ 6241502 w 12174278"/>
              <a:gd name="connsiteY435" fmla="*/ 247053 h 6715921"/>
              <a:gd name="connsiteX436" fmla="*/ 6197445 w 12174278"/>
              <a:gd name="connsiteY436" fmla="*/ 247053 h 6715921"/>
              <a:gd name="connsiteX437" fmla="*/ 6903066 w 12174278"/>
              <a:gd name="connsiteY437" fmla="*/ 123401 h 6715921"/>
              <a:gd name="connsiteX438" fmla="*/ 6947123 w 12174278"/>
              <a:gd name="connsiteY438" fmla="*/ 123401 h 6715921"/>
              <a:gd name="connsiteX439" fmla="*/ 6947123 w 12174278"/>
              <a:gd name="connsiteY439" fmla="*/ 247053 h 6715921"/>
              <a:gd name="connsiteX440" fmla="*/ 6903066 w 12174278"/>
              <a:gd name="connsiteY440" fmla="*/ 247053 h 6715921"/>
              <a:gd name="connsiteX441" fmla="*/ 7079591 w 12174278"/>
              <a:gd name="connsiteY441" fmla="*/ 123401 h 6715921"/>
              <a:gd name="connsiteX442" fmla="*/ 7123648 w 12174278"/>
              <a:gd name="connsiteY442" fmla="*/ 123401 h 6715921"/>
              <a:gd name="connsiteX443" fmla="*/ 7123648 w 12174278"/>
              <a:gd name="connsiteY443" fmla="*/ 247053 h 6715921"/>
              <a:gd name="connsiteX444" fmla="*/ 7079591 w 12174278"/>
              <a:gd name="connsiteY444" fmla="*/ 247053 h 6715921"/>
              <a:gd name="connsiteX445" fmla="*/ 6991439 w 12174278"/>
              <a:gd name="connsiteY445" fmla="*/ 123401 h 6715921"/>
              <a:gd name="connsiteX446" fmla="*/ 7035515 w 12174278"/>
              <a:gd name="connsiteY446" fmla="*/ 123401 h 6715921"/>
              <a:gd name="connsiteX447" fmla="*/ 7035515 w 12174278"/>
              <a:gd name="connsiteY447" fmla="*/ 247053 h 6715921"/>
              <a:gd name="connsiteX448" fmla="*/ 6991439 w 12174278"/>
              <a:gd name="connsiteY448" fmla="*/ 247053 h 6715921"/>
              <a:gd name="connsiteX449" fmla="*/ 7167725 w 12174278"/>
              <a:gd name="connsiteY449" fmla="*/ 123401 h 6715921"/>
              <a:gd name="connsiteX450" fmla="*/ 7211801 w 12174278"/>
              <a:gd name="connsiteY450" fmla="*/ 123401 h 6715921"/>
              <a:gd name="connsiteX451" fmla="*/ 7211801 w 12174278"/>
              <a:gd name="connsiteY451" fmla="*/ 247053 h 6715921"/>
              <a:gd name="connsiteX452" fmla="*/ 7167725 w 12174278"/>
              <a:gd name="connsiteY452" fmla="*/ 247053 h 6715921"/>
              <a:gd name="connsiteX453" fmla="*/ 6638389 w 12174278"/>
              <a:gd name="connsiteY453" fmla="*/ 123401 h 6715921"/>
              <a:gd name="connsiteX454" fmla="*/ 6682464 w 12174278"/>
              <a:gd name="connsiteY454" fmla="*/ 123401 h 6715921"/>
              <a:gd name="connsiteX455" fmla="*/ 6682464 w 12174278"/>
              <a:gd name="connsiteY455" fmla="*/ 247053 h 6715921"/>
              <a:gd name="connsiteX456" fmla="*/ 6638389 w 12174278"/>
              <a:gd name="connsiteY456" fmla="*/ 247053 h 6715921"/>
              <a:gd name="connsiteX457" fmla="*/ 6726781 w 12174278"/>
              <a:gd name="connsiteY457" fmla="*/ 123401 h 6715921"/>
              <a:gd name="connsiteX458" fmla="*/ 6770838 w 12174278"/>
              <a:gd name="connsiteY458" fmla="*/ 123401 h 6715921"/>
              <a:gd name="connsiteX459" fmla="*/ 6770838 w 12174278"/>
              <a:gd name="connsiteY459" fmla="*/ 247053 h 6715921"/>
              <a:gd name="connsiteX460" fmla="*/ 6726781 w 12174278"/>
              <a:gd name="connsiteY460" fmla="*/ 247053 h 6715921"/>
              <a:gd name="connsiteX461" fmla="*/ 7256117 w 12174278"/>
              <a:gd name="connsiteY461" fmla="*/ 123401 h 6715921"/>
              <a:gd name="connsiteX462" fmla="*/ 7300192 w 12174278"/>
              <a:gd name="connsiteY462" fmla="*/ 123401 h 6715921"/>
              <a:gd name="connsiteX463" fmla="*/ 7300192 w 12174278"/>
              <a:gd name="connsiteY463" fmla="*/ 247053 h 6715921"/>
              <a:gd name="connsiteX464" fmla="*/ 7256117 w 12174278"/>
              <a:gd name="connsiteY464" fmla="*/ 247053 h 6715921"/>
              <a:gd name="connsiteX465" fmla="*/ 6814914 w 12174278"/>
              <a:gd name="connsiteY465" fmla="*/ 123400 h 6715921"/>
              <a:gd name="connsiteX466" fmla="*/ 6858990 w 12174278"/>
              <a:gd name="connsiteY466" fmla="*/ 123400 h 6715921"/>
              <a:gd name="connsiteX467" fmla="*/ 6858990 w 12174278"/>
              <a:gd name="connsiteY467" fmla="*/ 247053 h 6715921"/>
              <a:gd name="connsiteX468" fmla="*/ 6814914 w 12174278"/>
              <a:gd name="connsiteY468" fmla="*/ 247053 h 6715921"/>
              <a:gd name="connsiteX469" fmla="*/ 3443872 w 12174278"/>
              <a:gd name="connsiteY469" fmla="*/ 79995 h 6715921"/>
              <a:gd name="connsiteX470" fmla="*/ 3337949 w 12174278"/>
              <a:gd name="connsiteY470" fmla="*/ 186087 h 6715921"/>
              <a:gd name="connsiteX471" fmla="*/ 3346963 w 12174278"/>
              <a:gd name="connsiteY471" fmla="*/ 195111 h 6715921"/>
              <a:gd name="connsiteX472" fmla="*/ 3444353 w 12174278"/>
              <a:gd name="connsiteY472" fmla="*/ 292665 h 6715921"/>
              <a:gd name="connsiteX473" fmla="*/ 8727987 w 12174278"/>
              <a:gd name="connsiteY473" fmla="*/ 292665 h 6715921"/>
              <a:gd name="connsiteX474" fmla="*/ 8825375 w 12174278"/>
              <a:gd name="connsiteY474" fmla="*/ 195111 h 6715921"/>
              <a:gd name="connsiteX475" fmla="*/ 8833411 w 12174278"/>
              <a:gd name="connsiteY475" fmla="*/ 186087 h 6715921"/>
              <a:gd name="connsiteX476" fmla="*/ 8727507 w 12174278"/>
              <a:gd name="connsiteY476" fmla="*/ 79995 h 6715921"/>
              <a:gd name="connsiteX477" fmla="*/ 544434 w 12174278"/>
              <a:gd name="connsiteY477" fmla="*/ 0 h 6715921"/>
              <a:gd name="connsiteX478" fmla="*/ 1170678 w 12174278"/>
              <a:gd name="connsiteY478" fmla="*/ 0 h 6715921"/>
              <a:gd name="connsiteX479" fmla="*/ 1347206 w 12174278"/>
              <a:gd name="connsiteY479" fmla="*/ 176819 h 6715921"/>
              <a:gd name="connsiteX480" fmla="*/ 1409782 w 12174278"/>
              <a:gd name="connsiteY480" fmla="*/ 176819 h 6715921"/>
              <a:gd name="connsiteX481" fmla="*/ 1233255 w 12174278"/>
              <a:gd name="connsiteY481" fmla="*/ 0 h 6715921"/>
              <a:gd name="connsiteX482" fmla="*/ 1373745 w 12174278"/>
              <a:gd name="connsiteY482" fmla="*/ 0 h 6715921"/>
              <a:gd name="connsiteX483" fmla="*/ 1550029 w 12174278"/>
              <a:gd name="connsiteY483" fmla="*/ 176819 h 6715921"/>
              <a:gd name="connsiteX484" fmla="*/ 1613093 w 12174278"/>
              <a:gd name="connsiteY484" fmla="*/ 176819 h 6715921"/>
              <a:gd name="connsiteX485" fmla="*/ 1436566 w 12174278"/>
              <a:gd name="connsiteY485" fmla="*/ 0 h 6715921"/>
              <a:gd name="connsiteX486" fmla="*/ 1576570 w 12174278"/>
              <a:gd name="connsiteY486" fmla="*/ 0 h 6715921"/>
              <a:gd name="connsiteX487" fmla="*/ 1753098 w 12174278"/>
              <a:gd name="connsiteY487" fmla="*/ 176819 h 6715921"/>
              <a:gd name="connsiteX488" fmla="*/ 1815672 w 12174278"/>
              <a:gd name="connsiteY488" fmla="*/ 176819 h 6715921"/>
              <a:gd name="connsiteX489" fmla="*/ 1639145 w 12174278"/>
              <a:gd name="connsiteY489" fmla="*/ 0 h 6715921"/>
              <a:gd name="connsiteX490" fmla="*/ 1776227 w 12174278"/>
              <a:gd name="connsiteY490" fmla="*/ 0 h 6715921"/>
              <a:gd name="connsiteX491" fmla="*/ 1952751 w 12174278"/>
              <a:gd name="connsiteY491" fmla="*/ 176819 h 6715921"/>
              <a:gd name="connsiteX492" fmla="*/ 3048443 w 12174278"/>
              <a:gd name="connsiteY492" fmla="*/ 176819 h 6715921"/>
              <a:gd name="connsiteX493" fmla="*/ 3186990 w 12174278"/>
              <a:gd name="connsiteY493" fmla="*/ 38046 h 6715921"/>
              <a:gd name="connsiteX494" fmla="*/ 8987307 w 12174278"/>
              <a:gd name="connsiteY494" fmla="*/ 38046 h 6715921"/>
              <a:gd name="connsiteX495" fmla="*/ 9125834 w 12174278"/>
              <a:gd name="connsiteY495" fmla="*/ 176819 h 6715921"/>
              <a:gd name="connsiteX496" fmla="*/ 10221526 w 12174278"/>
              <a:gd name="connsiteY496" fmla="*/ 176819 h 6715921"/>
              <a:gd name="connsiteX497" fmla="*/ 10398051 w 12174278"/>
              <a:gd name="connsiteY497" fmla="*/ 0 h 6715921"/>
              <a:gd name="connsiteX498" fmla="*/ 10535137 w 12174278"/>
              <a:gd name="connsiteY498" fmla="*/ 0 h 6715921"/>
              <a:gd name="connsiteX499" fmla="*/ 10358612 w 12174278"/>
              <a:gd name="connsiteY499" fmla="*/ 176819 h 6715921"/>
              <a:gd name="connsiteX500" fmla="*/ 10421179 w 12174278"/>
              <a:gd name="connsiteY500" fmla="*/ 176819 h 6715921"/>
              <a:gd name="connsiteX501" fmla="*/ 10597224 w 12174278"/>
              <a:gd name="connsiteY501" fmla="*/ 0 h 6715921"/>
              <a:gd name="connsiteX502" fmla="*/ 10737727 w 12174278"/>
              <a:gd name="connsiteY502" fmla="*/ 0 h 6715921"/>
              <a:gd name="connsiteX503" fmla="*/ 10561442 w 12174278"/>
              <a:gd name="connsiteY503" fmla="*/ 176819 h 6715921"/>
              <a:gd name="connsiteX504" fmla="*/ 10624009 w 12174278"/>
              <a:gd name="connsiteY504" fmla="*/ 176819 h 6715921"/>
              <a:gd name="connsiteX505" fmla="*/ 10800535 w 12174278"/>
              <a:gd name="connsiteY505" fmla="*/ 0 h 6715921"/>
              <a:gd name="connsiteX506" fmla="*/ 10941038 w 12174278"/>
              <a:gd name="connsiteY506" fmla="*/ 0 h 6715921"/>
              <a:gd name="connsiteX507" fmla="*/ 10764495 w 12174278"/>
              <a:gd name="connsiteY507" fmla="*/ 176819 h 6715921"/>
              <a:gd name="connsiteX508" fmla="*/ 10827080 w 12174278"/>
              <a:gd name="connsiteY508" fmla="*/ 176819 h 6715921"/>
              <a:gd name="connsiteX509" fmla="*/ 11003606 w 12174278"/>
              <a:gd name="connsiteY509" fmla="*/ 0 h 6715921"/>
              <a:gd name="connsiteX510" fmla="*/ 11630330 w 12174278"/>
              <a:gd name="connsiteY510" fmla="*/ 0 h 6715921"/>
              <a:gd name="connsiteX511" fmla="*/ 11752083 w 12174278"/>
              <a:gd name="connsiteY511" fmla="*/ 121944 h 6715921"/>
              <a:gd name="connsiteX512" fmla="*/ 11752083 w 12174278"/>
              <a:gd name="connsiteY512" fmla="*/ 337053 h 6715921"/>
              <a:gd name="connsiteX513" fmla="*/ 12037450 w 12174278"/>
              <a:gd name="connsiteY513" fmla="*/ 622887 h 6715921"/>
              <a:gd name="connsiteX514" fmla="*/ 12037450 w 12174278"/>
              <a:gd name="connsiteY514" fmla="*/ 1237730 h 6715921"/>
              <a:gd name="connsiteX515" fmla="*/ 12174278 w 12174278"/>
              <a:gd name="connsiteY515" fmla="*/ 1374794 h 6715921"/>
              <a:gd name="connsiteX516" fmla="*/ 12174278 w 12174278"/>
              <a:gd name="connsiteY516" fmla="*/ 1753065 h 6715921"/>
              <a:gd name="connsiteX517" fmla="*/ 12095159 w 12174278"/>
              <a:gd name="connsiteY517" fmla="*/ 1832571 h 6715921"/>
              <a:gd name="connsiteX518" fmla="*/ 12095159 w 12174278"/>
              <a:gd name="connsiteY518" fmla="*/ 2200846 h 6715921"/>
              <a:gd name="connsiteX519" fmla="*/ 11997752 w 12174278"/>
              <a:gd name="connsiteY519" fmla="*/ 2298395 h 6715921"/>
              <a:gd name="connsiteX520" fmla="*/ 11980462 w 12174278"/>
              <a:gd name="connsiteY520" fmla="*/ 2315713 h 6715921"/>
              <a:gd name="connsiteX521" fmla="*/ 11980462 w 12174278"/>
              <a:gd name="connsiteY521" fmla="*/ 2085978 h 6715921"/>
              <a:gd name="connsiteX522" fmla="*/ 11909859 w 12174278"/>
              <a:gd name="connsiteY522" fmla="*/ 2015240 h 6715921"/>
              <a:gd name="connsiteX523" fmla="*/ 11909859 w 12174278"/>
              <a:gd name="connsiteY523" fmla="*/ 656056 h 6715921"/>
              <a:gd name="connsiteX524" fmla="*/ 11520287 w 12174278"/>
              <a:gd name="connsiteY524" fmla="*/ 265837 h 6715921"/>
              <a:gd name="connsiteX525" fmla="*/ 10162357 w 12174278"/>
              <a:gd name="connsiteY525" fmla="*/ 265837 h 6715921"/>
              <a:gd name="connsiteX526" fmla="*/ 10091755 w 12174278"/>
              <a:gd name="connsiteY526" fmla="*/ 195111 h 6715921"/>
              <a:gd name="connsiteX527" fmla="*/ 9125354 w 12174278"/>
              <a:gd name="connsiteY527" fmla="*/ 195111 h 6715921"/>
              <a:gd name="connsiteX528" fmla="*/ 8987307 w 12174278"/>
              <a:gd name="connsiteY528" fmla="*/ 333395 h 6715921"/>
              <a:gd name="connsiteX529" fmla="*/ 3186990 w 12174278"/>
              <a:gd name="connsiteY529" fmla="*/ 333395 h 6715921"/>
              <a:gd name="connsiteX530" fmla="*/ 3048924 w 12174278"/>
              <a:gd name="connsiteY530" fmla="*/ 195111 h 6715921"/>
              <a:gd name="connsiteX531" fmla="*/ 2082540 w 12174278"/>
              <a:gd name="connsiteY531" fmla="*/ 195111 h 6715921"/>
              <a:gd name="connsiteX532" fmla="*/ 2011919 w 12174278"/>
              <a:gd name="connsiteY532" fmla="*/ 264862 h 6715921"/>
              <a:gd name="connsiteX533" fmla="*/ 654976 w 12174278"/>
              <a:gd name="connsiteY533" fmla="*/ 264862 h 6715921"/>
              <a:gd name="connsiteX534" fmla="*/ 265399 w 12174278"/>
              <a:gd name="connsiteY534" fmla="*/ 655081 h 6715921"/>
              <a:gd name="connsiteX535" fmla="*/ 265399 w 12174278"/>
              <a:gd name="connsiteY535" fmla="*/ 2015240 h 6715921"/>
              <a:gd name="connsiteX536" fmla="*/ 194789 w 12174278"/>
              <a:gd name="connsiteY536" fmla="*/ 2085978 h 6715921"/>
              <a:gd name="connsiteX537" fmla="*/ 194789 w 12174278"/>
              <a:gd name="connsiteY537" fmla="*/ 2315713 h 6715921"/>
              <a:gd name="connsiteX538" fmla="*/ 194058 w 12174278"/>
              <a:gd name="connsiteY538" fmla="*/ 2315713 h 6715921"/>
              <a:gd name="connsiteX539" fmla="*/ 176771 w 12174278"/>
              <a:gd name="connsiteY539" fmla="*/ 2298395 h 6715921"/>
              <a:gd name="connsiteX540" fmla="*/ 79376 w 12174278"/>
              <a:gd name="connsiteY540" fmla="*/ 2200846 h 6715921"/>
              <a:gd name="connsiteX541" fmla="*/ 79376 w 12174278"/>
              <a:gd name="connsiteY541" fmla="*/ 1832571 h 6715921"/>
              <a:gd name="connsiteX542" fmla="*/ 0 w 12174278"/>
              <a:gd name="connsiteY542" fmla="*/ 1753065 h 6715921"/>
              <a:gd name="connsiteX543" fmla="*/ 0 w 12174278"/>
              <a:gd name="connsiteY543" fmla="*/ 1374794 h 6715921"/>
              <a:gd name="connsiteX544" fmla="*/ 136839 w 12174278"/>
              <a:gd name="connsiteY544" fmla="*/ 1237730 h 6715921"/>
              <a:gd name="connsiteX545" fmla="*/ 136839 w 12174278"/>
              <a:gd name="connsiteY545" fmla="*/ 622887 h 6715921"/>
              <a:gd name="connsiteX546" fmla="*/ 422691 w 12174278"/>
              <a:gd name="connsiteY546" fmla="*/ 336564 h 6715921"/>
              <a:gd name="connsiteX547" fmla="*/ 422691 w 12174278"/>
              <a:gd name="connsiteY547" fmla="*/ 121944 h 6715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</a:cxnLst>
            <a:rect l="l" t="t" r="r" b="b"/>
            <a:pathLst>
              <a:path w="12174278" h="6715921">
                <a:moveTo>
                  <a:pt x="6275344" y="6512777"/>
                </a:moveTo>
                <a:lnTo>
                  <a:pt x="8692186" y="6512777"/>
                </a:lnTo>
                <a:lnTo>
                  <a:pt x="8709717" y="6530336"/>
                </a:lnTo>
                <a:lnTo>
                  <a:pt x="8692186" y="6548136"/>
                </a:lnTo>
                <a:lnTo>
                  <a:pt x="6275344" y="6548136"/>
                </a:lnTo>
                <a:lnTo>
                  <a:pt x="6292893" y="6530336"/>
                </a:lnTo>
                <a:close/>
                <a:moveTo>
                  <a:pt x="3482092" y="6512777"/>
                </a:moveTo>
                <a:lnTo>
                  <a:pt x="5898928" y="6512777"/>
                </a:lnTo>
                <a:lnTo>
                  <a:pt x="5881396" y="6530336"/>
                </a:lnTo>
                <a:lnTo>
                  <a:pt x="5898928" y="6548136"/>
                </a:lnTo>
                <a:lnTo>
                  <a:pt x="3482092" y="6548136"/>
                </a:lnTo>
                <a:lnTo>
                  <a:pt x="3464563" y="6530336"/>
                </a:lnTo>
                <a:close/>
                <a:moveTo>
                  <a:pt x="6087144" y="6487408"/>
                </a:moveTo>
                <a:lnTo>
                  <a:pt x="6043550" y="6530336"/>
                </a:lnTo>
                <a:lnTo>
                  <a:pt x="6087144" y="6574225"/>
                </a:lnTo>
                <a:lnTo>
                  <a:pt x="6130721" y="6531057"/>
                </a:lnTo>
                <a:close/>
                <a:moveTo>
                  <a:pt x="6087144" y="6449125"/>
                </a:moveTo>
                <a:lnTo>
                  <a:pt x="6168221" y="6530336"/>
                </a:lnTo>
                <a:lnTo>
                  <a:pt x="6087144" y="6611546"/>
                </a:lnTo>
                <a:lnTo>
                  <a:pt x="6006050" y="6530336"/>
                </a:lnTo>
                <a:close/>
                <a:moveTo>
                  <a:pt x="3444833" y="6424477"/>
                </a:moveTo>
                <a:lnTo>
                  <a:pt x="3338927" y="6530574"/>
                </a:lnTo>
                <a:lnTo>
                  <a:pt x="3347444" y="6539104"/>
                </a:lnTo>
                <a:lnTo>
                  <a:pt x="3444833" y="6636672"/>
                </a:lnTo>
                <a:lnTo>
                  <a:pt x="8728467" y="6636672"/>
                </a:lnTo>
                <a:lnTo>
                  <a:pt x="8825874" y="6539104"/>
                </a:lnTo>
                <a:lnTo>
                  <a:pt x="8834390" y="6530574"/>
                </a:lnTo>
                <a:lnTo>
                  <a:pt x="8728467" y="6424477"/>
                </a:lnTo>
                <a:close/>
                <a:moveTo>
                  <a:pt x="12174277" y="5403564"/>
                </a:moveTo>
                <a:lnTo>
                  <a:pt x="12174277" y="6097194"/>
                </a:lnTo>
                <a:lnTo>
                  <a:pt x="12174277" y="6170356"/>
                </a:lnTo>
                <a:lnTo>
                  <a:pt x="12122664" y="6222054"/>
                </a:lnTo>
                <a:lnTo>
                  <a:pt x="11902062" y="6443019"/>
                </a:lnTo>
                <a:lnTo>
                  <a:pt x="11796159" y="6549116"/>
                </a:lnTo>
                <a:lnTo>
                  <a:pt x="11796159" y="6396927"/>
                </a:lnTo>
                <a:lnTo>
                  <a:pt x="12037449" y="6155239"/>
                </a:lnTo>
                <a:lnTo>
                  <a:pt x="12081765" y="6111090"/>
                </a:lnTo>
                <a:lnTo>
                  <a:pt x="12081765" y="6048660"/>
                </a:lnTo>
                <a:lnTo>
                  <a:pt x="12081765" y="5496247"/>
                </a:lnTo>
                <a:close/>
                <a:moveTo>
                  <a:pt x="0" y="5403564"/>
                </a:moveTo>
                <a:lnTo>
                  <a:pt x="92524" y="5496247"/>
                </a:lnTo>
                <a:lnTo>
                  <a:pt x="92524" y="6048660"/>
                </a:lnTo>
                <a:lnTo>
                  <a:pt x="92524" y="6111090"/>
                </a:lnTo>
                <a:lnTo>
                  <a:pt x="136839" y="6155239"/>
                </a:lnTo>
                <a:lnTo>
                  <a:pt x="378133" y="6396927"/>
                </a:lnTo>
                <a:lnTo>
                  <a:pt x="378133" y="6549116"/>
                </a:lnTo>
                <a:lnTo>
                  <a:pt x="272218" y="6443019"/>
                </a:lnTo>
                <a:lnTo>
                  <a:pt x="51619" y="6222054"/>
                </a:lnTo>
                <a:lnTo>
                  <a:pt x="0" y="6170356"/>
                </a:lnTo>
                <a:lnTo>
                  <a:pt x="0" y="6097194"/>
                </a:lnTo>
                <a:close/>
                <a:moveTo>
                  <a:pt x="194789" y="4399967"/>
                </a:moveTo>
                <a:lnTo>
                  <a:pt x="194789" y="4629721"/>
                </a:lnTo>
                <a:lnTo>
                  <a:pt x="264426" y="4700440"/>
                </a:lnTo>
                <a:lnTo>
                  <a:pt x="264426" y="6060611"/>
                </a:lnTo>
                <a:lnTo>
                  <a:pt x="654003" y="6450825"/>
                </a:lnTo>
                <a:lnTo>
                  <a:pt x="2011919" y="6450825"/>
                </a:lnTo>
                <a:lnTo>
                  <a:pt x="2082540" y="6521545"/>
                </a:lnTo>
                <a:lnTo>
                  <a:pt x="3048924" y="6521545"/>
                </a:lnTo>
                <a:lnTo>
                  <a:pt x="3186990" y="6383270"/>
                </a:lnTo>
                <a:lnTo>
                  <a:pt x="8987307" y="6383270"/>
                </a:lnTo>
                <a:lnTo>
                  <a:pt x="9125354" y="6521545"/>
                </a:lnTo>
                <a:lnTo>
                  <a:pt x="10091755" y="6521545"/>
                </a:lnTo>
                <a:lnTo>
                  <a:pt x="10162357" y="6450825"/>
                </a:lnTo>
                <a:lnTo>
                  <a:pt x="11520047" y="6450825"/>
                </a:lnTo>
                <a:lnTo>
                  <a:pt x="11909619" y="6060611"/>
                </a:lnTo>
                <a:lnTo>
                  <a:pt x="11909619" y="4700440"/>
                </a:lnTo>
                <a:lnTo>
                  <a:pt x="11980221" y="4629721"/>
                </a:lnTo>
                <a:lnTo>
                  <a:pt x="11980221" y="4399967"/>
                </a:lnTo>
                <a:lnTo>
                  <a:pt x="11997512" y="4417286"/>
                </a:lnTo>
                <a:lnTo>
                  <a:pt x="12094900" y="4514835"/>
                </a:lnTo>
                <a:lnTo>
                  <a:pt x="12094900" y="4883123"/>
                </a:lnTo>
                <a:lnTo>
                  <a:pt x="12174278" y="4962612"/>
                </a:lnTo>
                <a:lnTo>
                  <a:pt x="12174278" y="5341133"/>
                </a:lnTo>
                <a:lnTo>
                  <a:pt x="12036711" y="5477964"/>
                </a:lnTo>
                <a:lnTo>
                  <a:pt x="12036711" y="6093528"/>
                </a:lnTo>
                <a:lnTo>
                  <a:pt x="11751344" y="6379366"/>
                </a:lnTo>
                <a:lnTo>
                  <a:pt x="11751344" y="6593984"/>
                </a:lnTo>
                <a:lnTo>
                  <a:pt x="11629609" y="6715921"/>
                </a:lnTo>
                <a:lnTo>
                  <a:pt x="11003365" y="6715921"/>
                </a:lnTo>
                <a:lnTo>
                  <a:pt x="10826840" y="6539104"/>
                </a:lnTo>
                <a:lnTo>
                  <a:pt x="10764254" y="6539104"/>
                </a:lnTo>
                <a:lnTo>
                  <a:pt x="10940779" y="6715921"/>
                </a:lnTo>
                <a:lnTo>
                  <a:pt x="10800295" y="6715921"/>
                </a:lnTo>
                <a:lnTo>
                  <a:pt x="10623769" y="6539104"/>
                </a:lnTo>
                <a:lnTo>
                  <a:pt x="10561184" y="6539104"/>
                </a:lnTo>
                <a:lnTo>
                  <a:pt x="10737727" y="6715921"/>
                </a:lnTo>
                <a:lnTo>
                  <a:pt x="10597722" y="6715921"/>
                </a:lnTo>
                <a:lnTo>
                  <a:pt x="10421179" y="6539104"/>
                </a:lnTo>
                <a:lnTo>
                  <a:pt x="10358612" y="6539104"/>
                </a:lnTo>
                <a:lnTo>
                  <a:pt x="10535137" y="6715921"/>
                </a:lnTo>
                <a:lnTo>
                  <a:pt x="10398051" y="6715921"/>
                </a:lnTo>
                <a:lnTo>
                  <a:pt x="10221526" y="6539104"/>
                </a:lnTo>
                <a:lnTo>
                  <a:pt x="9125834" y="6539104"/>
                </a:lnTo>
                <a:lnTo>
                  <a:pt x="8987307" y="6677878"/>
                </a:lnTo>
                <a:lnTo>
                  <a:pt x="3186990" y="6677878"/>
                </a:lnTo>
                <a:lnTo>
                  <a:pt x="3048443" y="6539104"/>
                </a:lnTo>
                <a:lnTo>
                  <a:pt x="1952751" y="6539104"/>
                </a:lnTo>
                <a:lnTo>
                  <a:pt x="1776227" y="6715921"/>
                </a:lnTo>
                <a:lnTo>
                  <a:pt x="1639145" y="6715921"/>
                </a:lnTo>
                <a:lnTo>
                  <a:pt x="1815672" y="6539104"/>
                </a:lnTo>
                <a:lnTo>
                  <a:pt x="1753098" y="6539104"/>
                </a:lnTo>
                <a:lnTo>
                  <a:pt x="1577056" y="6715680"/>
                </a:lnTo>
                <a:lnTo>
                  <a:pt x="1436566" y="6715680"/>
                </a:lnTo>
                <a:lnTo>
                  <a:pt x="1612849" y="6538623"/>
                </a:lnTo>
                <a:lnTo>
                  <a:pt x="1550273" y="6538623"/>
                </a:lnTo>
                <a:lnTo>
                  <a:pt x="1373745" y="6715440"/>
                </a:lnTo>
                <a:lnTo>
                  <a:pt x="1233255" y="6715440"/>
                </a:lnTo>
                <a:lnTo>
                  <a:pt x="1409782" y="6538623"/>
                </a:lnTo>
                <a:lnTo>
                  <a:pt x="1347206" y="6538623"/>
                </a:lnTo>
                <a:lnTo>
                  <a:pt x="1170678" y="6715440"/>
                </a:lnTo>
                <a:lnTo>
                  <a:pt x="543948" y="6715440"/>
                </a:lnTo>
                <a:lnTo>
                  <a:pt x="422205" y="6593503"/>
                </a:lnTo>
                <a:lnTo>
                  <a:pt x="422205" y="6378885"/>
                </a:lnTo>
                <a:lnTo>
                  <a:pt x="136839" y="6093047"/>
                </a:lnTo>
                <a:lnTo>
                  <a:pt x="136839" y="5478204"/>
                </a:lnTo>
                <a:lnTo>
                  <a:pt x="0" y="5341133"/>
                </a:lnTo>
                <a:lnTo>
                  <a:pt x="0" y="4962612"/>
                </a:lnTo>
                <a:lnTo>
                  <a:pt x="80107" y="4882863"/>
                </a:lnTo>
                <a:lnTo>
                  <a:pt x="80107" y="4514835"/>
                </a:lnTo>
                <a:lnTo>
                  <a:pt x="177501" y="4417286"/>
                </a:lnTo>
                <a:close/>
                <a:moveTo>
                  <a:pt x="11980221" y="4100475"/>
                </a:moveTo>
                <a:lnTo>
                  <a:pt x="11980462" y="4100974"/>
                </a:lnTo>
                <a:lnTo>
                  <a:pt x="11997752" y="4118275"/>
                </a:lnTo>
                <a:lnTo>
                  <a:pt x="12094900" y="4215342"/>
                </a:lnTo>
                <a:lnTo>
                  <a:pt x="12094900" y="4389976"/>
                </a:lnTo>
                <a:lnTo>
                  <a:pt x="11997752" y="4292908"/>
                </a:lnTo>
                <a:lnTo>
                  <a:pt x="11980462" y="4275589"/>
                </a:lnTo>
                <a:lnTo>
                  <a:pt x="11980221" y="4275108"/>
                </a:lnTo>
                <a:close/>
                <a:moveTo>
                  <a:pt x="194057" y="4100475"/>
                </a:moveTo>
                <a:lnTo>
                  <a:pt x="194057" y="4275108"/>
                </a:lnTo>
                <a:lnTo>
                  <a:pt x="193813" y="4275589"/>
                </a:lnTo>
                <a:lnTo>
                  <a:pt x="176527" y="4292908"/>
                </a:lnTo>
                <a:lnTo>
                  <a:pt x="79376" y="4389976"/>
                </a:lnTo>
                <a:lnTo>
                  <a:pt x="79376" y="4215342"/>
                </a:lnTo>
                <a:lnTo>
                  <a:pt x="176527" y="4118275"/>
                </a:lnTo>
                <a:lnTo>
                  <a:pt x="193813" y="4100974"/>
                </a:lnTo>
                <a:close/>
                <a:moveTo>
                  <a:pt x="11980221" y="3800981"/>
                </a:moveTo>
                <a:lnTo>
                  <a:pt x="11980462" y="3801480"/>
                </a:lnTo>
                <a:lnTo>
                  <a:pt x="11997752" y="3818781"/>
                </a:lnTo>
                <a:lnTo>
                  <a:pt x="12094900" y="3915849"/>
                </a:lnTo>
                <a:lnTo>
                  <a:pt x="12094900" y="4090482"/>
                </a:lnTo>
                <a:lnTo>
                  <a:pt x="11997752" y="3993414"/>
                </a:lnTo>
                <a:lnTo>
                  <a:pt x="11980221" y="3975614"/>
                </a:lnTo>
                <a:close/>
                <a:moveTo>
                  <a:pt x="194057" y="3800981"/>
                </a:moveTo>
                <a:lnTo>
                  <a:pt x="194057" y="3975614"/>
                </a:lnTo>
                <a:lnTo>
                  <a:pt x="176527" y="3993414"/>
                </a:lnTo>
                <a:lnTo>
                  <a:pt x="79376" y="4090482"/>
                </a:lnTo>
                <a:lnTo>
                  <a:pt x="79376" y="3915849"/>
                </a:lnTo>
                <a:lnTo>
                  <a:pt x="176527" y="3818781"/>
                </a:lnTo>
                <a:lnTo>
                  <a:pt x="193813" y="3801480"/>
                </a:lnTo>
                <a:close/>
                <a:moveTo>
                  <a:pt x="12094900" y="2924950"/>
                </a:moveTo>
                <a:lnTo>
                  <a:pt x="12094900" y="3134444"/>
                </a:lnTo>
                <a:lnTo>
                  <a:pt x="12054981" y="3174449"/>
                </a:lnTo>
                <a:lnTo>
                  <a:pt x="12037690" y="3191747"/>
                </a:lnTo>
                <a:lnTo>
                  <a:pt x="12037450" y="3524654"/>
                </a:lnTo>
                <a:lnTo>
                  <a:pt x="12094660" y="3581977"/>
                </a:lnTo>
                <a:lnTo>
                  <a:pt x="12094660" y="3791470"/>
                </a:lnTo>
                <a:lnTo>
                  <a:pt x="11997271" y="3693921"/>
                </a:lnTo>
                <a:lnTo>
                  <a:pt x="11979981" y="3676602"/>
                </a:lnTo>
                <a:lnTo>
                  <a:pt x="11979981" y="3040059"/>
                </a:lnTo>
                <a:lnTo>
                  <a:pt x="11997512" y="3022500"/>
                </a:lnTo>
                <a:close/>
                <a:moveTo>
                  <a:pt x="79863" y="2924451"/>
                </a:moveTo>
                <a:lnTo>
                  <a:pt x="177257" y="3022018"/>
                </a:lnTo>
                <a:lnTo>
                  <a:pt x="194789" y="3039578"/>
                </a:lnTo>
                <a:lnTo>
                  <a:pt x="194789" y="3676121"/>
                </a:lnTo>
                <a:lnTo>
                  <a:pt x="194058" y="3676121"/>
                </a:lnTo>
                <a:lnTo>
                  <a:pt x="176771" y="3693421"/>
                </a:lnTo>
                <a:lnTo>
                  <a:pt x="79376" y="3790989"/>
                </a:lnTo>
                <a:lnTo>
                  <a:pt x="79376" y="3581477"/>
                </a:lnTo>
                <a:lnTo>
                  <a:pt x="136595" y="3524173"/>
                </a:lnTo>
                <a:lnTo>
                  <a:pt x="137082" y="3191267"/>
                </a:lnTo>
                <a:lnTo>
                  <a:pt x="119795" y="3173948"/>
                </a:lnTo>
                <a:lnTo>
                  <a:pt x="79863" y="3133962"/>
                </a:lnTo>
                <a:close/>
                <a:moveTo>
                  <a:pt x="12094900" y="2625197"/>
                </a:moveTo>
                <a:lnTo>
                  <a:pt x="12094900" y="2799831"/>
                </a:lnTo>
                <a:lnTo>
                  <a:pt x="11997752" y="2896898"/>
                </a:lnTo>
                <a:lnTo>
                  <a:pt x="11980462" y="2914217"/>
                </a:lnTo>
                <a:lnTo>
                  <a:pt x="11980221" y="2914698"/>
                </a:lnTo>
                <a:lnTo>
                  <a:pt x="11980221" y="2740084"/>
                </a:lnTo>
                <a:lnTo>
                  <a:pt x="11997752" y="2722524"/>
                </a:lnTo>
                <a:close/>
                <a:moveTo>
                  <a:pt x="79379" y="2625197"/>
                </a:moveTo>
                <a:lnTo>
                  <a:pt x="176529" y="2722525"/>
                </a:lnTo>
                <a:lnTo>
                  <a:pt x="194059" y="2740084"/>
                </a:lnTo>
                <a:lnTo>
                  <a:pt x="194059" y="2914699"/>
                </a:lnTo>
                <a:lnTo>
                  <a:pt x="193816" y="2914219"/>
                </a:lnTo>
                <a:lnTo>
                  <a:pt x="176529" y="2896899"/>
                </a:lnTo>
                <a:lnTo>
                  <a:pt x="79379" y="2799831"/>
                </a:lnTo>
                <a:close/>
                <a:moveTo>
                  <a:pt x="79379" y="2325703"/>
                </a:moveTo>
                <a:lnTo>
                  <a:pt x="176529" y="2422770"/>
                </a:lnTo>
                <a:lnTo>
                  <a:pt x="193816" y="2440090"/>
                </a:lnTo>
                <a:lnTo>
                  <a:pt x="194059" y="2440590"/>
                </a:lnTo>
                <a:lnTo>
                  <a:pt x="194059" y="2615206"/>
                </a:lnTo>
                <a:lnTo>
                  <a:pt x="193816" y="2614724"/>
                </a:lnTo>
                <a:lnTo>
                  <a:pt x="176529" y="2597405"/>
                </a:lnTo>
                <a:lnTo>
                  <a:pt x="79379" y="2500336"/>
                </a:lnTo>
                <a:close/>
                <a:moveTo>
                  <a:pt x="12094900" y="2325703"/>
                </a:moveTo>
                <a:lnTo>
                  <a:pt x="12094900" y="2500336"/>
                </a:lnTo>
                <a:lnTo>
                  <a:pt x="11997752" y="2597404"/>
                </a:lnTo>
                <a:lnTo>
                  <a:pt x="11980462" y="2614723"/>
                </a:lnTo>
                <a:lnTo>
                  <a:pt x="11980221" y="2615205"/>
                </a:lnTo>
                <a:lnTo>
                  <a:pt x="11980221" y="2440590"/>
                </a:lnTo>
                <a:lnTo>
                  <a:pt x="11980462" y="2440089"/>
                </a:lnTo>
                <a:lnTo>
                  <a:pt x="11997752" y="2422770"/>
                </a:lnTo>
                <a:close/>
                <a:moveTo>
                  <a:pt x="378135" y="166574"/>
                </a:moveTo>
                <a:lnTo>
                  <a:pt x="378135" y="318759"/>
                </a:lnTo>
                <a:lnTo>
                  <a:pt x="136841" y="560450"/>
                </a:lnTo>
                <a:lnTo>
                  <a:pt x="92527" y="604596"/>
                </a:lnTo>
                <a:lnTo>
                  <a:pt x="92527" y="667275"/>
                </a:lnTo>
                <a:lnTo>
                  <a:pt x="92527" y="1219435"/>
                </a:lnTo>
                <a:lnTo>
                  <a:pt x="3" y="1312115"/>
                </a:lnTo>
                <a:lnTo>
                  <a:pt x="3" y="618497"/>
                </a:lnTo>
                <a:lnTo>
                  <a:pt x="3" y="545329"/>
                </a:lnTo>
                <a:lnTo>
                  <a:pt x="51622" y="493628"/>
                </a:lnTo>
                <a:lnTo>
                  <a:pt x="272220" y="272665"/>
                </a:lnTo>
                <a:close/>
                <a:moveTo>
                  <a:pt x="11796159" y="166573"/>
                </a:moveTo>
                <a:lnTo>
                  <a:pt x="11902062" y="272664"/>
                </a:lnTo>
                <a:lnTo>
                  <a:pt x="12122664" y="493625"/>
                </a:lnTo>
                <a:lnTo>
                  <a:pt x="12174277" y="545328"/>
                </a:lnTo>
                <a:lnTo>
                  <a:pt x="12174277" y="618496"/>
                </a:lnTo>
                <a:lnTo>
                  <a:pt x="12174277" y="1312114"/>
                </a:lnTo>
                <a:lnTo>
                  <a:pt x="12081765" y="1219435"/>
                </a:lnTo>
                <a:lnTo>
                  <a:pt x="12081765" y="667272"/>
                </a:lnTo>
                <a:lnTo>
                  <a:pt x="12081765" y="604594"/>
                </a:lnTo>
                <a:lnTo>
                  <a:pt x="12037449" y="560449"/>
                </a:lnTo>
                <a:lnTo>
                  <a:pt x="11796159" y="318757"/>
                </a:lnTo>
                <a:close/>
                <a:moveTo>
                  <a:pt x="4433136" y="123405"/>
                </a:moveTo>
                <a:lnTo>
                  <a:pt x="4477211" y="123405"/>
                </a:lnTo>
                <a:lnTo>
                  <a:pt x="4477211" y="247057"/>
                </a:lnTo>
                <a:lnTo>
                  <a:pt x="4433136" y="247057"/>
                </a:lnTo>
                <a:close/>
                <a:moveTo>
                  <a:pt x="4344762" y="123405"/>
                </a:moveTo>
                <a:lnTo>
                  <a:pt x="4388819" y="123405"/>
                </a:lnTo>
                <a:lnTo>
                  <a:pt x="4388819" y="247057"/>
                </a:lnTo>
                <a:lnTo>
                  <a:pt x="4344762" y="247057"/>
                </a:lnTo>
                <a:close/>
                <a:moveTo>
                  <a:pt x="4609421" y="123405"/>
                </a:moveTo>
                <a:lnTo>
                  <a:pt x="4653498" y="123405"/>
                </a:lnTo>
                <a:lnTo>
                  <a:pt x="4653498" y="247057"/>
                </a:lnTo>
                <a:lnTo>
                  <a:pt x="4609421" y="247057"/>
                </a:lnTo>
                <a:close/>
                <a:moveTo>
                  <a:pt x="4256610" y="123405"/>
                </a:moveTo>
                <a:lnTo>
                  <a:pt x="4300686" y="123405"/>
                </a:lnTo>
                <a:lnTo>
                  <a:pt x="4300686" y="247057"/>
                </a:lnTo>
                <a:lnTo>
                  <a:pt x="4256610" y="247057"/>
                </a:lnTo>
                <a:close/>
                <a:moveTo>
                  <a:pt x="4697572" y="123405"/>
                </a:moveTo>
                <a:lnTo>
                  <a:pt x="4741630" y="123405"/>
                </a:lnTo>
                <a:lnTo>
                  <a:pt x="4741630" y="247057"/>
                </a:lnTo>
                <a:lnTo>
                  <a:pt x="4697572" y="247057"/>
                </a:lnTo>
                <a:close/>
                <a:moveTo>
                  <a:pt x="4521288" y="123405"/>
                </a:moveTo>
                <a:lnTo>
                  <a:pt x="4565363" y="123405"/>
                </a:lnTo>
                <a:lnTo>
                  <a:pt x="4565363" y="247057"/>
                </a:lnTo>
                <a:lnTo>
                  <a:pt x="4521288" y="247057"/>
                </a:lnTo>
                <a:close/>
                <a:moveTo>
                  <a:pt x="4168481" y="123405"/>
                </a:moveTo>
                <a:lnTo>
                  <a:pt x="4212551" y="123405"/>
                </a:lnTo>
                <a:lnTo>
                  <a:pt x="4212551" y="247057"/>
                </a:lnTo>
                <a:lnTo>
                  <a:pt x="4168481" y="247057"/>
                </a:lnTo>
                <a:close/>
                <a:moveTo>
                  <a:pt x="4080089" y="123405"/>
                </a:moveTo>
                <a:lnTo>
                  <a:pt x="4124165" y="123405"/>
                </a:lnTo>
                <a:lnTo>
                  <a:pt x="4124165" y="247057"/>
                </a:lnTo>
                <a:lnTo>
                  <a:pt x="4080089" y="247057"/>
                </a:lnTo>
                <a:close/>
                <a:moveTo>
                  <a:pt x="3727279" y="123405"/>
                </a:moveTo>
                <a:lnTo>
                  <a:pt x="3771353" y="123405"/>
                </a:lnTo>
                <a:lnTo>
                  <a:pt x="3771353" y="247057"/>
                </a:lnTo>
                <a:lnTo>
                  <a:pt x="3727279" y="247057"/>
                </a:lnTo>
                <a:close/>
                <a:moveTo>
                  <a:pt x="3991955" y="123405"/>
                </a:moveTo>
                <a:lnTo>
                  <a:pt x="4036012" y="123405"/>
                </a:lnTo>
                <a:lnTo>
                  <a:pt x="4036012" y="247057"/>
                </a:lnTo>
                <a:lnTo>
                  <a:pt x="3991955" y="247057"/>
                </a:lnTo>
                <a:close/>
                <a:moveTo>
                  <a:pt x="3639145" y="123405"/>
                </a:moveTo>
                <a:lnTo>
                  <a:pt x="3683202" y="123405"/>
                </a:lnTo>
                <a:lnTo>
                  <a:pt x="3683202" y="247057"/>
                </a:lnTo>
                <a:lnTo>
                  <a:pt x="3639145" y="247057"/>
                </a:lnTo>
                <a:close/>
                <a:moveTo>
                  <a:pt x="3550755" y="123405"/>
                </a:moveTo>
                <a:lnTo>
                  <a:pt x="3594830" y="123405"/>
                </a:lnTo>
                <a:lnTo>
                  <a:pt x="3594830" y="247057"/>
                </a:lnTo>
                <a:lnTo>
                  <a:pt x="3550755" y="247057"/>
                </a:lnTo>
                <a:close/>
                <a:moveTo>
                  <a:pt x="4785947" y="123405"/>
                </a:moveTo>
                <a:lnTo>
                  <a:pt x="4830022" y="123405"/>
                </a:lnTo>
                <a:lnTo>
                  <a:pt x="4830022" y="247057"/>
                </a:lnTo>
                <a:lnTo>
                  <a:pt x="4785947" y="247057"/>
                </a:lnTo>
                <a:close/>
                <a:moveTo>
                  <a:pt x="3815428" y="123405"/>
                </a:moveTo>
                <a:lnTo>
                  <a:pt x="3859486" y="123405"/>
                </a:lnTo>
                <a:lnTo>
                  <a:pt x="3859486" y="247057"/>
                </a:lnTo>
                <a:lnTo>
                  <a:pt x="3815428" y="247057"/>
                </a:lnTo>
                <a:close/>
                <a:moveTo>
                  <a:pt x="5844635" y="123405"/>
                </a:moveTo>
                <a:lnTo>
                  <a:pt x="5888692" y="123405"/>
                </a:lnTo>
                <a:lnTo>
                  <a:pt x="5888692" y="247057"/>
                </a:lnTo>
                <a:lnTo>
                  <a:pt x="5844635" y="247057"/>
                </a:lnTo>
                <a:close/>
                <a:moveTo>
                  <a:pt x="3903803" y="123405"/>
                </a:moveTo>
                <a:lnTo>
                  <a:pt x="3947878" y="123405"/>
                </a:lnTo>
                <a:lnTo>
                  <a:pt x="3947878" y="247057"/>
                </a:lnTo>
                <a:lnTo>
                  <a:pt x="3903803" y="247057"/>
                </a:lnTo>
                <a:close/>
                <a:moveTo>
                  <a:pt x="5756244" y="123405"/>
                </a:moveTo>
                <a:lnTo>
                  <a:pt x="5800319" y="123405"/>
                </a:lnTo>
                <a:lnTo>
                  <a:pt x="5800319" y="247057"/>
                </a:lnTo>
                <a:lnTo>
                  <a:pt x="5756244" y="247057"/>
                </a:lnTo>
                <a:close/>
                <a:moveTo>
                  <a:pt x="5579960" y="123405"/>
                </a:moveTo>
                <a:lnTo>
                  <a:pt x="5624035" y="123405"/>
                </a:lnTo>
                <a:lnTo>
                  <a:pt x="5624035" y="247057"/>
                </a:lnTo>
                <a:lnTo>
                  <a:pt x="5579960" y="247057"/>
                </a:lnTo>
                <a:close/>
                <a:moveTo>
                  <a:pt x="6020921" y="123405"/>
                </a:moveTo>
                <a:lnTo>
                  <a:pt x="6064978" y="123405"/>
                </a:lnTo>
                <a:lnTo>
                  <a:pt x="6064978" y="247057"/>
                </a:lnTo>
                <a:lnTo>
                  <a:pt x="6020921" y="247057"/>
                </a:lnTo>
                <a:close/>
                <a:moveTo>
                  <a:pt x="5668092" y="123405"/>
                </a:moveTo>
                <a:lnTo>
                  <a:pt x="5712167" y="123405"/>
                </a:lnTo>
                <a:lnTo>
                  <a:pt x="5712167" y="247057"/>
                </a:lnTo>
                <a:lnTo>
                  <a:pt x="5668092" y="247057"/>
                </a:lnTo>
                <a:close/>
                <a:moveTo>
                  <a:pt x="3463823" y="123405"/>
                </a:moveTo>
                <a:lnTo>
                  <a:pt x="3506679" y="123405"/>
                </a:lnTo>
                <a:lnTo>
                  <a:pt x="3506679" y="247057"/>
                </a:lnTo>
                <a:lnTo>
                  <a:pt x="3463823" y="247057"/>
                </a:lnTo>
                <a:lnTo>
                  <a:pt x="3462622" y="245837"/>
                </a:lnTo>
                <a:lnTo>
                  <a:pt x="3462622" y="124868"/>
                </a:lnTo>
                <a:close/>
                <a:moveTo>
                  <a:pt x="5932768" y="123404"/>
                </a:moveTo>
                <a:lnTo>
                  <a:pt x="5976844" y="123404"/>
                </a:lnTo>
                <a:lnTo>
                  <a:pt x="5976844" y="247056"/>
                </a:lnTo>
                <a:lnTo>
                  <a:pt x="5932768" y="247056"/>
                </a:lnTo>
                <a:close/>
                <a:moveTo>
                  <a:pt x="5226911" y="123404"/>
                </a:moveTo>
                <a:lnTo>
                  <a:pt x="5270986" y="123404"/>
                </a:lnTo>
                <a:lnTo>
                  <a:pt x="5270986" y="247056"/>
                </a:lnTo>
                <a:lnTo>
                  <a:pt x="5226911" y="247056"/>
                </a:lnTo>
                <a:close/>
                <a:moveTo>
                  <a:pt x="5138756" y="123404"/>
                </a:moveTo>
                <a:lnTo>
                  <a:pt x="5182833" y="123404"/>
                </a:lnTo>
                <a:lnTo>
                  <a:pt x="5182833" y="247056"/>
                </a:lnTo>
                <a:lnTo>
                  <a:pt x="5138756" y="247056"/>
                </a:lnTo>
                <a:close/>
                <a:moveTo>
                  <a:pt x="5050626" y="123404"/>
                </a:moveTo>
                <a:lnTo>
                  <a:pt x="5094700" y="123404"/>
                </a:lnTo>
                <a:lnTo>
                  <a:pt x="5094700" y="247056"/>
                </a:lnTo>
                <a:lnTo>
                  <a:pt x="5050626" y="247056"/>
                </a:lnTo>
                <a:close/>
                <a:moveTo>
                  <a:pt x="5491569" y="123404"/>
                </a:moveTo>
                <a:lnTo>
                  <a:pt x="5535644" y="123404"/>
                </a:lnTo>
                <a:lnTo>
                  <a:pt x="5535644" y="247056"/>
                </a:lnTo>
                <a:lnTo>
                  <a:pt x="5491569" y="247056"/>
                </a:lnTo>
                <a:close/>
                <a:moveTo>
                  <a:pt x="4962233" y="123404"/>
                </a:moveTo>
                <a:lnTo>
                  <a:pt x="5006310" y="123404"/>
                </a:lnTo>
                <a:lnTo>
                  <a:pt x="5006310" y="247056"/>
                </a:lnTo>
                <a:lnTo>
                  <a:pt x="4962233" y="247056"/>
                </a:lnTo>
                <a:close/>
                <a:moveTo>
                  <a:pt x="5403437" y="123404"/>
                </a:moveTo>
                <a:lnTo>
                  <a:pt x="5447511" y="123404"/>
                </a:lnTo>
                <a:lnTo>
                  <a:pt x="5447511" y="247056"/>
                </a:lnTo>
                <a:lnTo>
                  <a:pt x="5403437" y="247056"/>
                </a:lnTo>
                <a:close/>
                <a:moveTo>
                  <a:pt x="5315285" y="123404"/>
                </a:moveTo>
                <a:lnTo>
                  <a:pt x="5359359" y="123404"/>
                </a:lnTo>
                <a:lnTo>
                  <a:pt x="5359359" y="247056"/>
                </a:lnTo>
                <a:lnTo>
                  <a:pt x="5315285" y="247056"/>
                </a:lnTo>
                <a:close/>
                <a:moveTo>
                  <a:pt x="4874098" y="123404"/>
                </a:moveTo>
                <a:lnTo>
                  <a:pt x="4918172" y="123404"/>
                </a:lnTo>
                <a:lnTo>
                  <a:pt x="4918172" y="247056"/>
                </a:lnTo>
                <a:lnTo>
                  <a:pt x="4874098" y="247056"/>
                </a:lnTo>
                <a:close/>
                <a:moveTo>
                  <a:pt x="7785452" y="123403"/>
                </a:moveTo>
                <a:lnTo>
                  <a:pt x="7829528" y="123403"/>
                </a:lnTo>
                <a:lnTo>
                  <a:pt x="7829528" y="247055"/>
                </a:lnTo>
                <a:lnTo>
                  <a:pt x="7785452" y="247055"/>
                </a:lnTo>
                <a:close/>
                <a:moveTo>
                  <a:pt x="7697061" y="123403"/>
                </a:moveTo>
                <a:lnTo>
                  <a:pt x="7741136" y="123403"/>
                </a:lnTo>
                <a:lnTo>
                  <a:pt x="7741136" y="247055"/>
                </a:lnTo>
                <a:lnTo>
                  <a:pt x="7697061" y="247055"/>
                </a:lnTo>
                <a:close/>
                <a:moveTo>
                  <a:pt x="7873586" y="123403"/>
                </a:moveTo>
                <a:lnTo>
                  <a:pt x="7917662" y="123403"/>
                </a:lnTo>
                <a:lnTo>
                  <a:pt x="7917662" y="247055"/>
                </a:lnTo>
                <a:lnTo>
                  <a:pt x="7873586" y="247055"/>
                </a:lnTo>
                <a:close/>
                <a:moveTo>
                  <a:pt x="7520776" y="123403"/>
                </a:moveTo>
                <a:lnTo>
                  <a:pt x="7564851" y="123403"/>
                </a:lnTo>
                <a:lnTo>
                  <a:pt x="7564851" y="247055"/>
                </a:lnTo>
                <a:lnTo>
                  <a:pt x="7520776" y="247055"/>
                </a:lnTo>
                <a:close/>
                <a:moveTo>
                  <a:pt x="7608927" y="123403"/>
                </a:moveTo>
                <a:lnTo>
                  <a:pt x="7653003" y="123403"/>
                </a:lnTo>
                <a:lnTo>
                  <a:pt x="7653003" y="247055"/>
                </a:lnTo>
                <a:lnTo>
                  <a:pt x="7608927" y="247055"/>
                </a:lnTo>
                <a:close/>
                <a:moveTo>
                  <a:pt x="7432402" y="123403"/>
                </a:moveTo>
                <a:lnTo>
                  <a:pt x="7476459" y="123403"/>
                </a:lnTo>
                <a:lnTo>
                  <a:pt x="7476459" y="247055"/>
                </a:lnTo>
                <a:lnTo>
                  <a:pt x="7432402" y="247055"/>
                </a:lnTo>
                <a:close/>
                <a:moveTo>
                  <a:pt x="7961738" y="123403"/>
                </a:moveTo>
                <a:lnTo>
                  <a:pt x="8005813" y="123403"/>
                </a:lnTo>
                <a:lnTo>
                  <a:pt x="8005813" y="247055"/>
                </a:lnTo>
                <a:lnTo>
                  <a:pt x="7961738" y="247055"/>
                </a:lnTo>
                <a:close/>
                <a:moveTo>
                  <a:pt x="8050130" y="123403"/>
                </a:moveTo>
                <a:lnTo>
                  <a:pt x="8094187" y="123403"/>
                </a:lnTo>
                <a:lnTo>
                  <a:pt x="8094187" y="247055"/>
                </a:lnTo>
                <a:lnTo>
                  <a:pt x="8050130" y="247055"/>
                </a:lnTo>
                <a:close/>
                <a:moveTo>
                  <a:pt x="8402940" y="123402"/>
                </a:moveTo>
                <a:lnTo>
                  <a:pt x="8446997" y="123402"/>
                </a:lnTo>
                <a:lnTo>
                  <a:pt x="8446997" y="247055"/>
                </a:lnTo>
                <a:lnTo>
                  <a:pt x="8402940" y="247055"/>
                </a:lnTo>
                <a:close/>
                <a:moveTo>
                  <a:pt x="8579466" y="123402"/>
                </a:moveTo>
                <a:lnTo>
                  <a:pt x="8623523" y="123402"/>
                </a:lnTo>
                <a:lnTo>
                  <a:pt x="8623523" y="247054"/>
                </a:lnTo>
                <a:lnTo>
                  <a:pt x="8579466" y="247054"/>
                </a:lnTo>
                <a:close/>
                <a:moveTo>
                  <a:pt x="8491074" y="123402"/>
                </a:moveTo>
                <a:lnTo>
                  <a:pt x="8535150" y="123402"/>
                </a:lnTo>
                <a:lnTo>
                  <a:pt x="8535150" y="247054"/>
                </a:lnTo>
                <a:lnTo>
                  <a:pt x="8491074" y="247054"/>
                </a:lnTo>
                <a:close/>
                <a:moveTo>
                  <a:pt x="8138263" y="123402"/>
                </a:moveTo>
                <a:lnTo>
                  <a:pt x="8182338" y="123402"/>
                </a:lnTo>
                <a:lnTo>
                  <a:pt x="8182338" y="247054"/>
                </a:lnTo>
                <a:lnTo>
                  <a:pt x="8138263" y="247054"/>
                </a:lnTo>
                <a:close/>
                <a:moveTo>
                  <a:pt x="8314789" y="123402"/>
                </a:moveTo>
                <a:lnTo>
                  <a:pt x="8358864" y="123402"/>
                </a:lnTo>
                <a:lnTo>
                  <a:pt x="8358864" y="247054"/>
                </a:lnTo>
                <a:lnTo>
                  <a:pt x="8314789" y="247054"/>
                </a:lnTo>
                <a:close/>
                <a:moveTo>
                  <a:pt x="7344250" y="123402"/>
                </a:moveTo>
                <a:lnTo>
                  <a:pt x="7388326" y="123402"/>
                </a:lnTo>
                <a:lnTo>
                  <a:pt x="7388326" y="247054"/>
                </a:lnTo>
                <a:lnTo>
                  <a:pt x="7344250" y="247054"/>
                </a:lnTo>
                <a:close/>
                <a:moveTo>
                  <a:pt x="8226397" y="123402"/>
                </a:moveTo>
                <a:lnTo>
                  <a:pt x="8270472" y="123402"/>
                </a:lnTo>
                <a:lnTo>
                  <a:pt x="8270472" y="247054"/>
                </a:lnTo>
                <a:lnTo>
                  <a:pt x="8226397" y="247054"/>
                </a:lnTo>
                <a:close/>
                <a:moveTo>
                  <a:pt x="6285578" y="123402"/>
                </a:moveTo>
                <a:lnTo>
                  <a:pt x="6329654" y="123402"/>
                </a:lnTo>
                <a:lnTo>
                  <a:pt x="6329654" y="247054"/>
                </a:lnTo>
                <a:lnTo>
                  <a:pt x="6285578" y="247054"/>
                </a:lnTo>
                <a:close/>
                <a:moveTo>
                  <a:pt x="6373970" y="123402"/>
                </a:moveTo>
                <a:lnTo>
                  <a:pt x="6418027" y="123402"/>
                </a:lnTo>
                <a:lnTo>
                  <a:pt x="6418027" y="247054"/>
                </a:lnTo>
                <a:lnTo>
                  <a:pt x="6373970" y="247054"/>
                </a:lnTo>
                <a:close/>
                <a:moveTo>
                  <a:pt x="6550255" y="123402"/>
                </a:moveTo>
                <a:lnTo>
                  <a:pt x="6594312" y="123402"/>
                </a:lnTo>
                <a:lnTo>
                  <a:pt x="6594312" y="247054"/>
                </a:lnTo>
                <a:lnTo>
                  <a:pt x="6550255" y="247054"/>
                </a:lnTo>
                <a:close/>
                <a:moveTo>
                  <a:pt x="6462103" y="123402"/>
                </a:moveTo>
                <a:lnTo>
                  <a:pt x="6506179" y="123402"/>
                </a:lnTo>
                <a:lnTo>
                  <a:pt x="6506179" y="247054"/>
                </a:lnTo>
                <a:lnTo>
                  <a:pt x="6462103" y="247054"/>
                </a:lnTo>
                <a:close/>
                <a:moveTo>
                  <a:pt x="8667599" y="123401"/>
                </a:moveTo>
                <a:lnTo>
                  <a:pt x="8710456" y="123401"/>
                </a:lnTo>
                <a:lnTo>
                  <a:pt x="8711675" y="124864"/>
                </a:lnTo>
                <a:lnTo>
                  <a:pt x="8711675" y="245833"/>
                </a:lnTo>
                <a:lnTo>
                  <a:pt x="8710456" y="247053"/>
                </a:lnTo>
                <a:lnTo>
                  <a:pt x="8667599" y="247053"/>
                </a:lnTo>
                <a:close/>
                <a:moveTo>
                  <a:pt x="6109293" y="123401"/>
                </a:moveTo>
                <a:lnTo>
                  <a:pt x="6153369" y="123401"/>
                </a:lnTo>
                <a:lnTo>
                  <a:pt x="6153369" y="247053"/>
                </a:lnTo>
                <a:lnTo>
                  <a:pt x="6109293" y="247053"/>
                </a:lnTo>
                <a:close/>
                <a:moveTo>
                  <a:pt x="6197445" y="123401"/>
                </a:moveTo>
                <a:lnTo>
                  <a:pt x="6241502" y="123401"/>
                </a:lnTo>
                <a:lnTo>
                  <a:pt x="6241502" y="247053"/>
                </a:lnTo>
                <a:lnTo>
                  <a:pt x="6197445" y="247053"/>
                </a:lnTo>
                <a:close/>
                <a:moveTo>
                  <a:pt x="6903066" y="123401"/>
                </a:moveTo>
                <a:lnTo>
                  <a:pt x="6947123" y="123401"/>
                </a:lnTo>
                <a:lnTo>
                  <a:pt x="6947123" y="247053"/>
                </a:lnTo>
                <a:lnTo>
                  <a:pt x="6903066" y="247053"/>
                </a:lnTo>
                <a:close/>
                <a:moveTo>
                  <a:pt x="7079591" y="123401"/>
                </a:moveTo>
                <a:lnTo>
                  <a:pt x="7123648" y="123401"/>
                </a:lnTo>
                <a:lnTo>
                  <a:pt x="7123648" y="247053"/>
                </a:lnTo>
                <a:lnTo>
                  <a:pt x="7079591" y="247053"/>
                </a:lnTo>
                <a:close/>
                <a:moveTo>
                  <a:pt x="6991439" y="123401"/>
                </a:moveTo>
                <a:lnTo>
                  <a:pt x="7035515" y="123401"/>
                </a:lnTo>
                <a:lnTo>
                  <a:pt x="7035515" y="247053"/>
                </a:lnTo>
                <a:lnTo>
                  <a:pt x="6991439" y="247053"/>
                </a:lnTo>
                <a:close/>
                <a:moveTo>
                  <a:pt x="7167725" y="123401"/>
                </a:moveTo>
                <a:lnTo>
                  <a:pt x="7211801" y="123401"/>
                </a:lnTo>
                <a:lnTo>
                  <a:pt x="7211801" y="247053"/>
                </a:lnTo>
                <a:lnTo>
                  <a:pt x="7167725" y="247053"/>
                </a:lnTo>
                <a:close/>
                <a:moveTo>
                  <a:pt x="6638389" y="123401"/>
                </a:moveTo>
                <a:lnTo>
                  <a:pt x="6682464" y="123401"/>
                </a:lnTo>
                <a:lnTo>
                  <a:pt x="6682464" y="247053"/>
                </a:lnTo>
                <a:lnTo>
                  <a:pt x="6638389" y="247053"/>
                </a:lnTo>
                <a:close/>
                <a:moveTo>
                  <a:pt x="6726781" y="123401"/>
                </a:moveTo>
                <a:lnTo>
                  <a:pt x="6770838" y="123401"/>
                </a:lnTo>
                <a:lnTo>
                  <a:pt x="6770838" y="247053"/>
                </a:lnTo>
                <a:lnTo>
                  <a:pt x="6726781" y="247053"/>
                </a:lnTo>
                <a:close/>
                <a:moveTo>
                  <a:pt x="7256117" y="123401"/>
                </a:moveTo>
                <a:lnTo>
                  <a:pt x="7300192" y="123401"/>
                </a:lnTo>
                <a:lnTo>
                  <a:pt x="7300192" y="247053"/>
                </a:lnTo>
                <a:lnTo>
                  <a:pt x="7256117" y="247053"/>
                </a:lnTo>
                <a:close/>
                <a:moveTo>
                  <a:pt x="6814914" y="123400"/>
                </a:moveTo>
                <a:lnTo>
                  <a:pt x="6858990" y="123400"/>
                </a:lnTo>
                <a:lnTo>
                  <a:pt x="6858990" y="247053"/>
                </a:lnTo>
                <a:lnTo>
                  <a:pt x="6814914" y="247053"/>
                </a:lnTo>
                <a:close/>
                <a:moveTo>
                  <a:pt x="3443872" y="79995"/>
                </a:moveTo>
                <a:lnTo>
                  <a:pt x="3337949" y="186087"/>
                </a:lnTo>
                <a:lnTo>
                  <a:pt x="3346963" y="195111"/>
                </a:lnTo>
                <a:lnTo>
                  <a:pt x="3444353" y="292665"/>
                </a:lnTo>
                <a:lnTo>
                  <a:pt x="8727987" y="292665"/>
                </a:lnTo>
                <a:lnTo>
                  <a:pt x="8825375" y="195111"/>
                </a:lnTo>
                <a:lnTo>
                  <a:pt x="8833411" y="186087"/>
                </a:lnTo>
                <a:lnTo>
                  <a:pt x="8727507" y="79995"/>
                </a:lnTo>
                <a:close/>
                <a:moveTo>
                  <a:pt x="544434" y="0"/>
                </a:moveTo>
                <a:lnTo>
                  <a:pt x="1170678" y="0"/>
                </a:lnTo>
                <a:lnTo>
                  <a:pt x="1347206" y="176819"/>
                </a:lnTo>
                <a:lnTo>
                  <a:pt x="1409782" y="176819"/>
                </a:lnTo>
                <a:lnTo>
                  <a:pt x="1233255" y="0"/>
                </a:lnTo>
                <a:lnTo>
                  <a:pt x="1373745" y="0"/>
                </a:lnTo>
                <a:lnTo>
                  <a:pt x="1550029" y="176819"/>
                </a:lnTo>
                <a:lnTo>
                  <a:pt x="1613093" y="176819"/>
                </a:lnTo>
                <a:lnTo>
                  <a:pt x="1436566" y="0"/>
                </a:lnTo>
                <a:lnTo>
                  <a:pt x="1576570" y="0"/>
                </a:lnTo>
                <a:lnTo>
                  <a:pt x="1753098" y="176819"/>
                </a:lnTo>
                <a:lnTo>
                  <a:pt x="1815672" y="176819"/>
                </a:lnTo>
                <a:lnTo>
                  <a:pt x="1639145" y="0"/>
                </a:lnTo>
                <a:lnTo>
                  <a:pt x="1776227" y="0"/>
                </a:lnTo>
                <a:lnTo>
                  <a:pt x="1952751" y="176819"/>
                </a:lnTo>
                <a:lnTo>
                  <a:pt x="3048443" y="176819"/>
                </a:lnTo>
                <a:lnTo>
                  <a:pt x="3186990" y="38046"/>
                </a:lnTo>
                <a:lnTo>
                  <a:pt x="8987307" y="38046"/>
                </a:lnTo>
                <a:lnTo>
                  <a:pt x="9125834" y="176819"/>
                </a:lnTo>
                <a:lnTo>
                  <a:pt x="10221526" y="176819"/>
                </a:lnTo>
                <a:lnTo>
                  <a:pt x="10398051" y="0"/>
                </a:lnTo>
                <a:lnTo>
                  <a:pt x="10535137" y="0"/>
                </a:lnTo>
                <a:lnTo>
                  <a:pt x="10358612" y="176819"/>
                </a:lnTo>
                <a:lnTo>
                  <a:pt x="10421179" y="176819"/>
                </a:lnTo>
                <a:lnTo>
                  <a:pt x="10597224" y="0"/>
                </a:lnTo>
                <a:lnTo>
                  <a:pt x="10737727" y="0"/>
                </a:lnTo>
                <a:lnTo>
                  <a:pt x="10561442" y="176819"/>
                </a:lnTo>
                <a:lnTo>
                  <a:pt x="10624009" y="176819"/>
                </a:lnTo>
                <a:lnTo>
                  <a:pt x="10800535" y="0"/>
                </a:lnTo>
                <a:lnTo>
                  <a:pt x="10941038" y="0"/>
                </a:lnTo>
                <a:lnTo>
                  <a:pt x="10764495" y="176819"/>
                </a:lnTo>
                <a:lnTo>
                  <a:pt x="10827080" y="176819"/>
                </a:lnTo>
                <a:lnTo>
                  <a:pt x="11003606" y="0"/>
                </a:lnTo>
                <a:lnTo>
                  <a:pt x="11630330" y="0"/>
                </a:lnTo>
                <a:lnTo>
                  <a:pt x="11752083" y="121944"/>
                </a:lnTo>
                <a:lnTo>
                  <a:pt x="11752083" y="337053"/>
                </a:lnTo>
                <a:lnTo>
                  <a:pt x="12037450" y="622887"/>
                </a:lnTo>
                <a:lnTo>
                  <a:pt x="12037450" y="1237730"/>
                </a:lnTo>
                <a:lnTo>
                  <a:pt x="12174278" y="1374794"/>
                </a:lnTo>
                <a:lnTo>
                  <a:pt x="12174278" y="1753065"/>
                </a:lnTo>
                <a:lnTo>
                  <a:pt x="12095159" y="1832571"/>
                </a:lnTo>
                <a:lnTo>
                  <a:pt x="12095159" y="2200846"/>
                </a:lnTo>
                <a:lnTo>
                  <a:pt x="11997752" y="2298395"/>
                </a:lnTo>
                <a:lnTo>
                  <a:pt x="11980462" y="2315713"/>
                </a:lnTo>
                <a:lnTo>
                  <a:pt x="11980462" y="2085978"/>
                </a:lnTo>
                <a:lnTo>
                  <a:pt x="11909859" y="2015240"/>
                </a:lnTo>
                <a:lnTo>
                  <a:pt x="11909859" y="656056"/>
                </a:lnTo>
                <a:lnTo>
                  <a:pt x="11520287" y="265837"/>
                </a:lnTo>
                <a:lnTo>
                  <a:pt x="10162357" y="265837"/>
                </a:lnTo>
                <a:lnTo>
                  <a:pt x="10091755" y="195111"/>
                </a:lnTo>
                <a:lnTo>
                  <a:pt x="9125354" y="195111"/>
                </a:lnTo>
                <a:lnTo>
                  <a:pt x="8987307" y="333395"/>
                </a:lnTo>
                <a:lnTo>
                  <a:pt x="3186990" y="333395"/>
                </a:lnTo>
                <a:lnTo>
                  <a:pt x="3048924" y="195111"/>
                </a:lnTo>
                <a:lnTo>
                  <a:pt x="2082540" y="195111"/>
                </a:lnTo>
                <a:lnTo>
                  <a:pt x="2011919" y="264862"/>
                </a:lnTo>
                <a:lnTo>
                  <a:pt x="654976" y="264862"/>
                </a:lnTo>
                <a:lnTo>
                  <a:pt x="265399" y="655081"/>
                </a:lnTo>
                <a:lnTo>
                  <a:pt x="265399" y="2015240"/>
                </a:lnTo>
                <a:lnTo>
                  <a:pt x="194789" y="2085978"/>
                </a:lnTo>
                <a:lnTo>
                  <a:pt x="194789" y="2315713"/>
                </a:lnTo>
                <a:lnTo>
                  <a:pt x="194058" y="2315713"/>
                </a:lnTo>
                <a:lnTo>
                  <a:pt x="176771" y="2298395"/>
                </a:lnTo>
                <a:lnTo>
                  <a:pt x="79376" y="2200846"/>
                </a:lnTo>
                <a:lnTo>
                  <a:pt x="79376" y="1832571"/>
                </a:lnTo>
                <a:lnTo>
                  <a:pt x="0" y="1753065"/>
                </a:lnTo>
                <a:lnTo>
                  <a:pt x="0" y="1374794"/>
                </a:lnTo>
                <a:lnTo>
                  <a:pt x="136839" y="1237730"/>
                </a:lnTo>
                <a:lnTo>
                  <a:pt x="136839" y="622887"/>
                </a:lnTo>
                <a:lnTo>
                  <a:pt x="422691" y="336564"/>
                </a:lnTo>
                <a:lnTo>
                  <a:pt x="422691" y="121944"/>
                </a:lnTo>
                <a:close/>
              </a:path>
            </a:pathLst>
          </a:custGeom>
          <a:solidFill>
            <a:schemeClr val="bg2"/>
          </a:solidFill>
          <a:ln w="1849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" name="Rectangle: Diagonal Corners Snipped 1">
            <a:extLst>
              <a:ext uri="{FF2B5EF4-FFF2-40B4-BE49-F238E27FC236}">
                <a16:creationId xmlns:a16="http://schemas.microsoft.com/office/drawing/2014/main" id="{21CAB482-B4C8-316C-DB6B-46CDCE0FC48D}"/>
              </a:ext>
            </a:extLst>
          </p:cNvPr>
          <p:cNvSpPr/>
          <p:nvPr/>
        </p:nvSpPr>
        <p:spPr>
          <a:xfrm>
            <a:off x="2045832" y="1491916"/>
            <a:ext cx="8112790" cy="3599848"/>
          </a:xfrm>
          <a:prstGeom prst="snip2DiagRect">
            <a:avLst/>
          </a:prstGeom>
          <a:solidFill>
            <a:schemeClr val="accent2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12F22E0-5F72-D1E4-AEA8-9BFDEE13A1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4434" y="1694046"/>
            <a:ext cx="7915586" cy="2627696"/>
          </a:xfrm>
        </p:spPr>
        <p:txBody>
          <a:bodyPr/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URBAN TRANSFORMATION</a:t>
            </a:r>
            <a:endParaRPr lang="en-CA" sz="115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F64243AB-621D-D62A-0B47-A87B35E57039}"/>
              </a:ext>
            </a:extLst>
          </p:cNvPr>
          <p:cNvSpPr/>
          <p:nvPr/>
        </p:nvSpPr>
        <p:spPr>
          <a:xfrm>
            <a:off x="2045832" y="1462492"/>
            <a:ext cx="8112790" cy="3599848"/>
          </a:xfrm>
          <a:custGeom>
            <a:avLst/>
            <a:gdLst>
              <a:gd name="connsiteX0" fmla="*/ 0 w 8112790"/>
              <a:gd name="connsiteY0" fmla="*/ 0 h 3599848"/>
              <a:gd name="connsiteX1" fmla="*/ 7512803 w 8112790"/>
              <a:gd name="connsiteY1" fmla="*/ 0 h 3599848"/>
              <a:gd name="connsiteX2" fmla="*/ 8112790 w 8112790"/>
              <a:gd name="connsiteY2" fmla="*/ 599987 h 3599848"/>
              <a:gd name="connsiteX3" fmla="*/ 8112790 w 8112790"/>
              <a:gd name="connsiteY3" fmla="*/ 3599848 h 3599848"/>
              <a:gd name="connsiteX4" fmla="*/ 8112790 w 8112790"/>
              <a:gd name="connsiteY4" fmla="*/ 3599848 h 3599848"/>
              <a:gd name="connsiteX5" fmla="*/ 599987 w 8112790"/>
              <a:gd name="connsiteY5" fmla="*/ 3599848 h 3599848"/>
              <a:gd name="connsiteX6" fmla="*/ 0 w 8112790"/>
              <a:gd name="connsiteY6" fmla="*/ 2999861 h 3599848"/>
              <a:gd name="connsiteX7" fmla="*/ 0 w 8112790"/>
              <a:gd name="connsiteY7" fmla="*/ 0 h 3599848"/>
              <a:gd name="connsiteX0" fmla="*/ 0 w 8112790"/>
              <a:gd name="connsiteY0" fmla="*/ 0 h 3599848"/>
              <a:gd name="connsiteX1" fmla="*/ 7512803 w 8112790"/>
              <a:gd name="connsiteY1" fmla="*/ 0 h 3599848"/>
              <a:gd name="connsiteX2" fmla="*/ 8112790 w 8112790"/>
              <a:gd name="connsiteY2" fmla="*/ 599987 h 3599848"/>
              <a:gd name="connsiteX3" fmla="*/ 8112790 w 8112790"/>
              <a:gd name="connsiteY3" fmla="*/ 3599848 h 3599848"/>
              <a:gd name="connsiteX4" fmla="*/ 8112790 w 8112790"/>
              <a:gd name="connsiteY4" fmla="*/ 3599848 h 3599848"/>
              <a:gd name="connsiteX5" fmla="*/ 599987 w 8112790"/>
              <a:gd name="connsiteY5" fmla="*/ 3599848 h 3599848"/>
              <a:gd name="connsiteX6" fmla="*/ 0 w 8112790"/>
              <a:gd name="connsiteY6" fmla="*/ 2999861 h 3599848"/>
              <a:gd name="connsiteX7" fmla="*/ 91440 w 8112790"/>
              <a:gd name="connsiteY7" fmla="*/ 91440 h 3599848"/>
              <a:gd name="connsiteX0" fmla="*/ 0 w 8112790"/>
              <a:gd name="connsiteY0" fmla="*/ 0 h 3599848"/>
              <a:gd name="connsiteX1" fmla="*/ 7512803 w 8112790"/>
              <a:gd name="connsiteY1" fmla="*/ 0 h 3599848"/>
              <a:gd name="connsiteX2" fmla="*/ 8112790 w 8112790"/>
              <a:gd name="connsiteY2" fmla="*/ 599987 h 3599848"/>
              <a:gd name="connsiteX3" fmla="*/ 8112790 w 8112790"/>
              <a:gd name="connsiteY3" fmla="*/ 3599848 h 3599848"/>
              <a:gd name="connsiteX4" fmla="*/ 8112790 w 8112790"/>
              <a:gd name="connsiteY4" fmla="*/ 3599848 h 3599848"/>
              <a:gd name="connsiteX5" fmla="*/ 599987 w 8112790"/>
              <a:gd name="connsiteY5" fmla="*/ 3599848 h 3599848"/>
              <a:gd name="connsiteX6" fmla="*/ 0 w 8112790"/>
              <a:gd name="connsiteY6" fmla="*/ 2999861 h 3599848"/>
              <a:gd name="connsiteX0" fmla="*/ 7512803 w 8112790"/>
              <a:gd name="connsiteY0" fmla="*/ 0 h 3599848"/>
              <a:gd name="connsiteX1" fmla="*/ 8112790 w 8112790"/>
              <a:gd name="connsiteY1" fmla="*/ 599987 h 3599848"/>
              <a:gd name="connsiteX2" fmla="*/ 8112790 w 8112790"/>
              <a:gd name="connsiteY2" fmla="*/ 3599848 h 3599848"/>
              <a:gd name="connsiteX3" fmla="*/ 8112790 w 8112790"/>
              <a:gd name="connsiteY3" fmla="*/ 3599848 h 3599848"/>
              <a:gd name="connsiteX4" fmla="*/ 599987 w 8112790"/>
              <a:gd name="connsiteY4" fmla="*/ 3599848 h 3599848"/>
              <a:gd name="connsiteX5" fmla="*/ 0 w 8112790"/>
              <a:gd name="connsiteY5" fmla="*/ 2999861 h 359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12790" h="3599848">
                <a:moveTo>
                  <a:pt x="7512803" y="0"/>
                </a:moveTo>
                <a:lnTo>
                  <a:pt x="8112790" y="599987"/>
                </a:lnTo>
                <a:lnTo>
                  <a:pt x="8112790" y="3599848"/>
                </a:lnTo>
                <a:lnTo>
                  <a:pt x="8112790" y="3599848"/>
                </a:lnTo>
                <a:lnTo>
                  <a:pt x="599987" y="3599848"/>
                </a:lnTo>
                <a:lnTo>
                  <a:pt x="0" y="2999861"/>
                </a:lnTo>
              </a:path>
            </a:pathLst>
          </a:custGeom>
          <a:noFill/>
          <a:ln w="47625"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29E69CF2-A4E6-B91E-037A-28FDDBF3C203}"/>
              </a:ext>
            </a:extLst>
          </p:cNvPr>
          <p:cNvSpPr/>
          <p:nvPr/>
        </p:nvSpPr>
        <p:spPr>
          <a:xfrm>
            <a:off x="4324941" y="4206513"/>
            <a:ext cx="3538526" cy="53846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63806F8-B348-38BA-9B99-2A33A9F85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2019" y="4245165"/>
            <a:ext cx="6540416" cy="474978"/>
          </a:xfrm>
        </p:spPr>
        <p:txBody>
          <a:bodyPr/>
          <a:lstStyle/>
          <a:p>
            <a:r>
              <a:rPr lang="en-CA" dirty="0"/>
              <a:t>Presenter name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47D1E3-CF60-C677-B9B1-500965FEB0ED}"/>
              </a:ext>
            </a:extLst>
          </p:cNvPr>
          <p:cNvSpPr txBox="1"/>
          <p:nvPr/>
        </p:nvSpPr>
        <p:spPr>
          <a:xfrm>
            <a:off x="3047198" y="1615598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spc="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FUTURE OF SMART CITIES</a:t>
            </a:r>
            <a:endParaRPr lang="en-CA" b="1" spc="600" dirty="0"/>
          </a:p>
        </p:txBody>
      </p:sp>
    </p:spTree>
    <p:extLst>
      <p:ext uri="{BB962C8B-B14F-4D97-AF65-F5344CB8AC3E}">
        <p14:creationId xmlns:p14="http://schemas.microsoft.com/office/powerpoint/2010/main" val="2355736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8F3CFF-5604-7313-28DB-F6616DB8580C}"/>
              </a:ext>
            </a:extLst>
          </p:cNvPr>
          <p:cNvGrpSpPr/>
          <p:nvPr/>
        </p:nvGrpSpPr>
        <p:grpSpPr>
          <a:xfrm>
            <a:off x="683294" y="1149097"/>
            <a:ext cx="7158844" cy="4946968"/>
            <a:chOff x="225725" y="1234071"/>
            <a:chExt cx="7392484" cy="510842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225725" y="1234071"/>
              <a:ext cx="2300452" cy="5108420"/>
              <a:chOff x="363965" y="1222989"/>
              <a:chExt cx="2300452" cy="51084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01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05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02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03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41599"/>
                <a:chOff x="5501692" y="3153123"/>
                <a:chExt cx="2300452" cy="641599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04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05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05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71741" y="1234071"/>
              <a:ext cx="2300452" cy="5108420"/>
              <a:chOff x="363965" y="1222989"/>
              <a:chExt cx="2300452" cy="510842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06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1948041" cy="598880"/>
                <a:chOff x="5501692" y="3153123"/>
                <a:chExt cx="1948041" cy="59888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07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08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41599"/>
                <a:chOff x="5501692" y="3153123"/>
                <a:chExt cx="2300452" cy="641599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09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10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317757" y="1234071"/>
              <a:ext cx="2300452" cy="5108420"/>
              <a:chOff x="363965" y="1222989"/>
              <a:chExt cx="2300452" cy="510842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94583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6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41599"/>
                <a:chOff x="5501692" y="3153123"/>
                <a:chExt cx="2300452" cy="641599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2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4767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05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pic>
        <p:nvPicPr>
          <p:cNvPr id="6" name="Picture 5" descr="A two tall buildings with windows&#10;&#10;AI-generated content may be incorrect.">
            <a:extLst>
              <a:ext uri="{FF2B5EF4-FFF2-40B4-BE49-F238E27FC236}">
                <a16:creationId xmlns:a16="http://schemas.microsoft.com/office/drawing/2014/main" id="{B871ACCD-A63E-392A-87E8-6DFFC30A9A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2138" y="984166"/>
            <a:ext cx="4221478" cy="5276830"/>
          </a:xfrm>
          <a:prstGeom prst="rect">
            <a:avLst/>
          </a:prstGeom>
          <a:effectLst>
            <a:outerShdw blurRad="127000" dist="25400" dir="5400000" algn="t" rotWithShape="0">
              <a:prstClr val="black">
                <a:alpha val="9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4CE452F-D8BC-8F00-A964-5D39B53A62A2}"/>
              </a:ext>
            </a:extLst>
          </p:cNvPr>
          <p:cNvCxnSpPr>
            <a:cxnSpLocks/>
          </p:cNvCxnSpPr>
          <p:nvPr/>
        </p:nvCxnSpPr>
        <p:spPr>
          <a:xfrm flipV="1">
            <a:off x="5642250" y="4137102"/>
            <a:ext cx="0" cy="184356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Diagonal Corners Snipped 6">
            <a:extLst>
              <a:ext uri="{FF2B5EF4-FFF2-40B4-BE49-F238E27FC236}">
                <a16:creationId xmlns:a16="http://schemas.microsoft.com/office/drawing/2014/main" id="{2D0A4168-B553-FCD3-0C3B-3B34D7298587}"/>
              </a:ext>
            </a:extLst>
          </p:cNvPr>
          <p:cNvSpPr/>
          <p:nvPr/>
        </p:nvSpPr>
        <p:spPr>
          <a:xfrm>
            <a:off x="4596526" y="1612491"/>
            <a:ext cx="6169795" cy="2504947"/>
          </a:xfrm>
          <a:custGeom>
            <a:avLst/>
            <a:gdLst>
              <a:gd name="connsiteX0" fmla="*/ 0 w 8112790"/>
              <a:gd name="connsiteY0" fmla="*/ 0 h 3599848"/>
              <a:gd name="connsiteX1" fmla="*/ 7512803 w 8112790"/>
              <a:gd name="connsiteY1" fmla="*/ 0 h 3599848"/>
              <a:gd name="connsiteX2" fmla="*/ 8112790 w 8112790"/>
              <a:gd name="connsiteY2" fmla="*/ 599987 h 3599848"/>
              <a:gd name="connsiteX3" fmla="*/ 8112790 w 8112790"/>
              <a:gd name="connsiteY3" fmla="*/ 3599848 h 3599848"/>
              <a:gd name="connsiteX4" fmla="*/ 8112790 w 8112790"/>
              <a:gd name="connsiteY4" fmla="*/ 3599848 h 3599848"/>
              <a:gd name="connsiteX5" fmla="*/ 599987 w 8112790"/>
              <a:gd name="connsiteY5" fmla="*/ 3599848 h 3599848"/>
              <a:gd name="connsiteX6" fmla="*/ 0 w 8112790"/>
              <a:gd name="connsiteY6" fmla="*/ 2999861 h 3599848"/>
              <a:gd name="connsiteX7" fmla="*/ 0 w 8112790"/>
              <a:gd name="connsiteY7" fmla="*/ 0 h 3599848"/>
              <a:gd name="connsiteX0" fmla="*/ 0 w 8112790"/>
              <a:gd name="connsiteY0" fmla="*/ 0 h 3599848"/>
              <a:gd name="connsiteX1" fmla="*/ 7512803 w 8112790"/>
              <a:gd name="connsiteY1" fmla="*/ 0 h 3599848"/>
              <a:gd name="connsiteX2" fmla="*/ 8112790 w 8112790"/>
              <a:gd name="connsiteY2" fmla="*/ 599987 h 3599848"/>
              <a:gd name="connsiteX3" fmla="*/ 8112790 w 8112790"/>
              <a:gd name="connsiteY3" fmla="*/ 3599848 h 3599848"/>
              <a:gd name="connsiteX4" fmla="*/ 8112790 w 8112790"/>
              <a:gd name="connsiteY4" fmla="*/ 3599848 h 3599848"/>
              <a:gd name="connsiteX5" fmla="*/ 599987 w 8112790"/>
              <a:gd name="connsiteY5" fmla="*/ 3599848 h 3599848"/>
              <a:gd name="connsiteX6" fmla="*/ 0 w 8112790"/>
              <a:gd name="connsiteY6" fmla="*/ 2999861 h 3599848"/>
              <a:gd name="connsiteX7" fmla="*/ 91440 w 8112790"/>
              <a:gd name="connsiteY7" fmla="*/ 91440 h 3599848"/>
              <a:gd name="connsiteX0" fmla="*/ 0 w 8112790"/>
              <a:gd name="connsiteY0" fmla="*/ 0 h 3599848"/>
              <a:gd name="connsiteX1" fmla="*/ 7512803 w 8112790"/>
              <a:gd name="connsiteY1" fmla="*/ 0 h 3599848"/>
              <a:gd name="connsiteX2" fmla="*/ 8112790 w 8112790"/>
              <a:gd name="connsiteY2" fmla="*/ 599987 h 3599848"/>
              <a:gd name="connsiteX3" fmla="*/ 8112790 w 8112790"/>
              <a:gd name="connsiteY3" fmla="*/ 3599848 h 3599848"/>
              <a:gd name="connsiteX4" fmla="*/ 8112790 w 8112790"/>
              <a:gd name="connsiteY4" fmla="*/ 3599848 h 3599848"/>
              <a:gd name="connsiteX5" fmla="*/ 599987 w 8112790"/>
              <a:gd name="connsiteY5" fmla="*/ 3599848 h 3599848"/>
              <a:gd name="connsiteX6" fmla="*/ 0 w 8112790"/>
              <a:gd name="connsiteY6" fmla="*/ 2999861 h 3599848"/>
              <a:gd name="connsiteX0" fmla="*/ 7512803 w 8112790"/>
              <a:gd name="connsiteY0" fmla="*/ 0 h 3599848"/>
              <a:gd name="connsiteX1" fmla="*/ 8112790 w 8112790"/>
              <a:gd name="connsiteY1" fmla="*/ 599987 h 3599848"/>
              <a:gd name="connsiteX2" fmla="*/ 8112790 w 8112790"/>
              <a:gd name="connsiteY2" fmla="*/ 3599848 h 3599848"/>
              <a:gd name="connsiteX3" fmla="*/ 8112790 w 8112790"/>
              <a:gd name="connsiteY3" fmla="*/ 3599848 h 3599848"/>
              <a:gd name="connsiteX4" fmla="*/ 599987 w 8112790"/>
              <a:gd name="connsiteY4" fmla="*/ 3599848 h 3599848"/>
              <a:gd name="connsiteX5" fmla="*/ 0 w 8112790"/>
              <a:gd name="connsiteY5" fmla="*/ 2999861 h 359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12790" h="3599848">
                <a:moveTo>
                  <a:pt x="7512803" y="0"/>
                </a:moveTo>
                <a:lnTo>
                  <a:pt x="8112790" y="599987"/>
                </a:lnTo>
                <a:lnTo>
                  <a:pt x="8112790" y="3599848"/>
                </a:lnTo>
                <a:lnTo>
                  <a:pt x="8112790" y="3599848"/>
                </a:lnTo>
                <a:lnTo>
                  <a:pt x="599987" y="3599848"/>
                </a:lnTo>
                <a:lnTo>
                  <a:pt x="0" y="2999861"/>
                </a:lnTo>
              </a:path>
            </a:pathLst>
          </a:custGeom>
          <a:noFill/>
          <a:ln w="47625"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55CB58A-4576-1B94-BDA1-DB39162EB349}"/>
              </a:ext>
            </a:extLst>
          </p:cNvPr>
          <p:cNvGrpSpPr/>
          <p:nvPr/>
        </p:nvGrpSpPr>
        <p:grpSpPr>
          <a:xfrm>
            <a:off x="639370" y="1427094"/>
            <a:ext cx="3496034" cy="4253201"/>
            <a:chOff x="923657" y="1321944"/>
            <a:chExt cx="3496034" cy="4253201"/>
          </a:xfrm>
        </p:grpSpPr>
        <p:sp>
          <p:nvSpPr>
            <p:cNvPr id="9" name="Rectangle: Rounded Corners 7">
              <a:extLst>
                <a:ext uri="{FF2B5EF4-FFF2-40B4-BE49-F238E27FC236}">
                  <a16:creationId xmlns:a16="http://schemas.microsoft.com/office/drawing/2014/main" id="{6C32E0C4-AB0E-2B10-D105-EB3B9136C3B1}"/>
                </a:ext>
              </a:extLst>
            </p:cNvPr>
            <p:cNvSpPr/>
            <p:nvPr/>
          </p:nvSpPr>
          <p:spPr>
            <a:xfrm>
              <a:off x="923657" y="1321944"/>
              <a:ext cx="3496034" cy="4253201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200"/>
            </a:p>
          </p:txBody>
        </p:sp>
        <p:pic>
          <p:nvPicPr>
            <p:cNvPr id="10" name="Picture 9" descr="A two tall buildings with windows&#10;&#10;AI-generated content may be incorrect.">
              <a:extLst>
                <a:ext uri="{FF2B5EF4-FFF2-40B4-BE49-F238E27FC236}">
                  <a16:creationId xmlns:a16="http://schemas.microsoft.com/office/drawing/2014/main" id="{849EDFC3-49BD-D227-E5A4-F8E1AE7E4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8815" y="1409912"/>
              <a:ext cx="3261822" cy="4077264"/>
            </a:xfrm>
            <a:prstGeom prst="rect">
              <a:avLst/>
            </a:prstGeom>
            <a:effectLst>
              <a:outerShdw blurRad="127000" dist="25400" dir="5400000" algn="t" rotWithShape="0">
                <a:prstClr val="black">
                  <a:alpha val="92000"/>
                </a:prstClr>
              </a:outerShdw>
            </a:effectLst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4685124" y="570271"/>
            <a:ext cx="6301048" cy="5110024"/>
            <a:chOff x="3505607" y="5111"/>
            <a:chExt cx="6301048" cy="511002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562332" y="3671727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3505607" y="5111"/>
              <a:ext cx="6301048" cy="3477431"/>
              <a:chOff x="3505607" y="5111"/>
              <a:chExt cx="6301048" cy="3477431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3505607" y="1174218"/>
                <a:ext cx="5998440" cy="2308324"/>
                <a:chOff x="4108600" y="507507"/>
                <a:chExt cx="5998440" cy="2308324"/>
              </a:xfrm>
            </p:grpSpPr>
            <p:sp>
              <p:nvSpPr>
                <p:cNvPr id="21" name="Rectangle: Diagonal Corners Snipped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4108600" y="507507"/>
                  <a:ext cx="5998440" cy="2308324"/>
                </a:xfrm>
                <a:prstGeom prst="snip2Diag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4504523" y="942913"/>
                  <a:ext cx="5509202" cy="144655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4400" dirty="0">
                      <a:solidFill>
                        <a:schemeClr val="bg2"/>
                      </a:solidFill>
                      <a:latin typeface="+mj-lt"/>
                    </a:rPr>
                    <a:t>Introduction to Smart Cities</a:t>
                  </a:r>
                </a:p>
              </p:txBody>
            </p:sp>
          </p:grpSp>
          <p:sp>
            <p:nvSpPr>
              <p:cNvPr id="23" name="Rectangle: Diagonal Corners Snipped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8202142" y="5111"/>
                <a:ext cx="1604513" cy="1604513"/>
              </a:xfrm>
              <a:prstGeom prst="snip2Diag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54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ED3903-F088-8034-6292-0AAA3F240B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BE40F-E9A6-35E8-8730-0A139BD4CD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F19DC80-663C-1980-E5CC-6E49BEC82253}"/>
              </a:ext>
            </a:extLst>
          </p:cNvPr>
          <p:cNvGrpSpPr/>
          <p:nvPr/>
        </p:nvGrpSpPr>
        <p:grpSpPr>
          <a:xfrm>
            <a:off x="4634843" y="1858621"/>
            <a:ext cx="5254193" cy="3169355"/>
            <a:chOff x="5879043" y="2122770"/>
            <a:chExt cx="5254193" cy="3169355"/>
          </a:xfrm>
        </p:grpSpPr>
        <p:sp>
          <p:nvSpPr>
            <p:cNvPr id="37" name="Rectangle: Single Corner Snipped 36">
              <a:extLst>
                <a:ext uri="{FF2B5EF4-FFF2-40B4-BE49-F238E27FC236}">
                  <a16:creationId xmlns:a16="http://schemas.microsoft.com/office/drawing/2014/main" id="{47ECEDF4-4961-2DCA-C69B-168C97ECD39A}"/>
                </a:ext>
              </a:extLst>
            </p:cNvPr>
            <p:cNvSpPr/>
            <p:nvPr/>
          </p:nvSpPr>
          <p:spPr>
            <a:xfrm>
              <a:off x="5879043" y="2187097"/>
              <a:ext cx="1266354" cy="1266354"/>
            </a:xfrm>
            <a:prstGeom prst="snip1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CA" sz="4000" b="1" dirty="0">
                  <a:solidFill>
                    <a:schemeClr val="bg2"/>
                  </a:solidFill>
                  <a:latin typeface="+mj-lt"/>
                </a:rPr>
                <a:t>01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CD32E9C-F47B-FE63-7517-98B8DB8F40D8}"/>
                </a:ext>
              </a:extLst>
            </p:cNvPr>
            <p:cNvGrpSpPr/>
            <p:nvPr/>
          </p:nvGrpSpPr>
          <p:grpSpPr>
            <a:xfrm>
              <a:off x="7364029" y="2122770"/>
              <a:ext cx="3769207" cy="3169355"/>
              <a:chOff x="8702424" y="2772527"/>
              <a:chExt cx="3769207" cy="3169355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7BA27A1-EF53-F022-2076-ADEE1883D2A3}"/>
                  </a:ext>
                </a:extLst>
              </p:cNvPr>
              <p:cNvSpPr txBox="1"/>
              <p:nvPr/>
            </p:nvSpPr>
            <p:spPr>
              <a:xfrm>
                <a:off x="8702424" y="2772527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3DBD8A0-9557-8DCA-E593-56F33D375A5E}"/>
                  </a:ext>
                </a:extLst>
              </p:cNvPr>
              <p:cNvSpPr txBox="1"/>
              <p:nvPr/>
            </p:nvSpPr>
            <p:spPr>
              <a:xfrm>
                <a:off x="8702425" y="3113479"/>
                <a:ext cx="3769206" cy="28284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F18044FB-67AC-173F-300F-717DC79F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9156" y="428625"/>
            <a:ext cx="6930554" cy="11872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Key Technologies Driving Smart Cities</a:t>
            </a:r>
            <a:endParaRPr lang="en-CA" dirty="0"/>
          </a:p>
        </p:txBody>
      </p:sp>
      <p:pic>
        <p:nvPicPr>
          <p:cNvPr id="7" name="Picture Placeholder 6" descr="A city with many buildings&#10;&#10;AI-generated content may be incorrect.">
            <a:extLst>
              <a:ext uri="{FF2B5EF4-FFF2-40B4-BE49-F238E27FC236}">
                <a16:creationId xmlns:a16="http://schemas.microsoft.com/office/drawing/2014/main" id="{4AC2963F-CE0B-D9E8-A3E5-182253626F9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774700"/>
          </a:effectLst>
        </p:spPr>
      </p:pic>
      <p:sp>
        <p:nvSpPr>
          <p:cNvPr id="8" name="Rectangle: Diagonal Corners Snipped 6">
            <a:extLst>
              <a:ext uri="{FF2B5EF4-FFF2-40B4-BE49-F238E27FC236}">
                <a16:creationId xmlns:a16="http://schemas.microsoft.com/office/drawing/2014/main" id="{B996A43D-B2A7-CCC2-128E-1AA33FA60559}"/>
              </a:ext>
            </a:extLst>
          </p:cNvPr>
          <p:cNvSpPr/>
          <p:nvPr/>
        </p:nvSpPr>
        <p:spPr>
          <a:xfrm>
            <a:off x="4840558" y="2322901"/>
            <a:ext cx="6930554" cy="3599848"/>
          </a:xfrm>
          <a:custGeom>
            <a:avLst/>
            <a:gdLst>
              <a:gd name="connsiteX0" fmla="*/ 0 w 8112790"/>
              <a:gd name="connsiteY0" fmla="*/ 0 h 3599848"/>
              <a:gd name="connsiteX1" fmla="*/ 7512803 w 8112790"/>
              <a:gd name="connsiteY1" fmla="*/ 0 h 3599848"/>
              <a:gd name="connsiteX2" fmla="*/ 8112790 w 8112790"/>
              <a:gd name="connsiteY2" fmla="*/ 599987 h 3599848"/>
              <a:gd name="connsiteX3" fmla="*/ 8112790 w 8112790"/>
              <a:gd name="connsiteY3" fmla="*/ 3599848 h 3599848"/>
              <a:gd name="connsiteX4" fmla="*/ 8112790 w 8112790"/>
              <a:gd name="connsiteY4" fmla="*/ 3599848 h 3599848"/>
              <a:gd name="connsiteX5" fmla="*/ 599987 w 8112790"/>
              <a:gd name="connsiteY5" fmla="*/ 3599848 h 3599848"/>
              <a:gd name="connsiteX6" fmla="*/ 0 w 8112790"/>
              <a:gd name="connsiteY6" fmla="*/ 2999861 h 3599848"/>
              <a:gd name="connsiteX7" fmla="*/ 0 w 8112790"/>
              <a:gd name="connsiteY7" fmla="*/ 0 h 3599848"/>
              <a:gd name="connsiteX0" fmla="*/ 0 w 8112790"/>
              <a:gd name="connsiteY0" fmla="*/ 0 h 3599848"/>
              <a:gd name="connsiteX1" fmla="*/ 7512803 w 8112790"/>
              <a:gd name="connsiteY1" fmla="*/ 0 h 3599848"/>
              <a:gd name="connsiteX2" fmla="*/ 8112790 w 8112790"/>
              <a:gd name="connsiteY2" fmla="*/ 599987 h 3599848"/>
              <a:gd name="connsiteX3" fmla="*/ 8112790 w 8112790"/>
              <a:gd name="connsiteY3" fmla="*/ 3599848 h 3599848"/>
              <a:gd name="connsiteX4" fmla="*/ 8112790 w 8112790"/>
              <a:gd name="connsiteY4" fmla="*/ 3599848 h 3599848"/>
              <a:gd name="connsiteX5" fmla="*/ 599987 w 8112790"/>
              <a:gd name="connsiteY5" fmla="*/ 3599848 h 3599848"/>
              <a:gd name="connsiteX6" fmla="*/ 0 w 8112790"/>
              <a:gd name="connsiteY6" fmla="*/ 2999861 h 3599848"/>
              <a:gd name="connsiteX7" fmla="*/ 91440 w 8112790"/>
              <a:gd name="connsiteY7" fmla="*/ 91440 h 3599848"/>
              <a:gd name="connsiteX0" fmla="*/ 0 w 8112790"/>
              <a:gd name="connsiteY0" fmla="*/ 0 h 3599848"/>
              <a:gd name="connsiteX1" fmla="*/ 7512803 w 8112790"/>
              <a:gd name="connsiteY1" fmla="*/ 0 h 3599848"/>
              <a:gd name="connsiteX2" fmla="*/ 8112790 w 8112790"/>
              <a:gd name="connsiteY2" fmla="*/ 599987 h 3599848"/>
              <a:gd name="connsiteX3" fmla="*/ 8112790 w 8112790"/>
              <a:gd name="connsiteY3" fmla="*/ 3599848 h 3599848"/>
              <a:gd name="connsiteX4" fmla="*/ 8112790 w 8112790"/>
              <a:gd name="connsiteY4" fmla="*/ 3599848 h 3599848"/>
              <a:gd name="connsiteX5" fmla="*/ 599987 w 8112790"/>
              <a:gd name="connsiteY5" fmla="*/ 3599848 h 3599848"/>
              <a:gd name="connsiteX6" fmla="*/ 0 w 8112790"/>
              <a:gd name="connsiteY6" fmla="*/ 2999861 h 3599848"/>
              <a:gd name="connsiteX0" fmla="*/ 7512803 w 8112790"/>
              <a:gd name="connsiteY0" fmla="*/ 0 h 3599848"/>
              <a:gd name="connsiteX1" fmla="*/ 8112790 w 8112790"/>
              <a:gd name="connsiteY1" fmla="*/ 599987 h 3599848"/>
              <a:gd name="connsiteX2" fmla="*/ 8112790 w 8112790"/>
              <a:gd name="connsiteY2" fmla="*/ 3599848 h 3599848"/>
              <a:gd name="connsiteX3" fmla="*/ 8112790 w 8112790"/>
              <a:gd name="connsiteY3" fmla="*/ 3599848 h 3599848"/>
              <a:gd name="connsiteX4" fmla="*/ 599987 w 8112790"/>
              <a:gd name="connsiteY4" fmla="*/ 3599848 h 3599848"/>
              <a:gd name="connsiteX5" fmla="*/ 0 w 8112790"/>
              <a:gd name="connsiteY5" fmla="*/ 2999861 h 359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12790" h="3599848">
                <a:moveTo>
                  <a:pt x="7512803" y="0"/>
                </a:moveTo>
                <a:lnTo>
                  <a:pt x="8112790" y="599987"/>
                </a:lnTo>
                <a:lnTo>
                  <a:pt x="8112790" y="3599848"/>
                </a:lnTo>
                <a:lnTo>
                  <a:pt x="8112790" y="3599848"/>
                </a:lnTo>
                <a:lnTo>
                  <a:pt x="599987" y="3599848"/>
                </a:lnTo>
                <a:lnTo>
                  <a:pt x="0" y="2999861"/>
                </a:lnTo>
              </a:path>
            </a:pathLst>
          </a:custGeom>
          <a:noFill/>
          <a:ln w="47625"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Google Shape;518;p30">
            <a:extLst>
              <a:ext uri="{FF2B5EF4-FFF2-40B4-BE49-F238E27FC236}">
                <a16:creationId xmlns:a16="http://schemas.microsoft.com/office/drawing/2014/main" id="{20CC6EF8-94CD-4553-D492-52F23DFF770C}"/>
              </a:ext>
            </a:extLst>
          </p:cNvPr>
          <p:cNvSpPr/>
          <p:nvPr/>
        </p:nvSpPr>
        <p:spPr>
          <a:xfrm rot="10800000">
            <a:off x="10863347" y="1993822"/>
            <a:ext cx="406705" cy="40670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1873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634" y="483260"/>
            <a:ext cx="11340444" cy="806807"/>
          </a:xfrm>
        </p:spPr>
        <p:txBody>
          <a:bodyPr>
            <a:noAutofit/>
          </a:bodyPr>
          <a:lstStyle/>
          <a:p>
            <a:pPr rtl="0" eaLnBrk="1" fontAlgn="ctr" latinLnBrk="0" hangingPunct="1"/>
            <a:r>
              <a:rPr lang="en-US" sz="3200" dirty="0"/>
              <a:t>The Role of Artificial Intelligence in Smart Cities</a:t>
            </a:r>
            <a:endParaRPr lang="en-CA" sz="3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9C199E2-8F68-BE0B-01B3-2D241158BE4B}"/>
              </a:ext>
            </a:extLst>
          </p:cNvPr>
          <p:cNvGrpSpPr/>
          <p:nvPr/>
        </p:nvGrpSpPr>
        <p:grpSpPr>
          <a:xfrm>
            <a:off x="989951" y="1494503"/>
            <a:ext cx="8899085" cy="4196779"/>
            <a:chOff x="1419489" y="1595449"/>
            <a:chExt cx="9353023" cy="441085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DF08995-B3F9-2562-F2C0-374C995FBD5D}"/>
                </a:ext>
              </a:extLst>
            </p:cNvPr>
            <p:cNvGrpSpPr/>
            <p:nvPr/>
          </p:nvGrpSpPr>
          <p:grpSpPr>
            <a:xfrm>
              <a:off x="1419489" y="4423660"/>
              <a:ext cx="9353023" cy="1582643"/>
              <a:chOff x="1487635" y="4423660"/>
              <a:chExt cx="9353023" cy="158264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4F799230-B23B-0131-BF3C-F7DA3B202C44}"/>
                  </a:ext>
                </a:extLst>
              </p:cNvPr>
              <p:cNvGrpSpPr/>
              <p:nvPr/>
            </p:nvGrpSpPr>
            <p:grpSpPr>
              <a:xfrm>
                <a:off x="8419576" y="4423660"/>
                <a:ext cx="2421082" cy="1582643"/>
                <a:chOff x="8419576" y="4423660"/>
                <a:chExt cx="2421082" cy="1582643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7125CF04-D4F2-4608-ADC0-CD6E49A534AA}"/>
                    </a:ext>
                  </a:extLst>
                </p:cNvPr>
                <p:cNvSpPr txBox="1"/>
                <p:nvPr/>
              </p:nvSpPr>
              <p:spPr>
                <a:xfrm>
                  <a:off x="8469304" y="4423660"/>
                  <a:ext cx="232162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70149404-EB15-4971-8658-638B99F7186C}"/>
                    </a:ext>
                  </a:extLst>
                </p:cNvPr>
                <p:cNvSpPr txBox="1"/>
                <p:nvPr/>
              </p:nvSpPr>
              <p:spPr>
                <a:xfrm>
                  <a:off x="8419576" y="4990640"/>
                  <a:ext cx="2421082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92C8F9D8-58BE-45B9-81B9-3FFC03A4D632}"/>
                  </a:ext>
                </a:extLst>
              </p:cNvPr>
              <p:cNvGrpSpPr/>
              <p:nvPr/>
            </p:nvGrpSpPr>
            <p:grpSpPr>
              <a:xfrm>
                <a:off x="4953606" y="4423660"/>
                <a:ext cx="2421082" cy="1582643"/>
                <a:chOff x="7737564" y="2122770"/>
                <a:chExt cx="3587379" cy="1582643"/>
              </a:xfrm>
            </p:grpSpPr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9C93D4FA-A521-4059-BED8-F817C401E565}"/>
                    </a:ext>
                  </a:extLst>
                </p:cNvPr>
                <p:cNvSpPr txBox="1"/>
                <p:nvPr/>
              </p:nvSpPr>
              <p:spPr>
                <a:xfrm>
                  <a:off x="7811247" y="2122770"/>
                  <a:ext cx="3440013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BBB1DB5F-6CA6-4DA7-B4CB-48299287EDBB}"/>
                    </a:ext>
                  </a:extLst>
                </p:cNvPr>
                <p:cNvSpPr txBox="1"/>
                <p:nvPr/>
              </p:nvSpPr>
              <p:spPr>
                <a:xfrm>
                  <a:off x="7737564" y="2689750"/>
                  <a:ext cx="3587379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1D24B43-4013-5493-7F44-71EDF512272D}"/>
                  </a:ext>
                </a:extLst>
              </p:cNvPr>
              <p:cNvGrpSpPr/>
              <p:nvPr/>
            </p:nvGrpSpPr>
            <p:grpSpPr>
              <a:xfrm>
                <a:off x="1487635" y="4423660"/>
                <a:ext cx="2421082" cy="1582643"/>
                <a:chOff x="1487635" y="4423660"/>
                <a:chExt cx="2421082" cy="1582643"/>
              </a:xfrm>
            </p:grpSpPr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E63B2B77-50CB-4548-B4C9-0F47928566E2}"/>
                    </a:ext>
                  </a:extLst>
                </p:cNvPr>
                <p:cNvSpPr txBox="1"/>
                <p:nvPr/>
              </p:nvSpPr>
              <p:spPr>
                <a:xfrm>
                  <a:off x="1487635" y="4990640"/>
                  <a:ext cx="2421082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CCEC398A-377E-42F2-B295-15D572F9F30A}"/>
                    </a:ext>
                  </a:extLst>
                </p:cNvPr>
                <p:cNvSpPr txBox="1"/>
                <p:nvPr/>
              </p:nvSpPr>
              <p:spPr>
                <a:xfrm>
                  <a:off x="1537363" y="4423660"/>
                  <a:ext cx="232162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67B24A9-A577-0BE2-0202-B95C91495CA5}"/>
                </a:ext>
              </a:extLst>
            </p:cNvPr>
            <p:cNvGrpSpPr/>
            <p:nvPr/>
          </p:nvGrpSpPr>
          <p:grpSpPr>
            <a:xfrm>
              <a:off x="1571635" y="1595449"/>
              <a:ext cx="9199418" cy="2333035"/>
              <a:chOff x="2404813" y="2249337"/>
              <a:chExt cx="7270023" cy="1843728"/>
            </a:xfrm>
          </p:grpSpPr>
          <p:sp>
            <p:nvSpPr>
              <p:cNvPr id="55" name="Rectangle: Diagonal Corners Snipped 54">
                <a:extLst>
                  <a:ext uri="{FF2B5EF4-FFF2-40B4-BE49-F238E27FC236}">
                    <a16:creationId xmlns:a16="http://schemas.microsoft.com/office/drawing/2014/main" id="{FD4EC220-DCFE-FA25-3F26-79442F612346}"/>
                  </a:ext>
                </a:extLst>
              </p:cNvPr>
              <p:cNvSpPr/>
              <p:nvPr/>
            </p:nvSpPr>
            <p:spPr>
              <a:xfrm>
                <a:off x="7831636" y="2249337"/>
                <a:ext cx="1843200" cy="1843200"/>
              </a:xfrm>
              <a:prstGeom prst="snip2DiagRect">
                <a:avLst/>
              </a:prstGeom>
              <a:solidFill>
                <a:schemeClr val="accent1"/>
              </a:solidFill>
              <a:ln w="38100">
                <a:solidFill>
                  <a:schemeClr val="bg2"/>
                </a:solidFill>
                <a:prstDash val="dash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latin typeface="+mj-lt"/>
                  </a:rPr>
                  <a:t>03</a:t>
                </a:r>
              </a:p>
            </p:txBody>
          </p:sp>
          <p:sp>
            <p:nvSpPr>
              <p:cNvPr id="53" name="Rectangle: Diagonal Corners Snipped 52">
                <a:extLst>
                  <a:ext uri="{FF2B5EF4-FFF2-40B4-BE49-F238E27FC236}">
                    <a16:creationId xmlns:a16="http://schemas.microsoft.com/office/drawing/2014/main" id="{C49876D6-A7E1-DED2-0064-D8A0C8D3FF51}"/>
                  </a:ext>
                </a:extLst>
              </p:cNvPr>
              <p:cNvSpPr/>
              <p:nvPr/>
            </p:nvSpPr>
            <p:spPr>
              <a:xfrm>
                <a:off x="2404813" y="2249337"/>
                <a:ext cx="1843728" cy="1843728"/>
              </a:xfrm>
              <a:prstGeom prst="snip2DiagRect">
                <a:avLst/>
              </a:prstGeom>
              <a:solidFill>
                <a:schemeClr val="accent1"/>
              </a:solidFill>
              <a:ln w="38100">
                <a:solidFill>
                  <a:schemeClr val="bg2"/>
                </a:solidFill>
                <a:prstDash val="dash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latin typeface="+mj-lt"/>
                  </a:rPr>
                  <a:t>01</a:t>
                </a:r>
              </a:p>
            </p:txBody>
          </p:sp>
          <p:sp>
            <p:nvSpPr>
              <p:cNvPr id="21" name="Rectangle: Diagonal Corners Snipped 20">
                <a:extLst>
                  <a:ext uri="{FF2B5EF4-FFF2-40B4-BE49-F238E27FC236}">
                    <a16:creationId xmlns:a16="http://schemas.microsoft.com/office/drawing/2014/main" id="{EB7D5AF2-3B32-E1F2-3610-CB354D07E2C2}"/>
                  </a:ext>
                </a:extLst>
              </p:cNvPr>
              <p:cNvSpPr/>
              <p:nvPr/>
            </p:nvSpPr>
            <p:spPr>
              <a:xfrm>
                <a:off x="5118225" y="2249337"/>
                <a:ext cx="1843728" cy="1843728"/>
              </a:xfrm>
              <a:prstGeom prst="snip2DiagRect">
                <a:avLst/>
              </a:prstGeom>
              <a:solidFill>
                <a:schemeClr val="accent3"/>
              </a:solidFill>
              <a:ln w="38100">
                <a:solidFill>
                  <a:schemeClr val="bg2"/>
                </a:solidFill>
                <a:prstDash val="dash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latin typeface="+mj-lt"/>
                  </a:rPr>
                  <a:t>02</a:t>
                </a:r>
              </a:p>
            </p:txBody>
          </p:sp>
        </p:grpSp>
      </p:grpSp>
      <p:pic>
        <p:nvPicPr>
          <p:cNvPr id="13" name="Picture 12" descr="A two tall buildings with windows&#10;&#10;AI-generated content may be incorrect.">
            <a:extLst>
              <a:ext uri="{FF2B5EF4-FFF2-40B4-BE49-F238E27FC236}">
                <a16:creationId xmlns:a16="http://schemas.microsoft.com/office/drawing/2014/main" id="{E9A01537-C802-B9C7-6FF9-609BCACA0E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414" y="3860769"/>
            <a:ext cx="2194586" cy="2743222"/>
          </a:xfrm>
          <a:prstGeom prst="rect">
            <a:avLst/>
          </a:prstGeom>
          <a:effectLst>
            <a:outerShdw blurRad="127000" dist="25400" dir="5400000" algn="t" rotWithShape="0">
              <a:prstClr val="black">
                <a:alpha val="9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city with many tall buildings&#10;&#10;AI-generated content may be incorrect.">
            <a:extLst>
              <a:ext uri="{FF2B5EF4-FFF2-40B4-BE49-F238E27FC236}">
                <a16:creationId xmlns:a16="http://schemas.microsoft.com/office/drawing/2014/main" id="{B8DA6CC7-15D5-D057-87CB-331883AFC44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9652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4463A8-C891-0815-B3F7-A7805DC1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Internet of Things (IoT) in Urban Transformation</a:t>
            </a:r>
            <a:endParaRPr lang="en-CA" sz="3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08950-3492-0BAD-0D6E-BF8A705FD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D27D3-1A7B-F7BF-8040-2ED0A72B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773720"/>
            <a:ext cx="10801200" cy="3821474"/>
            <a:chOff x="278817" y="1482795"/>
            <a:chExt cx="11634366" cy="41162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Diagonal Corners Snipped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snip2DiagRect">
                  <a:avLst/>
                </a:prstGeom>
                <a:solidFill>
                  <a:schemeClr val="accent2">
                    <a:lumMod val="50000"/>
                    <a:alpha val="82000"/>
                  </a:schemeClr>
                </a:solidFill>
                <a:ln w="12700">
                  <a:solidFill>
                    <a:schemeClr val="bg2"/>
                  </a:solidFill>
                  <a:prstDash val="dash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Diagonal Corners Snipped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snip2DiagRect">
                  <a:avLst/>
                </a:prstGeom>
                <a:solidFill>
                  <a:schemeClr val="accent2">
                    <a:lumMod val="50000"/>
                    <a:alpha val="82000"/>
                  </a:schemeClr>
                </a:solidFill>
                <a:ln w="12700">
                  <a:solidFill>
                    <a:schemeClr val="bg2"/>
                  </a:solidFill>
                  <a:prstDash val="dash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Diagonal Corners Snipped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snip2DiagRect">
                  <a:avLst/>
                </a:prstGeom>
                <a:solidFill>
                  <a:schemeClr val="accent2">
                    <a:lumMod val="50000"/>
                    <a:alpha val="82000"/>
                  </a:schemeClr>
                </a:solidFill>
                <a:ln w="12700">
                  <a:solidFill>
                    <a:schemeClr val="bg2"/>
                  </a:solidFill>
                  <a:prstDash val="dash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Diagonal Corners Snipped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snip2DiagRect">
                  <a:avLst/>
                </a:prstGeom>
                <a:solidFill>
                  <a:schemeClr val="accent2">
                    <a:lumMod val="50000"/>
                    <a:alpha val="82000"/>
                  </a:schemeClr>
                </a:solidFill>
                <a:ln w="12700">
                  <a:solidFill>
                    <a:schemeClr val="bg2"/>
                  </a:solidFill>
                  <a:prstDash val="dash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263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69D42-02CA-087C-0DA9-BFEF10CE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Big Data and Analytics in City Planning</a:t>
            </a:r>
            <a:endParaRPr lang="en-CA" sz="3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90E01-0E76-7FDC-59FE-85CBE9A8FC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D218D-99A7-9461-3B26-E9453D268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pic>
        <p:nvPicPr>
          <p:cNvPr id="7" name="Picture Placeholder 6" descr="A city with many tall buildings&#10;&#10;AI-generated content may be incorrect.">
            <a:extLst>
              <a:ext uri="{FF2B5EF4-FFF2-40B4-BE49-F238E27FC236}">
                <a16:creationId xmlns:a16="http://schemas.microsoft.com/office/drawing/2014/main" id="{4825CA92-4622-82A4-3FF6-DF39EBA4D14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09362" y="1845887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5699CF-CE2C-7527-7646-FA1E99FE1341}"/>
              </a:ext>
            </a:extLst>
          </p:cNvPr>
          <p:cNvGrpSpPr/>
          <p:nvPr/>
        </p:nvGrpSpPr>
        <p:grpSpPr>
          <a:xfrm>
            <a:off x="5353571" y="4836861"/>
            <a:ext cx="6279629" cy="1424668"/>
            <a:chOff x="5353571" y="4836861"/>
            <a:chExt cx="6279629" cy="142466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8877403" y="4836861"/>
              <a:ext cx="2755797" cy="1424668"/>
              <a:chOff x="8794301" y="5435336"/>
              <a:chExt cx="2755797" cy="1424668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6029007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353571" y="4836861"/>
              <a:ext cx="2755797" cy="1424668"/>
              <a:chOff x="5008754" y="5435336"/>
              <a:chExt cx="2755797" cy="1424668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6029007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E5B885-A3F2-C6F6-0896-A32CEDE8D3EE}"/>
              </a:ext>
            </a:extLst>
          </p:cNvPr>
          <p:cNvGrpSpPr/>
          <p:nvPr/>
        </p:nvGrpSpPr>
        <p:grpSpPr>
          <a:xfrm>
            <a:off x="5767419" y="2567473"/>
            <a:ext cx="5451932" cy="2205742"/>
            <a:chOff x="2404813" y="2249337"/>
            <a:chExt cx="4557140" cy="1843728"/>
          </a:xfrm>
        </p:grpSpPr>
        <p:sp>
          <p:nvSpPr>
            <p:cNvPr id="32" name="Rectangle: Diagonal Corners Snipped 31">
              <a:extLst>
                <a:ext uri="{FF2B5EF4-FFF2-40B4-BE49-F238E27FC236}">
                  <a16:creationId xmlns:a16="http://schemas.microsoft.com/office/drawing/2014/main" id="{B1303E56-EFDF-736E-3E56-404FC4D01429}"/>
                </a:ext>
              </a:extLst>
            </p:cNvPr>
            <p:cNvSpPr/>
            <p:nvPr/>
          </p:nvSpPr>
          <p:spPr>
            <a:xfrm>
              <a:off x="2404813" y="2249337"/>
              <a:ext cx="1843728" cy="1843728"/>
            </a:xfrm>
            <a:prstGeom prst="snip2DiagRect">
              <a:avLst/>
            </a:prstGeom>
            <a:solidFill>
              <a:schemeClr val="accent1"/>
            </a:solidFill>
            <a:ln>
              <a:solidFill>
                <a:schemeClr val="bg2"/>
              </a:solidFill>
              <a:prstDash val="dash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+mj-lt"/>
                </a:rPr>
                <a:t>01</a:t>
              </a:r>
            </a:p>
          </p:txBody>
        </p:sp>
        <p:sp>
          <p:nvSpPr>
            <p:cNvPr id="30" name="Rectangle: Diagonal Corners Snipped 29">
              <a:extLst>
                <a:ext uri="{FF2B5EF4-FFF2-40B4-BE49-F238E27FC236}">
                  <a16:creationId xmlns:a16="http://schemas.microsoft.com/office/drawing/2014/main" id="{3B2E5957-2BBF-DCBB-18D8-919580DC9522}"/>
                </a:ext>
              </a:extLst>
            </p:cNvPr>
            <p:cNvSpPr/>
            <p:nvPr/>
          </p:nvSpPr>
          <p:spPr>
            <a:xfrm>
              <a:off x="5118225" y="2249337"/>
              <a:ext cx="1843728" cy="1843728"/>
            </a:xfrm>
            <a:prstGeom prst="snip2Diag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  <a:prstDash val="dash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+mj-lt"/>
                </a:rPr>
                <a:t>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2296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4A114-C2DA-A5EE-093B-E3DB9AA9D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Smart Energy Management Quotes</a:t>
            </a:r>
            <a:endParaRPr lang="en-CA" sz="3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9295B-5CDA-4ECA-D5A8-E9607F326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2D0C0-E0EE-0EA9-9AD0-8BA29A13D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pic>
        <p:nvPicPr>
          <p:cNvPr id="11" name="Picture Placeholder 10" descr="A city with many tall buildings&#10;&#10;AI-generated content may be incorrect.">
            <a:extLst>
              <a:ext uri="{FF2B5EF4-FFF2-40B4-BE49-F238E27FC236}">
                <a16:creationId xmlns:a16="http://schemas.microsoft.com/office/drawing/2014/main" id="{F62770BF-46A9-A6FD-8E5E-A8A4EC5A63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646014" y="1959445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4D1C8BB-C0BF-E40E-E927-26F6D336F10F}"/>
              </a:ext>
            </a:extLst>
          </p:cNvPr>
          <p:cNvGrpSpPr/>
          <p:nvPr/>
        </p:nvGrpSpPr>
        <p:grpSpPr>
          <a:xfrm>
            <a:off x="2576832" y="2068454"/>
            <a:ext cx="8828328" cy="2497852"/>
            <a:chOff x="1795151" y="2712666"/>
            <a:chExt cx="8828328" cy="249785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6C917CB-D22C-0D87-F1AF-222CF48535CD}"/>
                </a:ext>
              </a:extLst>
            </p:cNvPr>
            <p:cNvSpPr txBox="1"/>
            <p:nvPr/>
          </p:nvSpPr>
          <p:spPr>
            <a:xfrm>
              <a:off x="1795151" y="4948908"/>
              <a:ext cx="407337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b="1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</a:t>
              </a:r>
              <a:endParaRPr lang="en-CA" sz="1100" b="1" dirty="0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4EC0EA6-7E71-FA18-3CA2-3741FD03D679}"/>
                </a:ext>
              </a:extLst>
            </p:cNvPr>
            <p:cNvGrpSpPr/>
            <p:nvPr/>
          </p:nvGrpSpPr>
          <p:grpSpPr>
            <a:xfrm>
              <a:off x="1795151" y="2712666"/>
              <a:ext cx="8828328" cy="2295384"/>
              <a:chOff x="1795151" y="2712666"/>
              <a:chExt cx="8828328" cy="2295384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18818E6-7CB5-3B76-4FBE-77D0F52C20C6}"/>
                  </a:ext>
                </a:extLst>
              </p:cNvPr>
              <p:cNvSpPr txBox="1"/>
              <p:nvPr/>
            </p:nvSpPr>
            <p:spPr>
              <a:xfrm>
                <a:off x="1795151" y="2712666"/>
                <a:ext cx="882832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D18FBFF-1795-1A2C-B002-F5105700773F}"/>
                  </a:ext>
                </a:extLst>
              </p:cNvPr>
              <p:cNvSpPr txBox="1"/>
              <p:nvPr/>
            </p:nvSpPr>
            <p:spPr>
              <a:xfrm>
                <a:off x="1795151" y="4546385"/>
                <a:ext cx="322822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2400" b="1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Name of the person</a:t>
                </a:r>
                <a:endParaRPr lang="en-CA" sz="2400" b="1" dirty="0">
                  <a:solidFill>
                    <a:schemeClr val="accent3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1091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ADB6-70B6-A846-2ECC-DEA9E91C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Sustainable and Green Infrastructure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2DA14-336D-E4C3-5AF3-7F250B1DC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9840D-3B97-ADAF-0AED-7CD9DAAAD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0C9AAA-1570-B233-FDD9-FA05E2C9D72F}"/>
              </a:ext>
            </a:extLst>
          </p:cNvPr>
          <p:cNvSpPr/>
          <p:nvPr/>
        </p:nvSpPr>
        <p:spPr>
          <a:xfrm>
            <a:off x="4473739" y="1332638"/>
            <a:ext cx="3240000" cy="32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736767" y="1332638"/>
            <a:ext cx="3240000" cy="3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210712" y="1332638"/>
            <a:ext cx="3240000" cy="3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18" name="Picture Placeholder 17" descr="A city with many tall buildings&#10;&#10;AI-generated content may be incorrect.">
            <a:extLst>
              <a:ext uri="{FF2B5EF4-FFF2-40B4-BE49-F238E27FC236}">
                <a16:creationId xmlns:a16="http://schemas.microsoft.com/office/drawing/2014/main" id="{D960FFC1-5652-C47B-5769-98926C4C4B1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  <a:prstDash val="dash"/>
          </a:ln>
        </p:spPr>
      </p:pic>
      <p:pic>
        <p:nvPicPr>
          <p:cNvPr id="21" name="Picture Placeholder 20" descr="A city with many tall buildings&#10;&#10;AI-generated content may be incorrect.">
            <a:extLst>
              <a:ext uri="{FF2B5EF4-FFF2-40B4-BE49-F238E27FC236}">
                <a16:creationId xmlns:a16="http://schemas.microsoft.com/office/drawing/2014/main" id="{86015C2A-B0F2-3EF5-148D-298915A1C3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  <a:prstDash val="dash"/>
          </a:ln>
        </p:spPr>
      </p:pic>
      <p:pic>
        <p:nvPicPr>
          <p:cNvPr id="26" name="Picture Placeholder 25" descr="A city with many tall buildings&#10;&#10;AI-generated content may be incorrect.">
            <a:extLst>
              <a:ext uri="{FF2B5EF4-FFF2-40B4-BE49-F238E27FC236}">
                <a16:creationId xmlns:a16="http://schemas.microsoft.com/office/drawing/2014/main" id="{9EE29B7B-718F-438D-DCD9-675C51E44CE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1757995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Waste Management and Smart Recycling Systems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0C92F77-662A-3EF4-92FC-609C6181E94C}"/>
              </a:ext>
            </a:extLst>
          </p:cNvPr>
          <p:cNvGrpSpPr/>
          <p:nvPr/>
        </p:nvGrpSpPr>
        <p:grpSpPr>
          <a:xfrm>
            <a:off x="693234" y="1703580"/>
            <a:ext cx="10805532" cy="4189701"/>
            <a:chOff x="693234" y="1703580"/>
            <a:chExt cx="10805532" cy="418970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54F1520-3C2E-F7B3-F2D4-49A4A47746BC}"/>
                </a:ext>
              </a:extLst>
            </p:cNvPr>
            <p:cNvGrpSpPr/>
            <p:nvPr/>
          </p:nvGrpSpPr>
          <p:grpSpPr>
            <a:xfrm>
              <a:off x="693234" y="1912789"/>
              <a:ext cx="10805532" cy="3980492"/>
              <a:chOff x="693234" y="1426580"/>
              <a:chExt cx="10805532" cy="398049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8A46FE2-CAD0-2CE6-75AC-90274AA5800B}"/>
                  </a:ext>
                </a:extLst>
              </p:cNvPr>
              <p:cNvGrpSpPr/>
              <p:nvPr/>
            </p:nvGrpSpPr>
            <p:grpSpPr>
              <a:xfrm>
                <a:off x="5096980" y="1426580"/>
                <a:ext cx="1998039" cy="3980492"/>
                <a:chOff x="1222645" y="3700422"/>
                <a:chExt cx="2125500" cy="4234419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81E17778-D344-49C2-B3B4-1D3422173008}"/>
                    </a:ext>
                  </a:extLst>
                </p:cNvPr>
                <p:cNvGrpSpPr/>
                <p:nvPr/>
              </p:nvGrpSpPr>
              <p:grpSpPr>
                <a:xfrm>
                  <a:off x="1222645" y="3700422"/>
                  <a:ext cx="2125500" cy="4234419"/>
                  <a:chOff x="1222645" y="3700422"/>
                  <a:chExt cx="2125500" cy="4234419"/>
                </a:xfrm>
              </p:grpSpPr>
              <p:sp>
                <p:nvSpPr>
                  <p:cNvPr id="39" name="Google Shape;201;p29">
                    <a:extLst>
                      <a:ext uri="{FF2B5EF4-FFF2-40B4-BE49-F238E27FC236}">
                        <a16:creationId xmlns:a16="http://schemas.microsoft.com/office/drawing/2014/main" id="{83242ADA-F047-3278-2190-CC6B3DE6CF8D}"/>
                      </a:ext>
                    </a:extLst>
                  </p:cNvPr>
                  <p:cNvSpPr/>
                  <p:nvPr/>
                </p:nvSpPr>
                <p:spPr>
                  <a:xfrm>
                    <a:off x="1222645" y="3700422"/>
                    <a:ext cx="2125500" cy="4234419"/>
                  </a:xfrm>
                  <a:prstGeom prst="snip2DiagRect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bg2"/>
                    </a:solidFill>
                    <a:prstDash val="dash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16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1E6D0B5-BE52-EBDD-3EF5-4A8429DDCA75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30449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8550F8-6F18-A404-5474-63DACFDFE549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2741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BEB6CF-E2D8-E555-3562-A7F574EA5695}"/>
                  </a:ext>
                </a:extLst>
              </p:cNvPr>
              <p:cNvGrpSpPr/>
              <p:nvPr/>
            </p:nvGrpSpPr>
            <p:grpSpPr>
              <a:xfrm>
                <a:off x="7298854" y="1426580"/>
                <a:ext cx="1998039" cy="3980492"/>
                <a:chOff x="1222645" y="3700422"/>
                <a:chExt cx="2125500" cy="4234419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88124930-DC8A-FA49-4A24-516745372BB5}"/>
                    </a:ext>
                  </a:extLst>
                </p:cNvPr>
                <p:cNvGrpSpPr/>
                <p:nvPr/>
              </p:nvGrpSpPr>
              <p:grpSpPr>
                <a:xfrm>
                  <a:off x="1222645" y="3700422"/>
                  <a:ext cx="2125500" cy="4234419"/>
                  <a:chOff x="1222645" y="3700422"/>
                  <a:chExt cx="2125500" cy="4234419"/>
                </a:xfrm>
              </p:grpSpPr>
              <p:sp>
                <p:nvSpPr>
                  <p:cNvPr id="35" name="Google Shape;201;p29">
                    <a:extLst>
                      <a:ext uri="{FF2B5EF4-FFF2-40B4-BE49-F238E27FC236}">
                        <a16:creationId xmlns:a16="http://schemas.microsoft.com/office/drawing/2014/main" id="{AADF972F-8CAE-F365-6017-9CDC37DE9B3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700422"/>
                    <a:ext cx="2125500" cy="4234419"/>
                  </a:xfrm>
                  <a:prstGeom prst="snip2DiagRect">
                    <a:avLst/>
                  </a:prstGeom>
                  <a:solidFill>
                    <a:schemeClr val="accent3"/>
                  </a:solidFill>
                  <a:ln w="12700">
                    <a:solidFill>
                      <a:schemeClr val="bg2"/>
                    </a:solidFill>
                    <a:prstDash val="dash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16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82632D11-FCA1-739E-DA00-59543CC4F839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91237"/>
                    <a:ext cx="1804031" cy="304491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76DB95-9C45-07E8-9233-DA576504CD75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2741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1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7CAC4FD-FAD2-BFD5-F17A-7B3FA2BF2A33}"/>
                  </a:ext>
                </a:extLst>
              </p:cNvPr>
              <p:cNvGrpSpPr/>
              <p:nvPr/>
            </p:nvGrpSpPr>
            <p:grpSpPr>
              <a:xfrm>
                <a:off x="9500727" y="1426580"/>
                <a:ext cx="1998039" cy="3980492"/>
                <a:chOff x="1222645" y="3700422"/>
                <a:chExt cx="2125500" cy="4234419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EEDC5BE-850F-9785-975D-8C42F647A04B}"/>
                    </a:ext>
                  </a:extLst>
                </p:cNvPr>
                <p:cNvGrpSpPr/>
                <p:nvPr/>
              </p:nvGrpSpPr>
              <p:grpSpPr>
                <a:xfrm>
                  <a:off x="1222645" y="3700422"/>
                  <a:ext cx="2125500" cy="4234419"/>
                  <a:chOff x="1222645" y="3700422"/>
                  <a:chExt cx="2125500" cy="4234419"/>
                </a:xfrm>
              </p:grpSpPr>
              <p:sp>
                <p:nvSpPr>
                  <p:cNvPr id="31" name="Google Shape;201;p29">
                    <a:extLst>
                      <a:ext uri="{FF2B5EF4-FFF2-40B4-BE49-F238E27FC236}">
                        <a16:creationId xmlns:a16="http://schemas.microsoft.com/office/drawing/2014/main" id="{FEE8C68B-1DAD-30C3-71C6-18CE8FB3D0CC}"/>
                      </a:ext>
                    </a:extLst>
                  </p:cNvPr>
                  <p:cNvSpPr/>
                  <p:nvPr/>
                </p:nvSpPr>
                <p:spPr>
                  <a:xfrm>
                    <a:off x="1222645" y="3700422"/>
                    <a:ext cx="2125500" cy="4234419"/>
                  </a:xfrm>
                  <a:prstGeom prst="snip2DiagRect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bg2"/>
                    </a:solidFill>
                    <a:prstDash val="dash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16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F5BFECA-D76A-78C3-0401-829A7F8FF18A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30449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42003EB-377E-90A9-D97B-C8F3600E395D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2741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2BACD39-BC24-5CC1-F13A-6ACE6A5871A3}"/>
                  </a:ext>
                </a:extLst>
              </p:cNvPr>
              <p:cNvGrpSpPr/>
              <p:nvPr/>
            </p:nvGrpSpPr>
            <p:grpSpPr>
              <a:xfrm>
                <a:off x="693234" y="1426580"/>
                <a:ext cx="1998039" cy="3980492"/>
                <a:chOff x="1222645" y="3700422"/>
                <a:chExt cx="2125500" cy="4234419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496182C5-CD5E-06A6-B3F1-E278E815EAAB}"/>
                    </a:ext>
                  </a:extLst>
                </p:cNvPr>
                <p:cNvGrpSpPr/>
                <p:nvPr/>
              </p:nvGrpSpPr>
              <p:grpSpPr>
                <a:xfrm>
                  <a:off x="1222645" y="3700422"/>
                  <a:ext cx="2125500" cy="4234419"/>
                  <a:chOff x="1222645" y="3700422"/>
                  <a:chExt cx="2125500" cy="4234419"/>
                </a:xfrm>
              </p:grpSpPr>
              <p:sp>
                <p:nvSpPr>
                  <p:cNvPr id="81" name="Google Shape;201;p29">
                    <a:extLst>
                      <a:ext uri="{FF2B5EF4-FFF2-40B4-BE49-F238E27FC236}">
                        <a16:creationId xmlns:a16="http://schemas.microsoft.com/office/drawing/2014/main" id="{D516FA74-22CC-4734-D00B-7ACF1DD1303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700422"/>
                    <a:ext cx="2125500" cy="4234419"/>
                  </a:xfrm>
                  <a:prstGeom prst="snip2DiagRect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bg2"/>
                    </a:solidFill>
                    <a:prstDash val="dash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16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366DC554-D656-DDCA-5304-979B56CECEB4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30449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0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0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F970DE7-5564-0882-DD85-25CB8D68E54B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2741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55A337F-E032-5F27-AFF0-8ECE784C43D5}"/>
                  </a:ext>
                </a:extLst>
              </p:cNvPr>
              <p:cNvGrpSpPr/>
              <p:nvPr/>
            </p:nvGrpSpPr>
            <p:grpSpPr>
              <a:xfrm>
                <a:off x="2895107" y="1426580"/>
                <a:ext cx="1998039" cy="3980492"/>
                <a:chOff x="1222645" y="3700422"/>
                <a:chExt cx="2125500" cy="4234419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616ABF8D-AFF2-98DC-D4F5-E43BD492C4D5}"/>
                    </a:ext>
                  </a:extLst>
                </p:cNvPr>
                <p:cNvGrpSpPr/>
                <p:nvPr/>
              </p:nvGrpSpPr>
              <p:grpSpPr>
                <a:xfrm>
                  <a:off x="1222645" y="3700422"/>
                  <a:ext cx="2125500" cy="4234419"/>
                  <a:chOff x="1222645" y="3700422"/>
                  <a:chExt cx="2125500" cy="4234419"/>
                </a:xfrm>
              </p:grpSpPr>
              <p:sp>
                <p:nvSpPr>
                  <p:cNvPr id="88" name="Google Shape;201;p29">
                    <a:extLst>
                      <a:ext uri="{FF2B5EF4-FFF2-40B4-BE49-F238E27FC236}">
                        <a16:creationId xmlns:a16="http://schemas.microsoft.com/office/drawing/2014/main" id="{362B027B-A0F5-BA90-902A-26841FAF2F6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700422"/>
                    <a:ext cx="2125500" cy="4234419"/>
                  </a:xfrm>
                  <a:prstGeom prst="snip2DiagRect">
                    <a:avLst/>
                  </a:prstGeom>
                  <a:solidFill>
                    <a:schemeClr val="accent3"/>
                  </a:solidFill>
                  <a:ln w="12700">
                    <a:solidFill>
                      <a:schemeClr val="bg2"/>
                    </a:solidFill>
                    <a:prstDash val="dash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16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31E8883-3786-8BF0-6604-91B7C13BDEA0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91237"/>
                    <a:ext cx="1804031" cy="304491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000" i="0" dirty="0" err="1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000" i="0" dirty="0">
                        <a:solidFill>
                          <a:schemeClr val="bg1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2778E45-27CF-F135-CEDD-2A1D30082064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2741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1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6" name="Google Shape;638;p31">
              <a:extLst>
                <a:ext uri="{FF2B5EF4-FFF2-40B4-BE49-F238E27FC236}">
                  <a16:creationId xmlns:a16="http://schemas.microsoft.com/office/drawing/2014/main" id="{45580657-179C-85AE-3C40-EFD74E78694E}"/>
                </a:ext>
              </a:extLst>
            </p:cNvPr>
            <p:cNvSpPr/>
            <p:nvPr/>
          </p:nvSpPr>
          <p:spPr>
            <a:xfrm>
              <a:off x="5289490" y="1703580"/>
              <a:ext cx="1557446" cy="433919"/>
            </a:xfrm>
            <a:prstGeom prst="snip2DiagRect">
              <a:avLst/>
            </a:pr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rPr>
                <a:t>2024</a:t>
              </a:r>
              <a:endParaRPr b="1" kern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7" name="Google Shape;639;p31">
              <a:extLst>
                <a:ext uri="{FF2B5EF4-FFF2-40B4-BE49-F238E27FC236}">
                  <a16:creationId xmlns:a16="http://schemas.microsoft.com/office/drawing/2014/main" id="{977AE28E-06F0-86A5-4481-103D2084E63F}"/>
                </a:ext>
              </a:extLst>
            </p:cNvPr>
            <p:cNvSpPr/>
            <p:nvPr/>
          </p:nvSpPr>
          <p:spPr>
            <a:xfrm>
              <a:off x="7491364" y="1703580"/>
              <a:ext cx="1557446" cy="433919"/>
            </a:xfrm>
            <a:prstGeom prst="snip2DiagRect">
              <a:avLst/>
            </a:pr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rPr>
                <a:t>2025</a:t>
              </a:r>
              <a:endParaRPr b="1" kern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1" name="Google Shape;640;p31">
              <a:extLst>
                <a:ext uri="{FF2B5EF4-FFF2-40B4-BE49-F238E27FC236}">
                  <a16:creationId xmlns:a16="http://schemas.microsoft.com/office/drawing/2014/main" id="{04B2DF6F-8869-9BEC-8AA5-68B011030EDA}"/>
                </a:ext>
              </a:extLst>
            </p:cNvPr>
            <p:cNvSpPr/>
            <p:nvPr/>
          </p:nvSpPr>
          <p:spPr>
            <a:xfrm>
              <a:off x="9721024" y="1703580"/>
              <a:ext cx="1557446" cy="433919"/>
            </a:xfrm>
            <a:prstGeom prst="snip2DiagRect">
              <a:avLst/>
            </a:pr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rPr>
                <a:t>2026</a:t>
              </a:r>
              <a:endParaRPr b="1" kern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2" name="Google Shape;638;p31">
              <a:extLst>
                <a:ext uri="{FF2B5EF4-FFF2-40B4-BE49-F238E27FC236}">
                  <a16:creationId xmlns:a16="http://schemas.microsoft.com/office/drawing/2014/main" id="{5F1141E4-A5FD-6F99-FDB4-711B9E2C2954}"/>
                </a:ext>
              </a:extLst>
            </p:cNvPr>
            <p:cNvSpPr/>
            <p:nvPr/>
          </p:nvSpPr>
          <p:spPr>
            <a:xfrm>
              <a:off x="913531" y="1703580"/>
              <a:ext cx="1557446" cy="433919"/>
            </a:xfrm>
            <a:prstGeom prst="snip2DiagRect">
              <a:avLst/>
            </a:pr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rPr>
                <a:t>2022</a:t>
              </a:r>
              <a:endParaRPr b="1" kern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3" name="Google Shape;639;p31">
              <a:extLst>
                <a:ext uri="{FF2B5EF4-FFF2-40B4-BE49-F238E27FC236}">
                  <a16:creationId xmlns:a16="http://schemas.microsoft.com/office/drawing/2014/main" id="{B6A20550-D538-0435-A498-D19367483A68}"/>
                </a:ext>
              </a:extLst>
            </p:cNvPr>
            <p:cNvSpPr/>
            <p:nvPr/>
          </p:nvSpPr>
          <p:spPr>
            <a:xfrm>
              <a:off x="3115404" y="1703580"/>
              <a:ext cx="1557446" cy="433919"/>
            </a:xfrm>
            <a:prstGeom prst="snip2DiagRect">
              <a:avLst/>
            </a:pr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rPr>
                <a:t>2023</a:t>
              </a:r>
              <a:endParaRPr b="1" kern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Montserrat SemiBold"/>
                <a:sym typeface="Montserrat Semi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Placeholder 43" descr="A city with red lights&#10;&#10;AI-generated content may be incorrect.">
            <a:extLst>
              <a:ext uri="{FF2B5EF4-FFF2-40B4-BE49-F238E27FC236}">
                <a16:creationId xmlns:a16="http://schemas.microsoft.com/office/drawing/2014/main" id="{D2F3A417-8731-F350-6603-0B7E9002E4E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317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9C6FF9-2F6B-FDF3-6DF7-0C5A753E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Urban Safety and Smart Surveillance</a:t>
            </a:r>
            <a:endParaRPr lang="en-CA" sz="3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CBA71F-4417-5A22-242E-142320104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FA396-5493-2E7B-7446-4B3DFFB695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4BA9757-0784-A205-8A27-D26532A63BE8}"/>
              </a:ext>
            </a:extLst>
          </p:cNvPr>
          <p:cNvGrpSpPr/>
          <p:nvPr/>
        </p:nvGrpSpPr>
        <p:grpSpPr>
          <a:xfrm>
            <a:off x="636541" y="1711390"/>
            <a:ext cx="10918918" cy="4092836"/>
            <a:chOff x="555905" y="1711390"/>
            <a:chExt cx="10918918" cy="409283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23483E6-14F7-C5FD-1CEC-CDA6B9DC9993}"/>
                </a:ext>
              </a:extLst>
            </p:cNvPr>
            <p:cNvGrpSpPr/>
            <p:nvPr/>
          </p:nvGrpSpPr>
          <p:grpSpPr>
            <a:xfrm>
              <a:off x="555905" y="1711390"/>
              <a:ext cx="4840848" cy="4092836"/>
              <a:chOff x="555905" y="1711390"/>
              <a:chExt cx="4840848" cy="4092836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6F94CD0-DB92-7891-BF9D-1A755F8CC3CE}"/>
                  </a:ext>
                </a:extLst>
              </p:cNvPr>
              <p:cNvGrpSpPr/>
              <p:nvPr/>
            </p:nvGrpSpPr>
            <p:grpSpPr>
              <a:xfrm>
                <a:off x="555905" y="1711390"/>
                <a:ext cx="4840848" cy="1720833"/>
                <a:chOff x="6165634" y="1860566"/>
                <a:chExt cx="4840848" cy="1720833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AA56F13-4B01-1C3D-68EE-3E58CB6D77DF}"/>
                    </a:ext>
                  </a:extLst>
                </p:cNvPr>
                <p:cNvGrpSpPr/>
                <p:nvPr/>
              </p:nvGrpSpPr>
              <p:grpSpPr>
                <a:xfrm>
                  <a:off x="6165634" y="1860566"/>
                  <a:ext cx="4840848" cy="1720833"/>
                  <a:chOff x="6165634" y="1860566"/>
                  <a:chExt cx="4840848" cy="1720833"/>
                </a:xfrm>
              </p:grpSpPr>
              <p:sp>
                <p:nvSpPr>
                  <p:cNvPr id="11" name="Freeform: Shape 10">
                    <a:extLst>
                      <a:ext uri="{FF2B5EF4-FFF2-40B4-BE49-F238E27FC236}">
                        <a16:creationId xmlns:a16="http://schemas.microsoft.com/office/drawing/2014/main" id="{D0FE6E9D-B53B-8C66-67BE-AAD04568CB4D}"/>
                      </a:ext>
                    </a:extLst>
                  </p:cNvPr>
                  <p:cNvSpPr/>
                  <p:nvPr/>
                </p:nvSpPr>
                <p:spPr>
                  <a:xfrm>
                    <a:off x="6165634" y="1861977"/>
                    <a:ext cx="832472" cy="1718011"/>
                  </a:xfrm>
                  <a:custGeom>
                    <a:avLst/>
                    <a:gdLst>
                      <a:gd name="connsiteX0" fmla="*/ 0 w 832472"/>
                      <a:gd name="connsiteY0" fmla="*/ 859005 h 1718011"/>
                      <a:gd name="connsiteX1" fmla="*/ 0 w 832472"/>
                      <a:gd name="connsiteY1" fmla="*/ 859006 h 1718011"/>
                      <a:gd name="connsiteX2" fmla="*/ 0 w 832472"/>
                      <a:gd name="connsiteY2" fmla="*/ 859006 h 1718011"/>
                      <a:gd name="connsiteX3" fmla="*/ 832472 w 832472"/>
                      <a:gd name="connsiteY3" fmla="*/ 0 h 1718011"/>
                      <a:gd name="connsiteX4" fmla="*/ 832472 w 832472"/>
                      <a:gd name="connsiteY4" fmla="*/ 1718011 h 1718011"/>
                      <a:gd name="connsiteX5" fmla="*/ 772445 w 832472"/>
                      <a:gd name="connsiteY5" fmla="*/ 1714980 h 1718011"/>
                      <a:gd name="connsiteX6" fmla="*/ 17481 w 832472"/>
                      <a:gd name="connsiteY6" fmla="*/ 1032409 h 1718011"/>
                      <a:gd name="connsiteX7" fmla="*/ 0 w 832472"/>
                      <a:gd name="connsiteY7" fmla="*/ 859006 h 1718011"/>
                      <a:gd name="connsiteX8" fmla="*/ 17481 w 832472"/>
                      <a:gd name="connsiteY8" fmla="*/ 685602 h 1718011"/>
                      <a:gd name="connsiteX9" fmla="*/ 772445 w 832472"/>
                      <a:gd name="connsiteY9" fmla="*/ 3031 h 17180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32472" h="1718011">
                        <a:moveTo>
                          <a:pt x="0" y="859005"/>
                        </a:moveTo>
                        <a:lnTo>
                          <a:pt x="0" y="859006"/>
                        </a:lnTo>
                        <a:lnTo>
                          <a:pt x="0" y="859006"/>
                        </a:lnTo>
                        <a:close/>
                        <a:moveTo>
                          <a:pt x="832472" y="0"/>
                        </a:moveTo>
                        <a:lnTo>
                          <a:pt x="832472" y="1718011"/>
                        </a:lnTo>
                        <a:lnTo>
                          <a:pt x="772445" y="1714980"/>
                        </a:lnTo>
                        <a:cubicBezTo>
                          <a:pt x="396424" y="1676793"/>
                          <a:pt x="91981" y="1396481"/>
                          <a:pt x="17481" y="1032409"/>
                        </a:cubicBezTo>
                        <a:lnTo>
                          <a:pt x="0" y="859006"/>
                        </a:lnTo>
                        <a:lnTo>
                          <a:pt x="17481" y="685602"/>
                        </a:lnTo>
                        <a:cubicBezTo>
                          <a:pt x="91981" y="321530"/>
                          <a:pt x="396424" y="41218"/>
                          <a:pt x="772445" y="30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B111C18-90EA-1F7F-83A2-DAB3CDB6FB32}"/>
                      </a:ext>
                    </a:extLst>
                  </p:cNvPr>
                  <p:cNvGrpSpPr/>
                  <p:nvPr/>
                </p:nvGrpSpPr>
                <p:grpSpPr>
                  <a:xfrm>
                    <a:off x="7069178" y="1860566"/>
                    <a:ext cx="3937304" cy="1720833"/>
                    <a:chOff x="8407573" y="2510323"/>
                    <a:chExt cx="3937304" cy="1720833"/>
                  </a:xfrm>
                </p:grpSpPr>
                <p:grpSp>
                  <p:nvGrpSpPr>
                    <p:cNvPr id="13" name="Group 12">
                      <a:extLst>
                        <a:ext uri="{FF2B5EF4-FFF2-40B4-BE49-F238E27FC236}">
                          <a16:creationId xmlns:a16="http://schemas.microsoft.com/office/drawing/2014/main" id="{E51F031D-BEC5-0C67-9CE6-CDC43CA39F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07573" y="2510323"/>
                      <a:ext cx="3937304" cy="1720833"/>
                      <a:chOff x="6445516" y="3144377"/>
                      <a:chExt cx="3937304" cy="1720833"/>
                    </a:xfrm>
                  </p:grpSpPr>
                  <p:sp>
                    <p:nvSpPr>
                      <p:cNvPr id="15" name="Rectangle: Diagonal Corners Snipped 14">
                        <a:extLst>
                          <a:ext uri="{FF2B5EF4-FFF2-40B4-BE49-F238E27FC236}">
                            <a16:creationId xmlns:a16="http://schemas.microsoft.com/office/drawing/2014/main" id="{60FC3D8A-FBD6-F490-CC5C-33183C8BE4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45516" y="3144377"/>
                        <a:ext cx="3937304" cy="1720833"/>
                      </a:xfrm>
                      <a:prstGeom prst="snip2DiagRect">
                        <a:avLst/>
                      </a:prstGeom>
                      <a:solidFill>
                        <a:schemeClr val="bg2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 dirty="0">
                          <a:solidFill>
                            <a:schemeClr val="tx2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6" name="TextBox 15">
                        <a:extLst>
                          <a:ext uri="{FF2B5EF4-FFF2-40B4-BE49-F238E27FC236}">
                            <a16:creationId xmlns:a16="http://schemas.microsoft.com/office/drawing/2014/main" id="{275954E7-72D2-A76E-1C02-707A95339A1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61073" y="3406581"/>
                        <a:ext cx="2459940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600" b="1" spc="0" dirty="0">
                            <a:solidFill>
                              <a:schemeClr val="tx2"/>
                            </a:solidFill>
                            <a:cs typeface="Aharoni" panose="02010803020104030203" pitchFamily="2" charset="-79"/>
                          </a:rPr>
                          <a:t>PLACEHOLDER TITLE</a:t>
                        </a:r>
                      </a:p>
                    </p:txBody>
                  </p:sp>
                </p:grpSp>
                <p:sp>
                  <p:nvSpPr>
                    <p:cNvPr id="14" name="TextBox 13">
                      <a:extLst>
                        <a:ext uri="{FF2B5EF4-FFF2-40B4-BE49-F238E27FC236}">
                          <a16:creationId xmlns:a16="http://schemas.microsoft.com/office/drawing/2014/main" id="{91BC7497-C7D8-D8F5-ED48-74A9315BCA9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23130" y="3113479"/>
                      <a:ext cx="3696241" cy="93871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02039CD-662B-1A95-FEA6-127BD18D46F4}"/>
                    </a:ext>
                  </a:extLst>
                </p:cNvPr>
                <p:cNvSpPr txBox="1"/>
                <p:nvPr/>
              </p:nvSpPr>
              <p:spPr>
                <a:xfrm>
                  <a:off x="6166675" y="2524479"/>
                  <a:ext cx="97338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400" b="1" u="sng" dirty="0">
                      <a:solidFill>
                        <a:schemeClr val="bg1"/>
                      </a:solidFill>
                      <a:latin typeface="+mj-lt"/>
                      <a:cs typeface="Aharoni" panose="02010803020104030203" pitchFamily="2" charset="-79"/>
                    </a:rPr>
                    <a:t>01.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F0B1532A-93B7-0BF1-D5AA-2624AEF1C9C5}"/>
                  </a:ext>
                </a:extLst>
              </p:cNvPr>
              <p:cNvGrpSpPr/>
              <p:nvPr/>
            </p:nvGrpSpPr>
            <p:grpSpPr>
              <a:xfrm>
                <a:off x="555905" y="4083393"/>
                <a:ext cx="4840848" cy="1720833"/>
                <a:chOff x="6165634" y="1860566"/>
                <a:chExt cx="4840848" cy="1720833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D6A430B4-FBAC-4E24-4A2D-7B5A27607598}"/>
                    </a:ext>
                  </a:extLst>
                </p:cNvPr>
                <p:cNvGrpSpPr/>
                <p:nvPr/>
              </p:nvGrpSpPr>
              <p:grpSpPr>
                <a:xfrm>
                  <a:off x="6165634" y="1860566"/>
                  <a:ext cx="4840848" cy="1720833"/>
                  <a:chOff x="6165634" y="1860566"/>
                  <a:chExt cx="4840848" cy="1720833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DEDAFD5A-BEFB-2A22-3956-7CC1B35D5EFF}"/>
                      </a:ext>
                    </a:extLst>
                  </p:cNvPr>
                  <p:cNvSpPr/>
                  <p:nvPr/>
                </p:nvSpPr>
                <p:spPr>
                  <a:xfrm>
                    <a:off x="6165634" y="1861977"/>
                    <a:ext cx="832472" cy="1718011"/>
                  </a:xfrm>
                  <a:custGeom>
                    <a:avLst/>
                    <a:gdLst>
                      <a:gd name="connsiteX0" fmla="*/ 0 w 832472"/>
                      <a:gd name="connsiteY0" fmla="*/ 859005 h 1718011"/>
                      <a:gd name="connsiteX1" fmla="*/ 0 w 832472"/>
                      <a:gd name="connsiteY1" fmla="*/ 859006 h 1718011"/>
                      <a:gd name="connsiteX2" fmla="*/ 0 w 832472"/>
                      <a:gd name="connsiteY2" fmla="*/ 859006 h 1718011"/>
                      <a:gd name="connsiteX3" fmla="*/ 832472 w 832472"/>
                      <a:gd name="connsiteY3" fmla="*/ 0 h 1718011"/>
                      <a:gd name="connsiteX4" fmla="*/ 832472 w 832472"/>
                      <a:gd name="connsiteY4" fmla="*/ 1718011 h 1718011"/>
                      <a:gd name="connsiteX5" fmla="*/ 772445 w 832472"/>
                      <a:gd name="connsiteY5" fmla="*/ 1714980 h 1718011"/>
                      <a:gd name="connsiteX6" fmla="*/ 17481 w 832472"/>
                      <a:gd name="connsiteY6" fmla="*/ 1032409 h 1718011"/>
                      <a:gd name="connsiteX7" fmla="*/ 0 w 832472"/>
                      <a:gd name="connsiteY7" fmla="*/ 859006 h 1718011"/>
                      <a:gd name="connsiteX8" fmla="*/ 17481 w 832472"/>
                      <a:gd name="connsiteY8" fmla="*/ 685602 h 1718011"/>
                      <a:gd name="connsiteX9" fmla="*/ 772445 w 832472"/>
                      <a:gd name="connsiteY9" fmla="*/ 3031 h 17180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32472" h="1718011">
                        <a:moveTo>
                          <a:pt x="0" y="859005"/>
                        </a:moveTo>
                        <a:lnTo>
                          <a:pt x="0" y="859006"/>
                        </a:lnTo>
                        <a:lnTo>
                          <a:pt x="0" y="859006"/>
                        </a:lnTo>
                        <a:close/>
                        <a:moveTo>
                          <a:pt x="832472" y="0"/>
                        </a:moveTo>
                        <a:lnTo>
                          <a:pt x="832472" y="1718011"/>
                        </a:lnTo>
                        <a:lnTo>
                          <a:pt x="772445" y="1714980"/>
                        </a:lnTo>
                        <a:cubicBezTo>
                          <a:pt x="396424" y="1676793"/>
                          <a:pt x="91981" y="1396481"/>
                          <a:pt x="17481" y="1032409"/>
                        </a:cubicBezTo>
                        <a:lnTo>
                          <a:pt x="0" y="859006"/>
                        </a:lnTo>
                        <a:lnTo>
                          <a:pt x="17481" y="685602"/>
                        </a:lnTo>
                        <a:cubicBezTo>
                          <a:pt x="91981" y="321530"/>
                          <a:pt x="396424" y="41218"/>
                          <a:pt x="772445" y="303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495F603F-4BF6-D9E1-DE1F-0ADBB792E4BC}"/>
                      </a:ext>
                    </a:extLst>
                  </p:cNvPr>
                  <p:cNvGrpSpPr/>
                  <p:nvPr/>
                </p:nvGrpSpPr>
                <p:grpSpPr>
                  <a:xfrm>
                    <a:off x="7069178" y="1860566"/>
                    <a:ext cx="3937304" cy="1720833"/>
                    <a:chOff x="8407573" y="2510323"/>
                    <a:chExt cx="3937304" cy="1720833"/>
                  </a:xfrm>
                </p:grpSpPr>
                <p:grpSp>
                  <p:nvGrpSpPr>
                    <p:cNvPr id="22" name="Group 21">
                      <a:extLst>
                        <a:ext uri="{FF2B5EF4-FFF2-40B4-BE49-F238E27FC236}">
                          <a16:creationId xmlns:a16="http://schemas.microsoft.com/office/drawing/2014/main" id="{1CC9AA96-38AC-3BDE-74A5-4433C8E9BD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07573" y="2510323"/>
                      <a:ext cx="3937304" cy="1720833"/>
                      <a:chOff x="6445516" y="3144377"/>
                      <a:chExt cx="3937304" cy="1720833"/>
                    </a:xfrm>
                  </p:grpSpPr>
                  <p:sp>
                    <p:nvSpPr>
                      <p:cNvPr id="24" name="Rectangle: Diagonal Corners Snipped 23">
                        <a:extLst>
                          <a:ext uri="{FF2B5EF4-FFF2-40B4-BE49-F238E27FC236}">
                            <a16:creationId xmlns:a16="http://schemas.microsoft.com/office/drawing/2014/main" id="{504047A9-18FD-B198-B72C-F11CADCC27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45516" y="3144377"/>
                        <a:ext cx="3937304" cy="1720833"/>
                      </a:xfrm>
                      <a:prstGeom prst="snip2DiagRect">
                        <a:avLst/>
                      </a:prstGeom>
                      <a:solidFill>
                        <a:schemeClr val="bg2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 dirty="0">
                          <a:solidFill>
                            <a:schemeClr val="tx2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25" name="TextBox 24">
                        <a:extLst>
                          <a:ext uri="{FF2B5EF4-FFF2-40B4-BE49-F238E27FC236}">
                            <a16:creationId xmlns:a16="http://schemas.microsoft.com/office/drawing/2014/main" id="{0F8531DE-2467-2876-86FB-67FDF673071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61073" y="3406581"/>
                        <a:ext cx="2459940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600" b="1" spc="0" dirty="0">
                            <a:solidFill>
                              <a:schemeClr val="tx2"/>
                            </a:solidFill>
                            <a:cs typeface="Aharoni" panose="02010803020104030203" pitchFamily="2" charset="-79"/>
                          </a:rPr>
                          <a:t>PLACEHOLDER TITLE</a:t>
                        </a:r>
                      </a:p>
                    </p:txBody>
                  </p:sp>
                </p:grpSp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ED91C7EA-9DBF-EC94-319B-8281110F8C8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23130" y="3113479"/>
                      <a:ext cx="3653467" cy="93871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1045148-6BCA-3E43-D5A5-BE9594432C39}"/>
                    </a:ext>
                  </a:extLst>
                </p:cNvPr>
                <p:cNvSpPr txBox="1"/>
                <p:nvPr/>
              </p:nvSpPr>
              <p:spPr>
                <a:xfrm>
                  <a:off x="6166675" y="2524479"/>
                  <a:ext cx="97338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400" b="1" u="sng" dirty="0">
                      <a:solidFill>
                        <a:schemeClr val="bg1"/>
                      </a:solidFill>
                      <a:latin typeface="+mj-lt"/>
                      <a:cs typeface="Aharoni" panose="02010803020104030203" pitchFamily="2" charset="-79"/>
                    </a:rPr>
                    <a:t>02.</a:t>
                  </a:r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D388B34-D947-A38C-EE14-0D8029943F4F}"/>
                </a:ext>
              </a:extLst>
            </p:cNvPr>
            <p:cNvGrpSpPr/>
            <p:nvPr/>
          </p:nvGrpSpPr>
          <p:grpSpPr>
            <a:xfrm flipH="1">
              <a:off x="6633975" y="1711390"/>
              <a:ext cx="4840848" cy="4092836"/>
              <a:chOff x="555905" y="1711390"/>
              <a:chExt cx="4840848" cy="409283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6F0A14A4-43C2-7530-3A2B-21CEF963FC6C}"/>
                  </a:ext>
                </a:extLst>
              </p:cNvPr>
              <p:cNvGrpSpPr/>
              <p:nvPr/>
            </p:nvGrpSpPr>
            <p:grpSpPr>
              <a:xfrm>
                <a:off x="555905" y="1711390"/>
                <a:ext cx="4840848" cy="1720833"/>
                <a:chOff x="6165634" y="1860566"/>
                <a:chExt cx="4840848" cy="1720833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4BE531EC-3743-D1A3-81FB-56F0094B0E4B}"/>
                    </a:ext>
                  </a:extLst>
                </p:cNvPr>
                <p:cNvGrpSpPr/>
                <p:nvPr/>
              </p:nvGrpSpPr>
              <p:grpSpPr>
                <a:xfrm>
                  <a:off x="6165634" y="1860566"/>
                  <a:ext cx="4840848" cy="1720833"/>
                  <a:chOff x="6165634" y="1860566"/>
                  <a:chExt cx="4840848" cy="1720833"/>
                </a:xfrm>
              </p:grpSpPr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4B9FE8F9-3B17-F584-AB2A-03E15C77631E}"/>
                      </a:ext>
                    </a:extLst>
                  </p:cNvPr>
                  <p:cNvSpPr/>
                  <p:nvPr/>
                </p:nvSpPr>
                <p:spPr>
                  <a:xfrm>
                    <a:off x="6165634" y="1861977"/>
                    <a:ext cx="832472" cy="1718011"/>
                  </a:xfrm>
                  <a:custGeom>
                    <a:avLst/>
                    <a:gdLst>
                      <a:gd name="connsiteX0" fmla="*/ 0 w 832472"/>
                      <a:gd name="connsiteY0" fmla="*/ 859005 h 1718011"/>
                      <a:gd name="connsiteX1" fmla="*/ 0 w 832472"/>
                      <a:gd name="connsiteY1" fmla="*/ 859006 h 1718011"/>
                      <a:gd name="connsiteX2" fmla="*/ 0 w 832472"/>
                      <a:gd name="connsiteY2" fmla="*/ 859006 h 1718011"/>
                      <a:gd name="connsiteX3" fmla="*/ 832472 w 832472"/>
                      <a:gd name="connsiteY3" fmla="*/ 0 h 1718011"/>
                      <a:gd name="connsiteX4" fmla="*/ 832472 w 832472"/>
                      <a:gd name="connsiteY4" fmla="*/ 1718011 h 1718011"/>
                      <a:gd name="connsiteX5" fmla="*/ 772445 w 832472"/>
                      <a:gd name="connsiteY5" fmla="*/ 1714980 h 1718011"/>
                      <a:gd name="connsiteX6" fmla="*/ 17481 w 832472"/>
                      <a:gd name="connsiteY6" fmla="*/ 1032409 h 1718011"/>
                      <a:gd name="connsiteX7" fmla="*/ 0 w 832472"/>
                      <a:gd name="connsiteY7" fmla="*/ 859006 h 1718011"/>
                      <a:gd name="connsiteX8" fmla="*/ 17481 w 832472"/>
                      <a:gd name="connsiteY8" fmla="*/ 685602 h 1718011"/>
                      <a:gd name="connsiteX9" fmla="*/ 772445 w 832472"/>
                      <a:gd name="connsiteY9" fmla="*/ 3031 h 17180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32472" h="1718011">
                        <a:moveTo>
                          <a:pt x="0" y="859005"/>
                        </a:moveTo>
                        <a:lnTo>
                          <a:pt x="0" y="859006"/>
                        </a:lnTo>
                        <a:lnTo>
                          <a:pt x="0" y="859006"/>
                        </a:lnTo>
                        <a:close/>
                        <a:moveTo>
                          <a:pt x="832472" y="0"/>
                        </a:moveTo>
                        <a:lnTo>
                          <a:pt x="832472" y="1718011"/>
                        </a:lnTo>
                        <a:lnTo>
                          <a:pt x="772445" y="1714980"/>
                        </a:lnTo>
                        <a:cubicBezTo>
                          <a:pt x="396424" y="1676793"/>
                          <a:pt x="91981" y="1396481"/>
                          <a:pt x="17481" y="1032409"/>
                        </a:cubicBezTo>
                        <a:lnTo>
                          <a:pt x="0" y="859006"/>
                        </a:lnTo>
                        <a:lnTo>
                          <a:pt x="17481" y="685602"/>
                        </a:lnTo>
                        <a:cubicBezTo>
                          <a:pt x="91981" y="321530"/>
                          <a:pt x="396424" y="41218"/>
                          <a:pt x="772445" y="30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BAFB73AF-BB67-0500-2936-62386A87311F}"/>
                      </a:ext>
                    </a:extLst>
                  </p:cNvPr>
                  <p:cNvGrpSpPr/>
                  <p:nvPr/>
                </p:nvGrpSpPr>
                <p:grpSpPr>
                  <a:xfrm>
                    <a:off x="7069178" y="1860566"/>
                    <a:ext cx="3937304" cy="1720833"/>
                    <a:chOff x="8407573" y="2510323"/>
                    <a:chExt cx="3937304" cy="1720833"/>
                  </a:xfrm>
                </p:grpSpPr>
                <p:grpSp>
                  <p:nvGrpSpPr>
                    <p:cNvPr id="43" name="Group 42">
                      <a:extLst>
                        <a:ext uri="{FF2B5EF4-FFF2-40B4-BE49-F238E27FC236}">
                          <a16:creationId xmlns:a16="http://schemas.microsoft.com/office/drawing/2014/main" id="{52104F71-8FC7-823D-F254-A28CFB30E9B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07573" y="2510323"/>
                      <a:ext cx="3937304" cy="1720833"/>
                      <a:chOff x="6445516" y="3144377"/>
                      <a:chExt cx="3937304" cy="1720833"/>
                    </a:xfrm>
                  </p:grpSpPr>
                  <p:sp>
                    <p:nvSpPr>
                      <p:cNvPr id="46" name="Rectangle: Diagonal Corners Snipped 45">
                        <a:extLst>
                          <a:ext uri="{FF2B5EF4-FFF2-40B4-BE49-F238E27FC236}">
                            <a16:creationId xmlns:a16="http://schemas.microsoft.com/office/drawing/2014/main" id="{9E103098-355E-F5B0-395C-BF31C3BCD6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45516" y="3144377"/>
                        <a:ext cx="3937304" cy="1720833"/>
                      </a:xfrm>
                      <a:prstGeom prst="snip2DiagRect">
                        <a:avLst/>
                      </a:prstGeom>
                      <a:solidFill>
                        <a:schemeClr val="bg2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 dirty="0">
                          <a:solidFill>
                            <a:schemeClr val="tx2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47" name="TextBox 46">
                        <a:extLst>
                          <a:ext uri="{FF2B5EF4-FFF2-40B4-BE49-F238E27FC236}">
                            <a16:creationId xmlns:a16="http://schemas.microsoft.com/office/drawing/2014/main" id="{99C3FD88-3806-624D-FAA5-B55029B88FB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61073" y="3406581"/>
                        <a:ext cx="2459940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600" b="1" spc="0" dirty="0">
                            <a:solidFill>
                              <a:schemeClr val="tx2"/>
                            </a:solidFill>
                            <a:cs typeface="Aharoni" panose="02010803020104030203" pitchFamily="2" charset="-79"/>
                          </a:rPr>
                          <a:t>PLACEHOLDER TITLE</a:t>
                        </a:r>
                      </a:p>
                    </p:txBody>
                  </p:sp>
                </p:grpSp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42908637-9037-BC0B-ED63-CE65D259F6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23130" y="3113479"/>
                      <a:ext cx="3696241" cy="93871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AF92A34F-8BDB-F138-E7B2-534CAAA50592}"/>
                    </a:ext>
                  </a:extLst>
                </p:cNvPr>
                <p:cNvSpPr txBox="1"/>
                <p:nvPr/>
              </p:nvSpPr>
              <p:spPr>
                <a:xfrm>
                  <a:off x="6166675" y="2524479"/>
                  <a:ext cx="97338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400" b="1" u="sng" dirty="0">
                      <a:solidFill>
                        <a:schemeClr val="bg1"/>
                      </a:solidFill>
                      <a:latin typeface="+mj-lt"/>
                      <a:cs typeface="Aharoni" panose="02010803020104030203" pitchFamily="2" charset="-79"/>
                    </a:rPr>
                    <a:t>03.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6636612-E81B-A5BE-5A55-F8D140728B35}"/>
                  </a:ext>
                </a:extLst>
              </p:cNvPr>
              <p:cNvGrpSpPr/>
              <p:nvPr/>
            </p:nvGrpSpPr>
            <p:grpSpPr>
              <a:xfrm>
                <a:off x="555905" y="4083393"/>
                <a:ext cx="4840848" cy="1720833"/>
                <a:chOff x="6165634" y="1860566"/>
                <a:chExt cx="4840848" cy="1720833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FA288670-59E1-325C-9127-C6C7091E1D0D}"/>
                    </a:ext>
                  </a:extLst>
                </p:cNvPr>
                <p:cNvGrpSpPr/>
                <p:nvPr/>
              </p:nvGrpSpPr>
              <p:grpSpPr>
                <a:xfrm>
                  <a:off x="6165634" y="1860566"/>
                  <a:ext cx="4840848" cy="1720833"/>
                  <a:chOff x="6165634" y="1860566"/>
                  <a:chExt cx="4840848" cy="1720833"/>
                </a:xfrm>
              </p:grpSpPr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3471DA47-6751-D725-265B-7EAAD988DA76}"/>
                      </a:ext>
                    </a:extLst>
                  </p:cNvPr>
                  <p:cNvSpPr/>
                  <p:nvPr/>
                </p:nvSpPr>
                <p:spPr>
                  <a:xfrm>
                    <a:off x="6165634" y="1861977"/>
                    <a:ext cx="832472" cy="1718011"/>
                  </a:xfrm>
                  <a:custGeom>
                    <a:avLst/>
                    <a:gdLst>
                      <a:gd name="connsiteX0" fmla="*/ 0 w 832472"/>
                      <a:gd name="connsiteY0" fmla="*/ 859005 h 1718011"/>
                      <a:gd name="connsiteX1" fmla="*/ 0 w 832472"/>
                      <a:gd name="connsiteY1" fmla="*/ 859006 h 1718011"/>
                      <a:gd name="connsiteX2" fmla="*/ 0 w 832472"/>
                      <a:gd name="connsiteY2" fmla="*/ 859006 h 1718011"/>
                      <a:gd name="connsiteX3" fmla="*/ 832472 w 832472"/>
                      <a:gd name="connsiteY3" fmla="*/ 0 h 1718011"/>
                      <a:gd name="connsiteX4" fmla="*/ 832472 w 832472"/>
                      <a:gd name="connsiteY4" fmla="*/ 1718011 h 1718011"/>
                      <a:gd name="connsiteX5" fmla="*/ 772445 w 832472"/>
                      <a:gd name="connsiteY5" fmla="*/ 1714980 h 1718011"/>
                      <a:gd name="connsiteX6" fmla="*/ 17481 w 832472"/>
                      <a:gd name="connsiteY6" fmla="*/ 1032409 h 1718011"/>
                      <a:gd name="connsiteX7" fmla="*/ 0 w 832472"/>
                      <a:gd name="connsiteY7" fmla="*/ 859006 h 1718011"/>
                      <a:gd name="connsiteX8" fmla="*/ 17481 w 832472"/>
                      <a:gd name="connsiteY8" fmla="*/ 685602 h 1718011"/>
                      <a:gd name="connsiteX9" fmla="*/ 772445 w 832472"/>
                      <a:gd name="connsiteY9" fmla="*/ 3031 h 17180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32472" h="1718011">
                        <a:moveTo>
                          <a:pt x="0" y="859005"/>
                        </a:moveTo>
                        <a:lnTo>
                          <a:pt x="0" y="859006"/>
                        </a:lnTo>
                        <a:lnTo>
                          <a:pt x="0" y="859006"/>
                        </a:lnTo>
                        <a:close/>
                        <a:moveTo>
                          <a:pt x="832472" y="0"/>
                        </a:moveTo>
                        <a:lnTo>
                          <a:pt x="832472" y="1718011"/>
                        </a:lnTo>
                        <a:lnTo>
                          <a:pt x="772445" y="1714980"/>
                        </a:lnTo>
                        <a:cubicBezTo>
                          <a:pt x="396424" y="1676793"/>
                          <a:pt x="91981" y="1396481"/>
                          <a:pt x="17481" y="1032409"/>
                        </a:cubicBezTo>
                        <a:lnTo>
                          <a:pt x="0" y="859006"/>
                        </a:lnTo>
                        <a:lnTo>
                          <a:pt x="17481" y="685602"/>
                        </a:lnTo>
                        <a:cubicBezTo>
                          <a:pt x="91981" y="321530"/>
                          <a:pt x="396424" y="41218"/>
                          <a:pt x="772445" y="303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7E12375B-D3B0-1156-7398-A16FC37BD0A0}"/>
                      </a:ext>
                    </a:extLst>
                  </p:cNvPr>
                  <p:cNvGrpSpPr/>
                  <p:nvPr/>
                </p:nvGrpSpPr>
                <p:grpSpPr>
                  <a:xfrm>
                    <a:off x="7069178" y="1860566"/>
                    <a:ext cx="3937304" cy="1720833"/>
                    <a:chOff x="8407573" y="2510323"/>
                    <a:chExt cx="3937304" cy="1720833"/>
                  </a:xfrm>
                </p:grpSpPr>
                <p:grpSp>
                  <p:nvGrpSpPr>
                    <p:cNvPr id="35" name="Group 34">
                      <a:extLst>
                        <a:ext uri="{FF2B5EF4-FFF2-40B4-BE49-F238E27FC236}">
                          <a16:creationId xmlns:a16="http://schemas.microsoft.com/office/drawing/2014/main" id="{6991EB50-23CA-DEBB-84AE-55127220F2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07573" y="2510323"/>
                      <a:ext cx="3937304" cy="1720833"/>
                      <a:chOff x="6445516" y="3144377"/>
                      <a:chExt cx="3937304" cy="1720833"/>
                    </a:xfrm>
                  </p:grpSpPr>
                  <p:sp>
                    <p:nvSpPr>
                      <p:cNvPr id="37" name="Rectangle: Diagonal Corners Snipped 36">
                        <a:extLst>
                          <a:ext uri="{FF2B5EF4-FFF2-40B4-BE49-F238E27FC236}">
                            <a16:creationId xmlns:a16="http://schemas.microsoft.com/office/drawing/2014/main" id="{551754CB-133A-4D58-0048-379339193E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45516" y="3144377"/>
                        <a:ext cx="3937304" cy="1720833"/>
                      </a:xfrm>
                      <a:prstGeom prst="snip2DiagRect">
                        <a:avLst/>
                      </a:prstGeom>
                      <a:solidFill>
                        <a:schemeClr val="bg2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 dirty="0">
                          <a:solidFill>
                            <a:schemeClr val="tx2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3DE85B8F-266C-5896-452D-8802521ADC5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61073" y="3406581"/>
                        <a:ext cx="2459940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sz="1600" b="1" spc="0" dirty="0">
                            <a:solidFill>
                              <a:schemeClr val="tx2"/>
                            </a:solidFill>
                            <a:cs typeface="Aharoni" panose="02010803020104030203" pitchFamily="2" charset="-79"/>
                          </a:rPr>
                          <a:t>PLACEHOLDER TITLE</a:t>
                        </a:r>
                      </a:p>
                    </p:txBody>
                  </p:sp>
                </p:grpSp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69E77CE1-9851-23C0-CE0F-A89CE697FB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23130" y="3113479"/>
                      <a:ext cx="3653467" cy="93871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1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0AF93916-4858-4BF6-B7CC-1F5BC0B35CE6}"/>
                    </a:ext>
                  </a:extLst>
                </p:cNvPr>
                <p:cNvSpPr txBox="1"/>
                <p:nvPr/>
              </p:nvSpPr>
              <p:spPr>
                <a:xfrm>
                  <a:off x="6166675" y="2524479"/>
                  <a:ext cx="97338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400" b="1" u="sng" dirty="0">
                      <a:solidFill>
                        <a:schemeClr val="bg1"/>
                      </a:solidFill>
                      <a:latin typeface="+mj-lt"/>
                      <a:cs typeface="Aharoni" panose="02010803020104030203" pitchFamily="2" charset="-79"/>
                    </a:rPr>
                    <a:t>04.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9869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>
                <a:latin typeface="+mj-lt"/>
              </a:rPr>
              <a:t>Meet the Minds Behind the Project</a:t>
            </a:r>
            <a:endParaRPr lang="en-CA" sz="32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MARY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1"/>
                    </a:solidFill>
                    <a:effectLst/>
                    <a:cs typeface="Arial" panose="020B0604020202020204" pitchFamily="34" charset="0"/>
                  </a:rPr>
                  <a:t>JOE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RUSY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pic>
        <p:nvPicPr>
          <p:cNvPr id="21" name="Picture Placeholder 20" descr="A person in a suit and tie&#10;&#10;Description automatically generated">
            <a:extLst>
              <a:ext uri="{FF2B5EF4-FFF2-40B4-BE49-F238E27FC236}">
                <a16:creationId xmlns:a16="http://schemas.microsoft.com/office/drawing/2014/main" id="{5BF9E588-C022-4CCF-2FAD-6AB195484A9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4582" y="1460078"/>
            <a:ext cx="2391812" cy="2685142"/>
          </a:xfrm>
        </p:spPr>
      </p:pic>
      <p:pic>
        <p:nvPicPr>
          <p:cNvPr id="18" name="Picture Placeholder 17" descr="A person with grey hair and a necklace&#10;&#10;Description automatically generated">
            <a:extLst>
              <a:ext uri="{FF2B5EF4-FFF2-40B4-BE49-F238E27FC236}">
                <a16:creationId xmlns:a16="http://schemas.microsoft.com/office/drawing/2014/main" id="{7004F08D-E10A-67C7-A881-EA0AA453EB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person in a suit with his arms crossed&#10;&#10;Description automatically generated">
            <a:extLst>
              <a:ext uri="{FF2B5EF4-FFF2-40B4-BE49-F238E27FC236}">
                <a16:creationId xmlns:a16="http://schemas.microsoft.com/office/drawing/2014/main" id="{AF822340-7CE0-0226-C74C-6DE6849B0A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7368" y="1460078"/>
            <a:ext cx="2391812" cy="2685142"/>
          </a:xfrm>
        </p:spPr>
      </p:pic>
      <p:pic>
        <p:nvPicPr>
          <p:cNvPr id="12" name="Picture Placeholder 11" descr="A person in a suit&#10;&#10;Description automatically generated">
            <a:extLst>
              <a:ext uri="{FF2B5EF4-FFF2-40B4-BE49-F238E27FC236}">
                <a16:creationId xmlns:a16="http://schemas.microsoft.com/office/drawing/2014/main" id="{4CFF954B-8810-757A-835D-AC14286A15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city with many tall buildings&#10;&#10;AI-generated content may be incorrect.">
            <a:extLst>
              <a:ext uri="{FF2B5EF4-FFF2-40B4-BE49-F238E27FC236}">
                <a16:creationId xmlns:a16="http://schemas.microsoft.com/office/drawing/2014/main" id="{EA52C935-2473-5BAB-7D39-DD27AE3E748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Digital Governance and Smart Public Services</a:t>
            </a:r>
            <a:endParaRPr lang="en-CA" dirty="0">
              <a:latin typeface="+mj-lt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76C522E-4E32-AA61-2EF6-C02CCE9A000B}"/>
              </a:ext>
            </a:extLst>
          </p:cNvPr>
          <p:cNvGrpSpPr/>
          <p:nvPr/>
        </p:nvGrpSpPr>
        <p:grpSpPr>
          <a:xfrm>
            <a:off x="544397" y="1222556"/>
            <a:ext cx="6494875" cy="4965909"/>
            <a:chOff x="583726" y="1059917"/>
            <a:chExt cx="6494875" cy="496590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583726" y="1059917"/>
              <a:ext cx="6363921" cy="1502175"/>
              <a:chOff x="1506400" y="1589567"/>
              <a:chExt cx="8945728" cy="2111600"/>
            </a:xfrm>
          </p:grpSpPr>
          <p:sp>
            <p:nvSpPr>
              <p:cNvPr id="21" name="Google Shape;294;p22">
                <a:extLst>
                  <a:ext uri="{FF2B5EF4-FFF2-40B4-BE49-F238E27FC236}">
                    <a16:creationId xmlns:a16="http://schemas.microsoft.com/office/drawing/2014/main" id="{F2406040-A7CE-5A7F-73CB-410576EF0B7B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8945728" cy="2111600"/>
              </a:xfrm>
              <a:prstGeom prst="snip2DiagRect">
                <a:avLst/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8;p16">
                <a:extLst>
                  <a:ext uri="{FF2B5EF4-FFF2-40B4-BE49-F238E27FC236}">
                    <a16:creationId xmlns:a16="http://schemas.microsoft.com/office/drawing/2014/main" id="{7BA2E3D5-36A4-6D69-D291-484DDE4B1295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snip2DiagRect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rgbClr val="FFFFFF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01</a:t>
                </a:r>
                <a:endParaRPr sz="2800" kern="0" dirty="0">
                  <a:solidFill>
                    <a:srgbClr val="FFFFFF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681851" y="1812639"/>
                <a:ext cx="6221910" cy="1728257"/>
                <a:chOff x="3681851" y="1657078"/>
                <a:chExt cx="6221910" cy="1728257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681851" y="2065781"/>
                  <a:ext cx="6221910" cy="1319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681851" y="1657078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583726" y="2791784"/>
              <a:ext cx="6494875" cy="1502175"/>
              <a:chOff x="1506400" y="4109200"/>
              <a:chExt cx="9129809" cy="2111600"/>
            </a:xfrm>
          </p:grpSpPr>
          <p:sp>
            <p:nvSpPr>
              <p:cNvPr id="11" name="Google Shape;290;p22">
                <a:extLst>
                  <a:ext uri="{FF2B5EF4-FFF2-40B4-BE49-F238E27FC236}">
                    <a16:creationId xmlns:a16="http://schemas.microsoft.com/office/drawing/2014/main" id="{EA48800C-8413-1A9D-5BC3-BF831B8F8D74}"/>
                  </a:ext>
                </a:extLst>
              </p:cNvPr>
              <p:cNvSpPr/>
              <p:nvPr/>
            </p:nvSpPr>
            <p:spPr>
              <a:xfrm>
                <a:off x="1506400" y="4109200"/>
                <a:ext cx="9129809" cy="2111600"/>
              </a:xfrm>
              <a:prstGeom prst="snip2DiagRect">
                <a:avLst/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8;p16">
                <a:extLst>
                  <a:ext uri="{FF2B5EF4-FFF2-40B4-BE49-F238E27FC236}">
                    <a16:creationId xmlns:a16="http://schemas.microsoft.com/office/drawing/2014/main" id="{E5221853-E083-D1A5-7DC6-BF46D5E610F7}"/>
                  </a:ext>
                </a:extLst>
              </p:cNvPr>
              <p:cNvSpPr/>
              <p:nvPr/>
            </p:nvSpPr>
            <p:spPr>
              <a:xfrm>
                <a:off x="1659526" y="4238526"/>
                <a:ext cx="1852949" cy="1852949"/>
              </a:xfrm>
              <a:prstGeom prst="snip2DiagRect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02</a:t>
                </a:r>
                <a:endParaRPr sz="280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681851" y="4332272"/>
                <a:ext cx="6221910" cy="1728257"/>
                <a:chOff x="3675019" y="1657078"/>
                <a:chExt cx="6221910" cy="1728257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675019" y="2065782"/>
                  <a:ext cx="6221910" cy="13195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675019" y="1657078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97D1562-7266-3611-9956-E2B14BED4824}"/>
                </a:ext>
              </a:extLst>
            </p:cNvPr>
            <p:cNvGrpSpPr/>
            <p:nvPr/>
          </p:nvGrpSpPr>
          <p:grpSpPr>
            <a:xfrm>
              <a:off x="583726" y="4523651"/>
              <a:ext cx="6363921" cy="1502175"/>
              <a:chOff x="1506400" y="1589567"/>
              <a:chExt cx="8945728" cy="2111600"/>
            </a:xfrm>
          </p:grpSpPr>
          <p:sp>
            <p:nvSpPr>
              <p:cNvPr id="31" name="Google Shape;294;p22">
                <a:extLst>
                  <a:ext uri="{FF2B5EF4-FFF2-40B4-BE49-F238E27FC236}">
                    <a16:creationId xmlns:a16="http://schemas.microsoft.com/office/drawing/2014/main" id="{9C28F519-2C20-5075-AC33-CB2838DC0A91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8945728" cy="2111600"/>
              </a:xfrm>
              <a:prstGeom prst="snip2DiagRect">
                <a:avLst/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8;p16">
                <a:extLst>
                  <a:ext uri="{FF2B5EF4-FFF2-40B4-BE49-F238E27FC236}">
                    <a16:creationId xmlns:a16="http://schemas.microsoft.com/office/drawing/2014/main" id="{5F1DEDB1-4BC3-C214-799A-708728BA55CA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snip2DiagRect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rgbClr val="FFFFFF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03</a:t>
                </a:r>
                <a:endParaRPr sz="2800" kern="0" dirty="0">
                  <a:solidFill>
                    <a:srgbClr val="FFFFFF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621825C4-2884-5438-7A7F-45FACFA5F8DF}"/>
                  </a:ext>
                </a:extLst>
              </p:cNvPr>
              <p:cNvGrpSpPr/>
              <p:nvPr/>
            </p:nvGrpSpPr>
            <p:grpSpPr>
              <a:xfrm>
                <a:off x="3681851" y="1812639"/>
                <a:ext cx="6221910" cy="1728257"/>
                <a:chOff x="3681851" y="1657078"/>
                <a:chExt cx="6221910" cy="1728257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B75C6B7-47A0-DDE6-2950-65242FB784E5}"/>
                    </a:ext>
                  </a:extLst>
                </p:cNvPr>
                <p:cNvSpPr txBox="1"/>
                <p:nvPr/>
              </p:nvSpPr>
              <p:spPr>
                <a:xfrm>
                  <a:off x="3681851" y="2065782"/>
                  <a:ext cx="6221910" cy="13195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92E6D234-DEA1-5491-6856-FAA5E29E51D3}"/>
                    </a:ext>
                  </a:extLst>
                </p:cNvPr>
                <p:cNvSpPr txBox="1"/>
                <p:nvPr/>
              </p:nvSpPr>
              <p:spPr>
                <a:xfrm>
                  <a:off x="3681851" y="1657078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Future Trends and Innovations in Smart Cities</a:t>
            </a:r>
            <a:endParaRPr lang="en-IN" sz="32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F8BF077-D8EB-8973-5CC8-3B47EB8C9AB8}"/>
              </a:ext>
            </a:extLst>
          </p:cNvPr>
          <p:cNvGrpSpPr/>
          <p:nvPr/>
        </p:nvGrpSpPr>
        <p:grpSpPr>
          <a:xfrm>
            <a:off x="198118" y="1799303"/>
            <a:ext cx="11795764" cy="4315010"/>
            <a:chOff x="198118" y="1533832"/>
            <a:chExt cx="11795764" cy="43150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09C149-4267-9C45-B186-1183705A7FB2}"/>
                </a:ext>
              </a:extLst>
            </p:cNvPr>
            <p:cNvGrpSpPr/>
            <p:nvPr/>
          </p:nvGrpSpPr>
          <p:grpSpPr>
            <a:xfrm>
              <a:off x="198118" y="1533832"/>
              <a:ext cx="11795764" cy="4315010"/>
              <a:chOff x="5" y="1512124"/>
              <a:chExt cx="12191995" cy="4459957"/>
            </a:xfrm>
          </p:grpSpPr>
          <p:sp>
            <p:nvSpPr>
              <p:cNvPr id="155" name="Google Shape;472;p27">
                <a:extLst>
                  <a:ext uri="{FF2B5EF4-FFF2-40B4-BE49-F238E27FC236}">
                    <a16:creationId xmlns:a16="http://schemas.microsoft.com/office/drawing/2014/main" id="{FBED3607-D153-C7CC-013E-67AD78E8C195}"/>
                  </a:ext>
                </a:extLst>
              </p:cNvPr>
              <p:cNvSpPr/>
              <p:nvPr/>
            </p:nvSpPr>
            <p:spPr>
              <a:xfrm>
                <a:off x="5" y="3894594"/>
                <a:ext cx="12191995" cy="25403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45733" tIns="22867" rIns="45733" bIns="22867" anchor="ctr" anchorCtr="0">
                <a:noAutofit/>
              </a:bodyPr>
              <a:lstStyle/>
              <a:p>
                <a:pPr algn="ctr"/>
                <a:endParaRPr dirty="0">
                  <a:solidFill>
                    <a:srgbClr val="FFFFFF"/>
                  </a:solidFill>
                  <a:ea typeface="Lato Light"/>
                  <a:cs typeface="Lato Light"/>
                  <a:sym typeface="Lato Light"/>
                </a:endParaRPr>
              </a:p>
            </p:txBody>
          </p:sp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2957B1B6-F9A6-2779-AEBB-AD7866A68371}"/>
                  </a:ext>
                </a:extLst>
              </p:cNvPr>
              <p:cNvGrpSpPr/>
              <p:nvPr/>
            </p:nvGrpSpPr>
            <p:grpSpPr>
              <a:xfrm>
                <a:off x="183488" y="1512124"/>
                <a:ext cx="11825024" cy="4459957"/>
                <a:chOff x="183488" y="1512124"/>
                <a:chExt cx="11825024" cy="4459957"/>
              </a:xfrm>
            </p:grpSpPr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FB35FA17-6AC0-EFA4-A292-40EE990DAE85}"/>
                    </a:ext>
                  </a:extLst>
                </p:cNvPr>
                <p:cNvGrpSpPr/>
                <p:nvPr/>
              </p:nvGrpSpPr>
              <p:grpSpPr>
                <a:xfrm>
                  <a:off x="2495366" y="4550840"/>
                  <a:ext cx="7201269" cy="1421241"/>
                  <a:chOff x="2514179" y="4550840"/>
                  <a:chExt cx="7201269" cy="1421241"/>
                </a:xfrm>
              </p:grpSpPr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9883C17A-248F-7984-A0FD-76A4916099AD}"/>
                      </a:ext>
                    </a:extLst>
                  </p:cNvPr>
                  <p:cNvGrpSpPr/>
                  <p:nvPr/>
                </p:nvGrpSpPr>
                <p:grpSpPr>
                  <a:xfrm>
                    <a:off x="7137935" y="4550840"/>
                    <a:ext cx="2577513" cy="1421241"/>
                    <a:chOff x="8249428" y="2104373"/>
                    <a:chExt cx="2577513" cy="1421241"/>
                  </a:xfrm>
                </p:grpSpPr>
                <p:sp>
                  <p:nvSpPr>
                    <p:cNvPr id="121" name="Rectangle: Diagonal Corners Snipped 120">
                      <a:extLst>
                        <a:ext uri="{FF2B5EF4-FFF2-40B4-BE49-F238E27FC236}">
                          <a16:creationId xmlns:a16="http://schemas.microsoft.com/office/drawing/2014/main" id="{D02FB2E0-099C-5323-EA0E-12B49C609D1A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8249428" y="2104373"/>
                      <a:ext cx="2577513" cy="1421241"/>
                    </a:xfrm>
                    <a:prstGeom prst="snip2DiagRect">
                      <a:avLst/>
                    </a:prstGeom>
                    <a:solidFill>
                      <a:schemeClr val="bg2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sz="1600"/>
                    </a:p>
                  </p:txBody>
                </p:sp>
                <p:grpSp>
                  <p:nvGrpSpPr>
                    <p:cNvPr id="122" name="Group 121">
                      <a:extLst>
                        <a:ext uri="{FF2B5EF4-FFF2-40B4-BE49-F238E27FC236}">
                          <a16:creationId xmlns:a16="http://schemas.microsoft.com/office/drawing/2014/main" id="{31FD6688-4805-7D86-628A-6F7C8C97989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53237" y="2175607"/>
                      <a:ext cx="2573704" cy="1287743"/>
                      <a:chOff x="305967" y="4791423"/>
                      <a:chExt cx="3114181" cy="1287743"/>
                    </a:xfrm>
                  </p:grpSpPr>
                  <p:sp>
                    <p:nvSpPr>
                      <p:cNvPr id="123" name="TextBox 122">
                        <a:extLst>
                          <a:ext uri="{FF2B5EF4-FFF2-40B4-BE49-F238E27FC236}">
                            <a16:creationId xmlns:a16="http://schemas.microsoft.com/office/drawing/2014/main" id="{6D4E4357-9B70-1834-9737-784242D16715}"/>
                          </a:ext>
                        </a:extLst>
                      </p:cNvPr>
                      <p:cNvSpPr txBox="1"/>
                      <p:nvPr/>
                    </p:nvSpPr>
                    <p:spPr>
                      <a:xfrm flipH="1">
                        <a:off x="305967" y="5140447"/>
                        <a:ext cx="3114181" cy="93871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171450" indent="-171450">
                          <a:buFont typeface="Arial" panose="020B0604020202020204" pitchFamily="34" charset="0"/>
                          <a:buChar char="•"/>
                        </a:pP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Lorem ipsum dolor sit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amet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,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consectetur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adipiscing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elit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, </a:t>
                        </a:r>
                      </a:p>
                      <a:p>
                        <a:pPr marL="171450" indent="-171450">
                          <a:buFont typeface="Arial" panose="020B0604020202020204" pitchFamily="34" charset="0"/>
                          <a:buChar char="•"/>
                        </a:pP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Sed do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eiusmod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tempor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incididunt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ut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labore et dolore magna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aliqua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. </a:t>
                        </a:r>
                      </a:p>
                    </p:txBody>
                  </p:sp>
                  <p:sp>
                    <p:nvSpPr>
                      <p:cNvPr id="124" name="TextBox 123">
                        <a:extLst>
                          <a:ext uri="{FF2B5EF4-FFF2-40B4-BE49-F238E27FC236}">
                            <a16:creationId xmlns:a16="http://schemas.microsoft.com/office/drawing/2014/main" id="{5B26E81F-4449-DA8B-8C5E-BD741EFC28C5}"/>
                          </a:ext>
                        </a:extLst>
                      </p:cNvPr>
                      <p:cNvSpPr txBox="1"/>
                      <p:nvPr/>
                    </p:nvSpPr>
                    <p:spPr>
                      <a:xfrm flipH="1">
                        <a:off x="770846" y="4791423"/>
                        <a:ext cx="2232929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IN" sz="1400" b="1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cs typeface="Arial" panose="020B0604020202020204" pitchFamily="34" charset="0"/>
                          </a:rPr>
                          <a:t>LOREM IPSUM</a:t>
                        </a:r>
                      </a:p>
                    </p:txBody>
                  </p:sp>
                </p:grpSp>
              </p:grpSp>
              <p:grpSp>
                <p:nvGrpSpPr>
                  <p:cNvPr id="97" name="Group 96">
                    <a:extLst>
                      <a:ext uri="{FF2B5EF4-FFF2-40B4-BE49-F238E27FC236}">
                        <a16:creationId xmlns:a16="http://schemas.microsoft.com/office/drawing/2014/main" id="{6C0CC676-655E-07A8-7DA9-2E98182ED113}"/>
                      </a:ext>
                    </a:extLst>
                  </p:cNvPr>
                  <p:cNvGrpSpPr/>
                  <p:nvPr/>
                </p:nvGrpSpPr>
                <p:grpSpPr>
                  <a:xfrm>
                    <a:off x="2514179" y="4550840"/>
                    <a:ext cx="2577513" cy="1421241"/>
                    <a:chOff x="8249428" y="2104373"/>
                    <a:chExt cx="2577513" cy="1421241"/>
                  </a:xfrm>
                </p:grpSpPr>
                <p:sp>
                  <p:nvSpPr>
                    <p:cNvPr id="101" name="Rectangle: Diagonal Corners Snipped 100">
                      <a:extLst>
                        <a:ext uri="{FF2B5EF4-FFF2-40B4-BE49-F238E27FC236}">
                          <a16:creationId xmlns:a16="http://schemas.microsoft.com/office/drawing/2014/main" id="{9EC572A1-154A-613A-A611-B157CACF18EF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8249428" y="2104373"/>
                      <a:ext cx="2577513" cy="1421241"/>
                    </a:xfrm>
                    <a:prstGeom prst="snip2DiagRect">
                      <a:avLst/>
                    </a:prstGeom>
                    <a:solidFill>
                      <a:schemeClr val="bg2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sz="1600"/>
                    </a:p>
                  </p:txBody>
                </p:sp>
                <p:grpSp>
                  <p:nvGrpSpPr>
                    <p:cNvPr id="102" name="Group 101">
                      <a:extLst>
                        <a:ext uri="{FF2B5EF4-FFF2-40B4-BE49-F238E27FC236}">
                          <a16:creationId xmlns:a16="http://schemas.microsoft.com/office/drawing/2014/main" id="{3A32DEA1-799A-B1C3-975F-23303341BA2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53237" y="2175607"/>
                      <a:ext cx="2573704" cy="1287743"/>
                      <a:chOff x="305967" y="4791423"/>
                      <a:chExt cx="3114181" cy="1287743"/>
                    </a:xfrm>
                  </p:grpSpPr>
                  <p:sp>
                    <p:nvSpPr>
                      <p:cNvPr id="103" name="TextBox 102">
                        <a:extLst>
                          <a:ext uri="{FF2B5EF4-FFF2-40B4-BE49-F238E27FC236}">
                            <a16:creationId xmlns:a16="http://schemas.microsoft.com/office/drawing/2014/main" id="{83C37E4B-9EB6-F901-6BBB-2B9CCE4732A7}"/>
                          </a:ext>
                        </a:extLst>
                      </p:cNvPr>
                      <p:cNvSpPr txBox="1"/>
                      <p:nvPr/>
                    </p:nvSpPr>
                    <p:spPr>
                      <a:xfrm flipH="1">
                        <a:off x="305967" y="5140447"/>
                        <a:ext cx="3114181" cy="93871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171450" indent="-171450">
                          <a:buFont typeface="Arial" panose="020B0604020202020204" pitchFamily="34" charset="0"/>
                          <a:buChar char="•"/>
                        </a:pP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Lorem ipsum dolor sit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amet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,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consectetur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adipiscing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elit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, </a:t>
                        </a:r>
                      </a:p>
                      <a:p>
                        <a:pPr marL="171450" indent="-171450">
                          <a:buFont typeface="Arial" panose="020B0604020202020204" pitchFamily="34" charset="0"/>
                          <a:buChar char="•"/>
                        </a:pP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Sed do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eiusmod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tempor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incididunt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ut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labore et dolore magna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aliqua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. </a:t>
                        </a:r>
                      </a:p>
                    </p:txBody>
                  </p:sp>
                  <p:sp>
                    <p:nvSpPr>
                      <p:cNvPr id="104" name="TextBox 103">
                        <a:extLst>
                          <a:ext uri="{FF2B5EF4-FFF2-40B4-BE49-F238E27FC236}">
                            <a16:creationId xmlns:a16="http://schemas.microsoft.com/office/drawing/2014/main" id="{5292764D-4EC4-6147-DB8E-D09CF4ED2593}"/>
                          </a:ext>
                        </a:extLst>
                      </p:cNvPr>
                      <p:cNvSpPr txBox="1"/>
                      <p:nvPr/>
                    </p:nvSpPr>
                    <p:spPr>
                      <a:xfrm flipH="1">
                        <a:off x="770846" y="4791423"/>
                        <a:ext cx="2232929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IN" sz="1400" b="1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cs typeface="Arial" panose="020B0604020202020204" pitchFamily="34" charset="0"/>
                          </a:rPr>
                          <a:t>LOREM IPSUM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99B0F736-E733-BC7F-2130-624376EDA682}"/>
                    </a:ext>
                  </a:extLst>
                </p:cNvPr>
                <p:cNvGrpSpPr/>
                <p:nvPr/>
              </p:nvGrpSpPr>
              <p:grpSpPr>
                <a:xfrm>
                  <a:off x="183488" y="1512124"/>
                  <a:ext cx="11825024" cy="1421241"/>
                  <a:chOff x="248678" y="1512124"/>
                  <a:chExt cx="11825024" cy="1421241"/>
                </a:xfrm>
              </p:grpSpPr>
              <p:grpSp>
                <p:nvGrpSpPr>
                  <p:cNvPr id="137" name="Group 136">
                    <a:extLst>
                      <a:ext uri="{FF2B5EF4-FFF2-40B4-BE49-F238E27FC236}">
                        <a16:creationId xmlns:a16="http://schemas.microsoft.com/office/drawing/2014/main" id="{F55938E4-CDEB-8140-A765-692F73EEF4A3}"/>
                      </a:ext>
                    </a:extLst>
                  </p:cNvPr>
                  <p:cNvGrpSpPr/>
                  <p:nvPr/>
                </p:nvGrpSpPr>
                <p:grpSpPr>
                  <a:xfrm>
                    <a:off x="4872434" y="1512124"/>
                    <a:ext cx="2577513" cy="1421241"/>
                    <a:chOff x="8249428" y="2104373"/>
                    <a:chExt cx="2577513" cy="1421241"/>
                  </a:xfrm>
                </p:grpSpPr>
                <p:sp>
                  <p:nvSpPr>
                    <p:cNvPr id="141" name="Rectangle: Diagonal Corners Snipped 140">
                      <a:extLst>
                        <a:ext uri="{FF2B5EF4-FFF2-40B4-BE49-F238E27FC236}">
                          <a16:creationId xmlns:a16="http://schemas.microsoft.com/office/drawing/2014/main" id="{C347F238-0A01-3CFE-525F-F646C86F70E6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8249428" y="2104373"/>
                      <a:ext cx="2577513" cy="1421241"/>
                    </a:xfrm>
                    <a:prstGeom prst="snip2DiagRect">
                      <a:avLst/>
                    </a:prstGeom>
                    <a:solidFill>
                      <a:schemeClr val="bg2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sz="1600"/>
                    </a:p>
                  </p:txBody>
                </p:sp>
                <p:grpSp>
                  <p:nvGrpSpPr>
                    <p:cNvPr id="142" name="Group 141">
                      <a:extLst>
                        <a:ext uri="{FF2B5EF4-FFF2-40B4-BE49-F238E27FC236}">
                          <a16:creationId xmlns:a16="http://schemas.microsoft.com/office/drawing/2014/main" id="{D270E3FE-D7A1-DE00-BF60-7471A033BD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53237" y="2175607"/>
                      <a:ext cx="2573704" cy="1287743"/>
                      <a:chOff x="305967" y="4791423"/>
                      <a:chExt cx="3114181" cy="1287743"/>
                    </a:xfrm>
                  </p:grpSpPr>
                  <p:sp>
                    <p:nvSpPr>
                      <p:cNvPr id="143" name="TextBox 142">
                        <a:extLst>
                          <a:ext uri="{FF2B5EF4-FFF2-40B4-BE49-F238E27FC236}">
                            <a16:creationId xmlns:a16="http://schemas.microsoft.com/office/drawing/2014/main" id="{DC88C51D-C483-2C11-530D-EF2638E7C507}"/>
                          </a:ext>
                        </a:extLst>
                      </p:cNvPr>
                      <p:cNvSpPr txBox="1"/>
                      <p:nvPr/>
                    </p:nvSpPr>
                    <p:spPr>
                      <a:xfrm flipH="1">
                        <a:off x="305967" y="5140447"/>
                        <a:ext cx="3114181" cy="93871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171450" indent="-171450">
                          <a:buFont typeface="Arial" panose="020B0604020202020204" pitchFamily="34" charset="0"/>
                          <a:buChar char="•"/>
                        </a:pP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Lorem ipsum dolor sit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amet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,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consectetur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adipiscing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elit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, </a:t>
                        </a:r>
                      </a:p>
                      <a:p>
                        <a:pPr marL="171450" indent="-171450">
                          <a:buFont typeface="Arial" panose="020B0604020202020204" pitchFamily="34" charset="0"/>
                          <a:buChar char="•"/>
                        </a:pP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Sed do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eiusmod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tempor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incididunt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ut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labore et dolore magna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aliqua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. </a:t>
                        </a:r>
                      </a:p>
                    </p:txBody>
                  </p:sp>
                  <p:sp>
                    <p:nvSpPr>
                      <p:cNvPr id="144" name="TextBox 143">
                        <a:extLst>
                          <a:ext uri="{FF2B5EF4-FFF2-40B4-BE49-F238E27FC236}">
                            <a16:creationId xmlns:a16="http://schemas.microsoft.com/office/drawing/2014/main" id="{58843AA9-4BCC-B62C-5747-A27169E03C7E}"/>
                          </a:ext>
                        </a:extLst>
                      </p:cNvPr>
                      <p:cNvSpPr txBox="1"/>
                      <p:nvPr/>
                    </p:nvSpPr>
                    <p:spPr>
                      <a:xfrm flipH="1">
                        <a:off x="770846" y="4791423"/>
                        <a:ext cx="2232929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IN" sz="1400" b="1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cs typeface="Arial" panose="020B0604020202020204" pitchFamily="34" charset="0"/>
                          </a:rPr>
                          <a:t>LOREM IPSUM</a:t>
                        </a:r>
                      </a:p>
                    </p:txBody>
                  </p:sp>
                </p:grpSp>
              </p:grpSp>
              <p:grpSp>
                <p:nvGrpSpPr>
                  <p:cNvPr id="77" name="Group 76">
                    <a:extLst>
                      <a:ext uri="{FF2B5EF4-FFF2-40B4-BE49-F238E27FC236}">
                        <a16:creationId xmlns:a16="http://schemas.microsoft.com/office/drawing/2014/main" id="{5E3328FE-F556-A792-EF79-8396509B2ED1}"/>
                      </a:ext>
                    </a:extLst>
                  </p:cNvPr>
                  <p:cNvGrpSpPr/>
                  <p:nvPr/>
                </p:nvGrpSpPr>
                <p:grpSpPr>
                  <a:xfrm>
                    <a:off x="248678" y="1512124"/>
                    <a:ext cx="2577513" cy="1421241"/>
                    <a:chOff x="8249428" y="2104373"/>
                    <a:chExt cx="2577513" cy="1421241"/>
                  </a:xfrm>
                </p:grpSpPr>
                <p:sp>
                  <p:nvSpPr>
                    <p:cNvPr id="81" name="Rectangle: Diagonal Corners Snipped 80">
                      <a:extLst>
                        <a:ext uri="{FF2B5EF4-FFF2-40B4-BE49-F238E27FC236}">
                          <a16:creationId xmlns:a16="http://schemas.microsoft.com/office/drawing/2014/main" id="{7B19F8AC-35F4-B716-A628-6F5B9A3F27F9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8249428" y="2104373"/>
                      <a:ext cx="2577513" cy="1421241"/>
                    </a:xfrm>
                    <a:prstGeom prst="snip2DiagRect">
                      <a:avLst/>
                    </a:prstGeom>
                    <a:solidFill>
                      <a:schemeClr val="bg2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sz="1600"/>
                    </a:p>
                  </p:txBody>
                </p:sp>
                <p:grpSp>
                  <p:nvGrpSpPr>
                    <p:cNvPr id="82" name="Group 81">
                      <a:extLst>
                        <a:ext uri="{FF2B5EF4-FFF2-40B4-BE49-F238E27FC236}">
                          <a16:creationId xmlns:a16="http://schemas.microsoft.com/office/drawing/2014/main" id="{3F32913A-5D13-1755-3C31-7E95A16CFE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53237" y="2175607"/>
                      <a:ext cx="2573704" cy="1287743"/>
                      <a:chOff x="305967" y="4791423"/>
                      <a:chExt cx="3114181" cy="1287743"/>
                    </a:xfrm>
                  </p:grpSpPr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63A75214-4991-BBAC-C364-70D399A31775}"/>
                          </a:ext>
                        </a:extLst>
                      </p:cNvPr>
                      <p:cNvSpPr txBox="1"/>
                      <p:nvPr/>
                    </p:nvSpPr>
                    <p:spPr>
                      <a:xfrm flipH="1">
                        <a:off x="305967" y="5140447"/>
                        <a:ext cx="3114181" cy="93871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171450" indent="-171450">
                          <a:buFont typeface="Arial" panose="020B0604020202020204" pitchFamily="34" charset="0"/>
                          <a:buChar char="•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Lorem ipsum dolor sit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amet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consectetur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adipiscing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elit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, </a:t>
                        </a:r>
                      </a:p>
                      <a:p>
                        <a:pPr marL="171450" indent="-171450">
                          <a:buFont typeface="Arial" panose="020B0604020202020204" pitchFamily="34" charset="0"/>
                          <a:buChar char="•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Sed do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eiusmod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tempor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incididunt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ut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labore et dolore magna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aliqua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. </a:t>
                        </a:r>
                      </a:p>
                    </p:txBody>
                  </p:sp>
                  <p:sp>
                    <p:nvSpPr>
                      <p:cNvPr id="84" name="TextBox 83">
                        <a:extLst>
                          <a:ext uri="{FF2B5EF4-FFF2-40B4-BE49-F238E27FC236}">
                            <a16:creationId xmlns:a16="http://schemas.microsoft.com/office/drawing/2014/main" id="{10BAB562-55CC-7FCE-5609-98F8608BC263}"/>
                          </a:ext>
                        </a:extLst>
                      </p:cNvPr>
                      <p:cNvSpPr txBox="1"/>
                      <p:nvPr/>
                    </p:nvSpPr>
                    <p:spPr>
                      <a:xfrm flipH="1">
                        <a:off x="770846" y="4791423"/>
                        <a:ext cx="2232929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IN" sz="1400" b="1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cs typeface="Arial" panose="020B0604020202020204" pitchFamily="34" charset="0"/>
                          </a:rPr>
                          <a:t>LOREM IPSUM</a:t>
                        </a:r>
                      </a:p>
                    </p:txBody>
                  </p:sp>
                </p:grpSp>
              </p:grp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31FDD3B7-A60E-F8D1-0F2C-93BE474606DD}"/>
                      </a:ext>
                    </a:extLst>
                  </p:cNvPr>
                  <p:cNvGrpSpPr/>
                  <p:nvPr/>
                </p:nvGrpSpPr>
                <p:grpSpPr>
                  <a:xfrm>
                    <a:off x="9496189" y="1512124"/>
                    <a:ext cx="2577513" cy="1421241"/>
                    <a:chOff x="8249428" y="2104373"/>
                    <a:chExt cx="2577513" cy="1421241"/>
                  </a:xfrm>
                </p:grpSpPr>
                <p:sp>
                  <p:nvSpPr>
                    <p:cNvPr id="50" name="Rectangle: Diagonal Corners Snipped 49">
                      <a:extLst>
                        <a:ext uri="{FF2B5EF4-FFF2-40B4-BE49-F238E27FC236}">
                          <a16:creationId xmlns:a16="http://schemas.microsoft.com/office/drawing/2014/main" id="{82F5E31A-4757-A168-89D6-0FA283FECC37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8249428" y="2104373"/>
                      <a:ext cx="2577513" cy="1421241"/>
                    </a:xfrm>
                    <a:prstGeom prst="snip2DiagRect">
                      <a:avLst/>
                    </a:prstGeom>
                    <a:solidFill>
                      <a:schemeClr val="bg2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sz="1600"/>
                    </a:p>
                  </p:txBody>
                </p:sp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F9B1F51C-EBDE-57FA-502E-7D0C38E73AF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53237" y="2175607"/>
                      <a:ext cx="2573704" cy="1287743"/>
                      <a:chOff x="305967" y="4791423"/>
                      <a:chExt cx="3114181" cy="1287743"/>
                    </a:xfrm>
                  </p:grpSpPr>
                  <p:sp>
                    <p:nvSpPr>
                      <p:cNvPr id="52" name="TextBox 51">
                        <a:extLst>
                          <a:ext uri="{FF2B5EF4-FFF2-40B4-BE49-F238E27FC236}">
                            <a16:creationId xmlns:a16="http://schemas.microsoft.com/office/drawing/2014/main" id="{C621BF57-DD44-A8DD-551F-D8825266BC03}"/>
                          </a:ext>
                        </a:extLst>
                      </p:cNvPr>
                      <p:cNvSpPr txBox="1"/>
                      <p:nvPr/>
                    </p:nvSpPr>
                    <p:spPr>
                      <a:xfrm flipH="1">
                        <a:off x="305967" y="5140447"/>
                        <a:ext cx="3114181" cy="93871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171450" indent="-171450">
                          <a:buFont typeface="Arial" panose="020B0604020202020204" pitchFamily="34" charset="0"/>
                          <a:buChar char="•"/>
                        </a:pP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Lorem ipsum dolor sit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amet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,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consectetur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adipiscing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elit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, </a:t>
                        </a:r>
                      </a:p>
                      <a:p>
                        <a:pPr marL="171450" indent="-171450">
                          <a:buFont typeface="Arial" panose="020B0604020202020204" pitchFamily="34" charset="0"/>
                          <a:buChar char="•"/>
                        </a:pP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Sed do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eiusmod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tempor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incididunt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ut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 labore et dolore magna </a:t>
                        </a:r>
                        <a:r>
                          <a:rPr lang="en-CA" sz="1100" b="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aliqua</a:t>
                        </a:r>
                        <a:r>
                          <a:rPr lang="en-CA" sz="1100" b="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ea typeface="Roboto" panose="02000000000000000000" pitchFamily="2" charset="0"/>
                            <a:cs typeface="Arial" panose="020B0604020202020204" pitchFamily="34" charset="0"/>
                          </a:rPr>
                          <a:t>. </a:t>
                        </a:r>
                      </a:p>
                    </p:txBody>
                  </p:sp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ABE13116-1E8B-9F80-F09B-74DB070F4200}"/>
                          </a:ext>
                        </a:extLst>
                      </p:cNvPr>
                      <p:cNvSpPr txBox="1"/>
                      <p:nvPr/>
                    </p:nvSpPr>
                    <p:spPr>
                      <a:xfrm flipH="1">
                        <a:off x="770846" y="4791423"/>
                        <a:ext cx="2232929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IN" sz="1400" b="1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cs typeface="Arial" panose="020B0604020202020204" pitchFamily="34" charset="0"/>
                          </a:rPr>
                          <a:t>LOREM IPSUM</a:t>
                        </a:r>
                      </a:p>
                    </p:txBody>
                  </p:sp>
                </p:grpSp>
              </p:grpSp>
            </p:grp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3E11409-4D47-7E49-88A6-5C558ABF6A3F}"/>
                </a:ext>
              </a:extLst>
            </p:cNvPr>
            <p:cNvGrpSpPr/>
            <p:nvPr/>
          </p:nvGrpSpPr>
          <p:grpSpPr>
            <a:xfrm>
              <a:off x="950588" y="2974612"/>
              <a:ext cx="10015525" cy="1059205"/>
              <a:chOff x="950588" y="2974612"/>
              <a:chExt cx="10015525" cy="105920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8284003-2A0C-260B-FE14-96F97F566B5A}"/>
                  </a:ext>
                </a:extLst>
              </p:cNvPr>
              <p:cNvGrpSpPr/>
              <p:nvPr/>
            </p:nvGrpSpPr>
            <p:grpSpPr>
              <a:xfrm>
                <a:off x="5574344" y="2974612"/>
                <a:ext cx="768014" cy="1059205"/>
                <a:chOff x="5574344" y="2974612"/>
                <a:chExt cx="768014" cy="1059205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B49F1026-4FE7-E375-8697-E474E78B735E}"/>
                    </a:ext>
                  </a:extLst>
                </p:cNvPr>
                <p:cNvGrpSpPr/>
                <p:nvPr/>
              </p:nvGrpSpPr>
              <p:grpSpPr>
                <a:xfrm>
                  <a:off x="5864177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19FD3E78-38D5-86B1-85F6-7472DB9AD39A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700D73BC-0307-899F-20C1-1603121396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294E3224-5120-326C-5045-1271075E2B27}"/>
                    </a:ext>
                  </a:extLst>
                </p:cNvPr>
                <p:cNvGrpSpPr/>
                <p:nvPr/>
              </p:nvGrpSpPr>
              <p:grpSpPr>
                <a:xfrm>
                  <a:off x="5574344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5C1EE5F5-C909-4628-CB9C-225FDCA31D98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70CDC338-AF07-013A-CA52-2E073290CABA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3EDD54D-8163-2B99-4448-A8105462736F}"/>
                  </a:ext>
                </a:extLst>
              </p:cNvPr>
              <p:cNvGrpSpPr/>
              <p:nvPr/>
            </p:nvGrpSpPr>
            <p:grpSpPr>
              <a:xfrm>
                <a:off x="7886222" y="2974612"/>
                <a:ext cx="768014" cy="1059205"/>
                <a:chOff x="7886222" y="2974612"/>
                <a:chExt cx="768014" cy="1059205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07ED2D9B-00BB-9324-B91E-34AB7C9E3051}"/>
                    </a:ext>
                  </a:extLst>
                </p:cNvPr>
                <p:cNvGrpSpPr/>
                <p:nvPr/>
              </p:nvGrpSpPr>
              <p:grpSpPr>
                <a:xfrm>
                  <a:off x="8176055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6333AF57-4EAF-00DA-8A65-233000963FC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8DE9B178-A9DD-7B67-905C-6D7A6FDE55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6B9F8597-6AD7-4E77-B13A-B6725CA76EC1}"/>
                    </a:ext>
                  </a:extLst>
                </p:cNvPr>
                <p:cNvGrpSpPr/>
                <p:nvPr/>
              </p:nvGrpSpPr>
              <p:grpSpPr>
                <a:xfrm>
                  <a:off x="7886222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848A5EDB-87BD-A656-6C92-1857D2189442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ACCD4E11-F623-82C9-EC60-E761BEF1CDB2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4B9D4F5-7BA8-3711-D02D-76C3B13802E9}"/>
                  </a:ext>
                </a:extLst>
              </p:cNvPr>
              <p:cNvGrpSpPr/>
              <p:nvPr/>
            </p:nvGrpSpPr>
            <p:grpSpPr>
              <a:xfrm>
                <a:off x="3262466" y="2974612"/>
                <a:ext cx="768014" cy="1059205"/>
                <a:chOff x="3262466" y="2974612"/>
                <a:chExt cx="768014" cy="1059205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7CE12521-3680-1220-6360-907D0AFF1618}"/>
                    </a:ext>
                  </a:extLst>
                </p:cNvPr>
                <p:cNvGrpSpPr/>
                <p:nvPr/>
              </p:nvGrpSpPr>
              <p:grpSpPr>
                <a:xfrm>
                  <a:off x="3552299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5F6D97FC-2CA6-7DCB-BA37-11FBDAB9A667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67E36109-5054-B367-0E3C-F0F0E8723D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E1F3C14E-9DEA-CC66-874F-D258FBEA63FE}"/>
                    </a:ext>
                  </a:extLst>
                </p:cNvPr>
                <p:cNvGrpSpPr/>
                <p:nvPr/>
              </p:nvGrpSpPr>
              <p:grpSpPr>
                <a:xfrm>
                  <a:off x="3262466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870A9869-260A-5144-C00D-F0A4D6C6F624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C10A2A1C-232C-8CD5-8E41-B5921330E8D7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1805F1F-7404-A0B8-6A55-25EAA7809449}"/>
                  </a:ext>
                </a:extLst>
              </p:cNvPr>
              <p:cNvGrpSpPr/>
              <p:nvPr/>
            </p:nvGrpSpPr>
            <p:grpSpPr>
              <a:xfrm>
                <a:off x="950588" y="2974612"/>
                <a:ext cx="768014" cy="1059205"/>
                <a:chOff x="950588" y="2974612"/>
                <a:chExt cx="768014" cy="1059205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1EFD8110-E2F8-61C3-43A5-D80C763A1F94}"/>
                    </a:ext>
                  </a:extLst>
                </p:cNvPr>
                <p:cNvGrpSpPr/>
                <p:nvPr/>
              </p:nvGrpSpPr>
              <p:grpSpPr>
                <a:xfrm>
                  <a:off x="1240421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0A81913C-1026-9DC5-49ED-C42122DD96DC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B24E5BEA-C719-8B23-F418-D37A8D14C2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3EACA67-B810-68B9-AF4A-40792CB45404}"/>
                    </a:ext>
                  </a:extLst>
                </p:cNvPr>
                <p:cNvGrpSpPr/>
                <p:nvPr/>
              </p:nvGrpSpPr>
              <p:grpSpPr>
                <a:xfrm>
                  <a:off x="950588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975C67CC-0A1C-DA49-1ACD-6D2F163247E7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415A7C58-0B27-1464-C83C-7EC6F43DC9DC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8F42F61-3DCD-7F9A-AF31-FE12C5A135EE}"/>
                  </a:ext>
                </a:extLst>
              </p:cNvPr>
              <p:cNvGrpSpPr/>
              <p:nvPr/>
            </p:nvGrpSpPr>
            <p:grpSpPr>
              <a:xfrm>
                <a:off x="10198099" y="2974612"/>
                <a:ext cx="768014" cy="1059205"/>
                <a:chOff x="10198099" y="2974612"/>
                <a:chExt cx="768014" cy="1059205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B4039FF-89FA-C25B-F073-50467B434EEC}"/>
                    </a:ext>
                  </a:extLst>
                </p:cNvPr>
                <p:cNvGrpSpPr/>
                <p:nvPr/>
              </p:nvGrpSpPr>
              <p:grpSpPr>
                <a:xfrm>
                  <a:off x="10487932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6483BDAC-0B44-EB65-BFB1-108B0CA2B82D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E5C7560C-88E0-BF20-C7F6-507249E037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C70C5F8-6F68-EC02-AB61-B0249D23218C}"/>
                    </a:ext>
                  </a:extLst>
                </p:cNvPr>
                <p:cNvGrpSpPr/>
                <p:nvPr/>
              </p:nvGrpSpPr>
              <p:grpSpPr>
                <a:xfrm>
                  <a:off x="10198099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2E47695D-A232-BA0B-A15D-F2FB68174765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93C07D0A-1D9F-A067-C14A-96B7A1ADBDF8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05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Innovations to Expect in the Next Decade</a:t>
            </a:r>
            <a:endParaRPr lang="en-CA" sz="8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147144" y="2249435"/>
            <a:ext cx="7989878" cy="3591560"/>
            <a:chOff x="424311" y="2160202"/>
            <a:chExt cx="7171107" cy="3088959"/>
          </a:xfrm>
          <a:solidFill>
            <a:schemeClr val="accent5">
              <a:lumMod val="90000"/>
              <a:lumOff val="10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E3A4898-1A3E-E9DC-D939-61C8A865C41A}"/>
              </a:ext>
            </a:extLst>
          </p:cNvPr>
          <p:cNvGrpSpPr/>
          <p:nvPr/>
        </p:nvGrpSpPr>
        <p:grpSpPr>
          <a:xfrm>
            <a:off x="8260927" y="2022738"/>
            <a:ext cx="3184878" cy="3307394"/>
            <a:chOff x="5783366" y="1712664"/>
            <a:chExt cx="2225589" cy="231120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2751438-51DB-CA8E-CF32-A1C9B014CFC5}"/>
                </a:ext>
              </a:extLst>
            </p:cNvPr>
            <p:cNvGrpSpPr/>
            <p:nvPr/>
          </p:nvGrpSpPr>
          <p:grpSpPr>
            <a:xfrm>
              <a:off x="5783366" y="1712664"/>
              <a:ext cx="2225588" cy="732353"/>
              <a:chOff x="3756988" y="2019813"/>
              <a:chExt cx="3052508" cy="100446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CA72CE8-3A09-46AD-26B3-F3FAC8CB5335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+mj-lt"/>
                  </a:rPr>
                  <a:t>01</a:t>
                </a:r>
                <a:endParaRPr lang="en-CA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5D0832-E25E-05E3-F806-EFB46F186B7B}"/>
                  </a:ext>
                </a:extLst>
              </p:cNvPr>
              <p:cNvSpPr txBox="1"/>
              <p:nvPr/>
            </p:nvSpPr>
            <p:spPr>
              <a:xfrm>
                <a:off x="4809398" y="2391900"/>
                <a:ext cx="2000098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F8A2D72-3E77-06AC-6359-E183D49AE23B}"/>
                </a:ext>
              </a:extLst>
            </p:cNvPr>
            <p:cNvGrpSpPr/>
            <p:nvPr/>
          </p:nvGrpSpPr>
          <p:grpSpPr>
            <a:xfrm>
              <a:off x="5783366" y="2502089"/>
              <a:ext cx="2225589" cy="732353"/>
              <a:chOff x="3756988" y="2019813"/>
              <a:chExt cx="3052510" cy="100446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63AD9BD-6C4A-C9E6-AC00-A0FD37D96D61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+mj-lt"/>
                  </a:rPr>
                  <a:t>02</a:t>
                </a:r>
                <a:endParaRPr lang="en-CA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7F42300-14DC-C48D-7E89-4316960FA56A}"/>
                  </a:ext>
                </a:extLst>
              </p:cNvPr>
              <p:cNvSpPr txBox="1"/>
              <p:nvPr/>
            </p:nvSpPr>
            <p:spPr>
              <a:xfrm>
                <a:off x="4809399" y="2391900"/>
                <a:ext cx="2000099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0364D2F-09D4-961E-63D2-1761DDF2CD4A}"/>
                </a:ext>
              </a:extLst>
            </p:cNvPr>
            <p:cNvGrpSpPr/>
            <p:nvPr/>
          </p:nvGrpSpPr>
          <p:grpSpPr>
            <a:xfrm>
              <a:off x="5783366" y="3291514"/>
              <a:ext cx="2225589" cy="732353"/>
              <a:chOff x="3756988" y="2019813"/>
              <a:chExt cx="3052510" cy="100446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2D869EB-03B8-2189-7855-19F369F5F3ED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+mj-lt"/>
                  </a:rPr>
                  <a:t>03</a:t>
                </a:r>
                <a:endParaRPr lang="en-CA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FC06179-C1B5-F7A5-9CCE-8A5637F22431}"/>
                  </a:ext>
                </a:extLst>
              </p:cNvPr>
              <p:cNvSpPr txBox="1"/>
              <p:nvPr/>
            </p:nvSpPr>
            <p:spPr>
              <a:xfrm>
                <a:off x="4809399" y="2391900"/>
                <a:ext cx="2000099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Lorem Ipsum dolor</a:t>
                </a:r>
              </a:p>
            </p:txBody>
          </p:sp>
        </p:grpSp>
      </p:grpSp>
      <p:pic>
        <p:nvPicPr>
          <p:cNvPr id="10" name="Picture 9" descr="A two tall buildings with windows&#10;&#10;AI-generated content may be incorrect.">
            <a:extLst>
              <a:ext uri="{FF2B5EF4-FFF2-40B4-BE49-F238E27FC236}">
                <a16:creationId xmlns:a16="http://schemas.microsoft.com/office/drawing/2014/main" id="{1AC6D00A-88EA-5323-8DC1-2E5C88A518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4415" y="2566941"/>
            <a:ext cx="656795" cy="820993"/>
          </a:xfrm>
          <a:prstGeom prst="rect">
            <a:avLst/>
          </a:prstGeom>
          <a:effectLst>
            <a:outerShdw blurRad="127000" dist="25400" dir="5400000" algn="t" rotWithShape="0">
              <a:prstClr val="black">
                <a:alpha val="92000"/>
              </a:prstClr>
            </a:outerShdw>
          </a:effectLst>
        </p:spPr>
      </p:pic>
      <p:pic>
        <p:nvPicPr>
          <p:cNvPr id="11" name="Picture 10" descr="A two tall buildings with windows&#10;&#10;AI-generated content may be incorrect.">
            <a:extLst>
              <a:ext uri="{FF2B5EF4-FFF2-40B4-BE49-F238E27FC236}">
                <a16:creationId xmlns:a16="http://schemas.microsoft.com/office/drawing/2014/main" id="{23E5F1CF-7363-183D-8E73-0F84F9E309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854" y="3555083"/>
            <a:ext cx="656795" cy="820993"/>
          </a:xfrm>
          <a:prstGeom prst="rect">
            <a:avLst/>
          </a:prstGeom>
          <a:effectLst>
            <a:outerShdw blurRad="127000" dist="25400" dir="5400000" algn="t" rotWithShape="0">
              <a:prstClr val="black">
                <a:alpha val="92000"/>
              </a:prstClr>
            </a:outerShdw>
          </a:effectLst>
        </p:spPr>
      </p:pic>
      <p:pic>
        <p:nvPicPr>
          <p:cNvPr id="12" name="Picture 11" descr="A two tall buildings with windows&#10;&#10;AI-generated content may be incorrect.">
            <a:extLst>
              <a:ext uri="{FF2B5EF4-FFF2-40B4-BE49-F238E27FC236}">
                <a16:creationId xmlns:a16="http://schemas.microsoft.com/office/drawing/2014/main" id="{2E88013D-2FED-C6B5-1E25-D87896A89E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0417" y="2530791"/>
            <a:ext cx="656795" cy="820993"/>
          </a:xfrm>
          <a:prstGeom prst="rect">
            <a:avLst/>
          </a:prstGeom>
          <a:effectLst>
            <a:outerShdw blurRad="127000" dist="25400" dir="5400000" algn="t" rotWithShape="0">
              <a:prstClr val="black">
                <a:alpha val="9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ED87-3CFD-53E7-41E7-593714365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3"/>
            <a:ext cx="11685793" cy="1350116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Economic Growth and Smart City Investments</a:t>
            </a:r>
            <a:endParaRPr lang="en-CA" sz="3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921424-00DF-E831-1FCF-B8D77D5ADF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462A8-2F28-A221-761A-5FCAB5D24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EC7E59A-D8EC-425F-292A-1D845F9422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3396279"/>
              </p:ext>
            </p:extLst>
          </p:nvPr>
        </p:nvGraphicFramePr>
        <p:xfrm>
          <a:off x="347107" y="1601168"/>
          <a:ext cx="6459046" cy="2775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81346585-38EF-B865-66EF-F803EC9F8EBC}"/>
              </a:ext>
            </a:extLst>
          </p:cNvPr>
          <p:cNvGrpSpPr/>
          <p:nvPr/>
        </p:nvGrpSpPr>
        <p:grpSpPr>
          <a:xfrm>
            <a:off x="6907668" y="2066676"/>
            <a:ext cx="4814984" cy="2001710"/>
            <a:chOff x="735290" y="3746095"/>
            <a:chExt cx="5731497" cy="200171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0A7AD5F-0943-F25B-814D-28FC7B5889F3}"/>
                </a:ext>
              </a:extLst>
            </p:cNvPr>
            <p:cNvGrpSpPr/>
            <p:nvPr/>
          </p:nvGrpSpPr>
          <p:grpSpPr>
            <a:xfrm>
              <a:off x="735290" y="3746095"/>
              <a:ext cx="5731497" cy="784830"/>
              <a:chOff x="1048881" y="5134609"/>
              <a:chExt cx="4557261" cy="78483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7CA658F-B65D-2A1A-D388-A16539AE5C88}"/>
                  </a:ext>
                </a:extLst>
              </p:cNvPr>
              <p:cNvSpPr/>
              <p:nvPr/>
            </p:nvSpPr>
            <p:spPr>
              <a:xfrm>
                <a:off x="1048881" y="5134609"/>
                <a:ext cx="4557261" cy="369332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D21F2F8-1A13-65CD-AEFD-6031923A7E9B}"/>
                  </a:ext>
                </a:extLst>
              </p:cNvPr>
              <p:cNvGrpSpPr/>
              <p:nvPr/>
            </p:nvGrpSpPr>
            <p:grpSpPr>
              <a:xfrm>
                <a:off x="1122057" y="5165387"/>
                <a:ext cx="4361820" cy="754052"/>
                <a:chOff x="1122057" y="5165387"/>
                <a:chExt cx="4361820" cy="75405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3C9A1EA-60AB-44C7-A704-16F991E4644E}"/>
                    </a:ext>
                  </a:extLst>
                </p:cNvPr>
                <p:cNvSpPr txBox="1"/>
                <p:nvPr/>
              </p:nvSpPr>
              <p:spPr>
                <a:xfrm>
                  <a:off x="1148149" y="5503941"/>
                  <a:ext cx="4335728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76A77A1-258B-E662-2001-95596830E799}"/>
                    </a:ext>
                  </a:extLst>
                </p:cNvPr>
                <p:cNvSpPr txBox="1"/>
                <p:nvPr/>
              </p:nvSpPr>
              <p:spPr>
                <a:xfrm>
                  <a:off x="1122057" y="5165387"/>
                  <a:ext cx="22576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A52ACB8-B334-DA95-A8ED-F5388964798F}"/>
                </a:ext>
              </a:extLst>
            </p:cNvPr>
            <p:cNvGrpSpPr/>
            <p:nvPr/>
          </p:nvGrpSpPr>
          <p:grpSpPr>
            <a:xfrm>
              <a:off x="735290" y="4962975"/>
              <a:ext cx="5731497" cy="784830"/>
              <a:chOff x="6889066" y="5134609"/>
              <a:chExt cx="4557261" cy="78483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9C7BABC-783B-E578-E535-9987083222F4}"/>
                  </a:ext>
                </a:extLst>
              </p:cNvPr>
              <p:cNvSpPr/>
              <p:nvPr/>
            </p:nvSpPr>
            <p:spPr>
              <a:xfrm>
                <a:off x="6889066" y="5134609"/>
                <a:ext cx="4557261" cy="36933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71D248E-79FC-6743-2078-4AD8124A3E8E}"/>
                  </a:ext>
                </a:extLst>
              </p:cNvPr>
              <p:cNvGrpSpPr/>
              <p:nvPr/>
            </p:nvGrpSpPr>
            <p:grpSpPr>
              <a:xfrm>
                <a:off x="6936149" y="5165387"/>
                <a:ext cx="4361821" cy="754052"/>
                <a:chOff x="927323" y="5123052"/>
                <a:chExt cx="4361821" cy="75405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1F7ACD0-354B-20EC-2BDA-194712AA2A87}"/>
                    </a:ext>
                  </a:extLst>
                </p:cNvPr>
                <p:cNvSpPr txBox="1"/>
                <p:nvPr/>
              </p:nvSpPr>
              <p:spPr>
                <a:xfrm>
                  <a:off x="953416" y="5461606"/>
                  <a:ext cx="4335728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F729494-7849-E68F-D9A4-76E46E60F4EB}"/>
                    </a:ext>
                  </a:extLst>
                </p:cNvPr>
                <p:cNvSpPr txBox="1"/>
                <p:nvPr/>
              </p:nvSpPr>
              <p:spPr>
                <a:xfrm>
                  <a:off x="927323" y="5123052"/>
                  <a:ext cx="225765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pic>
        <p:nvPicPr>
          <p:cNvPr id="10" name="Picture Placeholder 9" descr="A city with many tall buildings&#10;&#10;AI-generated content may be incorrect.">
            <a:extLst>
              <a:ext uri="{FF2B5EF4-FFF2-40B4-BE49-F238E27FC236}">
                <a16:creationId xmlns:a16="http://schemas.microsoft.com/office/drawing/2014/main" id="{A0277AB4-D6D9-1CA1-D9D1-71EED6288F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9501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0" eaLnBrk="1" fontAlgn="ctr" latinLnBrk="0" hangingPunct="1"/>
            <a:r>
              <a:rPr lang="en-US" sz="3200" dirty="0"/>
              <a:t>The Role of Drones and Robotics in Smart Cities</a:t>
            </a:r>
            <a:endParaRPr lang="en-CA" sz="3200" i="0" u="none" strike="noStrike" dirty="0">
              <a:solidFill>
                <a:schemeClr val="accent2"/>
              </a:solidFill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741EB1-25A5-053F-E6F4-506CE064800D}"/>
              </a:ext>
            </a:extLst>
          </p:cNvPr>
          <p:cNvGrpSpPr/>
          <p:nvPr/>
        </p:nvGrpSpPr>
        <p:grpSpPr>
          <a:xfrm>
            <a:off x="787543" y="1671797"/>
            <a:ext cx="10616913" cy="4281276"/>
            <a:chOff x="787544" y="1661965"/>
            <a:chExt cx="10616913" cy="428127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39B6F18-AEDC-7931-5C72-6F0598D26D5E}"/>
                </a:ext>
              </a:extLst>
            </p:cNvPr>
            <p:cNvGrpSpPr/>
            <p:nvPr/>
          </p:nvGrpSpPr>
          <p:grpSpPr>
            <a:xfrm>
              <a:off x="787544" y="1661965"/>
              <a:ext cx="2921512" cy="4281276"/>
              <a:chOff x="787544" y="1385740"/>
              <a:chExt cx="2921512" cy="4281276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5B1174A2-E974-5B1E-930C-D512E6EB78A4}"/>
                  </a:ext>
                </a:extLst>
              </p:cNvPr>
              <p:cNvGrpSpPr/>
              <p:nvPr/>
            </p:nvGrpSpPr>
            <p:grpSpPr>
              <a:xfrm>
                <a:off x="787544" y="1385740"/>
                <a:ext cx="2921512" cy="3554250"/>
                <a:chOff x="5603529" y="1059917"/>
                <a:chExt cx="5852072" cy="4536298"/>
              </a:xfrm>
            </p:grpSpPr>
            <p:sp>
              <p:nvSpPr>
                <p:cNvPr id="47" name="Rectangle: Rounded Corners 46">
                  <a:extLst>
                    <a:ext uri="{FF2B5EF4-FFF2-40B4-BE49-F238E27FC236}">
                      <a16:creationId xmlns:a16="http://schemas.microsoft.com/office/drawing/2014/main" id="{F9739DBC-696C-1940-FD8F-9EBA9033F097}"/>
                    </a:ext>
                  </a:extLst>
                </p:cNvPr>
                <p:cNvSpPr/>
                <p:nvPr/>
              </p:nvSpPr>
              <p:spPr>
                <a:xfrm>
                  <a:off x="5603529" y="1059917"/>
                  <a:ext cx="5852072" cy="4536298"/>
                </a:xfrm>
                <a:prstGeom prst="snip2DiagRect">
                  <a:avLst/>
                </a:prstGeom>
                <a:solidFill>
                  <a:schemeClr val="accent1"/>
                </a:solidFill>
                <a:ln>
                  <a:solidFill>
                    <a:schemeClr val="bg2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EF1B69BE-2821-5DEC-E9B9-D224EBCDC3E5}"/>
                    </a:ext>
                  </a:extLst>
                </p:cNvPr>
                <p:cNvSpPr txBox="1"/>
                <p:nvPr/>
              </p:nvSpPr>
              <p:spPr>
                <a:xfrm>
                  <a:off x="6212803" y="1688219"/>
                  <a:ext cx="4633524" cy="223905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3F01B95C-2062-3631-8D51-3821C21D6F66}"/>
                  </a:ext>
                </a:extLst>
              </p:cNvPr>
              <p:cNvSpPr/>
              <p:nvPr/>
            </p:nvSpPr>
            <p:spPr>
              <a:xfrm>
                <a:off x="2352714" y="4328410"/>
                <a:ext cx="1338606" cy="1338606"/>
              </a:xfrm>
              <a:prstGeom prst="snip2Diag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5BAC5D7-9A7D-BC55-06D5-FA32FD6645CA}"/>
                </a:ext>
              </a:extLst>
            </p:cNvPr>
            <p:cNvGrpSpPr/>
            <p:nvPr/>
          </p:nvGrpSpPr>
          <p:grpSpPr>
            <a:xfrm>
              <a:off x="4635245" y="1661965"/>
              <a:ext cx="2921512" cy="4281276"/>
              <a:chOff x="4635245" y="1385740"/>
              <a:chExt cx="2921512" cy="428127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16C8584-230C-0498-5CF2-294CDCFDFC73}"/>
                  </a:ext>
                </a:extLst>
              </p:cNvPr>
              <p:cNvGrpSpPr/>
              <p:nvPr/>
            </p:nvGrpSpPr>
            <p:grpSpPr>
              <a:xfrm>
                <a:off x="4635245" y="1385740"/>
                <a:ext cx="2921512" cy="3554250"/>
                <a:chOff x="5603529" y="1059917"/>
                <a:chExt cx="5852072" cy="4536298"/>
              </a:xfrm>
            </p:grpSpPr>
            <p:sp>
              <p:nvSpPr>
                <p:cNvPr id="8" name="Rectangle: Rounded Corners 7">
                  <a:extLst>
                    <a:ext uri="{FF2B5EF4-FFF2-40B4-BE49-F238E27FC236}">
                      <a16:creationId xmlns:a16="http://schemas.microsoft.com/office/drawing/2014/main" id="{64C4F322-5A92-869B-A557-C2CD391D06E6}"/>
                    </a:ext>
                  </a:extLst>
                </p:cNvPr>
                <p:cNvSpPr/>
                <p:nvPr/>
              </p:nvSpPr>
              <p:spPr>
                <a:xfrm>
                  <a:off x="5603529" y="1059917"/>
                  <a:ext cx="5852072" cy="4536298"/>
                </a:xfrm>
                <a:prstGeom prst="snip2DiagRect">
                  <a:avLst/>
                </a:prstGeom>
                <a:solidFill>
                  <a:schemeClr val="accent3"/>
                </a:solidFill>
                <a:ln>
                  <a:solidFill>
                    <a:schemeClr val="bg2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9349F4BF-A9E5-66F7-B17C-F013A3D5F369}"/>
                    </a:ext>
                  </a:extLst>
                </p:cNvPr>
                <p:cNvSpPr txBox="1"/>
                <p:nvPr/>
              </p:nvSpPr>
              <p:spPr>
                <a:xfrm>
                  <a:off x="6212803" y="1688219"/>
                  <a:ext cx="4633524" cy="223905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22E9880-52F6-2F1E-1A49-5F328F510D46}"/>
                  </a:ext>
                </a:extLst>
              </p:cNvPr>
              <p:cNvSpPr/>
              <p:nvPr/>
            </p:nvSpPr>
            <p:spPr>
              <a:xfrm>
                <a:off x="5439154" y="4328410"/>
                <a:ext cx="1338606" cy="1338606"/>
              </a:xfrm>
              <a:prstGeom prst="snip2Diag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E0022C3-B4C4-D1C6-C122-889FC25C0F8B}"/>
                </a:ext>
              </a:extLst>
            </p:cNvPr>
            <p:cNvGrpSpPr/>
            <p:nvPr/>
          </p:nvGrpSpPr>
          <p:grpSpPr>
            <a:xfrm>
              <a:off x="8482945" y="1661965"/>
              <a:ext cx="2921512" cy="4281276"/>
              <a:chOff x="8482945" y="1385740"/>
              <a:chExt cx="2921512" cy="4281276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960D4FA-C75A-3D1A-22B7-CFAD8803BC35}"/>
                  </a:ext>
                </a:extLst>
              </p:cNvPr>
              <p:cNvGrpSpPr/>
              <p:nvPr/>
            </p:nvGrpSpPr>
            <p:grpSpPr>
              <a:xfrm>
                <a:off x="8482945" y="1385740"/>
                <a:ext cx="2921512" cy="3554250"/>
                <a:chOff x="5603529" y="1059917"/>
                <a:chExt cx="5852072" cy="4536298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02E5B3ED-E615-15DD-36B7-A6B872D0494C}"/>
                    </a:ext>
                  </a:extLst>
                </p:cNvPr>
                <p:cNvSpPr/>
                <p:nvPr/>
              </p:nvSpPr>
              <p:spPr>
                <a:xfrm>
                  <a:off x="5603529" y="1059917"/>
                  <a:ext cx="5852072" cy="4536298"/>
                </a:xfrm>
                <a:prstGeom prst="snip2DiagRect">
                  <a:avLst/>
                </a:prstGeom>
                <a:solidFill>
                  <a:schemeClr val="accent1"/>
                </a:solidFill>
                <a:ln>
                  <a:solidFill>
                    <a:schemeClr val="bg2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316A775-499E-720D-8C46-E949122409B7}"/>
                    </a:ext>
                  </a:extLst>
                </p:cNvPr>
                <p:cNvSpPr txBox="1"/>
                <p:nvPr/>
              </p:nvSpPr>
              <p:spPr>
                <a:xfrm>
                  <a:off x="6212803" y="1688219"/>
                  <a:ext cx="4633524" cy="223905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082F71B-5C10-7F95-B286-FBFB5887E250}"/>
                  </a:ext>
                </a:extLst>
              </p:cNvPr>
              <p:cNvSpPr/>
              <p:nvPr/>
            </p:nvSpPr>
            <p:spPr>
              <a:xfrm>
                <a:off x="8525595" y="4328410"/>
                <a:ext cx="1338606" cy="1338606"/>
              </a:xfrm>
              <a:prstGeom prst="snip2Diag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</a:p>
            </p:txBody>
          </p:sp>
        </p:grpSp>
      </p:grpSp>
      <p:pic>
        <p:nvPicPr>
          <p:cNvPr id="13" name="Picture 12" descr="A two tall buildings with windows&#10;&#10;AI-generated content may be incorrect.">
            <a:extLst>
              <a:ext uri="{FF2B5EF4-FFF2-40B4-BE49-F238E27FC236}">
                <a16:creationId xmlns:a16="http://schemas.microsoft.com/office/drawing/2014/main" id="{C2612C40-8637-7ACA-D312-C493108D0A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3778" y="3849725"/>
            <a:ext cx="2138372" cy="2672956"/>
          </a:xfrm>
          <a:prstGeom prst="rect">
            <a:avLst/>
          </a:prstGeom>
          <a:effectLst>
            <a:outerShdw blurRad="127000" dist="25400" dir="5400000" algn="t" rotWithShape="0">
              <a:prstClr val="black">
                <a:alpha val="92000"/>
              </a:prstClr>
            </a:outerShdw>
          </a:effectLst>
        </p:spPr>
      </p:pic>
      <p:pic>
        <p:nvPicPr>
          <p:cNvPr id="24" name="Picture 23" descr="A two tall buildings with windows&#10;&#10;AI-generated content may be incorrect.">
            <a:extLst>
              <a:ext uri="{FF2B5EF4-FFF2-40B4-BE49-F238E27FC236}">
                <a16:creationId xmlns:a16="http://schemas.microsoft.com/office/drawing/2014/main" id="{B5E6CAA3-B006-F21F-D160-662FFB4D70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50286" y="3849725"/>
            <a:ext cx="2138372" cy="2672956"/>
          </a:xfrm>
          <a:prstGeom prst="rect">
            <a:avLst/>
          </a:prstGeom>
          <a:effectLst>
            <a:outerShdw blurRad="127000" dist="25400" dir="5400000" algn="t" rotWithShape="0">
              <a:prstClr val="black">
                <a:alpha val="9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3681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5A6E2-2286-7E94-7114-70A59A9B0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Thanks for your attention and 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5188143" y="1801493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Rectangle: Diagonal Corners Snipped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prstGeom prst="snip2DiagRect">
                  <a:avLst/>
                </a:prstGeom>
                <a:solidFill>
                  <a:schemeClr val="accent1"/>
                </a:solidFill>
                <a:ln w="6350" cap="flat">
                  <a:solidFill>
                    <a:schemeClr val="bg2"/>
                  </a:solidFill>
                  <a:prstDash val="dash"/>
                  <a:miter/>
                </a:ln>
              </p:spPr>
              <p:txBody>
                <a:bodyPr rtlCol="0" anchor="ctr"/>
                <a:lstStyle/>
                <a:p>
                  <a:endParaRPr lang="en-CA" b="1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Rectangle: Diagonal Corners Snipped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prstGeom prst="snip2DiagRect">
                  <a:avLst/>
                </a:prstGeom>
                <a:solidFill>
                  <a:schemeClr val="accent3"/>
                </a:solidFill>
                <a:ln w="6350" cap="flat">
                  <a:solidFill>
                    <a:schemeClr val="bg2"/>
                  </a:solidFill>
                  <a:prstDash val="dash"/>
                  <a:miter/>
                </a:ln>
              </p:spPr>
              <p:txBody>
                <a:bodyPr rtlCol="0" anchor="ctr"/>
                <a:lstStyle/>
                <a:p>
                  <a:endParaRPr lang="en-CA" b="1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Rectangle: Diagonal Corners Snipped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prstGeom prst="snip2DiagRect">
                  <a:avLst/>
                </a:prstGeom>
                <a:solidFill>
                  <a:schemeClr val="accent1"/>
                </a:solidFill>
                <a:ln w="6350" cap="flat">
                  <a:solidFill>
                    <a:schemeClr val="bg2"/>
                  </a:solidFill>
                  <a:prstDash val="dash"/>
                  <a:miter/>
                </a:ln>
              </p:spPr>
              <p:txBody>
                <a:bodyPr rtlCol="0" anchor="ctr"/>
                <a:lstStyle/>
                <a:p>
                  <a:endParaRPr lang="en-CA" b="1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Rectangle: Diagonal Corners Snipped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prstGeom prst="snip2DiagRect">
                  <a:avLst/>
                </a:prstGeom>
                <a:solidFill>
                  <a:schemeClr val="accent3"/>
                </a:solidFill>
                <a:ln w="6350" cap="flat">
                  <a:solidFill>
                    <a:schemeClr val="bg2"/>
                  </a:solidFill>
                  <a:prstDash val="dash"/>
                  <a:miter/>
                </a:ln>
              </p:spPr>
              <p:txBody>
                <a:bodyPr rtlCol="0" anchor="ctr"/>
                <a:lstStyle/>
                <a:p>
                  <a:endParaRPr lang="en-CA" b="1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607EEB0-EC5C-6E3E-FC7A-F6241A37AF4F}"/>
              </a:ext>
            </a:extLst>
          </p:cNvPr>
          <p:cNvGrpSpPr/>
          <p:nvPr/>
        </p:nvGrpSpPr>
        <p:grpSpPr>
          <a:xfrm>
            <a:off x="923657" y="1321944"/>
            <a:ext cx="3496034" cy="4253201"/>
            <a:chOff x="923657" y="1321944"/>
            <a:chExt cx="3496034" cy="4253201"/>
          </a:xfrm>
        </p:grpSpPr>
        <p:sp>
          <p:nvSpPr>
            <p:cNvPr id="6" name="Rectangle: Rounded Corners 7">
              <a:extLst>
                <a:ext uri="{FF2B5EF4-FFF2-40B4-BE49-F238E27FC236}">
                  <a16:creationId xmlns:a16="http://schemas.microsoft.com/office/drawing/2014/main" id="{FDD07308-8531-C6AC-B25E-B5678E07C8FB}"/>
                </a:ext>
              </a:extLst>
            </p:cNvPr>
            <p:cNvSpPr/>
            <p:nvPr/>
          </p:nvSpPr>
          <p:spPr>
            <a:xfrm>
              <a:off x="923657" y="1321944"/>
              <a:ext cx="3496034" cy="4253201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200"/>
            </a:p>
          </p:txBody>
        </p:sp>
        <p:pic>
          <p:nvPicPr>
            <p:cNvPr id="3" name="Picture 2" descr="A two tall buildings with windows&#10;&#10;AI-generated content may be incorrect.">
              <a:extLst>
                <a:ext uri="{FF2B5EF4-FFF2-40B4-BE49-F238E27FC236}">
                  <a16:creationId xmlns:a16="http://schemas.microsoft.com/office/drawing/2014/main" id="{4F028B8B-AD02-FE57-E111-3192CB379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8815" y="1409912"/>
              <a:ext cx="3261822" cy="4077264"/>
            </a:xfrm>
            <a:prstGeom prst="rect">
              <a:avLst/>
            </a:prstGeom>
            <a:effectLst>
              <a:outerShdw blurRad="127000" dist="25400" dir="5400000" algn="t" rotWithShape="0">
                <a:prstClr val="black">
                  <a:alpha val="92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10944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26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AD0"/>
      </a:accent1>
      <a:accent2>
        <a:srgbClr val="623686"/>
      </a:accent2>
      <a:accent3>
        <a:srgbClr val="E76B9A"/>
      </a:accent3>
      <a:accent4>
        <a:srgbClr val="009AD0"/>
      </a:accent4>
      <a:accent5>
        <a:srgbClr val="002060"/>
      </a:accent5>
      <a:accent6>
        <a:srgbClr val="1D616F"/>
      </a:accent6>
      <a:hlink>
        <a:srgbClr val="00B050"/>
      </a:hlink>
      <a:folHlink>
        <a:srgbClr val="FF0000"/>
      </a:folHlink>
    </a:clrScheme>
    <a:fontScheme name="Custom 54">
      <a:majorFont>
        <a:latin typeface="Cascadia Code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1892</Words>
  <Application>Microsoft Office PowerPoint</Application>
  <PresentationFormat>Widescreen</PresentationFormat>
  <Paragraphs>226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Aharoni</vt:lpstr>
      <vt:lpstr>Aptos</vt:lpstr>
      <vt:lpstr>Arial</vt:lpstr>
      <vt:lpstr>Arial Nova</vt:lpstr>
      <vt:lpstr>Calibri</vt:lpstr>
      <vt:lpstr>Cascadia Code</vt:lpstr>
      <vt:lpstr>Century Gothic</vt:lpstr>
      <vt:lpstr>Courier New</vt:lpstr>
      <vt:lpstr>Fira Sans Extra Condensed SemiBold</vt:lpstr>
      <vt:lpstr>Lato Light</vt:lpstr>
      <vt:lpstr>Poppins</vt:lpstr>
      <vt:lpstr>Poppins Light</vt:lpstr>
      <vt:lpstr>Roboto</vt:lpstr>
      <vt:lpstr>Office Theme</vt:lpstr>
      <vt:lpstr>URBAN TRANSFORMATION</vt:lpstr>
      <vt:lpstr>Table of contents</vt:lpstr>
      <vt:lpstr>PowerPoint Presentation</vt:lpstr>
      <vt:lpstr>Key Technologies Driving Smart Cities</vt:lpstr>
      <vt:lpstr>The Role of Artificial Intelligence in Smart Cities</vt:lpstr>
      <vt:lpstr>Internet of Things (IoT) in Urban Transformation</vt:lpstr>
      <vt:lpstr>Big Data and Analytics in City Planning</vt:lpstr>
      <vt:lpstr>Smart Energy Management Quotes</vt:lpstr>
      <vt:lpstr>Sustainable and Green Infrastructure</vt:lpstr>
      <vt:lpstr>Waste Management and Smart Recycling Systems</vt:lpstr>
      <vt:lpstr>Urban Safety and Smart Surveillance</vt:lpstr>
      <vt:lpstr>Meet the Minds Behind the Project</vt:lpstr>
      <vt:lpstr>Digital Governance and Smart Public Services</vt:lpstr>
      <vt:lpstr>Future Trends and Innovations in Smart Cities</vt:lpstr>
      <vt:lpstr>Innovations to Expect in the Next Decade</vt:lpstr>
      <vt:lpstr>Economic Growth and Smart City Investments</vt:lpstr>
      <vt:lpstr>The Role of Drones and Robotics in Smart Cities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Mohinder Yadav</cp:lastModifiedBy>
  <cp:revision>1</cp:revision>
  <dcterms:created xsi:type="dcterms:W3CDTF">2025-02-10T17:52:40Z</dcterms:created>
  <dcterms:modified xsi:type="dcterms:W3CDTF">2025-03-18T00:36:38Z</dcterms:modified>
</cp:coreProperties>
</file>