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141413517" r:id="rId2"/>
    <p:sldId id="2141413485" r:id="rId3"/>
    <p:sldId id="2141413486" r:id="rId4"/>
    <p:sldId id="2141413488" r:id="rId5"/>
    <p:sldId id="2141413489" r:id="rId6"/>
    <p:sldId id="2141413492" r:id="rId7"/>
    <p:sldId id="2141413499" r:id="rId8"/>
    <p:sldId id="2141413500" r:id="rId9"/>
    <p:sldId id="2141413503" r:id="rId10"/>
    <p:sldId id="2141413494" r:id="rId11"/>
    <p:sldId id="2141413512" r:id="rId12"/>
    <p:sldId id="2141413520" r:id="rId13"/>
    <p:sldId id="2141413522" r:id="rId14"/>
    <p:sldId id="2141413521" r:id="rId15"/>
    <p:sldId id="2141413496" r:id="rId16"/>
    <p:sldId id="2141413523" r:id="rId17"/>
    <p:sldId id="214141351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E9A"/>
    <a:srgbClr val="654329"/>
    <a:srgbClr val="C18B64"/>
    <a:srgbClr val="E6E6E6"/>
    <a:srgbClr val="69BFFF"/>
    <a:srgbClr val="F2BC7F"/>
    <a:srgbClr val="F0F0F0"/>
    <a:srgbClr val="29A37A"/>
    <a:srgbClr val="057056"/>
    <a:srgbClr val="D9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CC5F90-8CDE-46EC-BCDF-9245DCC04A16}" v="2" dt="2025-03-25T23:57:24.4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99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Company C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</c:v>
                </c:pt>
                <c:pt idx="1">
                  <c:v>60</c:v>
                </c:pt>
                <c:pt idx="2">
                  <c:v>95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2-42D9-B417-42173C77F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-14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256" y="1731032"/>
            <a:ext cx="6906827" cy="3075802"/>
          </a:xfrm>
        </p:spPr>
        <p:txBody>
          <a:bodyPr anchor="ctr">
            <a:normAutofit/>
          </a:bodyPr>
          <a:lstStyle>
            <a:lvl1pPr algn="l">
              <a:defRPr sz="66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256" y="4806834"/>
            <a:ext cx="6906827" cy="474978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6" y="337930"/>
            <a:ext cx="10038522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42" y="337930"/>
            <a:ext cx="11528993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4644"/>
            <a:ext cx="10028583" cy="84841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7930"/>
            <a:ext cx="11489236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1243" y="1211999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68964"/>
            <a:ext cx="9144000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69BF0F6A-0DCC-E08F-FF78-120186DA4C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40880" y="3429000"/>
            <a:ext cx="2640988" cy="2936864"/>
          </a:xfrm>
          <a:prstGeom prst="round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55966CE-B488-32C0-2EAB-230F29D273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10" y="1207052"/>
            <a:ext cx="2640988" cy="3556446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6008E625-0015-687E-3B37-097DF0401D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929" y="2773017"/>
            <a:ext cx="3202912" cy="3556446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5BC3865-6E27-7B1F-BC2D-C3362C9BE3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09748" y="1490870"/>
            <a:ext cx="2346002" cy="2808682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D52FCB5-75CE-0308-D6CD-23C72EBDDE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84918" y="805070"/>
            <a:ext cx="2068976" cy="3190460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20549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3978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6" descr="A red roses and hearts on a dark background&#10;&#10;Description automatically generated">
            <a:extLst>
              <a:ext uri="{FF2B5EF4-FFF2-40B4-BE49-F238E27FC236}">
                <a16:creationId xmlns:a16="http://schemas.microsoft.com/office/drawing/2014/main" id="{A32E3D8B-EDE6-072A-2C66-669936A25664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0" y="0"/>
            <a:ext cx="10884023" cy="6858000"/>
          </a:xfrm>
          <a:prstGeom prst="rect">
            <a:avLst/>
          </a:prstGeom>
          <a:solidFill>
            <a:schemeClr val="tx2">
              <a:alpha val="72000"/>
            </a:schemeClr>
          </a:solidFill>
          <a:ln w="6350">
            <a:noFill/>
          </a:ln>
          <a:effectLst>
            <a:softEdge rad="190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0165507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0165507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71382" y="6536944"/>
            <a:ext cx="2375053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286926E-9DCD-D153-D668-C7F7C38CB593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0330458 w 12192000"/>
              <a:gd name="connsiteY0" fmla="*/ 6857542 h 6858000"/>
              <a:gd name="connsiteX1" fmla="*/ 10326115 w 12192000"/>
              <a:gd name="connsiteY1" fmla="*/ 6858000 h 6858000"/>
              <a:gd name="connsiteX2" fmla="*/ 10336175 w 12192000"/>
              <a:gd name="connsiteY2" fmla="*/ 6858000 h 6858000"/>
              <a:gd name="connsiteX3" fmla="*/ 9317675 w 12192000"/>
              <a:gd name="connsiteY3" fmla="*/ 6849765 h 6858000"/>
              <a:gd name="connsiteX4" fmla="*/ 9293333 w 12192000"/>
              <a:gd name="connsiteY4" fmla="*/ 6858000 h 6858000"/>
              <a:gd name="connsiteX5" fmla="*/ 9313862 w 12192000"/>
              <a:gd name="connsiteY5" fmla="*/ 6858000 h 6858000"/>
              <a:gd name="connsiteX6" fmla="*/ 328459 w 12192000"/>
              <a:gd name="connsiteY6" fmla="*/ 6844821 h 6858000"/>
              <a:gd name="connsiteX7" fmla="*/ 297585 w 12192000"/>
              <a:gd name="connsiteY7" fmla="*/ 6858000 h 6858000"/>
              <a:gd name="connsiteX8" fmla="*/ 311860 w 12192000"/>
              <a:gd name="connsiteY8" fmla="*/ 6858000 h 6858000"/>
              <a:gd name="connsiteX9" fmla="*/ 6660902 w 12192000"/>
              <a:gd name="connsiteY9" fmla="*/ 6809170 h 6858000"/>
              <a:gd name="connsiteX10" fmla="*/ 6668703 w 12192000"/>
              <a:gd name="connsiteY10" fmla="*/ 6817901 h 6858000"/>
              <a:gd name="connsiteX11" fmla="*/ 6660902 w 12192000"/>
              <a:gd name="connsiteY11" fmla="*/ 6809170 h 6858000"/>
              <a:gd name="connsiteX12" fmla="*/ 4984427 w 12192000"/>
              <a:gd name="connsiteY12" fmla="*/ 6800524 h 6858000"/>
              <a:gd name="connsiteX13" fmla="*/ 5047640 w 12192000"/>
              <a:gd name="connsiteY13" fmla="*/ 6801415 h 6858000"/>
              <a:gd name="connsiteX14" fmla="*/ 4933485 w 12192000"/>
              <a:gd name="connsiteY14" fmla="*/ 6829985 h 6858000"/>
              <a:gd name="connsiteX15" fmla="*/ 4921215 w 12192000"/>
              <a:gd name="connsiteY15" fmla="*/ 6802518 h 6858000"/>
              <a:gd name="connsiteX16" fmla="*/ 4984427 w 12192000"/>
              <a:gd name="connsiteY16" fmla="*/ 6800524 h 6858000"/>
              <a:gd name="connsiteX17" fmla="*/ 3921586 w 12192000"/>
              <a:gd name="connsiteY17" fmla="*/ 6787134 h 6858000"/>
              <a:gd name="connsiteX18" fmla="*/ 3914115 w 12192000"/>
              <a:gd name="connsiteY18" fmla="*/ 6788230 h 6858000"/>
              <a:gd name="connsiteX19" fmla="*/ 3763693 w 12192000"/>
              <a:gd name="connsiteY19" fmla="*/ 6787134 h 6858000"/>
              <a:gd name="connsiteX20" fmla="*/ 3921586 w 12192000"/>
              <a:gd name="connsiteY20" fmla="*/ 6787134 h 6858000"/>
              <a:gd name="connsiteX21" fmla="*/ 1072046 w 12192000"/>
              <a:gd name="connsiteY21" fmla="*/ 6779986 h 6858000"/>
              <a:gd name="connsiteX22" fmla="*/ 1093921 w 12192000"/>
              <a:gd name="connsiteY22" fmla="*/ 6783286 h 6858000"/>
              <a:gd name="connsiteX23" fmla="*/ 1042712 w 12192000"/>
              <a:gd name="connsiteY23" fmla="*/ 6814601 h 6858000"/>
              <a:gd name="connsiteX24" fmla="*/ 1027892 w 12192000"/>
              <a:gd name="connsiteY24" fmla="*/ 6836022 h 6858000"/>
              <a:gd name="connsiteX25" fmla="*/ 1028453 w 12192000"/>
              <a:gd name="connsiteY25" fmla="*/ 6858000 h 6858000"/>
              <a:gd name="connsiteX26" fmla="*/ 1100160 w 12192000"/>
              <a:gd name="connsiteY26" fmla="*/ 6858000 h 6858000"/>
              <a:gd name="connsiteX27" fmla="*/ 1103520 w 12192000"/>
              <a:gd name="connsiteY27" fmla="*/ 6845369 h 6858000"/>
              <a:gd name="connsiteX28" fmla="*/ 1109982 w 12192000"/>
              <a:gd name="connsiteY28" fmla="*/ 6858000 h 6858000"/>
              <a:gd name="connsiteX29" fmla="*/ 1124364 w 12192000"/>
              <a:gd name="connsiteY29" fmla="*/ 6858000 h 6858000"/>
              <a:gd name="connsiteX30" fmla="*/ 1120056 w 12192000"/>
              <a:gd name="connsiteY30" fmla="*/ 6843720 h 6858000"/>
              <a:gd name="connsiteX31" fmla="*/ 1216073 w 12192000"/>
              <a:gd name="connsiteY31" fmla="*/ 6839878 h 6858000"/>
              <a:gd name="connsiteX32" fmla="*/ 1297153 w 12192000"/>
              <a:gd name="connsiteY32" fmla="*/ 6834381 h 6858000"/>
              <a:gd name="connsiteX33" fmla="*/ 1209139 w 12192000"/>
              <a:gd name="connsiteY33" fmla="*/ 6831635 h 6858000"/>
              <a:gd name="connsiteX34" fmla="*/ 1140862 w 12192000"/>
              <a:gd name="connsiteY34" fmla="*/ 6833833 h 6858000"/>
              <a:gd name="connsiteX35" fmla="*/ 1121120 w 12192000"/>
              <a:gd name="connsiteY35" fmla="*/ 6781636 h 6858000"/>
              <a:gd name="connsiteX36" fmla="*/ 1072046 w 12192000"/>
              <a:gd name="connsiteY36" fmla="*/ 6779986 h 6858000"/>
              <a:gd name="connsiteX37" fmla="*/ 6399858 w 12192000"/>
              <a:gd name="connsiteY37" fmla="*/ 6772845 h 6858000"/>
              <a:gd name="connsiteX38" fmla="*/ 6748718 w 12192000"/>
              <a:gd name="connsiteY38" fmla="*/ 6821195 h 6858000"/>
              <a:gd name="connsiteX39" fmla="*/ 6668703 w 12192000"/>
              <a:gd name="connsiteY39" fmla="*/ 6817901 h 6858000"/>
              <a:gd name="connsiteX40" fmla="*/ 6557752 w 12192000"/>
              <a:gd name="connsiteY40" fmla="*/ 6792076 h 6858000"/>
              <a:gd name="connsiteX41" fmla="*/ 6399858 w 12192000"/>
              <a:gd name="connsiteY41" fmla="*/ 6772845 h 6858000"/>
              <a:gd name="connsiteX42" fmla="*/ 157240 w 12192000"/>
              <a:gd name="connsiteY42" fmla="*/ 6749031 h 6858000"/>
              <a:gd name="connsiteX43" fmla="*/ 90550 w 12192000"/>
              <a:gd name="connsiteY43" fmla="*/ 6806359 h 6858000"/>
              <a:gd name="connsiteX44" fmla="*/ 0 w 12192000"/>
              <a:gd name="connsiteY44" fmla="*/ 6791839 h 6858000"/>
              <a:gd name="connsiteX45" fmla="*/ 0 w 12192000"/>
              <a:gd name="connsiteY45" fmla="*/ 6858000 h 6858000"/>
              <a:gd name="connsiteX46" fmla="*/ 199739 w 12192000"/>
              <a:gd name="connsiteY46" fmla="*/ 6858000 h 6858000"/>
              <a:gd name="connsiteX47" fmla="*/ 198639 w 12192000"/>
              <a:gd name="connsiteY47" fmla="*/ 6832940 h 6858000"/>
              <a:gd name="connsiteX48" fmla="*/ 174302 w 12192000"/>
              <a:gd name="connsiteY48" fmla="*/ 6762405 h 6858000"/>
              <a:gd name="connsiteX49" fmla="*/ 157240 w 12192000"/>
              <a:gd name="connsiteY49" fmla="*/ 6749031 h 6858000"/>
              <a:gd name="connsiteX50" fmla="*/ 11945844 w 12192000"/>
              <a:gd name="connsiteY50" fmla="*/ 6609669 h 6858000"/>
              <a:gd name="connsiteX51" fmla="*/ 11831157 w 12192000"/>
              <a:gd name="connsiteY51" fmla="*/ 6643730 h 6858000"/>
              <a:gd name="connsiteX52" fmla="*/ 11873830 w 12192000"/>
              <a:gd name="connsiteY52" fmla="*/ 6645380 h 6858000"/>
              <a:gd name="connsiteX53" fmla="*/ 11914903 w 12192000"/>
              <a:gd name="connsiteY53" fmla="*/ 6680543 h 6858000"/>
              <a:gd name="connsiteX54" fmla="*/ 11863162 w 12192000"/>
              <a:gd name="connsiteY54" fmla="*/ 6743728 h 6858000"/>
              <a:gd name="connsiteX55" fmla="*/ 11890368 w 12192000"/>
              <a:gd name="connsiteY55" fmla="*/ 6758010 h 6858000"/>
              <a:gd name="connsiteX56" fmla="*/ 11701534 w 12192000"/>
              <a:gd name="connsiteY56" fmla="*/ 6759660 h 6858000"/>
              <a:gd name="connsiteX57" fmla="*/ 11569778 w 12192000"/>
              <a:gd name="connsiteY57" fmla="*/ 6706366 h 6858000"/>
              <a:gd name="connsiteX58" fmla="*/ 11658861 w 12192000"/>
              <a:gd name="connsiteY58" fmla="*/ 6787134 h 6858000"/>
              <a:gd name="connsiteX59" fmla="*/ 11523374 w 12192000"/>
              <a:gd name="connsiteY59" fmla="*/ 6763506 h 6858000"/>
              <a:gd name="connsiteX60" fmla="*/ 11275334 w 12192000"/>
              <a:gd name="connsiteY60" fmla="*/ 6731637 h 6858000"/>
              <a:gd name="connsiteX61" fmla="*/ 11394283 w 12192000"/>
              <a:gd name="connsiteY61" fmla="*/ 6716808 h 6858000"/>
              <a:gd name="connsiteX62" fmla="*/ 11446562 w 12192000"/>
              <a:gd name="connsiteY62" fmla="*/ 6700870 h 6858000"/>
              <a:gd name="connsiteX63" fmla="*/ 11370280 w 12192000"/>
              <a:gd name="connsiteY63" fmla="*/ 6697576 h 6858000"/>
              <a:gd name="connsiteX64" fmla="*/ 11376682 w 12192000"/>
              <a:gd name="connsiteY64" fmla="*/ 6708016 h 6858000"/>
              <a:gd name="connsiteX65" fmla="*/ 11207589 w 12192000"/>
              <a:gd name="connsiteY65" fmla="*/ 6728891 h 6858000"/>
              <a:gd name="connsiteX66" fmla="*/ 11307335 w 12192000"/>
              <a:gd name="connsiteY66" fmla="*/ 6755812 h 6858000"/>
              <a:gd name="connsiteX67" fmla="*/ 11395353 w 12192000"/>
              <a:gd name="connsiteY67" fmla="*/ 6808009 h 6858000"/>
              <a:gd name="connsiteX68" fmla="*/ 11378016 w 12192000"/>
              <a:gd name="connsiteY68" fmla="*/ 6842554 h 6858000"/>
              <a:gd name="connsiteX69" fmla="*/ 11372429 w 12192000"/>
              <a:gd name="connsiteY69" fmla="*/ 6858000 h 6858000"/>
              <a:gd name="connsiteX70" fmla="*/ 11719135 w 12192000"/>
              <a:gd name="connsiteY70" fmla="*/ 6858000 h 6858000"/>
              <a:gd name="connsiteX71" fmla="*/ 11799683 w 12192000"/>
              <a:gd name="connsiteY71" fmla="*/ 6799766 h 6858000"/>
              <a:gd name="connsiteX72" fmla="*/ 11794353 w 12192000"/>
              <a:gd name="connsiteY72" fmla="*/ 6797569 h 6858000"/>
              <a:gd name="connsiteX73" fmla="*/ 12008253 w 12192000"/>
              <a:gd name="connsiteY73" fmla="*/ 6788777 h 6858000"/>
              <a:gd name="connsiteX74" fmla="*/ 11831689 w 12192000"/>
              <a:gd name="connsiteY74" fmla="*/ 6818449 h 6858000"/>
              <a:gd name="connsiteX75" fmla="*/ 11834202 w 12192000"/>
              <a:gd name="connsiteY75" fmla="*/ 6858000 h 6858000"/>
              <a:gd name="connsiteX76" fmla="*/ 11929763 w 12192000"/>
              <a:gd name="connsiteY76" fmla="*/ 6858000 h 6858000"/>
              <a:gd name="connsiteX77" fmla="*/ 12099464 w 12192000"/>
              <a:gd name="connsiteY77" fmla="*/ 6823393 h 6858000"/>
              <a:gd name="connsiteX78" fmla="*/ 12117071 w 12192000"/>
              <a:gd name="connsiteY78" fmla="*/ 6856906 h 6858000"/>
              <a:gd name="connsiteX79" fmla="*/ 12192000 w 12192000"/>
              <a:gd name="connsiteY79" fmla="*/ 6845118 h 6858000"/>
              <a:gd name="connsiteX80" fmla="*/ 12192000 w 12192000"/>
              <a:gd name="connsiteY80" fmla="*/ 6730131 h 6858000"/>
              <a:gd name="connsiteX81" fmla="*/ 12188483 w 12192000"/>
              <a:gd name="connsiteY81" fmla="*/ 6735899 h 6858000"/>
              <a:gd name="connsiteX82" fmla="*/ 12176814 w 12192000"/>
              <a:gd name="connsiteY82" fmla="*/ 6773948 h 6858000"/>
              <a:gd name="connsiteX83" fmla="*/ 12112271 w 12192000"/>
              <a:gd name="connsiteY83" fmla="*/ 6777241 h 6858000"/>
              <a:gd name="connsiteX84" fmla="*/ 11947977 w 12192000"/>
              <a:gd name="connsiteY84" fmla="*/ 6753066 h 6858000"/>
              <a:gd name="connsiteX85" fmla="*/ 12066394 w 12192000"/>
              <a:gd name="connsiteY85" fmla="*/ 6733287 h 6858000"/>
              <a:gd name="connsiteX86" fmla="*/ 11959709 w 12192000"/>
              <a:gd name="connsiteY86" fmla="*/ 6725045 h 6858000"/>
              <a:gd name="connsiteX87" fmla="*/ 11982116 w 12192000"/>
              <a:gd name="connsiteY87" fmla="*/ 6650323 h 6858000"/>
              <a:gd name="connsiteX88" fmla="*/ 12034389 w 12192000"/>
              <a:gd name="connsiteY88" fmla="*/ 6652520 h 6858000"/>
              <a:gd name="connsiteX89" fmla="*/ 11945844 w 12192000"/>
              <a:gd name="connsiteY89" fmla="*/ 6609669 h 6858000"/>
              <a:gd name="connsiteX90" fmla="*/ 10354646 w 12192000"/>
              <a:gd name="connsiteY90" fmla="*/ 6478903 h 6858000"/>
              <a:gd name="connsiteX91" fmla="*/ 10084738 w 12192000"/>
              <a:gd name="connsiteY91" fmla="*/ 6511869 h 6858000"/>
              <a:gd name="connsiteX92" fmla="*/ 10155150 w 12192000"/>
              <a:gd name="connsiteY92" fmla="*/ 6526156 h 6858000"/>
              <a:gd name="connsiteX93" fmla="*/ 10266634 w 12192000"/>
              <a:gd name="connsiteY93" fmla="*/ 6520111 h 6858000"/>
              <a:gd name="connsiteX94" fmla="*/ 10141810 w 12192000"/>
              <a:gd name="connsiteY94" fmla="*/ 6577799 h 6858000"/>
              <a:gd name="connsiteX95" fmla="*/ 10225561 w 12192000"/>
              <a:gd name="connsiteY95" fmla="*/ 6660764 h 6858000"/>
              <a:gd name="connsiteX96" fmla="*/ 10117807 w 12192000"/>
              <a:gd name="connsiteY96" fmla="*/ 6626149 h 6858000"/>
              <a:gd name="connsiteX97" fmla="*/ 10158880 w 12192000"/>
              <a:gd name="connsiteY97" fmla="*/ 6662413 h 6858000"/>
              <a:gd name="connsiteX98" fmla="*/ 10236762 w 12192000"/>
              <a:gd name="connsiteY98" fmla="*/ 6726694 h 6858000"/>
              <a:gd name="connsiteX99" fmla="*/ 9956180 w 12192000"/>
              <a:gd name="connsiteY99" fmla="*/ 6645380 h 6858000"/>
              <a:gd name="connsiteX100" fmla="*/ 10091133 w 12192000"/>
              <a:gd name="connsiteY100" fmla="*/ 6710763 h 6858000"/>
              <a:gd name="connsiteX101" fmla="*/ 9903369 w 12192000"/>
              <a:gd name="connsiteY101" fmla="*/ 6658018 h 6858000"/>
              <a:gd name="connsiteX102" fmla="*/ 9677198 w 12192000"/>
              <a:gd name="connsiteY102" fmla="*/ 6583844 h 6858000"/>
              <a:gd name="connsiteX103" fmla="*/ 9740677 w 12192000"/>
              <a:gd name="connsiteY103" fmla="*/ 6639889 h 6858000"/>
              <a:gd name="connsiteX104" fmla="*/ 9597721 w 12192000"/>
              <a:gd name="connsiteY104" fmla="*/ 6654170 h 6858000"/>
              <a:gd name="connsiteX105" fmla="*/ 9595587 w 12192000"/>
              <a:gd name="connsiteY105" fmla="*/ 6622306 h 6858000"/>
              <a:gd name="connsiteX106" fmla="*/ 9549177 w 12192000"/>
              <a:gd name="connsiteY106" fmla="*/ 6659114 h 6858000"/>
              <a:gd name="connsiteX107" fmla="*/ 9502775 w 12192000"/>
              <a:gd name="connsiteY107" fmla="*/ 6663509 h 6858000"/>
              <a:gd name="connsiteX108" fmla="*/ 9531576 w 12192000"/>
              <a:gd name="connsiteY108" fmla="*/ 6712411 h 6858000"/>
              <a:gd name="connsiteX109" fmla="*/ 9491568 w 12192000"/>
              <a:gd name="connsiteY109" fmla="*/ 6710763 h 6858000"/>
              <a:gd name="connsiteX110" fmla="*/ 9426493 w 12192000"/>
              <a:gd name="connsiteY110" fmla="*/ 6634939 h 6858000"/>
              <a:gd name="connsiteX111" fmla="*/ 9351814 w 12192000"/>
              <a:gd name="connsiteY111" fmla="*/ 6644831 h 6858000"/>
              <a:gd name="connsiteX112" fmla="*/ 9417958 w 12192000"/>
              <a:gd name="connsiteY112" fmla="*/ 6654170 h 6858000"/>
              <a:gd name="connsiteX113" fmla="*/ 9360881 w 12192000"/>
              <a:gd name="connsiteY113" fmla="*/ 6694830 h 6858000"/>
              <a:gd name="connsiteX114" fmla="*/ 9296339 w 12192000"/>
              <a:gd name="connsiteY114" fmla="*/ 6686588 h 6858000"/>
              <a:gd name="connsiteX115" fmla="*/ 9159251 w 12192000"/>
              <a:gd name="connsiteY115" fmla="*/ 6686040 h 6858000"/>
              <a:gd name="connsiteX116" fmla="*/ 8856799 w 12192000"/>
              <a:gd name="connsiteY116" fmla="*/ 6695379 h 6858000"/>
              <a:gd name="connsiteX117" fmla="*/ 8720243 w 12192000"/>
              <a:gd name="connsiteY117" fmla="*/ 6708565 h 6858000"/>
              <a:gd name="connsiteX118" fmla="*/ 8608760 w 12192000"/>
              <a:gd name="connsiteY118" fmla="*/ 6695926 h 6858000"/>
              <a:gd name="connsiteX119" fmla="*/ 8442864 w 12192000"/>
              <a:gd name="connsiteY119" fmla="*/ 6684938 h 6858000"/>
              <a:gd name="connsiteX120" fmla="*/ 8623158 w 12192000"/>
              <a:gd name="connsiteY120" fmla="*/ 6722846 h 6858000"/>
              <a:gd name="connsiteX121" fmla="*/ 8531410 w 12192000"/>
              <a:gd name="connsiteY121" fmla="*/ 6728344 h 6858000"/>
              <a:gd name="connsiteX122" fmla="*/ 8468469 w 12192000"/>
              <a:gd name="connsiteY122" fmla="*/ 6693729 h 6858000"/>
              <a:gd name="connsiteX123" fmla="*/ 8412461 w 12192000"/>
              <a:gd name="connsiteY123" fmla="*/ 6748671 h 6858000"/>
              <a:gd name="connsiteX124" fmla="*/ 8331913 w 12192000"/>
              <a:gd name="connsiteY124" fmla="*/ 6774495 h 6858000"/>
              <a:gd name="connsiteX125" fmla="*/ 8463131 w 12192000"/>
              <a:gd name="connsiteY125" fmla="*/ 6771196 h 6858000"/>
              <a:gd name="connsiteX126" fmla="*/ 8464734 w 12192000"/>
              <a:gd name="connsiteY126" fmla="*/ 6775591 h 6858000"/>
              <a:gd name="connsiteX127" fmla="*/ 8536747 w 12192000"/>
              <a:gd name="connsiteY127" fmla="*/ 6834929 h 6858000"/>
              <a:gd name="connsiteX128" fmla="*/ 8465803 w 12192000"/>
              <a:gd name="connsiteY128" fmla="*/ 6825590 h 6858000"/>
              <a:gd name="connsiteX129" fmla="*/ 8507939 w 12192000"/>
              <a:gd name="connsiteY129" fmla="*/ 6842624 h 6858000"/>
              <a:gd name="connsiteX130" fmla="*/ 8343645 w 12192000"/>
              <a:gd name="connsiteY130" fmla="*/ 6837680 h 6858000"/>
              <a:gd name="connsiteX131" fmla="*/ 8391124 w 12192000"/>
              <a:gd name="connsiteY131" fmla="*/ 6836579 h 6858000"/>
              <a:gd name="connsiteX132" fmla="*/ 8386856 w 12192000"/>
              <a:gd name="connsiteY132" fmla="*/ 6774495 h 6858000"/>
              <a:gd name="connsiteX133" fmla="*/ 8288708 w 12192000"/>
              <a:gd name="connsiteY133" fmla="*/ 6800868 h 6858000"/>
              <a:gd name="connsiteX134" fmla="*/ 8251896 w 12192000"/>
              <a:gd name="connsiteY134" fmla="*/ 6766253 h 6858000"/>
              <a:gd name="connsiteX135" fmla="*/ 8236429 w 12192000"/>
              <a:gd name="connsiteY135" fmla="*/ 6827788 h 6858000"/>
              <a:gd name="connsiteX136" fmla="*/ 8088141 w 12192000"/>
              <a:gd name="connsiteY136" fmla="*/ 6820646 h 6858000"/>
              <a:gd name="connsiteX137" fmla="*/ 8036932 w 12192000"/>
              <a:gd name="connsiteY137" fmla="*/ 6806913 h 6858000"/>
              <a:gd name="connsiteX138" fmla="*/ 7703540 w 12192000"/>
              <a:gd name="connsiteY138" fmla="*/ 6829438 h 6858000"/>
              <a:gd name="connsiteX139" fmla="*/ 7187726 w 12192000"/>
              <a:gd name="connsiteY139" fmla="*/ 6826139 h 6858000"/>
              <a:gd name="connsiteX140" fmla="*/ 7043167 w 12192000"/>
              <a:gd name="connsiteY140" fmla="*/ 6805263 h 6858000"/>
              <a:gd name="connsiteX141" fmla="*/ 6956750 w 12192000"/>
              <a:gd name="connsiteY141" fmla="*/ 6779986 h 6858000"/>
              <a:gd name="connsiteX142" fmla="*/ 6741248 w 12192000"/>
              <a:gd name="connsiteY142" fmla="*/ 6804161 h 6858000"/>
              <a:gd name="connsiteX143" fmla="*/ 6787125 w 12192000"/>
              <a:gd name="connsiteY143" fmla="*/ 6800320 h 6858000"/>
              <a:gd name="connsiteX144" fmla="*/ 6504947 w 12192000"/>
              <a:gd name="connsiteY144" fmla="*/ 6738784 h 6858000"/>
              <a:gd name="connsiteX145" fmla="*/ 6270242 w 12192000"/>
              <a:gd name="connsiteY145" fmla="*/ 6740981 h 6858000"/>
              <a:gd name="connsiteX146" fmla="*/ 6576955 w 12192000"/>
              <a:gd name="connsiteY146" fmla="*/ 6707463 h 6858000"/>
              <a:gd name="connsiteX147" fmla="*/ 6231297 w 12192000"/>
              <a:gd name="connsiteY147" fmla="*/ 6736033 h 6858000"/>
              <a:gd name="connsiteX148" fmla="*/ 6287310 w 12192000"/>
              <a:gd name="connsiteY148" fmla="*/ 6745925 h 6858000"/>
              <a:gd name="connsiteX149" fmla="*/ 5879777 w 12192000"/>
              <a:gd name="connsiteY149" fmla="*/ 6781636 h 6858000"/>
              <a:gd name="connsiteX150" fmla="*/ 6008330 w 12192000"/>
              <a:gd name="connsiteY150" fmla="*/ 6778343 h 6858000"/>
              <a:gd name="connsiteX151" fmla="*/ 5698413 w 12192000"/>
              <a:gd name="connsiteY151" fmla="*/ 6766253 h 6858000"/>
              <a:gd name="connsiteX152" fmla="*/ 5301548 w 12192000"/>
              <a:gd name="connsiteY152" fmla="*/ 6771750 h 6858000"/>
              <a:gd name="connsiteX153" fmla="*/ 5059904 w 12192000"/>
              <a:gd name="connsiteY153" fmla="*/ 6784936 h 6858000"/>
              <a:gd name="connsiteX154" fmla="*/ 4897744 w 12192000"/>
              <a:gd name="connsiteY154" fmla="*/ 6789879 h 6858000"/>
              <a:gd name="connsiteX155" fmla="*/ 4725986 w 12192000"/>
              <a:gd name="connsiteY155" fmla="*/ 6757461 h 6858000"/>
              <a:gd name="connsiteX156" fmla="*/ 4769723 w 12192000"/>
              <a:gd name="connsiteY156" fmla="*/ 6749773 h 6858000"/>
              <a:gd name="connsiteX157" fmla="*/ 4568092 w 12192000"/>
              <a:gd name="connsiteY157" fmla="*/ 6737135 h 6858000"/>
              <a:gd name="connsiteX158" fmla="*/ 4497149 w 12192000"/>
              <a:gd name="connsiteY158" fmla="*/ 6738784 h 6858000"/>
              <a:gd name="connsiteX159" fmla="*/ 3875177 w 12192000"/>
              <a:gd name="connsiteY159" fmla="*/ 6778343 h 6858000"/>
              <a:gd name="connsiteX160" fmla="*/ 3681544 w 12192000"/>
              <a:gd name="connsiteY160" fmla="*/ 6773948 h 6858000"/>
              <a:gd name="connsiteX161" fmla="*/ 3461242 w 12192000"/>
              <a:gd name="connsiteY161" fmla="*/ 6771196 h 6858000"/>
              <a:gd name="connsiteX162" fmla="*/ 3435637 w 12192000"/>
              <a:gd name="connsiteY162" fmla="*/ 6796472 h 6858000"/>
              <a:gd name="connsiteX163" fmla="*/ 3331087 w 12192000"/>
              <a:gd name="connsiteY163" fmla="*/ 6816800 h 6858000"/>
              <a:gd name="connsiteX164" fmla="*/ 3169962 w 12192000"/>
              <a:gd name="connsiteY164" fmla="*/ 6853809 h 6858000"/>
              <a:gd name="connsiteX165" fmla="*/ 3165035 w 12192000"/>
              <a:gd name="connsiteY165" fmla="*/ 6858000 h 6858000"/>
              <a:gd name="connsiteX166" fmla="*/ 9134395 w 12192000"/>
              <a:gd name="connsiteY166" fmla="*/ 6858000 h 6858000"/>
              <a:gd name="connsiteX167" fmla="*/ 9237278 w 12192000"/>
              <a:gd name="connsiteY167" fmla="*/ 6842680 h 6858000"/>
              <a:gd name="connsiteX168" fmla="*/ 9225927 w 12192000"/>
              <a:gd name="connsiteY168" fmla="*/ 6842624 h 6858000"/>
              <a:gd name="connsiteX169" fmla="*/ 9237660 w 12192000"/>
              <a:gd name="connsiteY169" fmla="*/ 6842624 h 6858000"/>
              <a:gd name="connsiteX170" fmla="*/ 9237278 w 12192000"/>
              <a:gd name="connsiteY170" fmla="*/ 6842680 h 6858000"/>
              <a:gd name="connsiteX171" fmla="*/ 9321943 w 12192000"/>
              <a:gd name="connsiteY171" fmla="*/ 6843104 h 6858000"/>
              <a:gd name="connsiteX172" fmla="*/ 9417958 w 12192000"/>
              <a:gd name="connsiteY172" fmla="*/ 6848115 h 6858000"/>
              <a:gd name="connsiteX173" fmla="*/ 9442493 w 12192000"/>
              <a:gd name="connsiteY173" fmla="*/ 6855261 h 6858000"/>
              <a:gd name="connsiteX174" fmla="*/ 9440228 w 12192000"/>
              <a:gd name="connsiteY174" fmla="*/ 6858000 h 6858000"/>
              <a:gd name="connsiteX175" fmla="*/ 9590594 w 12192000"/>
              <a:gd name="connsiteY175" fmla="*/ 6858000 h 6858000"/>
              <a:gd name="connsiteX176" fmla="*/ 9563581 w 12192000"/>
              <a:gd name="connsiteY176" fmla="*/ 6850313 h 6858000"/>
              <a:gd name="connsiteX177" fmla="*/ 9917242 w 12192000"/>
              <a:gd name="connsiteY177" fmla="*/ 6844267 h 6858000"/>
              <a:gd name="connsiteX178" fmla="*/ 9929506 w 12192000"/>
              <a:gd name="connsiteY178" fmla="*/ 6847019 h 6858000"/>
              <a:gd name="connsiteX179" fmla="*/ 9909660 w 12192000"/>
              <a:gd name="connsiteY179" fmla="*/ 6858000 h 6858000"/>
              <a:gd name="connsiteX180" fmla="*/ 10022531 w 12192000"/>
              <a:gd name="connsiteY180" fmla="*/ 6858000 h 6858000"/>
              <a:gd name="connsiteX181" fmla="*/ 10023501 w 12192000"/>
              <a:gd name="connsiteY181" fmla="*/ 6856702 h 6858000"/>
              <a:gd name="connsiteX182" fmla="*/ 10043062 w 12192000"/>
              <a:gd name="connsiteY182" fmla="*/ 6850864 h 6858000"/>
              <a:gd name="connsiteX183" fmla="*/ 10083137 w 12192000"/>
              <a:gd name="connsiteY183" fmla="*/ 6853612 h 6858000"/>
              <a:gd name="connsiteX184" fmla="*/ 10083137 w 12192000"/>
              <a:gd name="connsiteY184" fmla="*/ 6858000 h 6858000"/>
              <a:gd name="connsiteX185" fmla="*/ 10236748 w 12192000"/>
              <a:gd name="connsiteY185" fmla="*/ 6858000 h 6858000"/>
              <a:gd name="connsiteX186" fmla="*/ 10249696 w 12192000"/>
              <a:gd name="connsiteY186" fmla="*/ 6843858 h 6858000"/>
              <a:gd name="connsiteX187" fmla="*/ 10272497 w 12192000"/>
              <a:gd name="connsiteY187" fmla="*/ 6822296 h 6858000"/>
              <a:gd name="connsiteX188" fmla="*/ 10319438 w 12192000"/>
              <a:gd name="connsiteY188" fmla="*/ 6789879 h 6858000"/>
              <a:gd name="connsiteX189" fmla="*/ 10402651 w 12192000"/>
              <a:gd name="connsiteY189" fmla="*/ 6815704 h 6858000"/>
              <a:gd name="connsiteX190" fmla="*/ 10357871 w 12192000"/>
              <a:gd name="connsiteY190" fmla="*/ 6842588 h 6858000"/>
              <a:gd name="connsiteX191" fmla="*/ 10362982 w 12192000"/>
              <a:gd name="connsiteY191" fmla="*/ 6858000 h 6858000"/>
              <a:gd name="connsiteX192" fmla="*/ 10893472 w 12192000"/>
              <a:gd name="connsiteY192" fmla="*/ 6858000 h 6858000"/>
              <a:gd name="connsiteX193" fmla="*/ 10907271 w 12192000"/>
              <a:gd name="connsiteY193" fmla="*/ 6856772 h 6858000"/>
              <a:gd name="connsiteX194" fmla="*/ 10957294 w 12192000"/>
              <a:gd name="connsiteY194" fmla="*/ 6858000 h 6858000"/>
              <a:gd name="connsiteX195" fmla="*/ 11090358 w 12192000"/>
              <a:gd name="connsiteY195" fmla="*/ 6858000 h 6858000"/>
              <a:gd name="connsiteX196" fmla="*/ 11107306 w 12192000"/>
              <a:gd name="connsiteY196" fmla="*/ 6843720 h 6858000"/>
              <a:gd name="connsiteX197" fmla="*/ 11085437 w 12192000"/>
              <a:gd name="connsiteY197" fmla="*/ 6844267 h 6858000"/>
              <a:gd name="connsiteX198" fmla="*/ 10951546 w 12192000"/>
              <a:gd name="connsiteY198" fmla="*/ 6815150 h 6858000"/>
              <a:gd name="connsiteX199" fmla="*/ 11023554 w 12192000"/>
              <a:gd name="connsiteY199" fmla="*/ 6806913 h 6858000"/>
              <a:gd name="connsiteX200" fmla="*/ 10986218 w 12192000"/>
              <a:gd name="connsiteY200" fmla="*/ 6806913 h 6858000"/>
              <a:gd name="connsiteX201" fmla="*/ 10871530 w 12192000"/>
              <a:gd name="connsiteY201" fmla="*/ 6812404 h 6858000"/>
              <a:gd name="connsiteX202" fmla="*/ 10944076 w 12192000"/>
              <a:gd name="connsiteY202" fmla="*/ 6814601 h 6858000"/>
              <a:gd name="connsiteX203" fmla="*/ 10938745 w 12192000"/>
              <a:gd name="connsiteY203" fmla="*/ 6818449 h 6858000"/>
              <a:gd name="connsiteX204" fmla="*/ 10980348 w 12192000"/>
              <a:gd name="connsiteY204" fmla="*/ 6845369 h 6858000"/>
              <a:gd name="connsiteX205" fmla="*/ 10493336 w 12192000"/>
              <a:gd name="connsiteY205" fmla="*/ 6833833 h 6858000"/>
              <a:gd name="connsiteX206" fmla="*/ 10514140 w 12192000"/>
              <a:gd name="connsiteY206" fmla="*/ 6745378 h 6858000"/>
              <a:gd name="connsiteX207" fmla="*/ 10311972 w 12192000"/>
              <a:gd name="connsiteY207" fmla="*/ 6765705 h 6858000"/>
              <a:gd name="connsiteX208" fmla="*/ 10370647 w 12192000"/>
              <a:gd name="connsiteY208" fmla="*/ 6702520 h 6858000"/>
              <a:gd name="connsiteX209" fmla="*/ 10501871 w 12192000"/>
              <a:gd name="connsiteY209" fmla="*/ 6695926 h 6858000"/>
              <a:gd name="connsiteX210" fmla="*/ 10495469 w 12192000"/>
              <a:gd name="connsiteY210" fmla="*/ 6686040 h 6858000"/>
              <a:gd name="connsiteX211" fmla="*/ 10512007 w 12192000"/>
              <a:gd name="connsiteY211" fmla="*/ 6653074 h 6858000"/>
              <a:gd name="connsiteX212" fmla="*/ 10215425 w 12192000"/>
              <a:gd name="connsiteY212" fmla="*/ 6601974 h 6858000"/>
              <a:gd name="connsiteX213" fmla="*/ 10354646 w 12192000"/>
              <a:gd name="connsiteY213" fmla="*/ 6478903 h 6858000"/>
              <a:gd name="connsiteX214" fmla="*/ 12054662 w 12192000"/>
              <a:gd name="connsiteY214" fmla="*/ 6452531 h 6858000"/>
              <a:gd name="connsiteX215" fmla="*/ 12192000 w 12192000"/>
              <a:gd name="connsiteY215" fmla="*/ 6477037 h 6858000"/>
              <a:gd name="connsiteX216" fmla="*/ 12192000 w 12192000"/>
              <a:gd name="connsiteY216" fmla="*/ 6459341 h 6858000"/>
              <a:gd name="connsiteX217" fmla="*/ 12170412 w 12192000"/>
              <a:gd name="connsiteY217" fmla="*/ 6357482 h 6858000"/>
              <a:gd name="connsiteX218" fmla="*/ 12144809 w 12192000"/>
              <a:gd name="connsiteY218" fmla="*/ 6390448 h 6858000"/>
              <a:gd name="connsiteX219" fmla="*/ 12086129 w 12192000"/>
              <a:gd name="connsiteY219" fmla="*/ 6414074 h 6858000"/>
              <a:gd name="connsiteX220" fmla="*/ 12175922 w 12192000"/>
              <a:gd name="connsiteY220" fmla="*/ 6424736 h 6858000"/>
              <a:gd name="connsiteX221" fmla="*/ 12192000 w 12192000"/>
              <a:gd name="connsiteY221" fmla="*/ 6423027 h 6858000"/>
              <a:gd name="connsiteX222" fmla="*/ 12192000 w 12192000"/>
              <a:gd name="connsiteY222" fmla="*/ 6382881 h 6858000"/>
              <a:gd name="connsiteX223" fmla="*/ 12177346 w 12192000"/>
              <a:gd name="connsiteY223" fmla="*/ 6384956 h 6858000"/>
              <a:gd name="connsiteX224" fmla="*/ 12170412 w 12192000"/>
              <a:gd name="connsiteY224" fmla="*/ 6357482 h 6858000"/>
              <a:gd name="connsiteX225" fmla="*/ 12192000 w 12192000"/>
              <a:gd name="connsiteY225" fmla="*/ 6173299 h 6858000"/>
              <a:gd name="connsiteX226" fmla="*/ 12162144 w 12192000"/>
              <a:gd name="connsiteY226" fmla="*/ 6177959 h 6858000"/>
              <a:gd name="connsiteX227" fmla="*/ 11862098 w 12192000"/>
              <a:gd name="connsiteY227" fmla="*/ 6219028 h 6858000"/>
              <a:gd name="connsiteX228" fmla="*/ 12061595 w 12192000"/>
              <a:gd name="connsiteY228" fmla="*/ 6257490 h 6858000"/>
              <a:gd name="connsiteX229" fmla="*/ 12185349 w 12192000"/>
              <a:gd name="connsiteY229" fmla="*/ 6226723 h 6858000"/>
              <a:gd name="connsiteX230" fmla="*/ 12192000 w 12192000"/>
              <a:gd name="connsiteY230" fmla="*/ 6224444 h 6858000"/>
              <a:gd name="connsiteX231" fmla="*/ 12044526 w 12192000"/>
              <a:gd name="connsiteY231" fmla="*/ 6072884 h 6858000"/>
              <a:gd name="connsiteX232" fmla="*/ 12105870 w 12192000"/>
              <a:gd name="connsiteY232" fmla="*/ 6117934 h 6858000"/>
              <a:gd name="connsiteX233" fmla="*/ 12192000 w 12192000"/>
              <a:gd name="connsiteY233" fmla="*/ 6136601 h 6858000"/>
              <a:gd name="connsiteX234" fmla="*/ 12192000 w 12192000"/>
              <a:gd name="connsiteY234" fmla="*/ 6081508 h 6858000"/>
              <a:gd name="connsiteX235" fmla="*/ 12140209 w 12192000"/>
              <a:gd name="connsiteY235" fmla="*/ 6075423 h 6858000"/>
              <a:gd name="connsiteX236" fmla="*/ 12044526 w 12192000"/>
              <a:gd name="connsiteY236" fmla="*/ 6072884 h 6858000"/>
              <a:gd name="connsiteX237" fmla="*/ 12192000 w 12192000"/>
              <a:gd name="connsiteY237" fmla="*/ 6004240 h 6858000"/>
              <a:gd name="connsiteX238" fmla="*/ 12127739 w 12192000"/>
              <a:gd name="connsiteY238" fmla="*/ 6022338 h 6858000"/>
              <a:gd name="connsiteX239" fmla="*/ 12192000 w 12192000"/>
              <a:gd name="connsiteY239" fmla="*/ 6021736 h 6858000"/>
              <a:gd name="connsiteX240" fmla="*/ 12192000 w 12192000"/>
              <a:gd name="connsiteY240" fmla="*/ 5922345 h 6858000"/>
              <a:gd name="connsiteX241" fmla="*/ 12132538 w 12192000"/>
              <a:gd name="connsiteY241" fmla="*/ 5931678 h 6858000"/>
              <a:gd name="connsiteX242" fmla="*/ 12192000 w 12192000"/>
              <a:gd name="connsiteY242" fmla="*/ 5934964 h 6858000"/>
              <a:gd name="connsiteX243" fmla="*/ 12192000 w 12192000"/>
              <a:gd name="connsiteY243" fmla="*/ 5885506 h 6858000"/>
              <a:gd name="connsiteX244" fmla="*/ 12189481 w 12192000"/>
              <a:gd name="connsiteY244" fmla="*/ 5886011 h 6858000"/>
              <a:gd name="connsiteX245" fmla="*/ 12071731 w 12192000"/>
              <a:gd name="connsiteY245" fmla="*/ 5888278 h 6858000"/>
              <a:gd name="connsiteX246" fmla="*/ 12166330 w 12192000"/>
              <a:gd name="connsiteY246" fmla="*/ 5910065 h 6858000"/>
              <a:gd name="connsiteX247" fmla="*/ 12192000 w 12192000"/>
              <a:gd name="connsiteY247" fmla="*/ 5905612 h 6858000"/>
              <a:gd name="connsiteX248" fmla="*/ 12094132 w 12192000"/>
              <a:gd name="connsiteY248" fmla="*/ 5618510 h 6858000"/>
              <a:gd name="connsiteX249" fmla="*/ 12022651 w 12192000"/>
              <a:gd name="connsiteY249" fmla="*/ 5676746 h 6858000"/>
              <a:gd name="connsiteX250" fmla="*/ 12132139 w 12192000"/>
              <a:gd name="connsiteY250" fmla="*/ 5705042 h 6858000"/>
              <a:gd name="connsiteX251" fmla="*/ 12192000 w 12192000"/>
              <a:gd name="connsiteY251" fmla="*/ 5714139 h 6858000"/>
              <a:gd name="connsiteX252" fmla="*/ 12192000 w 12192000"/>
              <a:gd name="connsiteY252" fmla="*/ 5674497 h 6858000"/>
              <a:gd name="connsiteX253" fmla="*/ 12116001 w 12192000"/>
              <a:gd name="connsiteY253" fmla="*/ 5676746 h 6858000"/>
              <a:gd name="connsiteX254" fmla="*/ 12183412 w 12192000"/>
              <a:gd name="connsiteY254" fmla="*/ 5652024 h 6858000"/>
              <a:gd name="connsiteX255" fmla="*/ 12192000 w 12192000"/>
              <a:gd name="connsiteY255" fmla="*/ 5651621 h 6858000"/>
              <a:gd name="connsiteX256" fmla="*/ 12192000 w 12192000"/>
              <a:gd name="connsiteY256" fmla="*/ 5624742 h 6858000"/>
              <a:gd name="connsiteX257" fmla="*/ 0 w 12192000"/>
              <a:gd name="connsiteY257" fmla="*/ 5240622 h 6858000"/>
              <a:gd name="connsiteX258" fmla="*/ 0 w 12192000"/>
              <a:gd name="connsiteY258" fmla="*/ 5281631 h 6858000"/>
              <a:gd name="connsiteX259" fmla="*/ 25477 w 12192000"/>
              <a:gd name="connsiteY259" fmla="*/ 5241604 h 6858000"/>
              <a:gd name="connsiteX260" fmla="*/ 12192000 w 12192000"/>
              <a:gd name="connsiteY260" fmla="*/ 5152359 h 6858000"/>
              <a:gd name="connsiteX261" fmla="*/ 12021587 w 12192000"/>
              <a:gd name="connsiteY261" fmla="*/ 5158091 h 6858000"/>
              <a:gd name="connsiteX262" fmla="*/ 12113867 w 12192000"/>
              <a:gd name="connsiteY262" fmla="*/ 5195452 h 6858000"/>
              <a:gd name="connsiteX263" fmla="*/ 12056258 w 12192000"/>
              <a:gd name="connsiteY263" fmla="*/ 5219079 h 6858000"/>
              <a:gd name="connsiteX264" fmla="*/ 11958113 w 12192000"/>
              <a:gd name="connsiteY264" fmla="*/ 5238310 h 6858000"/>
              <a:gd name="connsiteX265" fmla="*/ 11928774 w 12192000"/>
              <a:gd name="connsiteY265" fmla="*/ 5260835 h 6858000"/>
              <a:gd name="connsiteX266" fmla="*/ 12182089 w 12192000"/>
              <a:gd name="connsiteY266" fmla="*/ 5275206 h 6858000"/>
              <a:gd name="connsiteX267" fmla="*/ 12192000 w 12192000"/>
              <a:gd name="connsiteY267" fmla="*/ 5272015 h 6858000"/>
              <a:gd name="connsiteX268" fmla="*/ 142962 w 12192000"/>
              <a:gd name="connsiteY268" fmla="*/ 4458473 h 6858000"/>
              <a:gd name="connsiteX269" fmla="*/ 171630 w 12192000"/>
              <a:gd name="connsiteY269" fmla="*/ 4472965 h 6858000"/>
              <a:gd name="connsiteX270" fmla="*/ 160962 w 12192000"/>
              <a:gd name="connsiteY270" fmla="*/ 4598782 h 6858000"/>
              <a:gd name="connsiteX271" fmla="*/ 194570 w 12192000"/>
              <a:gd name="connsiteY271" fmla="*/ 4583398 h 6858000"/>
              <a:gd name="connsiteX272" fmla="*/ 73482 w 12192000"/>
              <a:gd name="connsiteY272" fmla="*/ 4657572 h 6858000"/>
              <a:gd name="connsiteX273" fmla="*/ 115091 w 12192000"/>
              <a:gd name="connsiteY273" fmla="*/ 4483954 h 6858000"/>
              <a:gd name="connsiteX274" fmla="*/ 142962 w 12192000"/>
              <a:gd name="connsiteY274" fmla="*/ 4458473 h 6858000"/>
              <a:gd name="connsiteX275" fmla="*/ 12192000 w 12192000"/>
              <a:gd name="connsiteY275" fmla="*/ 4408799 h 6858000"/>
              <a:gd name="connsiteX276" fmla="*/ 12190965 w 12192000"/>
              <a:gd name="connsiteY276" fmla="*/ 4409015 h 6858000"/>
              <a:gd name="connsiteX277" fmla="*/ 12141610 w 12192000"/>
              <a:gd name="connsiteY277" fmla="*/ 4449887 h 6858000"/>
              <a:gd name="connsiteX278" fmla="*/ 12192000 w 12192000"/>
              <a:gd name="connsiteY278" fmla="*/ 4460640 h 6858000"/>
              <a:gd name="connsiteX279" fmla="*/ 0 w 12192000"/>
              <a:gd name="connsiteY279" fmla="*/ 3610016 h 6858000"/>
              <a:gd name="connsiteX280" fmla="*/ 0 w 12192000"/>
              <a:gd name="connsiteY280" fmla="*/ 5177525 h 6858000"/>
              <a:gd name="connsiteX281" fmla="*/ 7983 w 12192000"/>
              <a:gd name="connsiteY281" fmla="*/ 5162909 h 6858000"/>
              <a:gd name="connsiteX282" fmla="*/ 182837 w 12192000"/>
              <a:gd name="connsiteY282" fmla="*/ 5026230 h 6858000"/>
              <a:gd name="connsiteX283" fmla="*/ 86821 w 12192000"/>
              <a:gd name="connsiteY283" fmla="*/ 5075680 h 6858000"/>
              <a:gd name="connsiteX284" fmla="*/ 42545 w 12192000"/>
              <a:gd name="connsiteY284" fmla="*/ 5043811 h 6858000"/>
              <a:gd name="connsiteX285" fmla="*/ 67080 w 12192000"/>
              <a:gd name="connsiteY285" fmla="*/ 4926785 h 6858000"/>
              <a:gd name="connsiteX286" fmla="*/ 101220 w 12192000"/>
              <a:gd name="connsiteY286" fmla="*/ 4936678 h 6858000"/>
              <a:gd name="connsiteX287" fmla="*/ 68682 w 12192000"/>
              <a:gd name="connsiteY287" fmla="*/ 4909204 h 6858000"/>
              <a:gd name="connsiteX288" fmla="*/ 49479 w 12192000"/>
              <a:gd name="connsiteY288" fmla="*/ 4833387 h 6858000"/>
              <a:gd name="connsiteX289" fmla="*/ 77748 w 12192000"/>
              <a:gd name="connsiteY289" fmla="*/ 4769654 h 6858000"/>
              <a:gd name="connsiteX290" fmla="*/ 94286 w 12192000"/>
              <a:gd name="connsiteY290" fmla="*/ 4811404 h 6858000"/>
              <a:gd name="connsiteX291" fmla="*/ 132160 w 12192000"/>
              <a:gd name="connsiteY291" fmla="*/ 4758112 h 6858000"/>
              <a:gd name="connsiteX292" fmla="*/ 115623 w 12192000"/>
              <a:gd name="connsiteY292" fmla="*/ 4832285 h 6858000"/>
              <a:gd name="connsiteX293" fmla="*/ 232444 w 12192000"/>
              <a:gd name="connsiteY293" fmla="*/ 4699328 h 6858000"/>
              <a:gd name="connsiteX294" fmla="*/ 216975 w 12192000"/>
              <a:gd name="connsiteY294" fmla="*/ 4694933 h 6858000"/>
              <a:gd name="connsiteX295" fmla="*/ 232976 w 12192000"/>
              <a:gd name="connsiteY295" fmla="*/ 4609770 h 6858000"/>
              <a:gd name="connsiteX296" fmla="*/ 255915 w 12192000"/>
              <a:gd name="connsiteY296" fmla="*/ 4566364 h 6858000"/>
              <a:gd name="connsiteX297" fmla="*/ 275650 w 12192000"/>
              <a:gd name="connsiteY297" fmla="*/ 4418023 h 6858000"/>
              <a:gd name="connsiteX298" fmla="*/ 293789 w 12192000"/>
              <a:gd name="connsiteY298" fmla="*/ 4353189 h 6858000"/>
              <a:gd name="connsiteX299" fmla="*/ 263916 w 12192000"/>
              <a:gd name="connsiteY299" fmla="*/ 4339454 h 6858000"/>
              <a:gd name="connsiteX300" fmla="*/ 209506 w 12192000"/>
              <a:gd name="connsiteY300" fmla="*/ 4454830 h 6858000"/>
              <a:gd name="connsiteX301" fmla="*/ 218571 w 12192000"/>
              <a:gd name="connsiteY301" fmla="*/ 4312534 h 6858000"/>
              <a:gd name="connsiteX302" fmla="*/ 148698 w 12192000"/>
              <a:gd name="connsiteY302" fmla="*/ 4165289 h 6858000"/>
              <a:gd name="connsiteX303" fmla="*/ 202572 w 12192000"/>
              <a:gd name="connsiteY303" fmla="*/ 4160340 h 6858000"/>
              <a:gd name="connsiteX304" fmla="*/ 119359 w 12192000"/>
              <a:gd name="connsiteY304" fmla="*/ 3974089 h 6858000"/>
              <a:gd name="connsiteX305" fmla="*/ 149762 w 12192000"/>
              <a:gd name="connsiteY305" fmla="*/ 3913103 h 6858000"/>
              <a:gd name="connsiteX306" fmla="*/ 84150 w 12192000"/>
              <a:gd name="connsiteY306" fmla="*/ 3873544 h 6858000"/>
              <a:gd name="connsiteX307" fmla="*/ 47345 w 12192000"/>
              <a:gd name="connsiteY307" fmla="*/ 3757614 h 6858000"/>
              <a:gd name="connsiteX308" fmla="*/ 12192000 w 12192000"/>
              <a:gd name="connsiteY308" fmla="*/ 3340653 h 6858000"/>
              <a:gd name="connsiteX309" fmla="*/ 12190824 w 12192000"/>
              <a:gd name="connsiteY309" fmla="*/ 3341006 h 6858000"/>
              <a:gd name="connsiteX310" fmla="*/ 12178947 w 12192000"/>
              <a:gd name="connsiteY310" fmla="*/ 3373567 h 6858000"/>
              <a:gd name="connsiteX311" fmla="*/ 12189616 w 12192000"/>
              <a:gd name="connsiteY311" fmla="*/ 3479609 h 6858000"/>
              <a:gd name="connsiteX312" fmla="*/ 12192000 w 12192000"/>
              <a:gd name="connsiteY312" fmla="*/ 3478446 h 6858000"/>
              <a:gd name="connsiteX313" fmla="*/ 12192000 w 12192000"/>
              <a:gd name="connsiteY313" fmla="*/ 2524601 h 6858000"/>
              <a:gd name="connsiteX314" fmla="*/ 12174680 w 12192000"/>
              <a:gd name="connsiteY314" fmla="*/ 2569766 h 6858000"/>
              <a:gd name="connsiteX315" fmla="*/ 12192000 w 12192000"/>
              <a:gd name="connsiteY315" fmla="*/ 2553458 h 6858000"/>
              <a:gd name="connsiteX316" fmla="*/ 0 w 12192000"/>
              <a:gd name="connsiteY316" fmla="*/ 2516182 h 6858000"/>
              <a:gd name="connsiteX317" fmla="*/ 0 w 12192000"/>
              <a:gd name="connsiteY317" fmla="*/ 2553699 h 6858000"/>
              <a:gd name="connsiteX318" fmla="*/ 2004 w 12192000"/>
              <a:gd name="connsiteY318" fmla="*/ 2553693 h 6858000"/>
              <a:gd name="connsiteX319" fmla="*/ 47877 w 12192000"/>
              <a:gd name="connsiteY319" fmla="*/ 2584048 h 6858000"/>
              <a:gd name="connsiteX320" fmla="*/ 66548 w 12192000"/>
              <a:gd name="connsiteY320" fmla="*/ 2605477 h 6858000"/>
              <a:gd name="connsiteX321" fmla="*/ 122556 w 12192000"/>
              <a:gd name="connsiteY321" fmla="*/ 2582952 h 6858000"/>
              <a:gd name="connsiteX322" fmla="*/ 22608 w 12192000"/>
              <a:gd name="connsiteY322" fmla="*/ 2526428 h 6858000"/>
              <a:gd name="connsiteX323" fmla="*/ 0 w 12192000"/>
              <a:gd name="connsiteY323" fmla="*/ 2306048 h 6858000"/>
              <a:gd name="connsiteX324" fmla="*/ 0 w 12192000"/>
              <a:gd name="connsiteY324" fmla="*/ 2341319 h 6858000"/>
              <a:gd name="connsiteX325" fmla="*/ 16273 w 12192000"/>
              <a:gd name="connsiteY325" fmla="*/ 2355694 h 6858000"/>
              <a:gd name="connsiteX326" fmla="*/ 31877 w 12192000"/>
              <a:gd name="connsiteY326" fmla="*/ 2371419 h 6858000"/>
              <a:gd name="connsiteX327" fmla="*/ 100156 w 12192000"/>
              <a:gd name="connsiteY327" fmla="*/ 2338454 h 6858000"/>
              <a:gd name="connsiteX328" fmla="*/ 12187849 w 12192000"/>
              <a:gd name="connsiteY328" fmla="*/ 2167020 h 6858000"/>
              <a:gd name="connsiteX329" fmla="*/ 12138940 w 12192000"/>
              <a:gd name="connsiteY329" fmla="*/ 2235163 h 6858000"/>
              <a:gd name="connsiteX330" fmla="*/ 12191750 w 12192000"/>
              <a:gd name="connsiteY330" fmla="*/ 2447791 h 6858000"/>
              <a:gd name="connsiteX331" fmla="*/ 12165081 w 12192000"/>
              <a:gd name="connsiteY331" fmla="*/ 2465372 h 6858000"/>
              <a:gd name="connsiteX332" fmla="*/ 12179079 w 12192000"/>
              <a:gd name="connsiteY332" fmla="*/ 2470593 h 6858000"/>
              <a:gd name="connsiteX333" fmla="*/ 12192000 w 12192000"/>
              <a:gd name="connsiteY333" fmla="*/ 2464319 h 6858000"/>
              <a:gd name="connsiteX334" fmla="*/ 12192000 w 12192000"/>
              <a:gd name="connsiteY334" fmla="*/ 2167698 h 6858000"/>
              <a:gd name="connsiteX335" fmla="*/ 12192000 w 12192000"/>
              <a:gd name="connsiteY335" fmla="*/ 2056391 h 6858000"/>
              <a:gd name="connsiteX336" fmla="*/ 12189616 w 12192000"/>
              <a:gd name="connsiteY336" fmla="*/ 2058252 h 6858000"/>
              <a:gd name="connsiteX337" fmla="*/ 12192000 w 12192000"/>
              <a:gd name="connsiteY337" fmla="*/ 2058427 h 6858000"/>
              <a:gd name="connsiteX338" fmla="*/ 12192000 w 12192000"/>
              <a:gd name="connsiteY338" fmla="*/ 1113968 h 6858000"/>
              <a:gd name="connsiteX339" fmla="*/ 12175098 w 12192000"/>
              <a:gd name="connsiteY339" fmla="*/ 1114755 h 6858000"/>
              <a:gd name="connsiteX340" fmla="*/ 12161347 w 12192000"/>
              <a:gd name="connsiteY340" fmla="*/ 1126431 h 6858000"/>
              <a:gd name="connsiteX341" fmla="*/ 12147474 w 12192000"/>
              <a:gd name="connsiteY341" fmla="*/ 1236316 h 6858000"/>
              <a:gd name="connsiteX342" fmla="*/ 12189551 w 12192000"/>
              <a:gd name="connsiteY342" fmla="*/ 1353066 h 6858000"/>
              <a:gd name="connsiteX343" fmla="*/ 12192000 w 12192000"/>
              <a:gd name="connsiteY343" fmla="*/ 1357004 h 6858000"/>
              <a:gd name="connsiteX344" fmla="*/ 12134141 w 12192000"/>
              <a:gd name="connsiteY344" fmla="*/ 1057755 h 6858000"/>
              <a:gd name="connsiteX345" fmla="*/ 12192000 w 12192000"/>
              <a:gd name="connsiteY345" fmla="*/ 1094014 h 6858000"/>
              <a:gd name="connsiteX346" fmla="*/ 12192000 w 12192000"/>
              <a:gd name="connsiteY346" fmla="*/ 1066036 h 6858000"/>
              <a:gd name="connsiteX347" fmla="*/ 12172805 w 12192000"/>
              <a:gd name="connsiteY347" fmla="*/ 1071420 h 6858000"/>
              <a:gd name="connsiteX348" fmla="*/ 12134141 w 12192000"/>
              <a:gd name="connsiteY348" fmla="*/ 1057755 h 6858000"/>
              <a:gd name="connsiteX349" fmla="*/ 12189616 w 12192000"/>
              <a:gd name="connsiteY349" fmla="*/ 870743 h 6858000"/>
              <a:gd name="connsiteX350" fmla="*/ 12130937 w 12192000"/>
              <a:gd name="connsiteY350" fmla="*/ 870951 h 6858000"/>
              <a:gd name="connsiteX351" fmla="*/ 12192000 w 12192000"/>
              <a:gd name="connsiteY351" fmla="*/ 936989 h 6858000"/>
              <a:gd name="connsiteX352" fmla="*/ 12192000 w 12192000"/>
              <a:gd name="connsiteY352" fmla="*/ 871019 h 6858000"/>
              <a:gd name="connsiteX353" fmla="*/ 0 w 12192000"/>
              <a:gd name="connsiteY353" fmla="*/ 743814 h 6858000"/>
              <a:gd name="connsiteX354" fmla="*/ 0 w 12192000"/>
              <a:gd name="connsiteY354" fmla="*/ 800059 h 6858000"/>
              <a:gd name="connsiteX355" fmla="*/ 4404 w 12192000"/>
              <a:gd name="connsiteY355" fmla="*/ 792382 h 6858000"/>
              <a:gd name="connsiteX356" fmla="*/ 7087 w 12192000"/>
              <a:gd name="connsiteY356" fmla="*/ 744535 h 6858000"/>
              <a:gd name="connsiteX357" fmla="*/ 108662 w 12192000"/>
              <a:gd name="connsiteY357" fmla="*/ 246934 h 6858000"/>
              <a:gd name="connsiteX358" fmla="*/ 116687 w 12192000"/>
              <a:gd name="connsiteY358" fmla="*/ 279772 h 6858000"/>
              <a:gd name="connsiteX359" fmla="*/ 99085 w 12192000"/>
              <a:gd name="connsiteY359" fmla="*/ 249005 h 6858000"/>
              <a:gd name="connsiteX360" fmla="*/ 108662 w 12192000"/>
              <a:gd name="connsiteY360" fmla="*/ 246934 h 6858000"/>
              <a:gd name="connsiteX361" fmla="*/ 0 w 12192000"/>
              <a:gd name="connsiteY361" fmla="*/ 180279 h 6858000"/>
              <a:gd name="connsiteX362" fmla="*/ 0 w 12192000"/>
              <a:gd name="connsiteY362" fmla="*/ 188360 h 6858000"/>
              <a:gd name="connsiteX363" fmla="*/ 904 w 12192000"/>
              <a:gd name="connsiteY363" fmla="*/ 184194 h 6858000"/>
              <a:gd name="connsiteX364" fmla="*/ 340461 w 12192000"/>
              <a:gd name="connsiteY364" fmla="*/ 89590 h 6858000"/>
              <a:gd name="connsiteX365" fmla="*/ 346061 w 12192000"/>
              <a:gd name="connsiteY365" fmla="*/ 94065 h 6858000"/>
              <a:gd name="connsiteX366" fmla="*/ 346061 w 12192000"/>
              <a:gd name="connsiteY366" fmla="*/ 109996 h 6858000"/>
              <a:gd name="connsiteX367" fmla="*/ 323660 w 12192000"/>
              <a:gd name="connsiteY367" fmla="*/ 99556 h 6858000"/>
              <a:gd name="connsiteX368" fmla="*/ 340461 w 12192000"/>
              <a:gd name="connsiteY368" fmla="*/ 89590 h 6858000"/>
              <a:gd name="connsiteX369" fmla="*/ 397469 w 12192000"/>
              <a:gd name="connsiteY369" fmla="*/ 49836 h 6858000"/>
              <a:gd name="connsiteX370" fmla="*/ 412738 w 12192000"/>
              <a:gd name="connsiteY370" fmla="*/ 51212 h 6858000"/>
              <a:gd name="connsiteX371" fmla="*/ 391400 w 12192000"/>
              <a:gd name="connsiteY371" fmla="*/ 71540 h 6858000"/>
              <a:gd name="connsiteX372" fmla="*/ 397469 w 12192000"/>
              <a:gd name="connsiteY372" fmla="*/ 49836 h 6858000"/>
              <a:gd name="connsiteX373" fmla="*/ 5203 w 12192000"/>
              <a:gd name="connsiteY373" fmla="*/ 666 h 6858000"/>
              <a:gd name="connsiteX374" fmla="*/ 0 w 12192000"/>
              <a:gd name="connsiteY374" fmla="*/ 1072 h 6858000"/>
              <a:gd name="connsiteX375" fmla="*/ 0 w 12192000"/>
              <a:gd name="connsiteY375" fmla="*/ 15990 h 6858000"/>
              <a:gd name="connsiteX376" fmla="*/ 4671 w 12192000"/>
              <a:gd name="connsiteY376" fmla="*/ 16597 h 6858000"/>
              <a:gd name="connsiteX377" fmla="*/ 0 w 12192000"/>
              <a:gd name="connsiteY377" fmla="*/ 17602 h 6858000"/>
              <a:gd name="connsiteX378" fmla="*/ 0 w 12192000"/>
              <a:gd name="connsiteY378" fmla="*/ 41080 h 6858000"/>
              <a:gd name="connsiteX379" fmla="*/ 22810 w 12192000"/>
              <a:gd name="connsiteY379" fmla="*/ 5061 h 6858000"/>
              <a:gd name="connsiteX380" fmla="*/ 5203 w 12192000"/>
              <a:gd name="connsiteY380" fmla="*/ 16050 h 6858000"/>
              <a:gd name="connsiteX381" fmla="*/ 42207 w 12192000"/>
              <a:gd name="connsiteY381" fmla="*/ 0 h 6858000"/>
              <a:gd name="connsiteX382" fmla="*/ 20324 w 12192000"/>
              <a:gd name="connsiteY382" fmla="*/ 0 h 6858000"/>
              <a:gd name="connsiteX383" fmla="*/ 21009 w 12192000"/>
              <a:gd name="connsiteY383" fmla="*/ 869 h 6858000"/>
              <a:gd name="connsiteX384" fmla="*/ 41476 w 12192000"/>
              <a:gd name="connsiteY384" fmla="*/ 8902 h 6858000"/>
              <a:gd name="connsiteX385" fmla="*/ 275648 w 12192000"/>
              <a:gd name="connsiteY385" fmla="*/ 0 h 6858000"/>
              <a:gd name="connsiteX386" fmla="*/ 211774 w 12192000"/>
              <a:gd name="connsiteY386" fmla="*/ 0 h 6858000"/>
              <a:gd name="connsiteX387" fmla="*/ 241977 w 12192000"/>
              <a:gd name="connsiteY387" fmla="*/ 7600 h 6858000"/>
              <a:gd name="connsiteX388" fmla="*/ 257671 w 12192000"/>
              <a:gd name="connsiteY388" fmla="*/ 7368 h 6858000"/>
              <a:gd name="connsiteX389" fmla="*/ 309161 w 12192000"/>
              <a:gd name="connsiteY389" fmla="*/ 0 h 6858000"/>
              <a:gd name="connsiteX390" fmla="*/ 277346 w 12192000"/>
              <a:gd name="connsiteY390" fmla="*/ 0 h 6858000"/>
              <a:gd name="connsiteX391" fmla="*/ 285650 w 12192000"/>
              <a:gd name="connsiteY391" fmla="*/ 5745 h 6858000"/>
              <a:gd name="connsiteX392" fmla="*/ 301785 w 12192000"/>
              <a:gd name="connsiteY392" fmla="*/ 4507 h 6858000"/>
              <a:gd name="connsiteX393" fmla="*/ 518587 w 12192000"/>
              <a:gd name="connsiteY393" fmla="*/ 0 h 6858000"/>
              <a:gd name="connsiteX394" fmla="*/ 315281 w 12192000"/>
              <a:gd name="connsiteY394" fmla="*/ 0 h 6858000"/>
              <a:gd name="connsiteX395" fmla="*/ 316948 w 12192000"/>
              <a:gd name="connsiteY395" fmla="*/ 3430 h 6858000"/>
              <a:gd name="connsiteX396" fmla="*/ 322059 w 12192000"/>
              <a:gd name="connsiteY396" fmla="*/ 50658 h 6858000"/>
              <a:gd name="connsiteX397" fmla="*/ 263916 w 12192000"/>
              <a:gd name="connsiteY397" fmla="*/ 16050 h 6858000"/>
              <a:gd name="connsiteX398" fmla="*/ 201503 w 12192000"/>
              <a:gd name="connsiteY398" fmla="*/ 73737 h 6858000"/>
              <a:gd name="connsiteX399" fmla="*/ 210974 w 12192000"/>
              <a:gd name="connsiteY399" fmla="*/ 37885 h 6858000"/>
              <a:gd name="connsiteX400" fmla="*/ 210049 w 12192000"/>
              <a:gd name="connsiteY400" fmla="*/ 0 h 6858000"/>
              <a:gd name="connsiteX401" fmla="*/ 184229 w 12192000"/>
              <a:gd name="connsiteY401" fmla="*/ 0 h 6858000"/>
              <a:gd name="connsiteX402" fmla="*/ 185102 w 12192000"/>
              <a:gd name="connsiteY402" fmla="*/ 2929 h 6858000"/>
              <a:gd name="connsiteX403" fmla="*/ 182837 w 12192000"/>
              <a:gd name="connsiteY403" fmla="*/ 67692 h 6858000"/>
              <a:gd name="connsiteX404" fmla="*/ 152965 w 12192000"/>
              <a:gd name="connsiteY404" fmla="*/ 23191 h 6858000"/>
              <a:gd name="connsiteX405" fmla="*/ 126291 w 12192000"/>
              <a:gd name="connsiteY405" fmla="*/ 73737 h 6858000"/>
              <a:gd name="connsiteX406" fmla="*/ 106556 w 12192000"/>
              <a:gd name="connsiteY406" fmla="*/ 37472 h 6858000"/>
              <a:gd name="connsiteX407" fmla="*/ 102821 w 12192000"/>
              <a:gd name="connsiteY407" fmla="*/ 79782 h 6858000"/>
              <a:gd name="connsiteX408" fmla="*/ 126291 w 12192000"/>
              <a:gd name="connsiteY408" fmla="*/ 74833 h 6858000"/>
              <a:gd name="connsiteX409" fmla="*/ 110292 w 12192000"/>
              <a:gd name="connsiteY409" fmla="*/ 107251 h 6858000"/>
              <a:gd name="connsiteX410" fmla="*/ 64415 w 12192000"/>
              <a:gd name="connsiteY410" fmla="*/ 173181 h 6858000"/>
              <a:gd name="connsiteX411" fmla="*/ 23342 w 12192000"/>
              <a:gd name="connsiteY411" fmla="*/ 178678 h 6858000"/>
              <a:gd name="connsiteX412" fmla="*/ 76685 w 12192000"/>
              <a:gd name="connsiteY412" fmla="*/ 191858 h 6858000"/>
              <a:gd name="connsiteX413" fmla="*/ 67080 w 12192000"/>
              <a:gd name="connsiteY413" fmla="*/ 265485 h 6858000"/>
              <a:gd name="connsiteX414" fmla="*/ 67618 w 12192000"/>
              <a:gd name="connsiteY414" fmla="*/ 326472 h 6858000"/>
              <a:gd name="connsiteX415" fmla="*/ 58545 w 12192000"/>
              <a:gd name="connsiteY415" fmla="*/ 338556 h 6858000"/>
              <a:gd name="connsiteX416" fmla="*/ 94286 w 12192000"/>
              <a:gd name="connsiteY416" fmla="*/ 374821 h 6858000"/>
              <a:gd name="connsiteX417" fmla="*/ 156695 w 12192000"/>
              <a:gd name="connsiteY417" fmla="*/ 461627 h 6858000"/>
              <a:gd name="connsiteX418" fmla="*/ 94286 w 12192000"/>
              <a:gd name="connsiteY418" fmla="*/ 338008 h 6858000"/>
              <a:gd name="connsiteX419" fmla="*/ 196171 w 12192000"/>
              <a:gd name="connsiteY419" fmla="*/ 259439 h 6858000"/>
              <a:gd name="connsiteX420" fmla="*/ 213773 w 12192000"/>
              <a:gd name="connsiteY420" fmla="*/ 290761 h 6858000"/>
              <a:gd name="connsiteX421" fmla="*/ 189237 w 12192000"/>
              <a:gd name="connsiteY421" fmla="*/ 303393 h 6858000"/>
              <a:gd name="connsiteX422" fmla="*/ 173765 w 12192000"/>
              <a:gd name="connsiteY422" fmla="*/ 446797 h 6858000"/>
              <a:gd name="connsiteX423" fmla="*/ 227106 w 12192000"/>
              <a:gd name="connsiteY423" fmla="*/ 539647 h 6858000"/>
              <a:gd name="connsiteX424" fmla="*/ 245245 w 12192000"/>
              <a:gd name="connsiteY424" fmla="*/ 524812 h 6858000"/>
              <a:gd name="connsiteX425" fmla="*/ 335392 w 12192000"/>
              <a:gd name="connsiteY425" fmla="*/ 367680 h 6858000"/>
              <a:gd name="connsiteX426" fmla="*/ 310320 w 12192000"/>
              <a:gd name="connsiteY426" fmla="*/ 313833 h 6858000"/>
              <a:gd name="connsiteX427" fmla="*/ 287919 w 12192000"/>
              <a:gd name="connsiteY427" fmla="*/ 229226 h 6858000"/>
              <a:gd name="connsiteX428" fmla="*/ 245777 w 12192000"/>
              <a:gd name="connsiteY428" fmla="*/ 214937 h 6858000"/>
              <a:gd name="connsiteX429" fmla="*/ 261778 w 12192000"/>
              <a:gd name="connsiteY429" fmla="*/ 171532 h 6858000"/>
              <a:gd name="connsiteX430" fmla="*/ 246309 w 12192000"/>
              <a:gd name="connsiteY430" fmla="*/ 166588 h 6858000"/>
              <a:gd name="connsiteX431" fmla="*/ 270318 w 12192000"/>
              <a:gd name="connsiteY431" fmla="*/ 134725 h 6858000"/>
              <a:gd name="connsiteX432" fmla="*/ 263916 w 12192000"/>
              <a:gd name="connsiteY432" fmla="*/ 156701 h 6858000"/>
              <a:gd name="connsiteX433" fmla="*/ 390336 w 12192000"/>
              <a:gd name="connsiteY433" fmla="*/ 129776 h 6858000"/>
              <a:gd name="connsiteX434" fmla="*/ 400472 w 12192000"/>
              <a:gd name="connsiteY434" fmla="*/ 99008 h 6858000"/>
              <a:gd name="connsiteX435" fmla="*/ 427141 w 12192000"/>
              <a:gd name="connsiteY435" fmla="*/ 72087 h 6858000"/>
              <a:gd name="connsiteX436" fmla="*/ 444743 w 12192000"/>
              <a:gd name="connsiteY436" fmla="*/ 41320 h 6858000"/>
              <a:gd name="connsiteX437" fmla="*/ 477286 w 12192000"/>
              <a:gd name="connsiteY437" fmla="*/ 103403 h 6858000"/>
              <a:gd name="connsiteX438" fmla="*/ 509315 w 12192000"/>
              <a:gd name="connsiteY438" fmla="*/ 20040 h 6858000"/>
              <a:gd name="connsiteX439" fmla="*/ 582779 w 12192000"/>
              <a:gd name="connsiteY439" fmla="*/ 0 h 6858000"/>
              <a:gd name="connsiteX440" fmla="*/ 525822 w 12192000"/>
              <a:gd name="connsiteY440" fmla="*/ 0 h 6858000"/>
              <a:gd name="connsiteX441" fmla="*/ 538892 w 12192000"/>
              <a:gd name="connsiteY441" fmla="*/ 26555 h 6858000"/>
              <a:gd name="connsiteX442" fmla="*/ 563697 w 12192000"/>
              <a:gd name="connsiteY442" fmla="*/ 41320 h 6858000"/>
              <a:gd name="connsiteX443" fmla="*/ 618109 w 12192000"/>
              <a:gd name="connsiteY443" fmla="*/ 12202 h 6858000"/>
              <a:gd name="connsiteX444" fmla="*/ 592076 w 12192000"/>
              <a:gd name="connsiteY444" fmla="*/ 9884 h 6858000"/>
              <a:gd name="connsiteX445" fmla="*/ 3455387 w 12192000"/>
              <a:gd name="connsiteY445" fmla="*/ 0 h 6858000"/>
              <a:gd name="connsiteX446" fmla="*/ 3449797 w 12192000"/>
              <a:gd name="connsiteY446" fmla="*/ 0 h 6858000"/>
              <a:gd name="connsiteX447" fmla="*/ 3451643 w 12192000"/>
              <a:gd name="connsiteY447" fmla="*/ 9456 h 6858000"/>
              <a:gd name="connsiteX448" fmla="*/ 3715020 w 12192000"/>
              <a:gd name="connsiteY448" fmla="*/ 0 h 6858000"/>
              <a:gd name="connsiteX449" fmla="*/ 3700216 w 12192000"/>
              <a:gd name="connsiteY449" fmla="*/ 0 h 6858000"/>
              <a:gd name="connsiteX450" fmla="*/ 3711952 w 12192000"/>
              <a:gd name="connsiteY450" fmla="*/ 36925 h 6858000"/>
              <a:gd name="connsiteX451" fmla="*/ 3901446 w 12192000"/>
              <a:gd name="connsiteY451" fmla="*/ 0 h 6858000"/>
              <a:gd name="connsiteX452" fmla="*/ 3804943 w 12192000"/>
              <a:gd name="connsiteY452" fmla="*/ 0 h 6858000"/>
              <a:gd name="connsiteX453" fmla="*/ 3805298 w 12192000"/>
              <a:gd name="connsiteY453" fmla="*/ 1829 h 6858000"/>
              <a:gd name="connsiteX454" fmla="*/ 3849572 w 12192000"/>
              <a:gd name="connsiteY454" fmla="*/ 6157 h 6858000"/>
              <a:gd name="connsiteX455" fmla="*/ 3908784 w 12192000"/>
              <a:gd name="connsiteY455" fmla="*/ 31433 h 6858000"/>
              <a:gd name="connsiteX456" fmla="*/ 4287835 w 12192000"/>
              <a:gd name="connsiteY456" fmla="*/ 0 h 6858000"/>
              <a:gd name="connsiteX457" fmla="*/ 4247276 w 12192000"/>
              <a:gd name="connsiteY457" fmla="*/ 0 h 6858000"/>
              <a:gd name="connsiteX458" fmla="*/ 4255733 w 12192000"/>
              <a:gd name="connsiteY458" fmla="*/ 18485 h 6858000"/>
              <a:gd name="connsiteX459" fmla="*/ 4322719 w 12192000"/>
              <a:gd name="connsiteY459" fmla="*/ 78132 h 6858000"/>
              <a:gd name="connsiteX460" fmla="*/ 4288048 w 12192000"/>
              <a:gd name="connsiteY460" fmla="*/ 19343 h 6858000"/>
              <a:gd name="connsiteX461" fmla="*/ 4287779 w 12192000"/>
              <a:gd name="connsiteY461" fmla="*/ 378 h 6858000"/>
              <a:gd name="connsiteX462" fmla="*/ 4346907 w 12192000"/>
              <a:gd name="connsiteY462" fmla="*/ 0 h 6858000"/>
              <a:gd name="connsiteX463" fmla="*/ 4328831 w 12192000"/>
              <a:gd name="connsiteY463" fmla="*/ 0 h 6858000"/>
              <a:gd name="connsiteX464" fmla="*/ 4329052 w 12192000"/>
              <a:gd name="connsiteY464" fmla="*/ 940 h 6858000"/>
              <a:gd name="connsiteX465" fmla="*/ 4351521 w 12192000"/>
              <a:gd name="connsiteY465" fmla="*/ 42421 h 6858000"/>
              <a:gd name="connsiteX466" fmla="*/ 4346655 w 12192000"/>
              <a:gd name="connsiteY466" fmla="*/ 14055 h 6858000"/>
              <a:gd name="connsiteX467" fmla="*/ 4571819 w 12192000"/>
              <a:gd name="connsiteY467" fmla="*/ 0 h 6858000"/>
              <a:gd name="connsiteX468" fmla="*/ 4534122 w 12192000"/>
              <a:gd name="connsiteY468" fmla="*/ 0 h 6858000"/>
              <a:gd name="connsiteX469" fmla="*/ 4545255 w 12192000"/>
              <a:gd name="connsiteY469" fmla="*/ 15867 h 6858000"/>
              <a:gd name="connsiteX470" fmla="*/ 4551023 w 12192000"/>
              <a:gd name="connsiteY470" fmla="*/ 57806 h 6858000"/>
              <a:gd name="connsiteX471" fmla="*/ 4564225 w 12192000"/>
              <a:gd name="connsiteY471" fmla="*/ 1557 h 6858000"/>
              <a:gd name="connsiteX472" fmla="*/ 4656061 w 12192000"/>
              <a:gd name="connsiteY472" fmla="*/ 0 h 6858000"/>
              <a:gd name="connsiteX473" fmla="*/ 4625223 w 12192000"/>
              <a:gd name="connsiteY473" fmla="*/ 0 h 6858000"/>
              <a:gd name="connsiteX474" fmla="*/ 4655042 w 12192000"/>
              <a:gd name="connsiteY474" fmla="*/ 9456 h 6858000"/>
              <a:gd name="connsiteX475" fmla="*/ 4824970 w 12192000"/>
              <a:gd name="connsiteY475" fmla="*/ 0 h 6858000"/>
              <a:gd name="connsiteX476" fmla="*/ 4770056 w 12192000"/>
              <a:gd name="connsiteY476" fmla="*/ 0 h 6858000"/>
              <a:gd name="connsiteX477" fmla="*/ 4787324 w 12192000"/>
              <a:gd name="connsiteY477" fmla="*/ 50658 h 6858000"/>
              <a:gd name="connsiteX478" fmla="*/ 4818467 w 12192000"/>
              <a:gd name="connsiteY478" fmla="*/ 10070 h 6858000"/>
              <a:gd name="connsiteX479" fmla="*/ 4968231 w 12192000"/>
              <a:gd name="connsiteY479" fmla="*/ 0 h 6858000"/>
              <a:gd name="connsiteX480" fmla="*/ 4898485 w 12192000"/>
              <a:gd name="connsiteY480" fmla="*/ 0 h 6858000"/>
              <a:gd name="connsiteX481" fmla="*/ 4881745 w 12192000"/>
              <a:gd name="connsiteY481" fmla="*/ 10005 h 6858000"/>
              <a:gd name="connsiteX482" fmla="*/ 4966983 w 12192000"/>
              <a:gd name="connsiteY482" fmla="*/ 767 h 6858000"/>
              <a:gd name="connsiteX483" fmla="*/ 5093531 w 12192000"/>
              <a:gd name="connsiteY483" fmla="*/ 0 h 6858000"/>
              <a:gd name="connsiteX484" fmla="*/ 5080411 w 12192000"/>
              <a:gd name="connsiteY484" fmla="*/ 0 h 6858000"/>
              <a:gd name="connsiteX485" fmla="*/ 5097441 w 12192000"/>
              <a:gd name="connsiteY485" fmla="*/ 3657 h 6858000"/>
              <a:gd name="connsiteX486" fmla="*/ 5095471 w 12192000"/>
              <a:gd name="connsiteY486" fmla="*/ 927 h 6858000"/>
              <a:gd name="connsiteX487" fmla="*/ 5110793 w 12192000"/>
              <a:gd name="connsiteY487" fmla="*/ 0 h 6858000"/>
              <a:gd name="connsiteX488" fmla="*/ 5096933 w 12192000"/>
              <a:gd name="connsiteY488" fmla="*/ 0 h 6858000"/>
              <a:gd name="connsiteX489" fmla="*/ 5098848 w 12192000"/>
              <a:gd name="connsiteY489" fmla="*/ 3960 h 6858000"/>
              <a:gd name="connsiteX490" fmla="*/ 5097441 w 12192000"/>
              <a:gd name="connsiteY490" fmla="*/ 3657 h 6858000"/>
              <a:gd name="connsiteX491" fmla="*/ 5114316 w 12192000"/>
              <a:gd name="connsiteY491" fmla="*/ 27032 h 6858000"/>
              <a:gd name="connsiteX492" fmla="*/ 5109691 w 12192000"/>
              <a:gd name="connsiteY492" fmla="*/ 826 h 6858000"/>
              <a:gd name="connsiteX493" fmla="*/ 5119020 w 12192000"/>
              <a:gd name="connsiteY493" fmla="*/ 0 h 6858000"/>
              <a:gd name="connsiteX494" fmla="*/ 5110972 w 12192000"/>
              <a:gd name="connsiteY494" fmla="*/ 0 h 6858000"/>
              <a:gd name="connsiteX495" fmla="*/ 5115442 w 12192000"/>
              <a:gd name="connsiteY495" fmla="*/ 7334 h 6858000"/>
              <a:gd name="connsiteX496" fmla="*/ 5120718 w 12192000"/>
              <a:gd name="connsiteY496" fmla="*/ 6157 h 6858000"/>
              <a:gd name="connsiteX497" fmla="*/ 5480456 w 12192000"/>
              <a:gd name="connsiteY497" fmla="*/ 0 h 6858000"/>
              <a:gd name="connsiteX498" fmla="*/ 5478942 w 12192000"/>
              <a:gd name="connsiteY498" fmla="*/ 0 h 6858000"/>
              <a:gd name="connsiteX499" fmla="*/ 5480241 w 12192000"/>
              <a:gd name="connsiteY499" fmla="*/ 1761 h 6858000"/>
              <a:gd name="connsiteX500" fmla="*/ 6449794 w 12192000"/>
              <a:gd name="connsiteY500" fmla="*/ 0 h 6858000"/>
              <a:gd name="connsiteX501" fmla="*/ 6444789 w 12192000"/>
              <a:gd name="connsiteY501" fmla="*/ 0 h 6858000"/>
              <a:gd name="connsiteX502" fmla="*/ 6450535 w 12192000"/>
              <a:gd name="connsiteY502" fmla="*/ 6705 h 6858000"/>
              <a:gd name="connsiteX503" fmla="*/ 7462628 w 12192000"/>
              <a:gd name="connsiteY503" fmla="*/ 0 h 6858000"/>
              <a:gd name="connsiteX504" fmla="*/ 7342353 w 12192000"/>
              <a:gd name="connsiteY504" fmla="*/ 0 h 6858000"/>
              <a:gd name="connsiteX505" fmla="*/ 7341657 w 12192000"/>
              <a:gd name="connsiteY505" fmla="*/ 9600 h 6858000"/>
              <a:gd name="connsiteX506" fmla="*/ 7357352 w 12192000"/>
              <a:gd name="connsiteY506" fmla="*/ 64398 h 6858000"/>
              <a:gd name="connsiteX507" fmla="*/ 7423496 w 12192000"/>
              <a:gd name="connsiteY507" fmla="*/ 91867 h 6858000"/>
              <a:gd name="connsiteX508" fmla="*/ 7445926 w 12192000"/>
              <a:gd name="connsiteY508" fmla="*/ 49585 h 6858000"/>
              <a:gd name="connsiteX509" fmla="*/ 8472063 w 12192000"/>
              <a:gd name="connsiteY509" fmla="*/ 0 h 6858000"/>
              <a:gd name="connsiteX510" fmla="*/ 8369344 w 12192000"/>
              <a:gd name="connsiteY510" fmla="*/ 0 h 6858000"/>
              <a:gd name="connsiteX511" fmla="*/ 8346690 w 12192000"/>
              <a:gd name="connsiteY511" fmla="*/ 4028 h 6858000"/>
              <a:gd name="connsiteX512" fmla="*/ 8329247 w 12192000"/>
              <a:gd name="connsiteY512" fmla="*/ 11100 h 6858000"/>
              <a:gd name="connsiteX513" fmla="*/ 8467399 w 12192000"/>
              <a:gd name="connsiteY513" fmla="*/ 18241 h 6858000"/>
              <a:gd name="connsiteX514" fmla="*/ 8622722 w 12192000"/>
              <a:gd name="connsiteY514" fmla="*/ 0 h 6858000"/>
              <a:gd name="connsiteX515" fmla="*/ 8517540 w 12192000"/>
              <a:gd name="connsiteY515" fmla="*/ 0 h 6858000"/>
              <a:gd name="connsiteX516" fmla="*/ 8531947 w 12192000"/>
              <a:gd name="connsiteY516" fmla="*/ 167136 h 6858000"/>
              <a:gd name="connsiteX517" fmla="*/ 8628496 w 12192000"/>
              <a:gd name="connsiteY517" fmla="*/ 148458 h 6858000"/>
              <a:gd name="connsiteX518" fmla="*/ 8702104 w 12192000"/>
              <a:gd name="connsiteY518" fmla="*/ 215486 h 6858000"/>
              <a:gd name="connsiteX519" fmla="*/ 8715976 w 12192000"/>
              <a:gd name="connsiteY519" fmla="*/ 86923 h 6858000"/>
              <a:gd name="connsiteX520" fmla="*/ 8665299 w 12192000"/>
              <a:gd name="connsiteY520" fmla="*/ 46817 h 6858000"/>
              <a:gd name="connsiteX521" fmla="*/ 8635960 w 12192000"/>
              <a:gd name="connsiteY521" fmla="*/ 44613 h 6858000"/>
              <a:gd name="connsiteX522" fmla="*/ 8621336 w 12192000"/>
              <a:gd name="connsiteY522" fmla="*/ 7300 h 6858000"/>
              <a:gd name="connsiteX523" fmla="*/ 8960829 w 12192000"/>
              <a:gd name="connsiteY523" fmla="*/ 0 h 6858000"/>
              <a:gd name="connsiteX524" fmla="*/ 8958940 w 12192000"/>
              <a:gd name="connsiteY524" fmla="*/ 0 h 6858000"/>
              <a:gd name="connsiteX525" fmla="*/ 8960280 w 12192000"/>
              <a:gd name="connsiteY525" fmla="*/ 112 h 6858000"/>
              <a:gd name="connsiteX526" fmla="*/ 9008183 w 12192000"/>
              <a:gd name="connsiteY526" fmla="*/ 0 h 6858000"/>
              <a:gd name="connsiteX527" fmla="*/ 9000481 w 12192000"/>
              <a:gd name="connsiteY527" fmla="*/ 0 h 6858000"/>
              <a:gd name="connsiteX528" fmla="*/ 9005626 w 12192000"/>
              <a:gd name="connsiteY528" fmla="*/ 10552 h 6858000"/>
              <a:gd name="connsiteX529" fmla="*/ 9191219 w 12192000"/>
              <a:gd name="connsiteY529" fmla="*/ 0 h 6858000"/>
              <a:gd name="connsiteX530" fmla="*/ 9109955 w 12192000"/>
              <a:gd name="connsiteY530" fmla="*/ 0 h 6858000"/>
              <a:gd name="connsiteX531" fmla="*/ 9133913 w 12192000"/>
              <a:gd name="connsiteY531" fmla="*/ 26142 h 6858000"/>
              <a:gd name="connsiteX532" fmla="*/ 9162980 w 12192000"/>
              <a:gd name="connsiteY532" fmla="*/ 42421 h 6858000"/>
              <a:gd name="connsiteX533" fmla="*/ 9190853 w 12192000"/>
              <a:gd name="connsiteY533" fmla="*/ 4783 h 6858000"/>
              <a:gd name="connsiteX534" fmla="*/ 9433809 w 12192000"/>
              <a:gd name="connsiteY534" fmla="*/ 0 h 6858000"/>
              <a:gd name="connsiteX535" fmla="*/ 9336989 w 12192000"/>
              <a:gd name="connsiteY535" fmla="*/ 0 h 6858000"/>
              <a:gd name="connsiteX536" fmla="*/ 9339578 w 12192000"/>
              <a:gd name="connsiteY536" fmla="*/ 14321 h 6858000"/>
              <a:gd name="connsiteX537" fmla="*/ 9346477 w 12192000"/>
              <a:gd name="connsiteY537" fmla="*/ 108352 h 6858000"/>
              <a:gd name="connsiteX538" fmla="*/ 9305139 w 12192000"/>
              <a:gd name="connsiteY538" fmla="*/ 25868 h 6858000"/>
              <a:gd name="connsiteX539" fmla="*/ 9296803 w 12192000"/>
              <a:gd name="connsiteY539" fmla="*/ 0 h 6858000"/>
              <a:gd name="connsiteX540" fmla="*/ 9249652 w 12192000"/>
              <a:gd name="connsiteY540" fmla="*/ 0 h 6858000"/>
              <a:gd name="connsiteX541" fmla="*/ 9249946 w 12192000"/>
              <a:gd name="connsiteY541" fmla="*/ 1409 h 6858000"/>
              <a:gd name="connsiteX542" fmla="*/ 9256863 w 12192000"/>
              <a:gd name="connsiteY542" fmla="*/ 25388 h 6858000"/>
              <a:gd name="connsiteX543" fmla="*/ 9259534 w 12192000"/>
              <a:gd name="connsiteY543" fmla="*/ 110550 h 6858000"/>
              <a:gd name="connsiteX544" fmla="*/ 9280870 w 12192000"/>
              <a:gd name="connsiteY544" fmla="*/ 165492 h 6858000"/>
              <a:gd name="connsiteX545" fmla="*/ 9420919 w 12192000"/>
              <a:gd name="connsiteY545" fmla="*/ 28864 h 6858000"/>
              <a:gd name="connsiteX546" fmla="*/ 9498418 w 12192000"/>
              <a:gd name="connsiteY546" fmla="*/ 0 h 6858000"/>
              <a:gd name="connsiteX547" fmla="*/ 9491744 w 12192000"/>
              <a:gd name="connsiteY547" fmla="*/ 0 h 6858000"/>
              <a:gd name="connsiteX548" fmla="*/ 9489434 w 12192000"/>
              <a:gd name="connsiteY548" fmla="*/ 49015 h 6858000"/>
              <a:gd name="connsiteX549" fmla="*/ 9583340 w 12192000"/>
              <a:gd name="connsiteY549" fmla="*/ 0 h 6858000"/>
              <a:gd name="connsiteX550" fmla="*/ 9545436 w 12192000"/>
              <a:gd name="connsiteY550" fmla="*/ 0 h 6858000"/>
              <a:gd name="connsiteX551" fmla="*/ 9553330 w 12192000"/>
              <a:gd name="connsiteY551" fmla="*/ 7959 h 6858000"/>
              <a:gd name="connsiteX552" fmla="*/ 9593985 w 12192000"/>
              <a:gd name="connsiteY552" fmla="*/ 37472 h 6858000"/>
              <a:gd name="connsiteX553" fmla="*/ 9688454 w 12192000"/>
              <a:gd name="connsiteY553" fmla="*/ 0 h 6858000"/>
              <a:gd name="connsiteX554" fmla="*/ 9617819 w 12192000"/>
              <a:gd name="connsiteY554" fmla="*/ 0 h 6858000"/>
              <a:gd name="connsiteX555" fmla="*/ 9644394 w 12192000"/>
              <a:gd name="connsiteY555" fmla="*/ 29576 h 6858000"/>
              <a:gd name="connsiteX556" fmla="*/ 9677198 w 12192000"/>
              <a:gd name="connsiteY556" fmla="*/ 134725 h 6858000"/>
              <a:gd name="connsiteX557" fmla="*/ 9685152 w 12192000"/>
              <a:gd name="connsiteY557" fmla="*/ 10715 h 6858000"/>
              <a:gd name="connsiteX558" fmla="*/ 9750183 w 12192000"/>
              <a:gd name="connsiteY558" fmla="*/ 0 h 6858000"/>
              <a:gd name="connsiteX559" fmla="*/ 9705594 w 12192000"/>
              <a:gd name="connsiteY559" fmla="*/ 0 h 6858000"/>
              <a:gd name="connsiteX560" fmla="*/ 9744945 w 12192000"/>
              <a:gd name="connsiteY560" fmla="*/ 97364 h 6858000"/>
              <a:gd name="connsiteX561" fmla="*/ 9750547 w 12192000"/>
              <a:gd name="connsiteY561" fmla="*/ 11445 h 6858000"/>
              <a:gd name="connsiteX562" fmla="*/ 9881868 w 12192000"/>
              <a:gd name="connsiteY562" fmla="*/ 0 h 6858000"/>
              <a:gd name="connsiteX563" fmla="*/ 9796539 w 12192000"/>
              <a:gd name="connsiteY563" fmla="*/ 0 h 6858000"/>
              <a:gd name="connsiteX564" fmla="*/ 9816557 w 12192000"/>
              <a:gd name="connsiteY564" fmla="*/ 22089 h 6858000"/>
              <a:gd name="connsiteX565" fmla="*/ 9887369 w 12192000"/>
              <a:gd name="connsiteY565" fmla="*/ 100110 h 6858000"/>
              <a:gd name="connsiteX566" fmla="*/ 9884184 w 12192000"/>
              <a:gd name="connsiteY566" fmla="*/ 47709 h 6858000"/>
              <a:gd name="connsiteX567" fmla="*/ 10066725 w 12192000"/>
              <a:gd name="connsiteY567" fmla="*/ 0 h 6858000"/>
              <a:gd name="connsiteX568" fmla="*/ 10033078 w 12192000"/>
              <a:gd name="connsiteY568" fmla="*/ 0 h 6858000"/>
              <a:gd name="connsiteX569" fmla="*/ 10035658 w 12192000"/>
              <a:gd name="connsiteY569" fmla="*/ 16050 h 6858000"/>
              <a:gd name="connsiteX570" fmla="*/ 9966848 w 12192000"/>
              <a:gd name="connsiteY570" fmla="*/ 150656 h 6858000"/>
              <a:gd name="connsiteX571" fmla="*/ 10038329 w 12192000"/>
              <a:gd name="connsiteY571" fmla="*/ 111646 h 6858000"/>
              <a:gd name="connsiteX572" fmla="*/ 10067132 w 12192000"/>
              <a:gd name="connsiteY572" fmla="*/ 11515 h 6858000"/>
              <a:gd name="connsiteX573" fmla="*/ 10163517 w 12192000"/>
              <a:gd name="connsiteY573" fmla="*/ 0 h 6858000"/>
              <a:gd name="connsiteX574" fmla="*/ 10099359 w 12192000"/>
              <a:gd name="connsiteY574" fmla="*/ 0 h 6858000"/>
              <a:gd name="connsiteX575" fmla="*/ 10129542 w 12192000"/>
              <a:gd name="connsiteY575" fmla="*/ 75248 h 6858000"/>
              <a:gd name="connsiteX576" fmla="*/ 10195152 w 12192000"/>
              <a:gd name="connsiteY576" fmla="*/ 262191 h 6858000"/>
              <a:gd name="connsiteX577" fmla="*/ 10258099 w 12192000"/>
              <a:gd name="connsiteY577" fmla="*/ 133075 h 6858000"/>
              <a:gd name="connsiteX578" fmla="*/ 10207954 w 12192000"/>
              <a:gd name="connsiteY578" fmla="*/ 66596 h 6858000"/>
              <a:gd name="connsiteX579" fmla="*/ 10174824 w 12192000"/>
              <a:gd name="connsiteY579" fmla="*/ 27318 h 6858000"/>
              <a:gd name="connsiteX580" fmla="*/ 10515030 w 12192000"/>
              <a:gd name="connsiteY580" fmla="*/ 0 h 6858000"/>
              <a:gd name="connsiteX581" fmla="*/ 10425573 w 12192000"/>
              <a:gd name="connsiteY581" fmla="*/ 0 h 6858000"/>
              <a:gd name="connsiteX582" fmla="*/ 10433660 w 12192000"/>
              <a:gd name="connsiteY582" fmla="*/ 10896 h 6858000"/>
              <a:gd name="connsiteX583" fmla="*/ 10454930 w 12192000"/>
              <a:gd name="connsiteY583" fmla="*/ 69342 h 6858000"/>
              <a:gd name="connsiteX584" fmla="*/ 10409053 w 12192000"/>
              <a:gd name="connsiteY584" fmla="*/ 71540 h 6858000"/>
              <a:gd name="connsiteX585" fmla="*/ 10440526 w 12192000"/>
              <a:gd name="connsiteY585" fmla="*/ 77031 h 6858000"/>
              <a:gd name="connsiteX586" fmla="*/ 10490670 w 12192000"/>
              <a:gd name="connsiteY586" fmla="*/ 122635 h 6858000"/>
              <a:gd name="connsiteX587" fmla="*/ 10516173 w 12192000"/>
              <a:gd name="connsiteY587" fmla="*/ 31157 h 6858000"/>
              <a:gd name="connsiteX588" fmla="*/ 10627646 w 12192000"/>
              <a:gd name="connsiteY588" fmla="*/ 0 h 6858000"/>
              <a:gd name="connsiteX589" fmla="*/ 10588061 w 12192000"/>
              <a:gd name="connsiteY589" fmla="*/ 0 h 6858000"/>
              <a:gd name="connsiteX590" fmla="*/ 10562146 w 12192000"/>
              <a:gd name="connsiteY590" fmla="*/ 144063 h 6858000"/>
              <a:gd name="connsiteX591" fmla="*/ 10813869 w 12192000"/>
              <a:gd name="connsiteY591" fmla="*/ 0 h 6858000"/>
              <a:gd name="connsiteX592" fmla="*/ 10791225 w 12192000"/>
              <a:gd name="connsiteY592" fmla="*/ 0 h 6858000"/>
              <a:gd name="connsiteX593" fmla="*/ 10789918 w 12192000"/>
              <a:gd name="connsiteY593" fmla="*/ 8902 h 6858000"/>
              <a:gd name="connsiteX594" fmla="*/ 10809501 w 12192000"/>
              <a:gd name="connsiteY594" fmla="*/ 5198 h 6858000"/>
              <a:gd name="connsiteX595" fmla="*/ 11161188 w 12192000"/>
              <a:gd name="connsiteY595" fmla="*/ 0 h 6858000"/>
              <a:gd name="connsiteX596" fmla="*/ 10982545 w 12192000"/>
              <a:gd name="connsiteY596" fmla="*/ 0 h 6858000"/>
              <a:gd name="connsiteX597" fmla="*/ 10991550 w 12192000"/>
              <a:gd name="connsiteY597" fmla="*/ 31773 h 6858000"/>
              <a:gd name="connsiteX598" fmla="*/ 11024624 w 12192000"/>
              <a:gd name="connsiteY598" fmla="*/ 64398 h 6858000"/>
              <a:gd name="connsiteX599" fmla="*/ 11104103 w 12192000"/>
              <a:gd name="connsiteY599" fmla="*/ 130330 h 6858000"/>
              <a:gd name="connsiteX600" fmla="*/ 11129307 w 12192000"/>
              <a:gd name="connsiteY600" fmla="*/ 59931 h 6858000"/>
              <a:gd name="connsiteX601" fmla="*/ 11948005 w 12192000"/>
              <a:gd name="connsiteY601" fmla="*/ 0 h 6858000"/>
              <a:gd name="connsiteX602" fmla="*/ 11649083 w 12192000"/>
              <a:gd name="connsiteY602" fmla="*/ 0 h 6858000"/>
              <a:gd name="connsiteX603" fmla="*/ 11723941 w 12192000"/>
              <a:gd name="connsiteY603" fmla="*/ 72087 h 6858000"/>
              <a:gd name="connsiteX604" fmla="*/ 11722339 w 12192000"/>
              <a:gd name="connsiteY604" fmla="*/ 82528 h 6858000"/>
              <a:gd name="connsiteX605" fmla="*/ 11824756 w 12192000"/>
              <a:gd name="connsiteY605" fmla="*/ 158900 h 6858000"/>
              <a:gd name="connsiteX606" fmla="*/ 11934643 w 12192000"/>
              <a:gd name="connsiteY606" fmla="*/ 211090 h 6858000"/>
              <a:gd name="connsiteX607" fmla="*/ 11984782 w 12192000"/>
              <a:gd name="connsiteY607" fmla="*/ 134725 h 6858000"/>
              <a:gd name="connsiteX608" fmla="*/ 11958113 w 12192000"/>
              <a:gd name="connsiteY608" fmla="*/ 123182 h 6858000"/>
              <a:gd name="connsiteX609" fmla="*/ 11939917 w 12192000"/>
              <a:gd name="connsiteY609" fmla="*/ 10263 h 6858000"/>
              <a:gd name="connsiteX610" fmla="*/ 12192000 w 12192000"/>
              <a:gd name="connsiteY610" fmla="*/ 0 h 6858000"/>
              <a:gd name="connsiteX611" fmla="*/ 12096092 w 12192000"/>
              <a:gd name="connsiteY611" fmla="*/ 0 h 6858000"/>
              <a:gd name="connsiteX612" fmla="*/ 12091066 w 12192000"/>
              <a:gd name="connsiteY612" fmla="*/ 11857 h 6858000"/>
              <a:gd name="connsiteX613" fmla="*/ 12075993 w 12192000"/>
              <a:gd name="connsiteY613" fmla="*/ 68794 h 6858000"/>
              <a:gd name="connsiteX614" fmla="*/ 12132006 w 12192000"/>
              <a:gd name="connsiteY614" fmla="*/ 176481 h 6858000"/>
              <a:gd name="connsiteX615" fmla="*/ 12174914 w 12192000"/>
              <a:gd name="connsiteY615" fmla="*/ 230478 h 6858000"/>
              <a:gd name="connsiteX616" fmla="*/ 12192000 w 12192000"/>
              <a:gd name="connsiteY616" fmla="*/ 2379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</a:cxnLst>
            <a:rect l="l" t="t" r="r" b="b"/>
            <a:pathLst>
              <a:path w="12192000" h="6858000">
                <a:moveTo>
                  <a:pt x="10330458" y="6857542"/>
                </a:moveTo>
                <a:lnTo>
                  <a:pt x="10326115" y="6858000"/>
                </a:lnTo>
                <a:lnTo>
                  <a:pt x="10336175" y="6858000"/>
                </a:lnTo>
                <a:close/>
                <a:moveTo>
                  <a:pt x="9317675" y="6849765"/>
                </a:moveTo>
                <a:lnTo>
                  <a:pt x="9293333" y="6858000"/>
                </a:lnTo>
                <a:lnTo>
                  <a:pt x="9313862" y="6858000"/>
                </a:lnTo>
                <a:close/>
                <a:moveTo>
                  <a:pt x="328459" y="6844821"/>
                </a:moveTo>
                <a:lnTo>
                  <a:pt x="297585" y="6858000"/>
                </a:lnTo>
                <a:lnTo>
                  <a:pt x="311860" y="6858000"/>
                </a:lnTo>
                <a:close/>
                <a:moveTo>
                  <a:pt x="6660902" y="6809170"/>
                </a:moveTo>
                <a:cubicBezTo>
                  <a:pt x="6657803" y="6805744"/>
                  <a:pt x="6666703" y="6815838"/>
                  <a:pt x="6668703" y="6817901"/>
                </a:cubicBezTo>
                <a:cubicBezTo>
                  <a:pt x="6664302" y="6812956"/>
                  <a:pt x="6661936" y="6810312"/>
                  <a:pt x="6660902" y="6809170"/>
                </a:cubicBezTo>
                <a:close/>
                <a:moveTo>
                  <a:pt x="4984427" y="6800524"/>
                </a:moveTo>
                <a:cubicBezTo>
                  <a:pt x="5005498" y="6800866"/>
                  <a:pt x="5026569" y="6801690"/>
                  <a:pt x="5047640" y="6801415"/>
                </a:cubicBezTo>
                <a:cubicBezTo>
                  <a:pt x="5009765" y="6808009"/>
                  <a:pt x="4971359" y="6815704"/>
                  <a:pt x="4933485" y="6829985"/>
                </a:cubicBezTo>
                <a:cubicBezTo>
                  <a:pt x="4936689" y="6814054"/>
                  <a:pt x="4932416" y="6804715"/>
                  <a:pt x="4921215" y="6802518"/>
                </a:cubicBezTo>
                <a:cubicBezTo>
                  <a:pt x="4942285" y="6800320"/>
                  <a:pt x="4963356" y="6800181"/>
                  <a:pt x="4984427" y="6800524"/>
                </a:cubicBezTo>
                <a:close/>
                <a:moveTo>
                  <a:pt x="3921586" y="6787134"/>
                </a:moveTo>
                <a:cubicBezTo>
                  <a:pt x="3874113" y="6788777"/>
                  <a:pt x="3897052" y="6789879"/>
                  <a:pt x="3914115" y="6788230"/>
                </a:cubicBezTo>
                <a:cubicBezTo>
                  <a:pt x="3863444" y="6797020"/>
                  <a:pt x="3814370" y="6794823"/>
                  <a:pt x="3763693" y="6787134"/>
                </a:cubicBezTo>
                <a:cubicBezTo>
                  <a:pt x="3816504" y="6790427"/>
                  <a:pt x="3868775" y="6789325"/>
                  <a:pt x="3921586" y="6787134"/>
                </a:cubicBezTo>
                <a:close/>
                <a:moveTo>
                  <a:pt x="1072046" y="6779986"/>
                </a:moveTo>
                <a:cubicBezTo>
                  <a:pt x="1077915" y="6791529"/>
                  <a:pt x="1085386" y="6792625"/>
                  <a:pt x="1093921" y="6783286"/>
                </a:cubicBezTo>
                <a:cubicBezTo>
                  <a:pt x="1083252" y="6809110"/>
                  <a:pt x="1058180" y="6804161"/>
                  <a:pt x="1042712" y="6814601"/>
                </a:cubicBezTo>
                <a:cubicBezTo>
                  <a:pt x="1034711" y="6819822"/>
                  <a:pt x="1030010" y="6827480"/>
                  <a:pt x="1027892" y="6836022"/>
                </a:cubicBezTo>
                <a:lnTo>
                  <a:pt x="1028453" y="6858000"/>
                </a:lnTo>
                <a:lnTo>
                  <a:pt x="1100160" y="6858000"/>
                </a:lnTo>
                <a:lnTo>
                  <a:pt x="1103520" y="6845369"/>
                </a:lnTo>
                <a:lnTo>
                  <a:pt x="1109982" y="6858000"/>
                </a:lnTo>
                <a:lnTo>
                  <a:pt x="1124364" y="6858000"/>
                </a:lnTo>
                <a:lnTo>
                  <a:pt x="1120056" y="6843720"/>
                </a:lnTo>
                <a:cubicBezTo>
                  <a:pt x="1152062" y="6843171"/>
                  <a:pt x="1184068" y="6842075"/>
                  <a:pt x="1216073" y="6839878"/>
                </a:cubicBezTo>
                <a:cubicBezTo>
                  <a:pt x="1231009" y="6838776"/>
                  <a:pt x="1287017" y="6820646"/>
                  <a:pt x="1297153" y="6834381"/>
                </a:cubicBezTo>
                <a:cubicBezTo>
                  <a:pt x="1282217" y="6814601"/>
                  <a:pt x="1226741" y="6831635"/>
                  <a:pt x="1209139" y="6831635"/>
                </a:cubicBezTo>
                <a:cubicBezTo>
                  <a:pt x="1186201" y="6832184"/>
                  <a:pt x="1163262" y="6832731"/>
                  <a:pt x="1140862" y="6833833"/>
                </a:cubicBezTo>
                <a:cubicBezTo>
                  <a:pt x="1109920" y="6835483"/>
                  <a:pt x="1108856" y="6823940"/>
                  <a:pt x="1121120" y="6781636"/>
                </a:cubicBezTo>
                <a:cubicBezTo>
                  <a:pt x="1104589" y="6782184"/>
                  <a:pt x="1088584" y="6780540"/>
                  <a:pt x="1072046" y="6779986"/>
                </a:cubicBezTo>
                <a:close/>
                <a:moveTo>
                  <a:pt x="6399858" y="6772845"/>
                </a:moveTo>
                <a:cubicBezTo>
                  <a:pt x="6512412" y="6761857"/>
                  <a:pt x="6635633" y="6803065"/>
                  <a:pt x="6748718" y="6821195"/>
                </a:cubicBezTo>
                <a:cubicBezTo>
                  <a:pt x="6718315" y="6827240"/>
                  <a:pt x="6692173" y="6842624"/>
                  <a:pt x="6668703" y="6817901"/>
                </a:cubicBezTo>
                <a:cubicBezTo>
                  <a:pt x="6641503" y="6787681"/>
                  <a:pt x="6588160" y="6795370"/>
                  <a:pt x="6557752" y="6792076"/>
                </a:cubicBezTo>
                <a:cubicBezTo>
                  <a:pt x="6504947" y="6786031"/>
                  <a:pt x="6452136" y="6782184"/>
                  <a:pt x="6399858" y="6772845"/>
                </a:cubicBezTo>
                <a:close/>
                <a:moveTo>
                  <a:pt x="157240" y="6749031"/>
                </a:moveTo>
                <a:cubicBezTo>
                  <a:pt x="135461" y="6748981"/>
                  <a:pt x="102953" y="6783698"/>
                  <a:pt x="90550" y="6806359"/>
                </a:cubicBezTo>
                <a:lnTo>
                  <a:pt x="0" y="6791839"/>
                </a:lnTo>
                <a:lnTo>
                  <a:pt x="0" y="6858000"/>
                </a:lnTo>
                <a:lnTo>
                  <a:pt x="199739" y="6858000"/>
                </a:lnTo>
                <a:lnTo>
                  <a:pt x="198639" y="6832940"/>
                </a:lnTo>
                <a:cubicBezTo>
                  <a:pt x="194172" y="6809795"/>
                  <a:pt x="183904" y="6786857"/>
                  <a:pt x="174302" y="6762405"/>
                </a:cubicBezTo>
                <a:cubicBezTo>
                  <a:pt x="170568" y="6752928"/>
                  <a:pt x="164500" y="6749048"/>
                  <a:pt x="157240" y="6749031"/>
                </a:cubicBezTo>
                <a:close/>
                <a:moveTo>
                  <a:pt x="11945844" y="6609669"/>
                </a:moveTo>
                <a:cubicBezTo>
                  <a:pt x="11907438" y="6621205"/>
                  <a:pt x="11869563" y="6632194"/>
                  <a:pt x="11831157" y="6643730"/>
                </a:cubicBezTo>
                <a:cubicBezTo>
                  <a:pt x="11845560" y="6644284"/>
                  <a:pt x="11859959" y="6644831"/>
                  <a:pt x="11873830" y="6645380"/>
                </a:cubicBezTo>
                <a:cubicBezTo>
                  <a:pt x="11907438" y="6647029"/>
                  <a:pt x="11895168" y="6645380"/>
                  <a:pt x="11914903" y="6680543"/>
                </a:cubicBezTo>
                <a:cubicBezTo>
                  <a:pt x="11906900" y="6687684"/>
                  <a:pt x="11874900" y="6737135"/>
                  <a:pt x="11863162" y="6743728"/>
                </a:cubicBezTo>
                <a:cubicBezTo>
                  <a:pt x="11877028" y="6743180"/>
                  <a:pt x="11877566" y="6746474"/>
                  <a:pt x="11890368" y="6758010"/>
                </a:cubicBezTo>
                <a:cubicBezTo>
                  <a:pt x="11826352" y="6764603"/>
                  <a:pt x="11763943" y="6784936"/>
                  <a:pt x="11701534" y="6759660"/>
                </a:cubicBezTo>
                <a:cubicBezTo>
                  <a:pt x="11657259" y="6742078"/>
                  <a:pt x="11613521" y="6724496"/>
                  <a:pt x="11569778" y="6706366"/>
                </a:cubicBezTo>
                <a:cubicBezTo>
                  <a:pt x="11599649" y="6733287"/>
                  <a:pt x="11628989" y="6760207"/>
                  <a:pt x="11658861" y="6787134"/>
                </a:cubicBezTo>
                <a:cubicBezTo>
                  <a:pt x="11635922" y="6783834"/>
                  <a:pt x="11530307" y="6751970"/>
                  <a:pt x="11523374" y="6763506"/>
                </a:cubicBezTo>
                <a:cubicBezTo>
                  <a:pt x="11440692" y="6753066"/>
                  <a:pt x="11358011" y="6743728"/>
                  <a:pt x="11275334" y="6731637"/>
                </a:cubicBezTo>
                <a:cubicBezTo>
                  <a:pt x="11289201" y="6730541"/>
                  <a:pt x="11399615" y="6731637"/>
                  <a:pt x="11394283" y="6716808"/>
                </a:cubicBezTo>
                <a:cubicBezTo>
                  <a:pt x="11406016" y="6714056"/>
                  <a:pt x="11438559" y="6720101"/>
                  <a:pt x="11446562" y="6700870"/>
                </a:cubicBezTo>
                <a:cubicBezTo>
                  <a:pt x="11448163" y="6697028"/>
                  <a:pt x="11381482" y="6668458"/>
                  <a:pt x="11370280" y="6697576"/>
                </a:cubicBezTo>
                <a:cubicBezTo>
                  <a:pt x="11370280" y="6704169"/>
                  <a:pt x="11372415" y="6707463"/>
                  <a:pt x="11376682" y="6708016"/>
                </a:cubicBezTo>
                <a:cubicBezTo>
                  <a:pt x="11361214" y="6704717"/>
                  <a:pt x="11235859" y="6717904"/>
                  <a:pt x="11207589" y="6728891"/>
                </a:cubicBezTo>
                <a:cubicBezTo>
                  <a:pt x="11227324" y="6725598"/>
                  <a:pt x="11296133" y="6749219"/>
                  <a:pt x="11307335" y="6755812"/>
                </a:cubicBezTo>
                <a:cubicBezTo>
                  <a:pt x="11336674" y="6773394"/>
                  <a:pt x="11366013" y="6790427"/>
                  <a:pt x="11395353" y="6808009"/>
                </a:cubicBezTo>
                <a:cubicBezTo>
                  <a:pt x="11388686" y="6818172"/>
                  <a:pt x="11383084" y="6829985"/>
                  <a:pt x="11378016" y="6842554"/>
                </a:cubicBezTo>
                <a:lnTo>
                  <a:pt x="11372429" y="6858000"/>
                </a:lnTo>
                <a:lnTo>
                  <a:pt x="11719135" y="6858000"/>
                </a:lnTo>
                <a:lnTo>
                  <a:pt x="11799683" y="6799766"/>
                </a:lnTo>
                <a:cubicBezTo>
                  <a:pt x="11798087" y="6799218"/>
                  <a:pt x="11796486" y="6798670"/>
                  <a:pt x="11794353" y="6797569"/>
                </a:cubicBezTo>
                <a:cubicBezTo>
                  <a:pt x="11866360" y="6790427"/>
                  <a:pt x="11936772" y="6782738"/>
                  <a:pt x="12008253" y="6788777"/>
                </a:cubicBezTo>
                <a:cubicBezTo>
                  <a:pt x="11996514" y="6849216"/>
                  <a:pt x="11864764" y="6817347"/>
                  <a:pt x="11831689" y="6818449"/>
                </a:cubicBezTo>
                <a:lnTo>
                  <a:pt x="11834202" y="6858000"/>
                </a:lnTo>
                <a:lnTo>
                  <a:pt x="11929763" y="6858000"/>
                </a:lnTo>
                <a:lnTo>
                  <a:pt x="12099464" y="6823393"/>
                </a:lnTo>
                <a:cubicBezTo>
                  <a:pt x="12118672" y="6819545"/>
                  <a:pt x="12100001" y="6859658"/>
                  <a:pt x="12117071" y="6856906"/>
                </a:cubicBezTo>
                <a:lnTo>
                  <a:pt x="12192000" y="6845118"/>
                </a:lnTo>
                <a:lnTo>
                  <a:pt x="12192000" y="6730131"/>
                </a:lnTo>
                <a:lnTo>
                  <a:pt x="12188483" y="6735899"/>
                </a:lnTo>
                <a:cubicBezTo>
                  <a:pt x="12181616" y="6748811"/>
                  <a:pt x="12176282" y="6762959"/>
                  <a:pt x="12176814" y="6773948"/>
                </a:cubicBezTo>
                <a:cubicBezTo>
                  <a:pt x="12161879" y="6787134"/>
                  <a:pt x="12129873" y="6779986"/>
                  <a:pt x="12112271" y="6777241"/>
                </a:cubicBezTo>
                <a:cubicBezTo>
                  <a:pt x="12059461" y="6768450"/>
                  <a:pt x="12000782" y="6745378"/>
                  <a:pt x="11947977" y="6753066"/>
                </a:cubicBezTo>
                <a:cubicBezTo>
                  <a:pt x="11964515" y="6719005"/>
                  <a:pt x="12038656" y="6739332"/>
                  <a:pt x="12066394" y="6733287"/>
                </a:cubicBezTo>
                <a:cubicBezTo>
                  <a:pt x="12031191" y="6728891"/>
                  <a:pt x="11995450" y="6726146"/>
                  <a:pt x="11959709" y="6725045"/>
                </a:cubicBezTo>
                <a:cubicBezTo>
                  <a:pt x="11966643" y="6702520"/>
                  <a:pt x="11961844" y="6649775"/>
                  <a:pt x="11982116" y="6650323"/>
                </a:cubicBezTo>
                <a:cubicBezTo>
                  <a:pt x="11999718" y="6650876"/>
                  <a:pt x="12016788" y="6651973"/>
                  <a:pt x="12034389" y="6652520"/>
                </a:cubicBezTo>
                <a:cubicBezTo>
                  <a:pt x="12011988" y="6640984"/>
                  <a:pt x="11968244" y="6603075"/>
                  <a:pt x="11945844" y="6609669"/>
                </a:cubicBezTo>
                <a:close/>
                <a:moveTo>
                  <a:pt x="10354646" y="6478903"/>
                </a:moveTo>
                <a:cubicBezTo>
                  <a:pt x="10265031" y="6520111"/>
                  <a:pt x="10177551" y="6511320"/>
                  <a:pt x="10084738" y="6511869"/>
                </a:cubicBezTo>
                <a:cubicBezTo>
                  <a:pt x="10101271" y="6532201"/>
                  <a:pt x="10135941" y="6525609"/>
                  <a:pt x="10155150" y="6526156"/>
                </a:cubicBezTo>
                <a:cubicBezTo>
                  <a:pt x="10192486" y="6527252"/>
                  <a:pt x="10229823" y="6525055"/>
                  <a:pt x="10266634" y="6520111"/>
                </a:cubicBezTo>
                <a:cubicBezTo>
                  <a:pt x="10225024" y="6539343"/>
                  <a:pt x="10183420" y="6558574"/>
                  <a:pt x="10141810" y="6577799"/>
                </a:cubicBezTo>
                <a:cubicBezTo>
                  <a:pt x="10170617" y="6598680"/>
                  <a:pt x="10206890" y="6614064"/>
                  <a:pt x="10225561" y="6660764"/>
                </a:cubicBezTo>
                <a:cubicBezTo>
                  <a:pt x="10189821" y="6647029"/>
                  <a:pt x="10153548" y="6637690"/>
                  <a:pt x="10117807" y="6626149"/>
                </a:cubicBezTo>
                <a:cubicBezTo>
                  <a:pt x="10131679" y="6638239"/>
                  <a:pt x="10145013" y="6650876"/>
                  <a:pt x="10158880" y="6662413"/>
                </a:cubicBezTo>
                <a:cubicBezTo>
                  <a:pt x="10180748" y="6682193"/>
                  <a:pt x="10239428" y="6683289"/>
                  <a:pt x="10236762" y="6726694"/>
                </a:cubicBezTo>
                <a:cubicBezTo>
                  <a:pt x="10144476" y="6690435"/>
                  <a:pt x="10049530" y="6670102"/>
                  <a:pt x="9956180" y="6645380"/>
                </a:cubicBezTo>
                <a:cubicBezTo>
                  <a:pt x="10000987" y="6667356"/>
                  <a:pt x="10046327" y="6689334"/>
                  <a:pt x="10091133" y="6710763"/>
                </a:cubicBezTo>
                <a:cubicBezTo>
                  <a:pt x="10024457" y="6703621"/>
                  <a:pt x="9966316" y="6689881"/>
                  <a:pt x="9903369" y="6658018"/>
                </a:cubicBezTo>
                <a:cubicBezTo>
                  <a:pt x="9828696" y="6620656"/>
                  <a:pt x="9755081" y="6587144"/>
                  <a:pt x="9677198" y="6583844"/>
                </a:cubicBezTo>
                <a:cubicBezTo>
                  <a:pt x="9698536" y="6602528"/>
                  <a:pt x="9719340" y="6621205"/>
                  <a:pt x="9740677" y="6639889"/>
                </a:cubicBezTo>
                <a:cubicBezTo>
                  <a:pt x="9693204" y="6644284"/>
                  <a:pt x="9645194" y="6649226"/>
                  <a:pt x="9597721" y="6654170"/>
                </a:cubicBezTo>
                <a:cubicBezTo>
                  <a:pt x="9598790" y="6643181"/>
                  <a:pt x="9598253" y="6632741"/>
                  <a:pt x="9595587" y="6622306"/>
                </a:cubicBezTo>
                <a:cubicBezTo>
                  <a:pt x="9580119" y="6632194"/>
                  <a:pt x="9565183" y="6657470"/>
                  <a:pt x="9549177" y="6659114"/>
                </a:cubicBezTo>
                <a:cubicBezTo>
                  <a:pt x="9533710" y="6660764"/>
                  <a:pt x="9518242" y="6662413"/>
                  <a:pt x="9502775" y="6663509"/>
                </a:cubicBezTo>
                <a:cubicBezTo>
                  <a:pt x="9512373" y="6679995"/>
                  <a:pt x="9521439" y="6697028"/>
                  <a:pt x="9531576" y="6712411"/>
                </a:cubicBezTo>
                <a:cubicBezTo>
                  <a:pt x="9517710" y="6714056"/>
                  <a:pt x="9505440" y="6712960"/>
                  <a:pt x="9491568" y="6710763"/>
                </a:cubicBezTo>
                <a:cubicBezTo>
                  <a:pt x="9510239" y="6648679"/>
                  <a:pt x="9447299" y="6632194"/>
                  <a:pt x="9426493" y="6634939"/>
                </a:cubicBezTo>
                <a:cubicBezTo>
                  <a:pt x="9417426" y="6655272"/>
                  <a:pt x="9366219" y="6608019"/>
                  <a:pt x="9351814" y="6644831"/>
                </a:cubicBezTo>
                <a:cubicBezTo>
                  <a:pt x="9345945" y="6660215"/>
                  <a:pt x="9411026" y="6658018"/>
                  <a:pt x="9417958" y="6654170"/>
                </a:cubicBezTo>
                <a:cubicBezTo>
                  <a:pt x="9397686" y="6701971"/>
                  <a:pt x="9397154" y="6698124"/>
                  <a:pt x="9360881" y="6694830"/>
                </a:cubicBezTo>
                <a:cubicBezTo>
                  <a:pt x="9339545" y="6693181"/>
                  <a:pt x="9317675" y="6687684"/>
                  <a:pt x="9296339" y="6686588"/>
                </a:cubicBezTo>
                <a:cubicBezTo>
                  <a:pt x="9250999" y="6684938"/>
                  <a:pt x="9205122" y="6686588"/>
                  <a:pt x="9159251" y="6686040"/>
                </a:cubicBezTo>
                <a:cubicBezTo>
                  <a:pt x="9058430" y="6684938"/>
                  <a:pt x="8957615" y="6688238"/>
                  <a:pt x="8856799" y="6695379"/>
                </a:cubicBezTo>
                <a:cubicBezTo>
                  <a:pt x="8811460" y="6698672"/>
                  <a:pt x="8765583" y="6703067"/>
                  <a:pt x="8720243" y="6708565"/>
                </a:cubicBezTo>
                <a:cubicBezTo>
                  <a:pt x="8678634" y="6713508"/>
                  <a:pt x="8649300" y="6705819"/>
                  <a:pt x="8608760" y="6695926"/>
                </a:cubicBezTo>
                <a:cubicBezTo>
                  <a:pt x="8553816" y="6682740"/>
                  <a:pt x="8497808" y="6686040"/>
                  <a:pt x="8442864" y="6684938"/>
                </a:cubicBezTo>
                <a:cubicBezTo>
                  <a:pt x="8503140" y="6697576"/>
                  <a:pt x="8562883" y="6710214"/>
                  <a:pt x="8623158" y="6722846"/>
                </a:cubicBezTo>
                <a:cubicBezTo>
                  <a:pt x="8591159" y="6729440"/>
                  <a:pt x="8563415" y="6734936"/>
                  <a:pt x="8531410" y="6728344"/>
                </a:cubicBezTo>
                <a:cubicBezTo>
                  <a:pt x="8516474" y="6725045"/>
                  <a:pt x="8450330" y="6728891"/>
                  <a:pt x="8468469" y="6693729"/>
                </a:cubicBezTo>
                <a:cubicBezTo>
                  <a:pt x="8443396" y="6695379"/>
                  <a:pt x="8435393" y="6739332"/>
                  <a:pt x="8412461" y="6748671"/>
                </a:cubicBezTo>
                <a:cubicBezTo>
                  <a:pt x="8396987" y="6754716"/>
                  <a:pt x="8351648" y="6749773"/>
                  <a:pt x="8331913" y="6774495"/>
                </a:cubicBezTo>
                <a:cubicBezTo>
                  <a:pt x="8375119" y="6773394"/>
                  <a:pt x="8420996" y="6771196"/>
                  <a:pt x="8463131" y="6771196"/>
                </a:cubicBezTo>
                <a:cubicBezTo>
                  <a:pt x="8462599" y="6775044"/>
                  <a:pt x="8463131" y="6776145"/>
                  <a:pt x="8464734" y="6775591"/>
                </a:cubicBezTo>
                <a:cubicBezTo>
                  <a:pt x="8436996" y="6805811"/>
                  <a:pt x="8530878" y="6833833"/>
                  <a:pt x="8536747" y="6834929"/>
                </a:cubicBezTo>
                <a:cubicBezTo>
                  <a:pt x="8513808" y="6844821"/>
                  <a:pt x="8488736" y="6831088"/>
                  <a:pt x="8465803" y="6825590"/>
                </a:cubicBezTo>
                <a:cubicBezTo>
                  <a:pt x="8479669" y="6831088"/>
                  <a:pt x="8494073" y="6837126"/>
                  <a:pt x="8507939" y="6842624"/>
                </a:cubicBezTo>
                <a:cubicBezTo>
                  <a:pt x="8453532" y="6851415"/>
                  <a:pt x="8396987" y="6850313"/>
                  <a:pt x="8343645" y="6837680"/>
                </a:cubicBezTo>
                <a:cubicBezTo>
                  <a:pt x="8359651" y="6837126"/>
                  <a:pt x="8375119" y="6836579"/>
                  <a:pt x="8391124" y="6836579"/>
                </a:cubicBezTo>
                <a:cubicBezTo>
                  <a:pt x="8389523" y="6815704"/>
                  <a:pt x="8388452" y="6794823"/>
                  <a:pt x="8386856" y="6774495"/>
                </a:cubicBezTo>
                <a:cubicBezTo>
                  <a:pt x="8354320" y="6783286"/>
                  <a:pt x="8321244" y="6790975"/>
                  <a:pt x="8288708" y="6800868"/>
                </a:cubicBezTo>
                <a:cubicBezTo>
                  <a:pt x="8302041" y="6747021"/>
                  <a:pt x="8271638" y="6737135"/>
                  <a:pt x="8251896" y="6766253"/>
                </a:cubicBezTo>
                <a:cubicBezTo>
                  <a:pt x="8244964" y="6776145"/>
                  <a:pt x="8232700" y="6825042"/>
                  <a:pt x="8236429" y="6827788"/>
                </a:cubicBezTo>
                <a:cubicBezTo>
                  <a:pt x="8187354" y="6825590"/>
                  <a:pt x="8137748" y="6823940"/>
                  <a:pt x="8088141" y="6820646"/>
                </a:cubicBezTo>
                <a:cubicBezTo>
                  <a:pt x="8081202" y="6820099"/>
                  <a:pt x="8027860" y="6811308"/>
                  <a:pt x="8036932" y="6806913"/>
                </a:cubicBezTo>
                <a:cubicBezTo>
                  <a:pt x="7926513" y="6807460"/>
                  <a:pt x="7807026" y="6819545"/>
                  <a:pt x="7703540" y="6829438"/>
                </a:cubicBezTo>
                <a:cubicBezTo>
                  <a:pt x="7532314" y="6845917"/>
                  <a:pt x="7358952" y="6822845"/>
                  <a:pt x="7187726" y="6826139"/>
                </a:cubicBezTo>
                <a:cubicBezTo>
                  <a:pt x="7139715" y="6827240"/>
                  <a:pt x="7090641" y="6820646"/>
                  <a:pt x="7043167" y="6805263"/>
                </a:cubicBezTo>
                <a:cubicBezTo>
                  <a:pt x="7016493" y="6796472"/>
                  <a:pt x="6983956" y="6774495"/>
                  <a:pt x="6956750" y="6779986"/>
                </a:cubicBezTo>
                <a:cubicBezTo>
                  <a:pt x="6885274" y="6794275"/>
                  <a:pt x="6812197" y="6823940"/>
                  <a:pt x="6741248" y="6804161"/>
                </a:cubicBezTo>
                <a:cubicBezTo>
                  <a:pt x="6756721" y="6803065"/>
                  <a:pt x="6771657" y="6801964"/>
                  <a:pt x="6787125" y="6800320"/>
                </a:cubicBezTo>
                <a:cubicBezTo>
                  <a:pt x="6691641" y="6792625"/>
                  <a:pt x="6599893" y="6765156"/>
                  <a:pt x="6504947" y="6738784"/>
                </a:cubicBezTo>
                <a:cubicBezTo>
                  <a:pt x="6432401" y="6718451"/>
                  <a:pt x="6343850" y="6740429"/>
                  <a:pt x="6270242" y="6740981"/>
                </a:cubicBezTo>
                <a:cubicBezTo>
                  <a:pt x="6372659" y="6729994"/>
                  <a:pt x="6474537" y="6718451"/>
                  <a:pt x="6576955" y="6707463"/>
                </a:cubicBezTo>
                <a:cubicBezTo>
                  <a:pt x="6533217" y="6708016"/>
                  <a:pt x="6229701" y="6720649"/>
                  <a:pt x="6231297" y="6736033"/>
                </a:cubicBezTo>
                <a:cubicBezTo>
                  <a:pt x="6231297" y="6738230"/>
                  <a:pt x="6285709" y="6745925"/>
                  <a:pt x="6287310" y="6745925"/>
                </a:cubicBezTo>
                <a:cubicBezTo>
                  <a:pt x="6150755" y="6748671"/>
                  <a:pt x="6016333" y="6799766"/>
                  <a:pt x="5879777" y="6781636"/>
                </a:cubicBezTo>
                <a:cubicBezTo>
                  <a:pt x="5922451" y="6780540"/>
                  <a:pt x="5965656" y="6779439"/>
                  <a:pt x="6008330" y="6778343"/>
                </a:cubicBezTo>
                <a:cubicBezTo>
                  <a:pt x="5907515" y="6754168"/>
                  <a:pt x="5800293" y="6770648"/>
                  <a:pt x="5698413" y="6766253"/>
                </a:cubicBezTo>
                <a:cubicBezTo>
                  <a:pt x="5566125" y="6760207"/>
                  <a:pt x="5433837" y="6762405"/>
                  <a:pt x="5301548" y="6771750"/>
                </a:cubicBezTo>
                <a:cubicBezTo>
                  <a:pt x="5221000" y="6777241"/>
                  <a:pt x="5140453" y="6783834"/>
                  <a:pt x="5059904" y="6784936"/>
                </a:cubicBezTo>
                <a:cubicBezTo>
                  <a:pt x="5006030" y="6786031"/>
                  <a:pt x="4951624" y="6786031"/>
                  <a:pt x="4897744" y="6789879"/>
                </a:cubicBezTo>
                <a:cubicBezTo>
                  <a:pt x="4841737" y="6768999"/>
                  <a:pt x="4783063" y="6763506"/>
                  <a:pt x="4725986" y="6757461"/>
                </a:cubicBezTo>
                <a:cubicBezTo>
                  <a:pt x="4731854" y="6756914"/>
                  <a:pt x="4765994" y="6762405"/>
                  <a:pt x="4769723" y="6749773"/>
                </a:cubicBezTo>
                <a:cubicBezTo>
                  <a:pt x="4769191" y="6751970"/>
                  <a:pt x="4581959" y="6736586"/>
                  <a:pt x="4568092" y="6737135"/>
                </a:cubicBezTo>
                <a:cubicBezTo>
                  <a:pt x="4574493" y="6730541"/>
                  <a:pt x="4490210" y="6733835"/>
                  <a:pt x="4497149" y="6738784"/>
                </a:cubicBezTo>
                <a:cubicBezTo>
                  <a:pt x="4289644" y="6745925"/>
                  <a:pt x="4082677" y="6773394"/>
                  <a:pt x="3875177" y="6778343"/>
                </a:cubicBezTo>
                <a:cubicBezTo>
                  <a:pt x="3810102" y="6779986"/>
                  <a:pt x="3746092" y="6781636"/>
                  <a:pt x="3681544" y="6773948"/>
                </a:cubicBezTo>
                <a:cubicBezTo>
                  <a:pt x="3601533" y="6764603"/>
                  <a:pt x="3539656" y="6766800"/>
                  <a:pt x="3461242" y="6771196"/>
                </a:cubicBezTo>
                <a:cubicBezTo>
                  <a:pt x="3477779" y="6784382"/>
                  <a:pt x="3439372" y="6795370"/>
                  <a:pt x="3435637" y="6796472"/>
                </a:cubicBezTo>
                <a:cubicBezTo>
                  <a:pt x="3400966" y="6806359"/>
                  <a:pt x="3365758" y="6811308"/>
                  <a:pt x="3331087" y="6816800"/>
                </a:cubicBezTo>
                <a:cubicBezTo>
                  <a:pt x="3319087" y="6818859"/>
                  <a:pt x="3215271" y="6827719"/>
                  <a:pt x="3169962" y="6853809"/>
                </a:cubicBezTo>
                <a:lnTo>
                  <a:pt x="3165035" y="6858000"/>
                </a:lnTo>
                <a:lnTo>
                  <a:pt x="9134395" y="6858000"/>
                </a:lnTo>
                <a:lnTo>
                  <a:pt x="9237278" y="6842680"/>
                </a:lnTo>
                <a:lnTo>
                  <a:pt x="9225927" y="6842624"/>
                </a:lnTo>
                <a:cubicBezTo>
                  <a:pt x="9229663" y="6842624"/>
                  <a:pt x="9233392" y="6842624"/>
                  <a:pt x="9237660" y="6842624"/>
                </a:cubicBezTo>
                <a:lnTo>
                  <a:pt x="9237278" y="6842680"/>
                </a:lnTo>
                <a:lnTo>
                  <a:pt x="9321943" y="6843104"/>
                </a:lnTo>
                <a:cubicBezTo>
                  <a:pt x="9354081" y="6844821"/>
                  <a:pt x="9386219" y="6847293"/>
                  <a:pt x="9417958" y="6848115"/>
                </a:cubicBezTo>
                <a:cubicBezTo>
                  <a:pt x="9425961" y="6850866"/>
                  <a:pt x="9433959" y="6853064"/>
                  <a:pt x="9442493" y="6855261"/>
                </a:cubicBezTo>
                <a:lnTo>
                  <a:pt x="9440228" y="6858000"/>
                </a:lnTo>
                <a:lnTo>
                  <a:pt x="9590594" y="6858000"/>
                </a:lnTo>
                <a:lnTo>
                  <a:pt x="9563581" y="6850313"/>
                </a:lnTo>
                <a:cubicBezTo>
                  <a:pt x="9681466" y="6851415"/>
                  <a:pt x="9799351" y="6850866"/>
                  <a:pt x="9917242" y="6844267"/>
                </a:cubicBezTo>
                <a:cubicBezTo>
                  <a:pt x="9921508" y="6844821"/>
                  <a:pt x="9925243" y="6845917"/>
                  <a:pt x="9929506" y="6847019"/>
                </a:cubicBezTo>
                <a:lnTo>
                  <a:pt x="9909660" y="6858000"/>
                </a:lnTo>
                <a:lnTo>
                  <a:pt x="10022531" y="6858000"/>
                </a:lnTo>
                <a:lnTo>
                  <a:pt x="10023501" y="6856702"/>
                </a:lnTo>
                <a:cubicBezTo>
                  <a:pt x="10029377" y="6852856"/>
                  <a:pt x="10036094" y="6851276"/>
                  <a:pt x="10043062" y="6850864"/>
                </a:cubicBezTo>
                <a:cubicBezTo>
                  <a:pt x="10056998" y="6850041"/>
                  <a:pt x="10071933" y="6853886"/>
                  <a:pt x="10083137" y="6853612"/>
                </a:cubicBezTo>
                <a:lnTo>
                  <a:pt x="10083137" y="6858000"/>
                </a:lnTo>
                <a:lnTo>
                  <a:pt x="10236748" y="6858000"/>
                </a:lnTo>
                <a:lnTo>
                  <a:pt x="10249696" y="6843858"/>
                </a:lnTo>
                <a:cubicBezTo>
                  <a:pt x="10257431" y="6836578"/>
                  <a:pt x="10265298" y="6829711"/>
                  <a:pt x="10272497" y="6822296"/>
                </a:cubicBezTo>
                <a:cubicBezTo>
                  <a:pt x="10277302" y="6817347"/>
                  <a:pt x="10318374" y="6793173"/>
                  <a:pt x="10319438" y="6789879"/>
                </a:cubicBezTo>
                <a:cubicBezTo>
                  <a:pt x="10347176" y="6798670"/>
                  <a:pt x="10374919" y="6806913"/>
                  <a:pt x="10402651" y="6815704"/>
                </a:cubicBezTo>
                <a:cubicBezTo>
                  <a:pt x="10397851" y="6816936"/>
                  <a:pt x="10363647" y="6826826"/>
                  <a:pt x="10357871" y="6842588"/>
                </a:cubicBezTo>
                <a:lnTo>
                  <a:pt x="10362982" y="6858000"/>
                </a:lnTo>
                <a:lnTo>
                  <a:pt x="10893472" y="6858000"/>
                </a:lnTo>
                <a:lnTo>
                  <a:pt x="10907271" y="6856772"/>
                </a:lnTo>
                <a:lnTo>
                  <a:pt x="10957294" y="6858000"/>
                </a:lnTo>
                <a:lnTo>
                  <a:pt x="11090358" y="6858000"/>
                </a:lnTo>
                <a:lnTo>
                  <a:pt x="11107306" y="6843720"/>
                </a:lnTo>
                <a:cubicBezTo>
                  <a:pt x="11099835" y="6843720"/>
                  <a:pt x="11092901" y="6843720"/>
                  <a:pt x="11085437" y="6844267"/>
                </a:cubicBezTo>
                <a:cubicBezTo>
                  <a:pt x="11039560" y="6844821"/>
                  <a:pt x="10996886" y="6816800"/>
                  <a:pt x="10951546" y="6815150"/>
                </a:cubicBezTo>
                <a:cubicBezTo>
                  <a:pt x="10964348" y="6815150"/>
                  <a:pt x="11005421" y="6802518"/>
                  <a:pt x="11023554" y="6806913"/>
                </a:cubicBezTo>
                <a:cubicBezTo>
                  <a:pt x="11012354" y="6803065"/>
                  <a:pt x="10995285" y="6806913"/>
                  <a:pt x="10986218" y="6806913"/>
                </a:cubicBezTo>
                <a:cubicBezTo>
                  <a:pt x="10947812" y="6806913"/>
                  <a:pt x="10909404" y="6809110"/>
                  <a:pt x="10871530" y="6812404"/>
                </a:cubicBezTo>
                <a:cubicBezTo>
                  <a:pt x="10895539" y="6813506"/>
                  <a:pt x="10919535" y="6814054"/>
                  <a:pt x="10944076" y="6814601"/>
                </a:cubicBezTo>
                <a:cubicBezTo>
                  <a:pt x="10941942" y="6815150"/>
                  <a:pt x="10940341" y="6816800"/>
                  <a:pt x="10938745" y="6818449"/>
                </a:cubicBezTo>
                <a:cubicBezTo>
                  <a:pt x="10938745" y="6831088"/>
                  <a:pt x="10977151" y="6843720"/>
                  <a:pt x="10980348" y="6845369"/>
                </a:cubicBezTo>
                <a:cubicBezTo>
                  <a:pt x="10816586" y="6848115"/>
                  <a:pt x="10656028" y="6851415"/>
                  <a:pt x="10493336" y="6833833"/>
                </a:cubicBezTo>
                <a:cubicBezTo>
                  <a:pt x="10500269" y="6804161"/>
                  <a:pt x="10507203" y="6774495"/>
                  <a:pt x="10514140" y="6745378"/>
                </a:cubicBezTo>
                <a:cubicBezTo>
                  <a:pt x="10446395" y="6751970"/>
                  <a:pt x="10379182" y="6758564"/>
                  <a:pt x="10311972" y="6765705"/>
                </a:cubicBezTo>
                <a:cubicBezTo>
                  <a:pt x="10332246" y="6713508"/>
                  <a:pt x="10333310" y="6700870"/>
                  <a:pt x="10370647" y="6702520"/>
                </a:cubicBezTo>
                <a:cubicBezTo>
                  <a:pt x="10397321" y="6703621"/>
                  <a:pt x="10486936" y="6732739"/>
                  <a:pt x="10501871" y="6695926"/>
                </a:cubicBezTo>
                <a:cubicBezTo>
                  <a:pt x="10501339" y="6689881"/>
                  <a:pt x="10499200" y="6686588"/>
                  <a:pt x="10495469" y="6686040"/>
                </a:cubicBezTo>
                <a:cubicBezTo>
                  <a:pt x="10502935" y="6679441"/>
                  <a:pt x="10508804" y="6665706"/>
                  <a:pt x="10512007" y="6653074"/>
                </a:cubicBezTo>
                <a:cubicBezTo>
                  <a:pt x="10413320" y="6636041"/>
                  <a:pt x="10314107" y="6619007"/>
                  <a:pt x="10215425" y="6601974"/>
                </a:cubicBezTo>
                <a:cubicBezTo>
                  <a:pt x="10261834" y="6560771"/>
                  <a:pt x="10308238" y="6519564"/>
                  <a:pt x="10354646" y="6478903"/>
                </a:cubicBezTo>
                <a:close/>
                <a:moveTo>
                  <a:pt x="12054662" y="6452531"/>
                </a:moveTo>
                <a:lnTo>
                  <a:pt x="12192000" y="6477037"/>
                </a:lnTo>
                <a:lnTo>
                  <a:pt x="12192000" y="6459341"/>
                </a:lnTo>
                <a:close/>
                <a:moveTo>
                  <a:pt x="12170412" y="6357482"/>
                </a:moveTo>
                <a:cubicBezTo>
                  <a:pt x="12148012" y="6378911"/>
                  <a:pt x="12184817" y="6382759"/>
                  <a:pt x="12144809" y="6390448"/>
                </a:cubicBezTo>
                <a:cubicBezTo>
                  <a:pt x="12141610" y="6390995"/>
                  <a:pt x="12083464" y="6400888"/>
                  <a:pt x="12086129" y="6414074"/>
                </a:cubicBezTo>
                <a:cubicBezTo>
                  <a:pt x="12089733" y="6432616"/>
                  <a:pt x="12143443" y="6428290"/>
                  <a:pt x="12175922" y="6424736"/>
                </a:cubicBezTo>
                <a:lnTo>
                  <a:pt x="12192000" y="6423027"/>
                </a:lnTo>
                <a:lnTo>
                  <a:pt x="12192000" y="6382881"/>
                </a:lnTo>
                <a:lnTo>
                  <a:pt x="12177346" y="6384956"/>
                </a:lnTo>
                <a:cubicBezTo>
                  <a:pt x="12185349" y="6360228"/>
                  <a:pt x="12183215" y="6350889"/>
                  <a:pt x="12170412" y="6357482"/>
                </a:cubicBezTo>
                <a:close/>
                <a:moveTo>
                  <a:pt x="12192000" y="6173299"/>
                </a:moveTo>
                <a:lnTo>
                  <a:pt x="12162144" y="6177959"/>
                </a:lnTo>
                <a:cubicBezTo>
                  <a:pt x="12062128" y="6192794"/>
                  <a:pt x="11962112" y="6206666"/>
                  <a:pt x="11862098" y="6219028"/>
                </a:cubicBezTo>
                <a:cubicBezTo>
                  <a:pt x="11929838" y="6222875"/>
                  <a:pt x="11994381" y="6245400"/>
                  <a:pt x="12061595" y="6257490"/>
                </a:cubicBezTo>
                <a:cubicBezTo>
                  <a:pt x="12102135" y="6264631"/>
                  <a:pt x="12145878" y="6243203"/>
                  <a:pt x="12185349" y="6226723"/>
                </a:cubicBezTo>
                <a:lnTo>
                  <a:pt x="12192000" y="6224444"/>
                </a:lnTo>
                <a:close/>
                <a:moveTo>
                  <a:pt x="12044526" y="6072884"/>
                </a:moveTo>
                <a:cubicBezTo>
                  <a:pt x="12066394" y="6087166"/>
                  <a:pt x="12081330" y="6109691"/>
                  <a:pt x="12105870" y="6117934"/>
                </a:cubicBezTo>
                <a:lnTo>
                  <a:pt x="12192000" y="6136601"/>
                </a:lnTo>
                <a:lnTo>
                  <a:pt x="12192000" y="6081508"/>
                </a:lnTo>
                <a:lnTo>
                  <a:pt x="12140209" y="6075423"/>
                </a:lnTo>
                <a:cubicBezTo>
                  <a:pt x="12108270" y="6073706"/>
                  <a:pt x="12076265" y="6073432"/>
                  <a:pt x="12044526" y="6072884"/>
                </a:cubicBezTo>
                <a:close/>
                <a:moveTo>
                  <a:pt x="12192000" y="6004240"/>
                </a:moveTo>
                <a:lnTo>
                  <a:pt x="12127739" y="6022338"/>
                </a:lnTo>
                <a:lnTo>
                  <a:pt x="12192000" y="6021736"/>
                </a:lnTo>
                <a:close/>
                <a:moveTo>
                  <a:pt x="12192000" y="5922345"/>
                </a:moveTo>
                <a:lnTo>
                  <a:pt x="12132538" y="5931678"/>
                </a:lnTo>
                <a:lnTo>
                  <a:pt x="12192000" y="5934964"/>
                </a:lnTo>
                <a:close/>
                <a:moveTo>
                  <a:pt x="12192000" y="5885506"/>
                </a:moveTo>
                <a:lnTo>
                  <a:pt x="12189481" y="5886011"/>
                </a:lnTo>
                <a:cubicBezTo>
                  <a:pt x="12147875" y="5889926"/>
                  <a:pt x="12105601" y="5887179"/>
                  <a:pt x="12071731" y="5888278"/>
                </a:cubicBezTo>
                <a:cubicBezTo>
                  <a:pt x="12100536" y="5911765"/>
                  <a:pt x="12132865" y="5914237"/>
                  <a:pt x="12166330" y="5910065"/>
                </a:cubicBezTo>
                <a:lnTo>
                  <a:pt x="12192000" y="5905612"/>
                </a:lnTo>
                <a:close/>
                <a:moveTo>
                  <a:pt x="12094132" y="5618510"/>
                </a:moveTo>
                <a:cubicBezTo>
                  <a:pt x="12075466" y="5615210"/>
                  <a:pt x="11950644" y="5648730"/>
                  <a:pt x="12022651" y="5676746"/>
                </a:cubicBezTo>
                <a:cubicBezTo>
                  <a:pt x="12058391" y="5690483"/>
                  <a:pt x="12095199" y="5698724"/>
                  <a:pt x="12132139" y="5705042"/>
                </a:cubicBezTo>
                <a:lnTo>
                  <a:pt x="12192000" y="5714139"/>
                </a:lnTo>
                <a:lnTo>
                  <a:pt x="12192000" y="5674497"/>
                </a:lnTo>
                <a:lnTo>
                  <a:pt x="12116001" y="5676746"/>
                </a:lnTo>
                <a:cubicBezTo>
                  <a:pt x="12133871" y="5659989"/>
                  <a:pt x="12158408" y="5654221"/>
                  <a:pt x="12183412" y="5652024"/>
                </a:cubicBezTo>
                <a:lnTo>
                  <a:pt x="12192000" y="5651621"/>
                </a:lnTo>
                <a:lnTo>
                  <a:pt x="12192000" y="5624742"/>
                </a:lnTo>
                <a:close/>
                <a:moveTo>
                  <a:pt x="0" y="5240622"/>
                </a:moveTo>
                <a:lnTo>
                  <a:pt x="0" y="5281631"/>
                </a:lnTo>
                <a:lnTo>
                  <a:pt x="25477" y="5241604"/>
                </a:lnTo>
                <a:close/>
                <a:moveTo>
                  <a:pt x="12192000" y="5152359"/>
                </a:moveTo>
                <a:lnTo>
                  <a:pt x="12021587" y="5158091"/>
                </a:lnTo>
                <a:cubicBezTo>
                  <a:pt x="12029057" y="5159740"/>
                  <a:pt x="12114405" y="5171831"/>
                  <a:pt x="12113867" y="5195452"/>
                </a:cubicBezTo>
                <a:cubicBezTo>
                  <a:pt x="12113335" y="5213588"/>
                  <a:pt x="12063197" y="5217983"/>
                  <a:pt x="12056258" y="5219079"/>
                </a:cubicBezTo>
                <a:cubicBezTo>
                  <a:pt x="12023720" y="5226219"/>
                  <a:pt x="11991183" y="5230615"/>
                  <a:pt x="11958113" y="5238310"/>
                </a:cubicBezTo>
                <a:cubicBezTo>
                  <a:pt x="11954379" y="5239405"/>
                  <a:pt x="11911704" y="5249846"/>
                  <a:pt x="11928774" y="5260835"/>
                </a:cubicBezTo>
                <a:cubicBezTo>
                  <a:pt x="11957176" y="5279377"/>
                  <a:pt x="12109201" y="5289577"/>
                  <a:pt x="12182089" y="5275206"/>
                </a:cubicBezTo>
                <a:lnTo>
                  <a:pt x="12192000" y="5272015"/>
                </a:lnTo>
                <a:close/>
                <a:moveTo>
                  <a:pt x="142962" y="4458473"/>
                </a:moveTo>
                <a:cubicBezTo>
                  <a:pt x="150563" y="4457444"/>
                  <a:pt x="158297" y="4463076"/>
                  <a:pt x="171630" y="4472965"/>
                </a:cubicBezTo>
                <a:cubicBezTo>
                  <a:pt x="189769" y="4486699"/>
                  <a:pt x="161494" y="4564715"/>
                  <a:pt x="160962" y="4598782"/>
                </a:cubicBezTo>
                <a:cubicBezTo>
                  <a:pt x="173765" y="4600979"/>
                  <a:pt x="180703" y="4580647"/>
                  <a:pt x="194570" y="4583398"/>
                </a:cubicBezTo>
                <a:cubicBezTo>
                  <a:pt x="206839" y="4726795"/>
                  <a:pt x="118827" y="4670204"/>
                  <a:pt x="73482" y="4657572"/>
                </a:cubicBezTo>
                <a:cubicBezTo>
                  <a:pt x="101220" y="4602075"/>
                  <a:pt x="77216" y="4532852"/>
                  <a:pt x="115091" y="4483954"/>
                </a:cubicBezTo>
                <a:cubicBezTo>
                  <a:pt x="127893" y="4467195"/>
                  <a:pt x="135362" y="4459502"/>
                  <a:pt x="142962" y="4458473"/>
                </a:cubicBezTo>
                <a:close/>
                <a:moveTo>
                  <a:pt x="12192000" y="4408799"/>
                </a:moveTo>
                <a:lnTo>
                  <a:pt x="12190965" y="4409015"/>
                </a:lnTo>
                <a:cubicBezTo>
                  <a:pt x="12155610" y="4417232"/>
                  <a:pt x="12096400" y="4434641"/>
                  <a:pt x="12141610" y="4449887"/>
                </a:cubicBezTo>
                <a:lnTo>
                  <a:pt x="12192000" y="4460640"/>
                </a:lnTo>
                <a:close/>
                <a:moveTo>
                  <a:pt x="0" y="3610016"/>
                </a:moveTo>
                <a:lnTo>
                  <a:pt x="0" y="5177525"/>
                </a:lnTo>
                <a:lnTo>
                  <a:pt x="7983" y="5162909"/>
                </a:lnTo>
                <a:cubicBezTo>
                  <a:pt x="54415" y="5103287"/>
                  <a:pt x="151630" y="5086394"/>
                  <a:pt x="182837" y="5026230"/>
                </a:cubicBezTo>
                <a:cubicBezTo>
                  <a:pt x="149762" y="5035569"/>
                  <a:pt x="120960" y="5070731"/>
                  <a:pt x="86821" y="5075680"/>
                </a:cubicBezTo>
                <a:cubicBezTo>
                  <a:pt x="69214" y="5078426"/>
                  <a:pt x="32941" y="5089415"/>
                  <a:pt x="42545" y="5043811"/>
                </a:cubicBezTo>
                <a:cubicBezTo>
                  <a:pt x="51080" y="5004807"/>
                  <a:pt x="63344" y="4968542"/>
                  <a:pt x="67080" y="4926785"/>
                </a:cubicBezTo>
                <a:cubicBezTo>
                  <a:pt x="72418" y="4958101"/>
                  <a:pt x="103890" y="4993264"/>
                  <a:pt x="101220" y="4936678"/>
                </a:cubicBezTo>
                <a:cubicBezTo>
                  <a:pt x="99623" y="4908108"/>
                  <a:pt x="79350" y="4867448"/>
                  <a:pt x="68682" y="4909204"/>
                </a:cubicBezTo>
                <a:cubicBezTo>
                  <a:pt x="69214" y="4880086"/>
                  <a:pt x="61748" y="4853165"/>
                  <a:pt x="49479" y="4833387"/>
                </a:cubicBezTo>
                <a:cubicBezTo>
                  <a:pt x="19075" y="4783388"/>
                  <a:pt x="48409" y="4778444"/>
                  <a:pt x="77748" y="4769654"/>
                </a:cubicBezTo>
                <a:cubicBezTo>
                  <a:pt x="72418" y="4796020"/>
                  <a:pt x="74019" y="4826240"/>
                  <a:pt x="94286" y="4811404"/>
                </a:cubicBezTo>
                <a:cubicBezTo>
                  <a:pt x="116155" y="4794924"/>
                  <a:pt x="107088" y="4763060"/>
                  <a:pt x="132160" y="4758112"/>
                </a:cubicBezTo>
                <a:cubicBezTo>
                  <a:pt x="123093" y="4780089"/>
                  <a:pt x="117225" y="4804817"/>
                  <a:pt x="115623" y="4832285"/>
                </a:cubicBezTo>
                <a:cubicBezTo>
                  <a:pt x="154029" y="4798224"/>
                  <a:pt x="202040" y="4750970"/>
                  <a:pt x="232444" y="4699328"/>
                </a:cubicBezTo>
                <a:cubicBezTo>
                  <a:pt x="227645" y="4699875"/>
                  <a:pt x="222307" y="4694933"/>
                  <a:pt x="216975" y="4694933"/>
                </a:cubicBezTo>
                <a:cubicBezTo>
                  <a:pt x="224973" y="4674052"/>
                  <a:pt x="226042" y="4623504"/>
                  <a:pt x="232976" y="4609770"/>
                </a:cubicBezTo>
                <a:cubicBezTo>
                  <a:pt x="238308" y="4599878"/>
                  <a:pt x="254844" y="4579003"/>
                  <a:pt x="255915" y="4566364"/>
                </a:cubicBezTo>
                <a:cubicBezTo>
                  <a:pt x="237776" y="4505925"/>
                  <a:pt x="254312" y="4466367"/>
                  <a:pt x="275650" y="4418023"/>
                </a:cubicBezTo>
                <a:cubicBezTo>
                  <a:pt x="284185" y="4398792"/>
                  <a:pt x="291649" y="4377911"/>
                  <a:pt x="293789" y="4353189"/>
                </a:cubicBezTo>
                <a:cubicBezTo>
                  <a:pt x="297518" y="4318025"/>
                  <a:pt x="274586" y="4320771"/>
                  <a:pt x="263916" y="4339454"/>
                </a:cubicBezTo>
                <a:cubicBezTo>
                  <a:pt x="243644" y="4374069"/>
                  <a:pt x="239909" y="4437249"/>
                  <a:pt x="209506" y="4454830"/>
                </a:cubicBezTo>
                <a:cubicBezTo>
                  <a:pt x="203104" y="4406481"/>
                  <a:pt x="215906" y="4360329"/>
                  <a:pt x="218571" y="4312534"/>
                </a:cubicBezTo>
                <a:cubicBezTo>
                  <a:pt x="222839" y="4235062"/>
                  <a:pt x="185503" y="4192757"/>
                  <a:pt x="148698" y="4165289"/>
                </a:cubicBezTo>
                <a:cubicBezTo>
                  <a:pt x="166832" y="4163639"/>
                  <a:pt x="184965" y="4161989"/>
                  <a:pt x="202572" y="4160340"/>
                </a:cubicBezTo>
                <a:cubicBezTo>
                  <a:pt x="171630" y="4103200"/>
                  <a:pt x="144431" y="4040020"/>
                  <a:pt x="119359" y="3974089"/>
                </a:cubicBezTo>
                <a:cubicBezTo>
                  <a:pt x="134294" y="3960904"/>
                  <a:pt x="146559" y="3942768"/>
                  <a:pt x="149762" y="3913103"/>
                </a:cubicBezTo>
                <a:cubicBezTo>
                  <a:pt x="123093" y="3909803"/>
                  <a:pt x="98021" y="3915300"/>
                  <a:pt x="84150" y="3873544"/>
                </a:cubicBezTo>
                <a:cubicBezTo>
                  <a:pt x="71347" y="3835082"/>
                  <a:pt x="59083" y="3796625"/>
                  <a:pt x="47345" y="3757614"/>
                </a:cubicBezTo>
                <a:close/>
                <a:moveTo>
                  <a:pt x="12192000" y="3340653"/>
                </a:moveTo>
                <a:lnTo>
                  <a:pt x="12190824" y="3341006"/>
                </a:lnTo>
                <a:cubicBezTo>
                  <a:pt x="12184448" y="3346990"/>
                  <a:pt x="12180014" y="3357222"/>
                  <a:pt x="12178947" y="3373567"/>
                </a:cubicBezTo>
                <a:cubicBezTo>
                  <a:pt x="12176814" y="3410379"/>
                  <a:pt x="12190680" y="3443893"/>
                  <a:pt x="12189616" y="3479609"/>
                </a:cubicBezTo>
                <a:lnTo>
                  <a:pt x="12192000" y="3478446"/>
                </a:lnTo>
                <a:close/>
                <a:moveTo>
                  <a:pt x="12192000" y="2524601"/>
                </a:moveTo>
                <a:lnTo>
                  <a:pt x="12174680" y="2569766"/>
                </a:lnTo>
                <a:lnTo>
                  <a:pt x="12192000" y="2553458"/>
                </a:lnTo>
                <a:close/>
                <a:moveTo>
                  <a:pt x="0" y="2516182"/>
                </a:moveTo>
                <a:lnTo>
                  <a:pt x="0" y="2553699"/>
                </a:lnTo>
                <a:lnTo>
                  <a:pt x="2004" y="2553693"/>
                </a:lnTo>
                <a:cubicBezTo>
                  <a:pt x="17874" y="2556715"/>
                  <a:pt x="33210" y="2566192"/>
                  <a:pt x="47877" y="2584048"/>
                </a:cubicBezTo>
                <a:cubicBezTo>
                  <a:pt x="28142" y="2602178"/>
                  <a:pt x="67618" y="2650527"/>
                  <a:pt x="66548" y="2605477"/>
                </a:cubicBezTo>
                <a:cubicBezTo>
                  <a:pt x="86821" y="2624154"/>
                  <a:pt x="106024" y="2604928"/>
                  <a:pt x="122556" y="2582952"/>
                </a:cubicBezTo>
                <a:cubicBezTo>
                  <a:pt x="91352" y="2554382"/>
                  <a:pt x="56947" y="2540508"/>
                  <a:pt x="22608" y="2526428"/>
                </a:cubicBezTo>
                <a:close/>
                <a:moveTo>
                  <a:pt x="0" y="2306048"/>
                </a:moveTo>
                <a:lnTo>
                  <a:pt x="0" y="2341319"/>
                </a:lnTo>
                <a:lnTo>
                  <a:pt x="16273" y="2355694"/>
                </a:lnTo>
                <a:cubicBezTo>
                  <a:pt x="21207" y="2361668"/>
                  <a:pt x="26008" y="2367849"/>
                  <a:pt x="31877" y="2371419"/>
                </a:cubicBezTo>
                <a:cubicBezTo>
                  <a:pt x="51612" y="2382962"/>
                  <a:pt x="83618" y="2350545"/>
                  <a:pt x="100156" y="2338454"/>
                </a:cubicBezTo>
                <a:close/>
                <a:moveTo>
                  <a:pt x="12187849" y="2167020"/>
                </a:moveTo>
                <a:cubicBezTo>
                  <a:pt x="12165546" y="2168721"/>
                  <a:pt x="12147743" y="2188190"/>
                  <a:pt x="12138940" y="2235163"/>
                </a:cubicBezTo>
                <a:cubicBezTo>
                  <a:pt x="12124542" y="2312636"/>
                  <a:pt x="12177346" y="2381861"/>
                  <a:pt x="12191750" y="2447791"/>
                </a:cubicBezTo>
                <a:cubicBezTo>
                  <a:pt x="12191218" y="2447791"/>
                  <a:pt x="12163480" y="2454932"/>
                  <a:pt x="12165081" y="2465372"/>
                </a:cubicBezTo>
                <a:cubicBezTo>
                  <a:pt x="12165879" y="2473065"/>
                  <a:pt x="12172279" y="2472927"/>
                  <a:pt x="12179079" y="2470593"/>
                </a:cubicBezTo>
                <a:lnTo>
                  <a:pt x="12192000" y="2464319"/>
                </a:lnTo>
                <a:lnTo>
                  <a:pt x="12192000" y="2167698"/>
                </a:lnTo>
                <a:close/>
                <a:moveTo>
                  <a:pt x="12192000" y="2056391"/>
                </a:moveTo>
                <a:lnTo>
                  <a:pt x="12189616" y="2058252"/>
                </a:lnTo>
                <a:lnTo>
                  <a:pt x="12192000" y="2058427"/>
                </a:lnTo>
                <a:close/>
                <a:moveTo>
                  <a:pt x="12192000" y="1113968"/>
                </a:moveTo>
                <a:lnTo>
                  <a:pt x="12175098" y="1114755"/>
                </a:lnTo>
                <a:cubicBezTo>
                  <a:pt x="12169047" y="1116541"/>
                  <a:pt x="12164147" y="1120112"/>
                  <a:pt x="12161347" y="1126431"/>
                </a:cubicBezTo>
                <a:cubicBezTo>
                  <a:pt x="12147474" y="1158294"/>
                  <a:pt x="12141610" y="1197306"/>
                  <a:pt x="12147474" y="1236316"/>
                </a:cubicBezTo>
                <a:cubicBezTo>
                  <a:pt x="12154410" y="1279992"/>
                  <a:pt x="12170547" y="1318315"/>
                  <a:pt x="12189551" y="1353066"/>
                </a:cubicBezTo>
                <a:lnTo>
                  <a:pt x="12192000" y="1357004"/>
                </a:lnTo>
                <a:close/>
                <a:moveTo>
                  <a:pt x="12134141" y="1057755"/>
                </a:moveTo>
                <a:lnTo>
                  <a:pt x="12192000" y="1094014"/>
                </a:lnTo>
                <a:lnTo>
                  <a:pt x="12192000" y="1066036"/>
                </a:lnTo>
                <a:lnTo>
                  <a:pt x="12172805" y="1071420"/>
                </a:lnTo>
                <a:cubicBezTo>
                  <a:pt x="12160711" y="1071626"/>
                  <a:pt x="12148010" y="1067918"/>
                  <a:pt x="12134141" y="1057755"/>
                </a:cubicBezTo>
                <a:close/>
                <a:moveTo>
                  <a:pt x="12189616" y="870743"/>
                </a:moveTo>
                <a:cubicBezTo>
                  <a:pt x="12170012" y="869713"/>
                  <a:pt x="12150408" y="869852"/>
                  <a:pt x="12130937" y="870951"/>
                </a:cubicBezTo>
                <a:lnTo>
                  <a:pt x="12192000" y="936989"/>
                </a:lnTo>
                <a:lnTo>
                  <a:pt x="12192000" y="871019"/>
                </a:lnTo>
                <a:close/>
                <a:moveTo>
                  <a:pt x="0" y="743814"/>
                </a:moveTo>
                <a:lnTo>
                  <a:pt x="0" y="800059"/>
                </a:lnTo>
                <a:lnTo>
                  <a:pt x="4404" y="792382"/>
                </a:lnTo>
                <a:cubicBezTo>
                  <a:pt x="13906" y="770851"/>
                  <a:pt x="17707" y="751020"/>
                  <a:pt x="7087" y="744535"/>
                </a:cubicBezTo>
                <a:close/>
                <a:moveTo>
                  <a:pt x="108662" y="246934"/>
                </a:moveTo>
                <a:cubicBezTo>
                  <a:pt x="116588" y="248453"/>
                  <a:pt x="119489" y="260404"/>
                  <a:pt x="116687" y="279772"/>
                </a:cubicBezTo>
                <a:cubicBezTo>
                  <a:pt x="101752" y="287461"/>
                  <a:pt x="95356" y="274823"/>
                  <a:pt x="99085" y="249005"/>
                </a:cubicBezTo>
                <a:cubicBezTo>
                  <a:pt x="102819" y="247081"/>
                  <a:pt x="106020" y="246428"/>
                  <a:pt x="108662" y="246934"/>
                </a:cubicBezTo>
                <a:close/>
                <a:moveTo>
                  <a:pt x="0" y="180279"/>
                </a:moveTo>
                <a:lnTo>
                  <a:pt x="0" y="188360"/>
                </a:lnTo>
                <a:lnTo>
                  <a:pt x="904" y="184194"/>
                </a:lnTo>
                <a:close/>
                <a:moveTo>
                  <a:pt x="340461" y="89590"/>
                </a:moveTo>
                <a:cubicBezTo>
                  <a:pt x="342127" y="89771"/>
                  <a:pt x="343927" y="91042"/>
                  <a:pt x="346061" y="94065"/>
                </a:cubicBezTo>
                <a:cubicBezTo>
                  <a:pt x="340192" y="96262"/>
                  <a:pt x="347131" y="103403"/>
                  <a:pt x="346061" y="109996"/>
                </a:cubicBezTo>
                <a:cubicBezTo>
                  <a:pt x="338058" y="107798"/>
                  <a:pt x="330593" y="104505"/>
                  <a:pt x="323660" y="99556"/>
                </a:cubicBezTo>
                <a:cubicBezTo>
                  <a:pt x="331662" y="98323"/>
                  <a:pt x="335461" y="89050"/>
                  <a:pt x="340461" y="89590"/>
                </a:cubicBezTo>
                <a:close/>
                <a:moveTo>
                  <a:pt x="397469" y="49836"/>
                </a:moveTo>
                <a:cubicBezTo>
                  <a:pt x="401136" y="47776"/>
                  <a:pt x="406336" y="49562"/>
                  <a:pt x="412738" y="51212"/>
                </a:cubicBezTo>
                <a:cubicBezTo>
                  <a:pt x="407938" y="63845"/>
                  <a:pt x="400472" y="70992"/>
                  <a:pt x="391400" y="71540"/>
                </a:cubicBezTo>
                <a:cubicBezTo>
                  <a:pt x="391669" y="57802"/>
                  <a:pt x="393803" y="51896"/>
                  <a:pt x="397469" y="49836"/>
                </a:cubicBezTo>
                <a:close/>
                <a:moveTo>
                  <a:pt x="5203" y="666"/>
                </a:moveTo>
                <a:lnTo>
                  <a:pt x="0" y="1072"/>
                </a:lnTo>
                <a:lnTo>
                  <a:pt x="0" y="15990"/>
                </a:lnTo>
                <a:lnTo>
                  <a:pt x="4671" y="16597"/>
                </a:lnTo>
                <a:lnTo>
                  <a:pt x="0" y="17602"/>
                </a:lnTo>
                <a:lnTo>
                  <a:pt x="0" y="41080"/>
                </a:lnTo>
                <a:lnTo>
                  <a:pt x="22810" y="5061"/>
                </a:lnTo>
                <a:cubicBezTo>
                  <a:pt x="15871" y="10005"/>
                  <a:pt x="10003" y="13298"/>
                  <a:pt x="5203" y="16050"/>
                </a:cubicBezTo>
                <a:close/>
                <a:moveTo>
                  <a:pt x="42207" y="0"/>
                </a:moveTo>
                <a:lnTo>
                  <a:pt x="20324" y="0"/>
                </a:lnTo>
                <a:lnTo>
                  <a:pt x="21009" y="869"/>
                </a:lnTo>
                <a:cubicBezTo>
                  <a:pt x="28677" y="6706"/>
                  <a:pt x="38544" y="9453"/>
                  <a:pt x="41476" y="8902"/>
                </a:cubicBezTo>
                <a:close/>
                <a:moveTo>
                  <a:pt x="275648" y="0"/>
                </a:moveTo>
                <a:lnTo>
                  <a:pt x="211774" y="0"/>
                </a:lnTo>
                <a:lnTo>
                  <a:pt x="241977" y="7600"/>
                </a:lnTo>
                <a:cubicBezTo>
                  <a:pt x="246944" y="8389"/>
                  <a:pt x="252028" y="8510"/>
                  <a:pt x="257671" y="7368"/>
                </a:cubicBezTo>
                <a:close/>
                <a:moveTo>
                  <a:pt x="309161" y="0"/>
                </a:moveTo>
                <a:lnTo>
                  <a:pt x="277346" y="0"/>
                </a:lnTo>
                <a:lnTo>
                  <a:pt x="285650" y="5745"/>
                </a:lnTo>
                <a:cubicBezTo>
                  <a:pt x="290718" y="8218"/>
                  <a:pt x="296986" y="9454"/>
                  <a:pt x="301785" y="4507"/>
                </a:cubicBezTo>
                <a:close/>
                <a:moveTo>
                  <a:pt x="518587" y="0"/>
                </a:moveTo>
                <a:lnTo>
                  <a:pt x="315281" y="0"/>
                </a:lnTo>
                <a:lnTo>
                  <a:pt x="316948" y="3430"/>
                </a:lnTo>
                <a:cubicBezTo>
                  <a:pt x="318420" y="13633"/>
                  <a:pt x="316357" y="33971"/>
                  <a:pt x="322059" y="50658"/>
                </a:cubicBezTo>
                <a:cubicBezTo>
                  <a:pt x="302856" y="51212"/>
                  <a:pt x="289521" y="14400"/>
                  <a:pt x="263916" y="16050"/>
                </a:cubicBezTo>
                <a:cubicBezTo>
                  <a:pt x="231374" y="17693"/>
                  <a:pt x="223371" y="43517"/>
                  <a:pt x="201503" y="73737"/>
                </a:cubicBezTo>
                <a:cubicBezTo>
                  <a:pt x="203905" y="63297"/>
                  <a:pt x="208307" y="50797"/>
                  <a:pt x="210974" y="37885"/>
                </a:cubicBezTo>
                <a:lnTo>
                  <a:pt x="210049" y="0"/>
                </a:lnTo>
                <a:lnTo>
                  <a:pt x="184229" y="0"/>
                </a:lnTo>
                <a:lnTo>
                  <a:pt x="185102" y="2929"/>
                </a:lnTo>
                <a:cubicBezTo>
                  <a:pt x="192970" y="24425"/>
                  <a:pt x="200172" y="46814"/>
                  <a:pt x="182837" y="67692"/>
                </a:cubicBezTo>
                <a:cubicBezTo>
                  <a:pt x="175898" y="53958"/>
                  <a:pt x="168965" y="8902"/>
                  <a:pt x="152965" y="23191"/>
                </a:cubicBezTo>
                <a:cubicBezTo>
                  <a:pt x="149230" y="25936"/>
                  <a:pt x="137492" y="51212"/>
                  <a:pt x="126291" y="73737"/>
                </a:cubicBezTo>
                <a:cubicBezTo>
                  <a:pt x="133224" y="58353"/>
                  <a:pt x="128425" y="31981"/>
                  <a:pt x="106556" y="37472"/>
                </a:cubicBezTo>
                <a:cubicBezTo>
                  <a:pt x="99623" y="45167"/>
                  <a:pt x="102821" y="64398"/>
                  <a:pt x="102821" y="79782"/>
                </a:cubicBezTo>
                <a:cubicBezTo>
                  <a:pt x="113489" y="88573"/>
                  <a:pt x="121492" y="83623"/>
                  <a:pt x="126291" y="74833"/>
                </a:cubicBezTo>
                <a:cubicBezTo>
                  <a:pt x="119891" y="88573"/>
                  <a:pt x="113489" y="101206"/>
                  <a:pt x="110292" y="107251"/>
                </a:cubicBezTo>
                <a:cubicBezTo>
                  <a:pt x="92685" y="140216"/>
                  <a:pt x="91089" y="173181"/>
                  <a:pt x="64415" y="173181"/>
                </a:cubicBezTo>
                <a:cubicBezTo>
                  <a:pt x="61748" y="173181"/>
                  <a:pt x="21209" y="172086"/>
                  <a:pt x="23342" y="178678"/>
                </a:cubicBezTo>
                <a:cubicBezTo>
                  <a:pt x="29744" y="198457"/>
                  <a:pt x="67080" y="192412"/>
                  <a:pt x="76685" y="191858"/>
                </a:cubicBezTo>
                <a:cubicBezTo>
                  <a:pt x="70815" y="215486"/>
                  <a:pt x="68150" y="240213"/>
                  <a:pt x="67080" y="265485"/>
                </a:cubicBezTo>
                <a:cubicBezTo>
                  <a:pt x="66016" y="285811"/>
                  <a:pt x="66016" y="306145"/>
                  <a:pt x="67618" y="326472"/>
                </a:cubicBezTo>
                <a:cubicBezTo>
                  <a:pt x="61216" y="324822"/>
                  <a:pt x="58545" y="328670"/>
                  <a:pt x="58545" y="338556"/>
                </a:cubicBezTo>
                <a:cubicBezTo>
                  <a:pt x="60147" y="350098"/>
                  <a:pt x="88417" y="367680"/>
                  <a:pt x="94286" y="374821"/>
                </a:cubicBezTo>
                <a:cubicBezTo>
                  <a:pt x="116155" y="401193"/>
                  <a:pt x="132160" y="441847"/>
                  <a:pt x="156695" y="461627"/>
                </a:cubicBezTo>
                <a:cubicBezTo>
                  <a:pt x="158829" y="383612"/>
                  <a:pt x="117225" y="385261"/>
                  <a:pt x="94286" y="338008"/>
                </a:cubicBezTo>
                <a:cubicBezTo>
                  <a:pt x="130559" y="361087"/>
                  <a:pt x="194570" y="347895"/>
                  <a:pt x="196171" y="259439"/>
                </a:cubicBezTo>
                <a:cubicBezTo>
                  <a:pt x="206307" y="263835"/>
                  <a:pt x="202040" y="290761"/>
                  <a:pt x="213773" y="290761"/>
                </a:cubicBezTo>
                <a:cubicBezTo>
                  <a:pt x="207371" y="304495"/>
                  <a:pt x="198836" y="308890"/>
                  <a:pt x="189237" y="303393"/>
                </a:cubicBezTo>
                <a:cubicBezTo>
                  <a:pt x="192436" y="349545"/>
                  <a:pt x="170029" y="392951"/>
                  <a:pt x="173765" y="446797"/>
                </a:cubicBezTo>
                <a:cubicBezTo>
                  <a:pt x="205238" y="450638"/>
                  <a:pt x="200439" y="523162"/>
                  <a:pt x="227106" y="539647"/>
                </a:cubicBezTo>
                <a:cubicBezTo>
                  <a:pt x="242580" y="531953"/>
                  <a:pt x="246309" y="527557"/>
                  <a:pt x="245245" y="524812"/>
                </a:cubicBezTo>
                <a:cubicBezTo>
                  <a:pt x="281518" y="484706"/>
                  <a:pt x="293789" y="396797"/>
                  <a:pt x="335392" y="367680"/>
                </a:cubicBezTo>
                <a:cubicBezTo>
                  <a:pt x="326858" y="350098"/>
                  <a:pt x="316189" y="335262"/>
                  <a:pt x="310320" y="313833"/>
                </a:cubicBezTo>
                <a:cubicBezTo>
                  <a:pt x="300721" y="276472"/>
                  <a:pt x="318323" y="236366"/>
                  <a:pt x="287919" y="229226"/>
                </a:cubicBezTo>
                <a:cubicBezTo>
                  <a:pt x="277251" y="227027"/>
                  <a:pt x="244176" y="240762"/>
                  <a:pt x="245777" y="214937"/>
                </a:cubicBezTo>
                <a:cubicBezTo>
                  <a:pt x="246309" y="206147"/>
                  <a:pt x="263379" y="176481"/>
                  <a:pt x="261778" y="171532"/>
                </a:cubicBezTo>
                <a:cubicBezTo>
                  <a:pt x="256979" y="167136"/>
                  <a:pt x="251647" y="165492"/>
                  <a:pt x="246309" y="166588"/>
                </a:cubicBezTo>
                <a:cubicBezTo>
                  <a:pt x="246848" y="135272"/>
                  <a:pt x="255383" y="136368"/>
                  <a:pt x="270318" y="134725"/>
                </a:cubicBezTo>
                <a:cubicBezTo>
                  <a:pt x="264448" y="138566"/>
                  <a:pt x="262315" y="145707"/>
                  <a:pt x="263916" y="156701"/>
                </a:cubicBezTo>
                <a:cubicBezTo>
                  <a:pt x="301785" y="145160"/>
                  <a:pt x="357262" y="169333"/>
                  <a:pt x="390336" y="129776"/>
                </a:cubicBezTo>
                <a:cubicBezTo>
                  <a:pt x="396206" y="122635"/>
                  <a:pt x="399935" y="112193"/>
                  <a:pt x="400472" y="99008"/>
                </a:cubicBezTo>
                <a:cubicBezTo>
                  <a:pt x="401004" y="72636"/>
                  <a:pt x="413270" y="79228"/>
                  <a:pt x="427141" y="72087"/>
                </a:cubicBezTo>
                <a:cubicBezTo>
                  <a:pt x="432478" y="110550"/>
                  <a:pt x="446876" y="59450"/>
                  <a:pt x="444743" y="41320"/>
                </a:cubicBezTo>
                <a:cubicBezTo>
                  <a:pt x="458615" y="41320"/>
                  <a:pt x="454879" y="98460"/>
                  <a:pt x="477286" y="103403"/>
                </a:cubicBezTo>
                <a:cubicBezTo>
                  <a:pt x="501689" y="88984"/>
                  <a:pt x="500888" y="51074"/>
                  <a:pt x="509315" y="20040"/>
                </a:cubicBezTo>
                <a:close/>
                <a:moveTo>
                  <a:pt x="582779" y="0"/>
                </a:moveTo>
                <a:lnTo>
                  <a:pt x="525822" y="0"/>
                </a:lnTo>
                <a:lnTo>
                  <a:pt x="538892" y="26555"/>
                </a:lnTo>
                <a:cubicBezTo>
                  <a:pt x="546360" y="34316"/>
                  <a:pt x="555162" y="38848"/>
                  <a:pt x="563697" y="41320"/>
                </a:cubicBezTo>
                <a:cubicBezTo>
                  <a:pt x="574365" y="44066"/>
                  <a:pt x="614906" y="42421"/>
                  <a:pt x="618109" y="12202"/>
                </a:cubicBezTo>
                <a:cubicBezTo>
                  <a:pt x="607705" y="-162"/>
                  <a:pt x="600902" y="13129"/>
                  <a:pt x="592076" y="9884"/>
                </a:cubicBezTo>
                <a:close/>
                <a:moveTo>
                  <a:pt x="3455387" y="0"/>
                </a:moveTo>
                <a:lnTo>
                  <a:pt x="3449797" y="0"/>
                </a:lnTo>
                <a:lnTo>
                  <a:pt x="3451643" y="9456"/>
                </a:lnTo>
                <a:close/>
                <a:moveTo>
                  <a:pt x="3715020" y="0"/>
                </a:moveTo>
                <a:lnTo>
                  <a:pt x="3700216" y="0"/>
                </a:lnTo>
                <a:lnTo>
                  <a:pt x="3711952" y="36925"/>
                </a:lnTo>
                <a:close/>
                <a:moveTo>
                  <a:pt x="3901446" y="0"/>
                </a:moveTo>
                <a:lnTo>
                  <a:pt x="3804943" y="0"/>
                </a:lnTo>
                <a:lnTo>
                  <a:pt x="3805298" y="1829"/>
                </a:lnTo>
                <a:cubicBezTo>
                  <a:pt x="3815166" y="19617"/>
                  <a:pt x="3834903" y="30331"/>
                  <a:pt x="3849572" y="6157"/>
                </a:cubicBezTo>
                <a:cubicBezTo>
                  <a:pt x="3864508" y="30880"/>
                  <a:pt x="3889581" y="69890"/>
                  <a:pt x="3908784" y="31433"/>
                </a:cubicBezTo>
                <a:close/>
                <a:moveTo>
                  <a:pt x="4287835" y="0"/>
                </a:moveTo>
                <a:lnTo>
                  <a:pt x="4247276" y="0"/>
                </a:lnTo>
                <a:lnTo>
                  <a:pt x="4255733" y="18485"/>
                </a:lnTo>
                <a:cubicBezTo>
                  <a:pt x="4273412" y="55056"/>
                  <a:pt x="4296716" y="92556"/>
                  <a:pt x="4322719" y="78132"/>
                </a:cubicBezTo>
                <a:cubicBezTo>
                  <a:pt x="4309384" y="58901"/>
                  <a:pt x="4292848" y="51761"/>
                  <a:pt x="4288048" y="19343"/>
                </a:cubicBezTo>
                <a:cubicBezTo>
                  <a:pt x="4287380" y="14535"/>
                  <a:pt x="4287279" y="7770"/>
                  <a:pt x="4287779" y="378"/>
                </a:cubicBezTo>
                <a:close/>
                <a:moveTo>
                  <a:pt x="4346907" y="0"/>
                </a:moveTo>
                <a:lnTo>
                  <a:pt x="4328831" y="0"/>
                </a:lnTo>
                <a:lnTo>
                  <a:pt x="4329052" y="940"/>
                </a:lnTo>
                <a:cubicBezTo>
                  <a:pt x="4333652" y="23466"/>
                  <a:pt x="4338719" y="44893"/>
                  <a:pt x="4351521" y="42421"/>
                </a:cubicBezTo>
                <a:cubicBezTo>
                  <a:pt x="4348855" y="38848"/>
                  <a:pt x="4347122" y="26073"/>
                  <a:pt x="4346655" y="14055"/>
                </a:cubicBezTo>
                <a:close/>
                <a:moveTo>
                  <a:pt x="4571819" y="0"/>
                </a:moveTo>
                <a:lnTo>
                  <a:pt x="4534122" y="0"/>
                </a:lnTo>
                <a:lnTo>
                  <a:pt x="4545255" y="15867"/>
                </a:lnTo>
                <a:cubicBezTo>
                  <a:pt x="4548189" y="25079"/>
                  <a:pt x="4550089" y="38437"/>
                  <a:pt x="4551023" y="57806"/>
                </a:cubicBezTo>
                <a:cubicBezTo>
                  <a:pt x="4553022" y="23603"/>
                  <a:pt x="4553223" y="7635"/>
                  <a:pt x="4564225" y="1557"/>
                </a:cubicBezTo>
                <a:close/>
                <a:moveTo>
                  <a:pt x="4656061" y="0"/>
                </a:moveTo>
                <a:lnTo>
                  <a:pt x="4625223" y="0"/>
                </a:lnTo>
                <a:lnTo>
                  <a:pt x="4655042" y="9456"/>
                </a:lnTo>
                <a:close/>
                <a:moveTo>
                  <a:pt x="4824970" y="0"/>
                </a:moveTo>
                <a:lnTo>
                  <a:pt x="4770056" y="0"/>
                </a:lnTo>
                <a:lnTo>
                  <a:pt x="4787324" y="50658"/>
                </a:lnTo>
                <a:cubicBezTo>
                  <a:pt x="4796929" y="36099"/>
                  <a:pt x="4807865" y="23463"/>
                  <a:pt x="4818467" y="10070"/>
                </a:cubicBezTo>
                <a:close/>
                <a:moveTo>
                  <a:pt x="4968231" y="0"/>
                </a:moveTo>
                <a:lnTo>
                  <a:pt x="4898485" y="0"/>
                </a:lnTo>
                <a:lnTo>
                  <a:pt x="4881745" y="10005"/>
                </a:lnTo>
                <a:cubicBezTo>
                  <a:pt x="4917099" y="52912"/>
                  <a:pt x="4940737" y="23174"/>
                  <a:pt x="4966983" y="767"/>
                </a:cubicBezTo>
                <a:close/>
                <a:moveTo>
                  <a:pt x="5093531" y="0"/>
                </a:moveTo>
                <a:lnTo>
                  <a:pt x="5080411" y="0"/>
                </a:lnTo>
                <a:lnTo>
                  <a:pt x="5097441" y="3657"/>
                </a:lnTo>
                <a:lnTo>
                  <a:pt x="5095471" y="927"/>
                </a:lnTo>
                <a:close/>
                <a:moveTo>
                  <a:pt x="5110793" y="0"/>
                </a:moveTo>
                <a:lnTo>
                  <a:pt x="5096933" y="0"/>
                </a:lnTo>
                <a:lnTo>
                  <a:pt x="5098848" y="3960"/>
                </a:lnTo>
                <a:lnTo>
                  <a:pt x="5097441" y="3657"/>
                </a:lnTo>
                <a:lnTo>
                  <a:pt x="5114316" y="27032"/>
                </a:lnTo>
                <a:cubicBezTo>
                  <a:pt x="5111516" y="12199"/>
                  <a:pt x="5110116" y="4405"/>
                  <a:pt x="5109691" y="826"/>
                </a:cubicBezTo>
                <a:close/>
                <a:moveTo>
                  <a:pt x="5119020" y="0"/>
                </a:moveTo>
                <a:lnTo>
                  <a:pt x="5110972" y="0"/>
                </a:lnTo>
                <a:lnTo>
                  <a:pt x="5115442" y="7334"/>
                </a:lnTo>
                <a:cubicBezTo>
                  <a:pt x="5117217" y="9317"/>
                  <a:pt x="5119117" y="9866"/>
                  <a:pt x="5120718" y="6157"/>
                </a:cubicBezTo>
                <a:close/>
                <a:moveTo>
                  <a:pt x="5480456" y="0"/>
                </a:moveTo>
                <a:lnTo>
                  <a:pt x="5478942" y="0"/>
                </a:lnTo>
                <a:lnTo>
                  <a:pt x="5480241" y="1761"/>
                </a:lnTo>
                <a:close/>
                <a:moveTo>
                  <a:pt x="6449794" y="0"/>
                </a:moveTo>
                <a:lnTo>
                  <a:pt x="6444789" y="0"/>
                </a:lnTo>
                <a:lnTo>
                  <a:pt x="6450535" y="6705"/>
                </a:lnTo>
                <a:close/>
                <a:moveTo>
                  <a:pt x="7462628" y="0"/>
                </a:moveTo>
                <a:lnTo>
                  <a:pt x="7342353" y="0"/>
                </a:lnTo>
                <a:lnTo>
                  <a:pt x="7341657" y="9600"/>
                </a:lnTo>
                <a:cubicBezTo>
                  <a:pt x="7343082" y="27208"/>
                  <a:pt x="7347750" y="45305"/>
                  <a:pt x="7357352" y="64398"/>
                </a:cubicBezTo>
                <a:cubicBezTo>
                  <a:pt x="7374420" y="97912"/>
                  <a:pt x="7400025" y="120985"/>
                  <a:pt x="7423496" y="91867"/>
                </a:cubicBezTo>
                <a:cubicBezTo>
                  <a:pt x="7431497" y="81909"/>
                  <a:pt x="7438906" y="67194"/>
                  <a:pt x="7445926" y="49585"/>
                </a:cubicBezTo>
                <a:close/>
                <a:moveTo>
                  <a:pt x="8472063" y="0"/>
                </a:moveTo>
                <a:lnTo>
                  <a:pt x="8369344" y="0"/>
                </a:lnTo>
                <a:lnTo>
                  <a:pt x="8346690" y="4028"/>
                </a:lnTo>
                <a:cubicBezTo>
                  <a:pt x="8335580" y="6638"/>
                  <a:pt x="8328579" y="9178"/>
                  <a:pt x="8329247" y="11100"/>
                </a:cubicBezTo>
                <a:cubicBezTo>
                  <a:pt x="8347381" y="59450"/>
                  <a:pt x="8451399" y="-23509"/>
                  <a:pt x="8467399" y="18241"/>
                </a:cubicBezTo>
                <a:close/>
                <a:moveTo>
                  <a:pt x="8622722" y="0"/>
                </a:moveTo>
                <a:lnTo>
                  <a:pt x="8517540" y="0"/>
                </a:lnTo>
                <a:lnTo>
                  <a:pt x="8531947" y="167136"/>
                </a:lnTo>
                <a:cubicBezTo>
                  <a:pt x="8562351" y="116041"/>
                  <a:pt x="8597022" y="87471"/>
                  <a:pt x="8628496" y="148458"/>
                </a:cubicBezTo>
                <a:cubicBezTo>
                  <a:pt x="8647699" y="185271"/>
                  <a:pt x="8668503" y="251202"/>
                  <a:pt x="8702104" y="215486"/>
                </a:cubicBezTo>
                <a:cubicBezTo>
                  <a:pt x="8737845" y="177577"/>
                  <a:pt x="8738377" y="145160"/>
                  <a:pt x="8715976" y="86923"/>
                </a:cubicBezTo>
                <a:cubicBezTo>
                  <a:pt x="8702104" y="51212"/>
                  <a:pt x="8688770" y="42970"/>
                  <a:pt x="8665299" y="46817"/>
                </a:cubicBezTo>
                <a:cubicBezTo>
                  <a:pt x="8655702" y="48461"/>
                  <a:pt x="8645564" y="48461"/>
                  <a:pt x="8635960" y="44613"/>
                </a:cubicBezTo>
                <a:cubicBezTo>
                  <a:pt x="8616757" y="37198"/>
                  <a:pt x="8617359" y="27311"/>
                  <a:pt x="8621336" y="7300"/>
                </a:cubicBezTo>
                <a:close/>
                <a:moveTo>
                  <a:pt x="8960829" y="0"/>
                </a:moveTo>
                <a:lnTo>
                  <a:pt x="8958940" y="0"/>
                </a:lnTo>
                <a:lnTo>
                  <a:pt x="8960280" y="112"/>
                </a:lnTo>
                <a:close/>
                <a:moveTo>
                  <a:pt x="9008183" y="0"/>
                </a:moveTo>
                <a:lnTo>
                  <a:pt x="9000481" y="0"/>
                </a:lnTo>
                <a:lnTo>
                  <a:pt x="9005626" y="10552"/>
                </a:lnTo>
                <a:close/>
                <a:moveTo>
                  <a:pt x="9191219" y="0"/>
                </a:moveTo>
                <a:lnTo>
                  <a:pt x="9109955" y="0"/>
                </a:lnTo>
                <a:lnTo>
                  <a:pt x="9133913" y="26142"/>
                </a:lnTo>
                <a:cubicBezTo>
                  <a:pt x="9142980" y="34179"/>
                  <a:pt x="9152580" y="40224"/>
                  <a:pt x="9162980" y="42421"/>
                </a:cubicBezTo>
                <a:cubicBezTo>
                  <a:pt x="9180850" y="46266"/>
                  <a:pt x="9187652" y="28959"/>
                  <a:pt x="9190853" y="4783"/>
                </a:cubicBezTo>
                <a:close/>
                <a:moveTo>
                  <a:pt x="9433809" y="0"/>
                </a:moveTo>
                <a:lnTo>
                  <a:pt x="9336989" y="0"/>
                </a:lnTo>
                <a:lnTo>
                  <a:pt x="9339578" y="14321"/>
                </a:lnTo>
                <a:cubicBezTo>
                  <a:pt x="9344611" y="46849"/>
                  <a:pt x="9347811" y="78545"/>
                  <a:pt x="9346477" y="108352"/>
                </a:cubicBezTo>
                <a:cubicBezTo>
                  <a:pt x="9325409" y="99559"/>
                  <a:pt x="9315141" y="62198"/>
                  <a:pt x="9305139" y="25868"/>
                </a:cubicBezTo>
                <a:lnTo>
                  <a:pt x="9296803" y="0"/>
                </a:lnTo>
                <a:lnTo>
                  <a:pt x="9249652" y="0"/>
                </a:lnTo>
                <a:lnTo>
                  <a:pt x="9249946" y="1409"/>
                </a:lnTo>
                <a:cubicBezTo>
                  <a:pt x="9252430" y="10415"/>
                  <a:pt x="9255130" y="18932"/>
                  <a:pt x="9256863" y="25388"/>
                </a:cubicBezTo>
                <a:cubicBezTo>
                  <a:pt x="9263802" y="51212"/>
                  <a:pt x="9267531" y="83623"/>
                  <a:pt x="9259534" y="110550"/>
                </a:cubicBezTo>
                <a:cubicBezTo>
                  <a:pt x="9249930" y="141866"/>
                  <a:pt x="9262199" y="148458"/>
                  <a:pt x="9280870" y="165492"/>
                </a:cubicBezTo>
                <a:cubicBezTo>
                  <a:pt x="9340881" y="219746"/>
                  <a:pt x="9381095" y="121622"/>
                  <a:pt x="9420919" y="28864"/>
                </a:cubicBezTo>
                <a:close/>
                <a:moveTo>
                  <a:pt x="9498418" y="0"/>
                </a:moveTo>
                <a:lnTo>
                  <a:pt x="9491744" y="0"/>
                </a:lnTo>
                <a:lnTo>
                  <a:pt x="9489434" y="49015"/>
                </a:lnTo>
                <a:close/>
                <a:moveTo>
                  <a:pt x="9583340" y="0"/>
                </a:moveTo>
                <a:lnTo>
                  <a:pt x="9545436" y="0"/>
                </a:lnTo>
                <a:lnTo>
                  <a:pt x="9553330" y="7959"/>
                </a:lnTo>
                <a:cubicBezTo>
                  <a:pt x="9566883" y="17489"/>
                  <a:pt x="9582384" y="19757"/>
                  <a:pt x="9593985" y="37472"/>
                </a:cubicBezTo>
                <a:close/>
                <a:moveTo>
                  <a:pt x="9688454" y="0"/>
                </a:moveTo>
                <a:lnTo>
                  <a:pt x="9617819" y="0"/>
                </a:lnTo>
                <a:lnTo>
                  <a:pt x="9644394" y="29576"/>
                </a:lnTo>
                <a:cubicBezTo>
                  <a:pt x="9661729" y="58215"/>
                  <a:pt x="9673998" y="98186"/>
                  <a:pt x="9677198" y="134725"/>
                </a:cubicBezTo>
                <a:cubicBezTo>
                  <a:pt x="9718406" y="114945"/>
                  <a:pt x="9687603" y="53752"/>
                  <a:pt x="9685152" y="10715"/>
                </a:cubicBezTo>
                <a:close/>
                <a:moveTo>
                  <a:pt x="9750183" y="0"/>
                </a:moveTo>
                <a:lnTo>
                  <a:pt x="9705594" y="0"/>
                </a:lnTo>
                <a:lnTo>
                  <a:pt x="9744945" y="97364"/>
                </a:lnTo>
                <a:cubicBezTo>
                  <a:pt x="9754014" y="62475"/>
                  <a:pt x="9752281" y="36926"/>
                  <a:pt x="9750547" y="11445"/>
                </a:cubicBezTo>
                <a:close/>
                <a:moveTo>
                  <a:pt x="9881868" y="0"/>
                </a:moveTo>
                <a:lnTo>
                  <a:pt x="9796539" y="0"/>
                </a:lnTo>
                <a:lnTo>
                  <a:pt x="9816557" y="22089"/>
                </a:lnTo>
                <a:cubicBezTo>
                  <a:pt x="9840561" y="43655"/>
                  <a:pt x="9866298" y="62198"/>
                  <a:pt x="9887369" y="100110"/>
                </a:cubicBezTo>
                <a:cubicBezTo>
                  <a:pt x="9887102" y="88435"/>
                  <a:pt x="9885668" y="69686"/>
                  <a:pt x="9884184" y="47709"/>
                </a:cubicBezTo>
                <a:close/>
                <a:moveTo>
                  <a:pt x="10066725" y="0"/>
                </a:moveTo>
                <a:lnTo>
                  <a:pt x="10033078" y="0"/>
                </a:lnTo>
                <a:lnTo>
                  <a:pt x="10035658" y="16050"/>
                </a:lnTo>
                <a:cubicBezTo>
                  <a:pt x="9984987" y="-8125"/>
                  <a:pt x="9970583" y="81426"/>
                  <a:pt x="9966848" y="150656"/>
                </a:cubicBezTo>
                <a:cubicBezTo>
                  <a:pt x="9991388" y="136368"/>
                  <a:pt x="10016454" y="138566"/>
                  <a:pt x="10038329" y="111646"/>
                </a:cubicBezTo>
                <a:cubicBezTo>
                  <a:pt x="10058064" y="87197"/>
                  <a:pt x="10065798" y="50661"/>
                  <a:pt x="10067132" y="11515"/>
                </a:cubicBezTo>
                <a:close/>
                <a:moveTo>
                  <a:pt x="10163517" y="0"/>
                </a:moveTo>
                <a:lnTo>
                  <a:pt x="10099359" y="0"/>
                </a:lnTo>
                <a:lnTo>
                  <a:pt x="10129542" y="75248"/>
                </a:lnTo>
                <a:cubicBezTo>
                  <a:pt x="10152746" y="136235"/>
                  <a:pt x="10174882" y="198458"/>
                  <a:pt x="10195152" y="262191"/>
                </a:cubicBezTo>
                <a:cubicBezTo>
                  <a:pt x="10204757" y="199006"/>
                  <a:pt x="10239428" y="183068"/>
                  <a:pt x="10258099" y="133075"/>
                </a:cubicBezTo>
                <a:cubicBezTo>
                  <a:pt x="10246360" y="101206"/>
                  <a:pt x="10226625" y="83623"/>
                  <a:pt x="10207954" y="66596"/>
                </a:cubicBezTo>
                <a:cubicBezTo>
                  <a:pt x="10194618" y="54507"/>
                  <a:pt x="10183584" y="41561"/>
                  <a:pt x="10174824" y="27318"/>
                </a:cubicBezTo>
                <a:close/>
                <a:moveTo>
                  <a:pt x="10515030" y="0"/>
                </a:moveTo>
                <a:lnTo>
                  <a:pt x="10425573" y="0"/>
                </a:lnTo>
                <a:lnTo>
                  <a:pt x="10433660" y="10896"/>
                </a:lnTo>
                <a:cubicBezTo>
                  <a:pt x="10440129" y="24839"/>
                  <a:pt x="10444796" y="44893"/>
                  <a:pt x="10454930" y="69342"/>
                </a:cubicBezTo>
                <a:cubicBezTo>
                  <a:pt x="10449060" y="68794"/>
                  <a:pt x="10409053" y="71540"/>
                  <a:pt x="10409053" y="71540"/>
                </a:cubicBezTo>
                <a:cubicBezTo>
                  <a:pt x="10414390" y="79782"/>
                  <a:pt x="10435195" y="77031"/>
                  <a:pt x="10440526" y="77031"/>
                </a:cubicBezTo>
                <a:cubicBezTo>
                  <a:pt x="10466662" y="78132"/>
                  <a:pt x="10466662" y="110550"/>
                  <a:pt x="10490670" y="122635"/>
                </a:cubicBezTo>
                <a:cubicBezTo>
                  <a:pt x="10519874" y="137880"/>
                  <a:pt x="10518474" y="78956"/>
                  <a:pt x="10516173" y="31157"/>
                </a:cubicBezTo>
                <a:close/>
                <a:moveTo>
                  <a:pt x="10627646" y="0"/>
                </a:moveTo>
                <a:lnTo>
                  <a:pt x="10588061" y="0"/>
                </a:lnTo>
                <a:lnTo>
                  <a:pt x="10562146" y="144063"/>
                </a:lnTo>
                <a:close/>
                <a:moveTo>
                  <a:pt x="10813869" y="0"/>
                </a:moveTo>
                <a:lnTo>
                  <a:pt x="10791225" y="0"/>
                </a:lnTo>
                <a:lnTo>
                  <a:pt x="10789918" y="8902"/>
                </a:lnTo>
                <a:cubicBezTo>
                  <a:pt x="10797519" y="10345"/>
                  <a:pt x="10803953" y="8878"/>
                  <a:pt x="10809501" y="5198"/>
                </a:cubicBezTo>
                <a:close/>
                <a:moveTo>
                  <a:pt x="11161188" y="0"/>
                </a:moveTo>
                <a:lnTo>
                  <a:pt x="10982545" y="0"/>
                </a:lnTo>
                <a:lnTo>
                  <a:pt x="10991550" y="31773"/>
                </a:lnTo>
                <a:cubicBezTo>
                  <a:pt x="10999819" y="47913"/>
                  <a:pt x="11010755" y="59452"/>
                  <a:pt x="11024624" y="64398"/>
                </a:cubicBezTo>
                <a:cubicBezTo>
                  <a:pt x="11054495" y="74833"/>
                  <a:pt x="11114239" y="43517"/>
                  <a:pt x="11104103" y="130330"/>
                </a:cubicBezTo>
                <a:cubicBezTo>
                  <a:pt x="11111304" y="105604"/>
                  <a:pt x="11119706" y="81977"/>
                  <a:pt x="11129307" y="59931"/>
                </a:cubicBezTo>
                <a:close/>
                <a:moveTo>
                  <a:pt x="11948005" y="0"/>
                </a:moveTo>
                <a:lnTo>
                  <a:pt x="11649083" y="0"/>
                </a:lnTo>
                <a:lnTo>
                  <a:pt x="11723941" y="72087"/>
                </a:lnTo>
                <a:cubicBezTo>
                  <a:pt x="11720738" y="72087"/>
                  <a:pt x="11723403" y="78681"/>
                  <a:pt x="11722339" y="82528"/>
                </a:cubicBezTo>
                <a:cubicBezTo>
                  <a:pt x="11755413" y="81426"/>
                  <a:pt x="11794353" y="136368"/>
                  <a:pt x="11824756" y="158900"/>
                </a:cubicBezTo>
                <a:cubicBezTo>
                  <a:pt x="11859427" y="184717"/>
                  <a:pt x="11896232" y="207796"/>
                  <a:pt x="11934643" y="211090"/>
                </a:cubicBezTo>
                <a:cubicBezTo>
                  <a:pt x="11971448" y="214390"/>
                  <a:pt x="11994918" y="206147"/>
                  <a:pt x="11984782" y="134725"/>
                </a:cubicBezTo>
                <a:cubicBezTo>
                  <a:pt x="11980515" y="107798"/>
                  <a:pt x="11969847" y="115493"/>
                  <a:pt x="11958113" y="123182"/>
                </a:cubicBezTo>
                <a:cubicBezTo>
                  <a:pt x="11915173" y="150583"/>
                  <a:pt x="11914706" y="55159"/>
                  <a:pt x="11939917" y="10263"/>
                </a:cubicBezTo>
                <a:close/>
                <a:moveTo>
                  <a:pt x="12192000" y="0"/>
                </a:moveTo>
                <a:lnTo>
                  <a:pt x="12096092" y="0"/>
                </a:lnTo>
                <a:lnTo>
                  <a:pt x="12091066" y="11857"/>
                </a:lnTo>
                <a:cubicBezTo>
                  <a:pt x="12085331" y="32529"/>
                  <a:pt x="12081330" y="58628"/>
                  <a:pt x="12075993" y="68794"/>
                </a:cubicBezTo>
                <a:cubicBezTo>
                  <a:pt x="12096266" y="101760"/>
                  <a:pt x="12112803" y="141866"/>
                  <a:pt x="12132006" y="176481"/>
                </a:cubicBezTo>
                <a:cubicBezTo>
                  <a:pt x="12146809" y="202853"/>
                  <a:pt x="12161178" y="220675"/>
                  <a:pt x="12174914" y="230478"/>
                </a:cubicBezTo>
                <a:lnTo>
                  <a:pt x="12192000" y="237922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10" r:id="rId5"/>
    <p:sldLayoutId id="2147483716" r:id="rId6"/>
    <p:sldLayoutId id="2147483707" r:id="rId7"/>
    <p:sldLayoutId id="2147483705" r:id="rId8"/>
    <p:sldLayoutId id="2147483702" r:id="rId9"/>
    <p:sldLayoutId id="2147483701" r:id="rId10"/>
    <p:sldLayoutId id="2147483677" r:id="rId11"/>
    <p:sldLayoutId id="2147483678" r:id="rId12"/>
    <p:sldLayoutId id="2147483679" r:id="rId13"/>
    <p:sldLayoutId id="2147483683" r:id="rId14"/>
    <p:sldLayoutId id="2147483684" r:id="rId15"/>
    <p:sldLayoutId id="2147483685" r:id="rId16"/>
    <p:sldLayoutId id="2147483686" r:id="rId17"/>
    <p:sldLayoutId id="2147483720" r:id="rId18"/>
    <p:sldLayoutId id="2147483721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red roses and hearts on a dark background&#10;&#10;Description automatically generated">
            <a:extLst>
              <a:ext uri="{FF2B5EF4-FFF2-40B4-BE49-F238E27FC236}">
                <a16:creationId xmlns:a16="http://schemas.microsoft.com/office/drawing/2014/main" id="{C5D54048-2B35-77BB-E12C-5E5C5CE754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2A8C0D63-BD05-587B-9ED7-97E235393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olidFill>
                  <a:schemeClr val="bg2"/>
                </a:solidFill>
              </a:rPr>
              <a:t>Presenter  Name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867FD1-6D80-C30B-0F12-E9DD80716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9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Valentine</a:t>
            </a:r>
            <a:br>
              <a:rPr lang="en-CA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66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ABSTRACT</a:t>
            </a:r>
            <a:endParaRPr lang="en-CA" sz="4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7D9FA43-8693-049C-B2AE-9CA4682C583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804535 w 12192000"/>
              <a:gd name="connsiteY0" fmla="*/ 6857571 h 6858000"/>
              <a:gd name="connsiteX1" fmla="*/ 3803168 w 12192000"/>
              <a:gd name="connsiteY1" fmla="*/ 6858000 h 6858000"/>
              <a:gd name="connsiteX2" fmla="*/ 3800124 w 12192000"/>
              <a:gd name="connsiteY2" fmla="*/ 6858000 h 6858000"/>
              <a:gd name="connsiteX3" fmla="*/ 916350 w 12192000"/>
              <a:gd name="connsiteY3" fmla="*/ 6857072 h 6858000"/>
              <a:gd name="connsiteX4" fmla="*/ 973332 w 12192000"/>
              <a:gd name="connsiteY4" fmla="*/ 6857447 h 6858000"/>
              <a:gd name="connsiteX5" fmla="*/ 981182 w 12192000"/>
              <a:gd name="connsiteY5" fmla="*/ 6858000 h 6858000"/>
              <a:gd name="connsiteX6" fmla="*/ 901919 w 12192000"/>
              <a:gd name="connsiteY6" fmla="*/ 6858000 h 6858000"/>
              <a:gd name="connsiteX7" fmla="*/ 1812555 w 12192000"/>
              <a:gd name="connsiteY7" fmla="*/ 6851823 h 6858000"/>
              <a:gd name="connsiteX8" fmla="*/ 1838240 w 12192000"/>
              <a:gd name="connsiteY8" fmla="*/ 6852339 h 6858000"/>
              <a:gd name="connsiteX9" fmla="*/ 1849064 w 12192000"/>
              <a:gd name="connsiteY9" fmla="*/ 6858000 h 6858000"/>
              <a:gd name="connsiteX10" fmla="*/ 1780411 w 12192000"/>
              <a:gd name="connsiteY10" fmla="*/ 6858000 h 6858000"/>
              <a:gd name="connsiteX11" fmla="*/ 1787063 w 12192000"/>
              <a:gd name="connsiteY11" fmla="*/ 6855058 h 6858000"/>
              <a:gd name="connsiteX12" fmla="*/ 1812555 w 12192000"/>
              <a:gd name="connsiteY12" fmla="*/ 6851823 h 6858000"/>
              <a:gd name="connsiteX13" fmla="*/ 10738917 w 12192000"/>
              <a:gd name="connsiteY13" fmla="*/ 6827831 h 6858000"/>
              <a:gd name="connsiteX14" fmla="*/ 10639451 w 12192000"/>
              <a:gd name="connsiteY14" fmla="*/ 6850575 h 6858000"/>
              <a:gd name="connsiteX15" fmla="*/ 10699519 w 12192000"/>
              <a:gd name="connsiteY15" fmla="*/ 6857571 h 6858000"/>
              <a:gd name="connsiteX16" fmla="*/ 10693865 w 12192000"/>
              <a:gd name="connsiteY16" fmla="*/ 6852574 h 6858000"/>
              <a:gd name="connsiteX17" fmla="*/ 10840690 w 12192000"/>
              <a:gd name="connsiteY17" fmla="*/ 6832080 h 6858000"/>
              <a:gd name="connsiteX18" fmla="*/ 10738917 w 12192000"/>
              <a:gd name="connsiteY18" fmla="*/ 6827831 h 6858000"/>
              <a:gd name="connsiteX19" fmla="*/ 10640929 w 12192000"/>
              <a:gd name="connsiteY19" fmla="*/ 6810772 h 6858000"/>
              <a:gd name="connsiteX20" fmla="*/ 10603007 w 12192000"/>
              <a:gd name="connsiteY20" fmla="*/ 6822581 h 6858000"/>
              <a:gd name="connsiteX21" fmla="*/ 10690788 w 12192000"/>
              <a:gd name="connsiteY21" fmla="*/ 6812085 h 6858000"/>
              <a:gd name="connsiteX22" fmla="*/ 10640929 w 12192000"/>
              <a:gd name="connsiteY22" fmla="*/ 6810772 h 6858000"/>
              <a:gd name="connsiteX23" fmla="*/ 10852499 w 12192000"/>
              <a:gd name="connsiteY23" fmla="*/ 6789088 h 6858000"/>
              <a:gd name="connsiteX24" fmla="*/ 10771902 w 12192000"/>
              <a:gd name="connsiteY24" fmla="*/ 6790589 h 6858000"/>
              <a:gd name="connsiteX25" fmla="*/ 10798079 w 12192000"/>
              <a:gd name="connsiteY25" fmla="*/ 6799085 h 6858000"/>
              <a:gd name="connsiteX26" fmla="*/ 10852499 w 12192000"/>
              <a:gd name="connsiteY26" fmla="*/ 6789088 h 6858000"/>
              <a:gd name="connsiteX27" fmla="*/ 8822530 w 12192000"/>
              <a:gd name="connsiteY27" fmla="*/ 6782964 h 6858000"/>
              <a:gd name="connsiteX28" fmla="*/ 8772350 w 12192000"/>
              <a:gd name="connsiteY28" fmla="*/ 6793087 h 6858000"/>
              <a:gd name="connsiteX29" fmla="*/ 8831900 w 12192000"/>
              <a:gd name="connsiteY29" fmla="*/ 6798088 h 6858000"/>
              <a:gd name="connsiteX30" fmla="*/ 8922764 w 12192000"/>
              <a:gd name="connsiteY30" fmla="*/ 6795585 h 6858000"/>
              <a:gd name="connsiteX31" fmla="*/ 8932520 w 12192000"/>
              <a:gd name="connsiteY31" fmla="*/ 6794588 h 6858000"/>
              <a:gd name="connsiteX32" fmla="*/ 8925847 w 12192000"/>
              <a:gd name="connsiteY32" fmla="*/ 6794089 h 6858000"/>
              <a:gd name="connsiteX33" fmla="*/ 8922764 w 12192000"/>
              <a:gd name="connsiteY33" fmla="*/ 6795585 h 6858000"/>
              <a:gd name="connsiteX34" fmla="*/ 8923276 w 12192000"/>
              <a:gd name="connsiteY34" fmla="*/ 6794089 h 6858000"/>
              <a:gd name="connsiteX35" fmla="*/ 8875023 w 12192000"/>
              <a:gd name="connsiteY35" fmla="*/ 6788589 h 6858000"/>
              <a:gd name="connsiteX36" fmla="*/ 8822530 w 12192000"/>
              <a:gd name="connsiteY36" fmla="*/ 6782964 h 6858000"/>
              <a:gd name="connsiteX37" fmla="*/ 8996177 w 12192000"/>
              <a:gd name="connsiteY37" fmla="*/ 6779090 h 6858000"/>
              <a:gd name="connsiteX38" fmla="*/ 8968970 w 12192000"/>
              <a:gd name="connsiteY38" fmla="*/ 6780092 h 6858000"/>
              <a:gd name="connsiteX39" fmla="*/ 8977696 w 12192000"/>
              <a:gd name="connsiteY39" fmla="*/ 6784590 h 6858000"/>
              <a:gd name="connsiteX40" fmla="*/ 8959727 w 12192000"/>
              <a:gd name="connsiteY40" fmla="*/ 6793585 h 6858000"/>
              <a:gd name="connsiteX41" fmla="*/ 8996177 w 12192000"/>
              <a:gd name="connsiteY41" fmla="*/ 6779090 h 6858000"/>
              <a:gd name="connsiteX42" fmla="*/ 6231199 w 12192000"/>
              <a:gd name="connsiteY42" fmla="*/ 6761094 h 6858000"/>
              <a:gd name="connsiteX43" fmla="*/ 6173702 w 12192000"/>
              <a:gd name="connsiteY43" fmla="*/ 6763094 h 6858000"/>
              <a:gd name="connsiteX44" fmla="*/ 5906754 w 12192000"/>
              <a:gd name="connsiteY44" fmla="*/ 6771591 h 6858000"/>
              <a:gd name="connsiteX45" fmla="*/ 6177809 w 12192000"/>
              <a:gd name="connsiteY45" fmla="*/ 6793585 h 6858000"/>
              <a:gd name="connsiteX46" fmla="*/ 6231199 w 12192000"/>
              <a:gd name="connsiteY46" fmla="*/ 6761094 h 6858000"/>
              <a:gd name="connsiteX47" fmla="*/ 412741 w 12192000"/>
              <a:gd name="connsiteY47" fmla="*/ 6753096 h 6858000"/>
              <a:gd name="connsiteX48" fmla="*/ 336252 w 12192000"/>
              <a:gd name="connsiteY48" fmla="*/ 6799085 h 6858000"/>
              <a:gd name="connsiteX49" fmla="*/ 439948 w 12192000"/>
              <a:gd name="connsiteY49" fmla="*/ 6788085 h 6858000"/>
              <a:gd name="connsiteX50" fmla="*/ 412741 w 12192000"/>
              <a:gd name="connsiteY50" fmla="*/ 6753096 h 6858000"/>
              <a:gd name="connsiteX51" fmla="*/ 5514032 w 12192000"/>
              <a:gd name="connsiteY51" fmla="*/ 6749097 h 6858000"/>
              <a:gd name="connsiteX52" fmla="*/ 5416496 w 12192000"/>
              <a:gd name="connsiteY52" fmla="*/ 6764595 h 6858000"/>
              <a:gd name="connsiteX53" fmla="*/ 5519168 w 12192000"/>
              <a:gd name="connsiteY53" fmla="*/ 6757095 h 6858000"/>
              <a:gd name="connsiteX54" fmla="*/ 5514032 w 12192000"/>
              <a:gd name="connsiteY54" fmla="*/ 6749097 h 6858000"/>
              <a:gd name="connsiteX55" fmla="*/ 7338429 w 12192000"/>
              <a:gd name="connsiteY55" fmla="*/ 6746255 h 6858000"/>
              <a:gd name="connsiteX56" fmla="*/ 7022808 w 12192000"/>
              <a:gd name="connsiteY56" fmla="*/ 6769591 h 6858000"/>
              <a:gd name="connsiteX57" fmla="*/ 7005351 w 12192000"/>
              <a:gd name="connsiteY57" fmla="*/ 6789586 h 6858000"/>
              <a:gd name="connsiteX58" fmla="*/ 6950937 w 12192000"/>
              <a:gd name="connsiteY58" fmla="*/ 6793585 h 6858000"/>
              <a:gd name="connsiteX59" fmla="*/ 6854937 w 12192000"/>
              <a:gd name="connsiteY59" fmla="*/ 6799085 h 6858000"/>
              <a:gd name="connsiteX60" fmla="*/ 6850830 w 12192000"/>
              <a:gd name="connsiteY60" fmla="*/ 6807084 h 6858000"/>
              <a:gd name="connsiteX61" fmla="*/ 6862127 w 12192000"/>
              <a:gd name="connsiteY61" fmla="*/ 6811083 h 6858000"/>
              <a:gd name="connsiteX62" fmla="*/ 7056175 w 12192000"/>
              <a:gd name="connsiteY62" fmla="*/ 6800088 h 6858000"/>
              <a:gd name="connsiteX63" fmla="*/ 7203000 w 12192000"/>
              <a:gd name="connsiteY63" fmla="*/ 6765592 h 6858000"/>
              <a:gd name="connsiteX64" fmla="*/ 7443766 w 12192000"/>
              <a:gd name="connsiteY64" fmla="*/ 6758596 h 6858000"/>
              <a:gd name="connsiteX65" fmla="*/ 7338429 w 12192000"/>
              <a:gd name="connsiteY65" fmla="*/ 6746255 h 6858000"/>
              <a:gd name="connsiteX66" fmla="*/ 9397369 w 12192000"/>
              <a:gd name="connsiteY66" fmla="*/ 6744036 h 6858000"/>
              <a:gd name="connsiteX67" fmla="*/ 9363233 w 12192000"/>
              <a:gd name="connsiteY67" fmla="*/ 6746599 h 6858000"/>
              <a:gd name="connsiteX68" fmla="*/ 9378119 w 12192000"/>
              <a:gd name="connsiteY68" fmla="*/ 6758098 h 6858000"/>
              <a:gd name="connsiteX69" fmla="*/ 9304707 w 12192000"/>
              <a:gd name="connsiteY69" fmla="*/ 6755096 h 6858000"/>
              <a:gd name="connsiteX70" fmla="*/ 9314974 w 12192000"/>
              <a:gd name="connsiteY70" fmla="*/ 6748598 h 6858000"/>
              <a:gd name="connsiteX71" fmla="*/ 9217438 w 12192000"/>
              <a:gd name="connsiteY71" fmla="*/ 6770593 h 6858000"/>
              <a:gd name="connsiteX72" fmla="*/ 9398142 w 12192000"/>
              <a:gd name="connsiteY72" fmla="*/ 6777091 h 6858000"/>
              <a:gd name="connsiteX73" fmla="*/ 9416105 w 12192000"/>
              <a:gd name="connsiteY73" fmla="*/ 6777091 h 6858000"/>
              <a:gd name="connsiteX74" fmla="*/ 9397369 w 12192000"/>
              <a:gd name="connsiteY74" fmla="*/ 6744036 h 6858000"/>
              <a:gd name="connsiteX75" fmla="*/ 7691327 w 12192000"/>
              <a:gd name="connsiteY75" fmla="*/ 6741037 h 6858000"/>
              <a:gd name="connsiteX76" fmla="*/ 7500233 w 12192000"/>
              <a:gd name="connsiteY76" fmla="*/ 6759593 h 6858000"/>
              <a:gd name="connsiteX77" fmla="*/ 7500751 w 12192000"/>
              <a:gd name="connsiteY77" fmla="*/ 6768095 h 6858000"/>
              <a:gd name="connsiteX78" fmla="*/ 7719953 w 12192000"/>
              <a:gd name="connsiteY78" fmla="*/ 6756098 h 6858000"/>
              <a:gd name="connsiteX79" fmla="*/ 7691327 w 12192000"/>
              <a:gd name="connsiteY79" fmla="*/ 6741037 h 6858000"/>
              <a:gd name="connsiteX80" fmla="*/ 9700516 w 12192000"/>
              <a:gd name="connsiteY80" fmla="*/ 6729493 h 6858000"/>
              <a:gd name="connsiteX81" fmla="*/ 9631718 w 12192000"/>
              <a:gd name="connsiteY81" fmla="*/ 6745098 h 6858000"/>
              <a:gd name="connsiteX82" fmla="*/ 9724635 w 12192000"/>
              <a:gd name="connsiteY82" fmla="*/ 6731101 h 6858000"/>
              <a:gd name="connsiteX83" fmla="*/ 9700516 w 12192000"/>
              <a:gd name="connsiteY83" fmla="*/ 6729493 h 6858000"/>
              <a:gd name="connsiteX84" fmla="*/ 246347 w 12192000"/>
              <a:gd name="connsiteY84" fmla="*/ 6726540 h 6858000"/>
              <a:gd name="connsiteX85" fmla="*/ 215098 w 12192000"/>
              <a:gd name="connsiteY85" fmla="*/ 6738601 h 6858000"/>
              <a:gd name="connsiteX86" fmla="*/ 228443 w 12192000"/>
              <a:gd name="connsiteY86" fmla="*/ 6738097 h 6858000"/>
              <a:gd name="connsiteX87" fmla="*/ 178136 w 12192000"/>
              <a:gd name="connsiteY87" fmla="*/ 6755594 h 6858000"/>
              <a:gd name="connsiteX88" fmla="*/ 263351 w 12192000"/>
              <a:gd name="connsiteY88" fmla="*/ 6759095 h 6858000"/>
              <a:gd name="connsiteX89" fmla="*/ 246347 w 12192000"/>
              <a:gd name="connsiteY89" fmla="*/ 6726540 h 6858000"/>
              <a:gd name="connsiteX90" fmla="*/ 10401763 w 12192000"/>
              <a:gd name="connsiteY90" fmla="*/ 6722604 h 6858000"/>
              <a:gd name="connsiteX91" fmla="*/ 10282668 w 12192000"/>
              <a:gd name="connsiteY91" fmla="*/ 6732104 h 6858000"/>
              <a:gd name="connsiteX92" fmla="*/ 10401763 w 12192000"/>
              <a:gd name="connsiteY92" fmla="*/ 6722604 h 6858000"/>
              <a:gd name="connsiteX93" fmla="*/ 10140204 w 12192000"/>
              <a:gd name="connsiteY93" fmla="*/ 6721853 h 6858000"/>
              <a:gd name="connsiteX94" fmla="*/ 10086048 w 12192000"/>
              <a:gd name="connsiteY94" fmla="*/ 6728104 h 6858000"/>
              <a:gd name="connsiteX95" fmla="*/ 10248271 w 12192000"/>
              <a:gd name="connsiteY95" fmla="*/ 6734103 h 6858000"/>
              <a:gd name="connsiteX96" fmla="*/ 10194364 w 12192000"/>
              <a:gd name="connsiteY96" fmla="*/ 6724604 h 6858000"/>
              <a:gd name="connsiteX97" fmla="*/ 10140204 w 12192000"/>
              <a:gd name="connsiteY97" fmla="*/ 6721853 h 6858000"/>
              <a:gd name="connsiteX98" fmla="*/ 10682062 w 12192000"/>
              <a:gd name="connsiteY98" fmla="*/ 6699485 h 6858000"/>
              <a:gd name="connsiteX99" fmla="*/ 10539350 w 12192000"/>
              <a:gd name="connsiteY99" fmla="*/ 6712108 h 6858000"/>
              <a:gd name="connsiteX100" fmla="*/ 10732369 w 12192000"/>
              <a:gd name="connsiteY100" fmla="*/ 6744599 h 6858000"/>
              <a:gd name="connsiteX101" fmla="*/ 10817078 w 12192000"/>
              <a:gd name="connsiteY101" fmla="*/ 6752598 h 6858000"/>
              <a:gd name="connsiteX102" fmla="*/ 10823238 w 12192000"/>
              <a:gd name="connsiteY102" fmla="*/ 6717603 h 6858000"/>
              <a:gd name="connsiteX103" fmla="*/ 10682062 w 12192000"/>
              <a:gd name="connsiteY103" fmla="*/ 6699485 h 6858000"/>
              <a:gd name="connsiteX104" fmla="*/ 9850349 w 12192000"/>
              <a:gd name="connsiteY104" fmla="*/ 6694110 h 6858000"/>
              <a:gd name="connsiteX105" fmla="*/ 9817558 w 12192000"/>
              <a:gd name="connsiteY105" fmla="*/ 6717104 h 6858000"/>
              <a:gd name="connsiteX106" fmla="*/ 9888917 w 12192000"/>
              <a:gd name="connsiteY106" fmla="*/ 6717104 h 6858000"/>
              <a:gd name="connsiteX107" fmla="*/ 9888917 w 12192000"/>
              <a:gd name="connsiteY107" fmla="*/ 6696610 h 6858000"/>
              <a:gd name="connsiteX108" fmla="*/ 9850349 w 12192000"/>
              <a:gd name="connsiteY108" fmla="*/ 6694110 h 6858000"/>
              <a:gd name="connsiteX109" fmla="*/ 9729260 w 12192000"/>
              <a:gd name="connsiteY109" fmla="*/ 6688108 h 6858000"/>
              <a:gd name="connsiteX110" fmla="*/ 9388898 w 12192000"/>
              <a:gd name="connsiteY110" fmla="*/ 6693609 h 6858000"/>
              <a:gd name="connsiteX111" fmla="*/ 9511081 w 12192000"/>
              <a:gd name="connsiteY111" fmla="*/ 6717104 h 6858000"/>
              <a:gd name="connsiteX112" fmla="*/ 9576792 w 12192000"/>
              <a:gd name="connsiteY112" fmla="*/ 6712607 h 6858000"/>
              <a:gd name="connsiteX113" fmla="*/ 9741063 w 12192000"/>
              <a:gd name="connsiteY113" fmla="*/ 6690612 h 6858000"/>
              <a:gd name="connsiteX114" fmla="*/ 9729260 w 12192000"/>
              <a:gd name="connsiteY114" fmla="*/ 6688108 h 6858000"/>
              <a:gd name="connsiteX115" fmla="*/ 9063941 w 12192000"/>
              <a:gd name="connsiteY115" fmla="*/ 6686613 h 6858000"/>
              <a:gd name="connsiteX116" fmla="*/ 9074865 w 12192000"/>
              <a:gd name="connsiteY116" fmla="*/ 6686664 h 6858000"/>
              <a:gd name="connsiteX117" fmla="*/ 8866167 w 12192000"/>
              <a:gd name="connsiteY117" fmla="*/ 6716044 h 6858000"/>
              <a:gd name="connsiteX118" fmla="*/ 8657869 w 12192000"/>
              <a:gd name="connsiteY118" fmla="*/ 6755594 h 6858000"/>
              <a:gd name="connsiteX119" fmla="*/ 8887344 w 12192000"/>
              <a:gd name="connsiteY119" fmla="*/ 6725601 h 6858000"/>
              <a:gd name="connsiteX120" fmla="*/ 9035704 w 12192000"/>
              <a:gd name="connsiteY120" fmla="*/ 6704110 h 6858000"/>
              <a:gd name="connsiteX121" fmla="*/ 9152239 w 12192000"/>
              <a:gd name="connsiteY121" fmla="*/ 6693110 h 6858000"/>
              <a:gd name="connsiteX122" fmla="*/ 9159424 w 12192000"/>
              <a:gd name="connsiteY122" fmla="*/ 6709106 h 6858000"/>
              <a:gd name="connsiteX123" fmla="*/ 9210248 w 12192000"/>
              <a:gd name="connsiteY123" fmla="*/ 6712108 h 6858000"/>
              <a:gd name="connsiteX124" fmla="*/ 9272363 w 12192000"/>
              <a:gd name="connsiteY124" fmla="*/ 6698111 h 6858000"/>
              <a:gd name="connsiteX125" fmla="*/ 9248751 w 12192000"/>
              <a:gd name="connsiteY125" fmla="*/ 6691609 h 6858000"/>
              <a:gd name="connsiteX126" fmla="*/ 9156346 w 12192000"/>
              <a:gd name="connsiteY126" fmla="*/ 6687050 h 6858000"/>
              <a:gd name="connsiteX127" fmla="*/ 9074865 w 12192000"/>
              <a:gd name="connsiteY127" fmla="*/ 6686664 h 6858000"/>
              <a:gd name="connsiteX128" fmla="*/ 9075232 w 12192000"/>
              <a:gd name="connsiteY128" fmla="*/ 6686613 h 6858000"/>
              <a:gd name="connsiteX129" fmla="*/ 9063941 w 12192000"/>
              <a:gd name="connsiteY129" fmla="*/ 6686613 h 6858000"/>
              <a:gd name="connsiteX130" fmla="*/ 6595367 w 12192000"/>
              <a:gd name="connsiteY130" fmla="*/ 6656175 h 6858000"/>
              <a:gd name="connsiteX131" fmla="*/ 6602874 w 12192000"/>
              <a:gd name="connsiteY131" fmla="*/ 6664119 h 6858000"/>
              <a:gd name="connsiteX132" fmla="*/ 6595367 w 12192000"/>
              <a:gd name="connsiteY132" fmla="*/ 6656175 h 6858000"/>
              <a:gd name="connsiteX133" fmla="*/ 4981931 w 12192000"/>
              <a:gd name="connsiteY133" fmla="*/ 6648309 h 6858000"/>
              <a:gd name="connsiteX134" fmla="*/ 4921096 w 12192000"/>
              <a:gd name="connsiteY134" fmla="*/ 6650123 h 6858000"/>
              <a:gd name="connsiteX135" fmla="*/ 4932905 w 12192000"/>
              <a:gd name="connsiteY135" fmla="*/ 6675114 h 6858000"/>
              <a:gd name="connsiteX136" fmla="*/ 5042767 w 12192000"/>
              <a:gd name="connsiteY136" fmla="*/ 6649120 h 6858000"/>
              <a:gd name="connsiteX137" fmla="*/ 4981931 w 12192000"/>
              <a:gd name="connsiteY137" fmla="*/ 6648309 h 6858000"/>
              <a:gd name="connsiteX138" fmla="*/ 10116333 w 12192000"/>
              <a:gd name="connsiteY138" fmla="*/ 6638624 h 6858000"/>
              <a:gd name="connsiteX139" fmla="*/ 10071157 w 12192000"/>
              <a:gd name="connsiteY139" fmla="*/ 6668118 h 6858000"/>
              <a:gd name="connsiteX140" fmla="*/ 10028034 w 12192000"/>
              <a:gd name="connsiteY140" fmla="*/ 6709605 h 6858000"/>
              <a:gd name="connsiteX141" fmla="*/ 10158943 w 12192000"/>
              <a:gd name="connsiteY141" fmla="*/ 6702609 h 6858000"/>
              <a:gd name="connsiteX142" fmla="*/ 10196417 w 12192000"/>
              <a:gd name="connsiteY142" fmla="*/ 6662120 h 6858000"/>
              <a:gd name="connsiteX143" fmla="*/ 10116333 w 12192000"/>
              <a:gd name="connsiteY143" fmla="*/ 6638624 h 6858000"/>
              <a:gd name="connsiteX144" fmla="*/ 3807100 w 12192000"/>
              <a:gd name="connsiteY144" fmla="*/ 6636126 h 6858000"/>
              <a:gd name="connsiteX145" fmla="*/ 3951866 w 12192000"/>
              <a:gd name="connsiteY145" fmla="*/ 6637123 h 6858000"/>
              <a:gd name="connsiteX146" fmla="*/ 3959056 w 12192000"/>
              <a:gd name="connsiteY146" fmla="*/ 6636126 h 6858000"/>
              <a:gd name="connsiteX147" fmla="*/ 3807100 w 12192000"/>
              <a:gd name="connsiteY147" fmla="*/ 6636126 h 6858000"/>
              <a:gd name="connsiteX148" fmla="*/ 1216666 w 12192000"/>
              <a:gd name="connsiteY148" fmla="*/ 6629623 h 6858000"/>
              <a:gd name="connsiteX149" fmla="*/ 1263895 w 12192000"/>
              <a:gd name="connsiteY149" fmla="*/ 6631124 h 6858000"/>
              <a:gd name="connsiteX150" fmla="*/ 1282894 w 12192000"/>
              <a:gd name="connsiteY150" fmla="*/ 6678615 h 6858000"/>
              <a:gd name="connsiteX151" fmla="*/ 1348604 w 12192000"/>
              <a:gd name="connsiteY151" fmla="*/ 6676615 h 6858000"/>
              <a:gd name="connsiteX152" fmla="*/ 1433308 w 12192000"/>
              <a:gd name="connsiteY152" fmla="*/ 6679113 h 6858000"/>
              <a:gd name="connsiteX153" fmla="*/ 1355277 w 12192000"/>
              <a:gd name="connsiteY153" fmla="*/ 6684115 h 6858000"/>
              <a:gd name="connsiteX154" fmla="*/ 1262871 w 12192000"/>
              <a:gd name="connsiteY154" fmla="*/ 6687610 h 6858000"/>
              <a:gd name="connsiteX155" fmla="*/ 1264407 w 12192000"/>
              <a:gd name="connsiteY155" fmla="*/ 6745597 h 6858000"/>
              <a:gd name="connsiteX156" fmla="*/ 1246956 w 12192000"/>
              <a:gd name="connsiteY156" fmla="*/ 6689111 h 6858000"/>
              <a:gd name="connsiteX157" fmla="*/ 1223856 w 12192000"/>
              <a:gd name="connsiteY157" fmla="*/ 6729102 h 6858000"/>
              <a:gd name="connsiteX158" fmla="*/ 1256199 w 12192000"/>
              <a:gd name="connsiteY158" fmla="*/ 6721103 h 6858000"/>
              <a:gd name="connsiteX159" fmla="*/ 1164305 w 12192000"/>
              <a:gd name="connsiteY159" fmla="*/ 6757594 h 6858000"/>
              <a:gd name="connsiteX160" fmla="*/ 1278270 w 12192000"/>
              <a:gd name="connsiteY160" fmla="*/ 6755096 h 6858000"/>
              <a:gd name="connsiteX161" fmla="*/ 1322934 w 12192000"/>
              <a:gd name="connsiteY161" fmla="*/ 6745597 h 6858000"/>
              <a:gd name="connsiteX162" fmla="*/ 1386078 w 12192000"/>
              <a:gd name="connsiteY162" fmla="*/ 6760596 h 6858000"/>
              <a:gd name="connsiteX163" fmla="*/ 1355277 w 12192000"/>
              <a:gd name="connsiteY163" fmla="*/ 6761593 h 6858000"/>
              <a:gd name="connsiteX164" fmla="*/ 1316773 w 12192000"/>
              <a:gd name="connsiteY164" fmla="*/ 6765093 h 6858000"/>
              <a:gd name="connsiteX165" fmla="*/ 1136069 w 12192000"/>
              <a:gd name="connsiteY165" fmla="*/ 6778592 h 6858000"/>
              <a:gd name="connsiteX166" fmla="*/ 1161223 w 12192000"/>
              <a:gd name="connsiteY166" fmla="*/ 6854075 h 6858000"/>
              <a:gd name="connsiteX167" fmla="*/ 1204863 w 12192000"/>
              <a:gd name="connsiteY167" fmla="*/ 6853073 h 6858000"/>
              <a:gd name="connsiteX168" fmla="*/ 1180825 w 12192000"/>
              <a:gd name="connsiteY168" fmla="*/ 6858000 h 6858000"/>
              <a:gd name="connsiteX169" fmla="*/ 1009860 w 12192000"/>
              <a:gd name="connsiteY169" fmla="*/ 6858000 h 6858000"/>
              <a:gd name="connsiteX170" fmla="*/ 1007214 w 12192000"/>
              <a:gd name="connsiteY170" fmla="*/ 6857571 h 6858000"/>
              <a:gd name="connsiteX171" fmla="*/ 1043664 w 12192000"/>
              <a:gd name="connsiteY171" fmla="*/ 6832579 h 6858000"/>
              <a:gd name="connsiteX172" fmla="*/ 1026724 w 12192000"/>
              <a:gd name="connsiteY172" fmla="*/ 6804087 h 6858000"/>
              <a:gd name="connsiteX173" fmla="*/ 1092435 w 12192000"/>
              <a:gd name="connsiteY173" fmla="*/ 6781090 h 6858000"/>
              <a:gd name="connsiteX174" fmla="*/ 997976 w 12192000"/>
              <a:gd name="connsiteY174" fmla="*/ 6787587 h 6858000"/>
              <a:gd name="connsiteX175" fmla="*/ 950229 w 12192000"/>
              <a:gd name="connsiteY175" fmla="*/ 6758098 h 6858000"/>
              <a:gd name="connsiteX176" fmla="*/ 1064198 w 12192000"/>
              <a:gd name="connsiteY176" fmla="*/ 6769591 h 6858000"/>
              <a:gd name="connsiteX177" fmla="*/ 1204345 w 12192000"/>
              <a:gd name="connsiteY177" fmla="*/ 6734103 h 6858000"/>
              <a:gd name="connsiteX178" fmla="*/ 1188435 w 12192000"/>
              <a:gd name="connsiteY178" fmla="*/ 6661117 h 6858000"/>
              <a:gd name="connsiteX179" fmla="*/ 1237718 w 12192000"/>
              <a:gd name="connsiteY179" fmla="*/ 6632625 h 6858000"/>
              <a:gd name="connsiteX180" fmla="*/ 1216666 w 12192000"/>
              <a:gd name="connsiteY180" fmla="*/ 6629623 h 6858000"/>
              <a:gd name="connsiteX181" fmla="*/ 6344139 w 12192000"/>
              <a:gd name="connsiteY181" fmla="*/ 6623126 h 6858000"/>
              <a:gd name="connsiteX182" fmla="*/ 6496095 w 12192000"/>
              <a:gd name="connsiteY182" fmla="*/ 6640623 h 6858000"/>
              <a:gd name="connsiteX183" fmla="*/ 6602874 w 12192000"/>
              <a:gd name="connsiteY183" fmla="*/ 6664119 h 6858000"/>
              <a:gd name="connsiteX184" fmla="*/ 6679881 w 12192000"/>
              <a:gd name="connsiteY184" fmla="*/ 6667116 h 6858000"/>
              <a:gd name="connsiteX185" fmla="*/ 6344139 w 12192000"/>
              <a:gd name="connsiteY185" fmla="*/ 6623126 h 6858000"/>
              <a:gd name="connsiteX186" fmla="*/ 73729 w 12192000"/>
              <a:gd name="connsiteY186" fmla="*/ 6522543 h 6858000"/>
              <a:gd name="connsiteX187" fmla="*/ 83671 w 12192000"/>
              <a:gd name="connsiteY187" fmla="*/ 6526151 h 6858000"/>
              <a:gd name="connsiteX188" fmla="*/ 170434 w 12192000"/>
              <a:gd name="connsiteY188" fmla="*/ 6600633 h 6858000"/>
              <a:gd name="connsiteX189" fmla="*/ 59036 w 12192000"/>
              <a:gd name="connsiteY189" fmla="*/ 6626627 h 6858000"/>
              <a:gd name="connsiteX190" fmla="*/ 272077 w 12192000"/>
              <a:gd name="connsiteY190" fmla="*/ 6653618 h 6858000"/>
              <a:gd name="connsiteX191" fmla="*/ 352679 w 12192000"/>
              <a:gd name="connsiteY191" fmla="*/ 6613627 h 6858000"/>
              <a:gd name="connsiteX192" fmla="*/ 366024 w 12192000"/>
              <a:gd name="connsiteY192" fmla="*/ 6743098 h 6858000"/>
              <a:gd name="connsiteX193" fmla="*/ 501040 w 12192000"/>
              <a:gd name="connsiteY193" fmla="*/ 6688612 h 6858000"/>
              <a:gd name="connsiteX194" fmla="*/ 427116 w 12192000"/>
              <a:gd name="connsiteY194" fmla="*/ 6744101 h 6858000"/>
              <a:gd name="connsiteX195" fmla="*/ 502576 w 12192000"/>
              <a:gd name="connsiteY195" fmla="*/ 6724604 h 6858000"/>
              <a:gd name="connsiteX196" fmla="*/ 575988 w 12192000"/>
              <a:gd name="connsiteY196" fmla="*/ 6752598 h 6858000"/>
              <a:gd name="connsiteX197" fmla="*/ 709463 w 12192000"/>
              <a:gd name="connsiteY197" fmla="*/ 6767591 h 6858000"/>
              <a:gd name="connsiteX198" fmla="*/ 662751 w 12192000"/>
              <a:gd name="connsiteY198" fmla="*/ 6793585 h 6858000"/>
              <a:gd name="connsiteX199" fmla="*/ 543133 w 12192000"/>
              <a:gd name="connsiteY199" fmla="*/ 6803085 h 6858000"/>
              <a:gd name="connsiteX200" fmla="*/ 685333 w 12192000"/>
              <a:gd name="connsiteY200" fmla="*/ 6809582 h 6858000"/>
              <a:gd name="connsiteX201" fmla="*/ 655561 w 12192000"/>
              <a:gd name="connsiteY201" fmla="*/ 6801584 h 6858000"/>
              <a:gd name="connsiteX202" fmla="*/ 805463 w 12192000"/>
              <a:gd name="connsiteY202" fmla="*/ 6815082 h 6858000"/>
              <a:gd name="connsiteX203" fmla="*/ 783387 w 12192000"/>
              <a:gd name="connsiteY203" fmla="*/ 6818084 h 6858000"/>
              <a:gd name="connsiteX204" fmla="*/ 812653 w 12192000"/>
              <a:gd name="connsiteY204" fmla="*/ 6828580 h 6858000"/>
              <a:gd name="connsiteX205" fmla="*/ 787494 w 12192000"/>
              <a:gd name="connsiteY205" fmla="*/ 6840577 h 6858000"/>
              <a:gd name="connsiteX206" fmla="*/ 812466 w 12192000"/>
              <a:gd name="connsiteY206" fmla="*/ 6856651 h 6858000"/>
              <a:gd name="connsiteX207" fmla="*/ 824169 w 12192000"/>
              <a:gd name="connsiteY207" fmla="*/ 6858000 h 6858000"/>
              <a:gd name="connsiteX208" fmla="*/ 0 w 12192000"/>
              <a:gd name="connsiteY208" fmla="*/ 6858000 h 6858000"/>
              <a:gd name="connsiteX209" fmla="*/ 0 w 12192000"/>
              <a:gd name="connsiteY209" fmla="*/ 6600027 h 6858000"/>
              <a:gd name="connsiteX210" fmla="*/ 10687 w 12192000"/>
              <a:gd name="connsiteY210" fmla="*/ 6579014 h 6858000"/>
              <a:gd name="connsiteX211" fmla="*/ 73729 w 12192000"/>
              <a:gd name="connsiteY211" fmla="*/ 6522543 h 6858000"/>
              <a:gd name="connsiteX212" fmla="*/ 11998838 w 12192000"/>
              <a:gd name="connsiteY212" fmla="*/ 6464166 h 6858000"/>
              <a:gd name="connsiteX213" fmla="*/ 12168250 w 12192000"/>
              <a:gd name="connsiteY213" fmla="*/ 6473161 h 6858000"/>
              <a:gd name="connsiteX214" fmla="*/ 12192000 w 12192000"/>
              <a:gd name="connsiteY214" fmla="*/ 6472806 h 6858000"/>
              <a:gd name="connsiteX215" fmla="*/ 12192000 w 12192000"/>
              <a:gd name="connsiteY215" fmla="*/ 6503618 h 6858000"/>
              <a:gd name="connsiteX216" fmla="*/ 12167672 w 12192000"/>
              <a:gd name="connsiteY216" fmla="*/ 6499282 h 6858000"/>
              <a:gd name="connsiteX217" fmla="*/ 12092272 w 12192000"/>
              <a:gd name="connsiteY217" fmla="*/ 6492658 h 6858000"/>
              <a:gd name="connsiteX218" fmla="*/ 11998838 w 12192000"/>
              <a:gd name="connsiteY218" fmla="*/ 6464166 h 6858000"/>
              <a:gd name="connsiteX219" fmla="*/ 10150217 w 12192000"/>
              <a:gd name="connsiteY219" fmla="*/ 6355687 h 6858000"/>
              <a:gd name="connsiteX220" fmla="*/ 10016231 w 12192000"/>
              <a:gd name="connsiteY220" fmla="*/ 6467661 h 6858000"/>
              <a:gd name="connsiteX221" fmla="*/ 10301661 w 12192000"/>
              <a:gd name="connsiteY221" fmla="*/ 6514154 h 6858000"/>
              <a:gd name="connsiteX222" fmla="*/ 10285745 w 12192000"/>
              <a:gd name="connsiteY222" fmla="*/ 6544147 h 6858000"/>
              <a:gd name="connsiteX223" fmla="*/ 10291906 w 12192000"/>
              <a:gd name="connsiteY223" fmla="*/ 6553142 h 6858000"/>
              <a:gd name="connsiteX224" fmla="*/ 10165616 w 12192000"/>
              <a:gd name="connsiteY224" fmla="*/ 6559141 h 6858000"/>
              <a:gd name="connsiteX225" fmla="*/ 10109148 w 12192000"/>
              <a:gd name="connsiteY225" fmla="*/ 6616629 h 6858000"/>
              <a:gd name="connsiteX226" fmla="*/ 10303714 w 12192000"/>
              <a:gd name="connsiteY226" fmla="*/ 6598135 h 6858000"/>
              <a:gd name="connsiteX227" fmla="*/ 10283692 w 12192000"/>
              <a:gd name="connsiteY227" fmla="*/ 6678615 h 6858000"/>
              <a:gd name="connsiteX228" fmla="*/ 10752391 w 12192000"/>
              <a:gd name="connsiteY228" fmla="*/ 6689111 h 6858000"/>
              <a:gd name="connsiteX229" fmla="*/ 10712352 w 12192000"/>
              <a:gd name="connsiteY229" fmla="*/ 6664618 h 6858000"/>
              <a:gd name="connsiteX230" fmla="*/ 10717483 w 12192000"/>
              <a:gd name="connsiteY230" fmla="*/ 6661117 h 6858000"/>
              <a:gd name="connsiteX231" fmla="*/ 10647665 w 12192000"/>
              <a:gd name="connsiteY231" fmla="*/ 6659118 h 6858000"/>
              <a:gd name="connsiteX232" fmla="*/ 10758040 w 12192000"/>
              <a:gd name="connsiteY232" fmla="*/ 6654122 h 6858000"/>
              <a:gd name="connsiteX233" fmla="*/ 10793972 w 12192000"/>
              <a:gd name="connsiteY233" fmla="*/ 6654122 h 6858000"/>
              <a:gd name="connsiteX234" fmla="*/ 10724672 w 12192000"/>
              <a:gd name="connsiteY234" fmla="*/ 6661616 h 6858000"/>
              <a:gd name="connsiteX235" fmla="*/ 10853528 w 12192000"/>
              <a:gd name="connsiteY235" fmla="*/ 6688108 h 6858000"/>
              <a:gd name="connsiteX236" fmla="*/ 10874575 w 12192000"/>
              <a:gd name="connsiteY236" fmla="*/ 6687610 h 6858000"/>
              <a:gd name="connsiteX237" fmla="*/ 10857630 w 12192000"/>
              <a:gd name="connsiteY237" fmla="*/ 6701108 h 6858000"/>
              <a:gd name="connsiteX238" fmla="*/ 11019340 w 12192000"/>
              <a:gd name="connsiteY238" fmla="*/ 6768594 h 6858000"/>
              <a:gd name="connsiteX239" fmla="*/ 11109180 w 12192000"/>
              <a:gd name="connsiteY239" fmla="*/ 6753595 h 6858000"/>
              <a:gd name="connsiteX240" fmla="*/ 11103532 w 12192000"/>
              <a:gd name="connsiteY240" fmla="*/ 6751595 h 6858000"/>
              <a:gd name="connsiteX241" fmla="*/ 11121501 w 12192000"/>
              <a:gd name="connsiteY241" fmla="*/ 6722106 h 6858000"/>
              <a:gd name="connsiteX242" fmla="*/ 11151791 w 12192000"/>
              <a:gd name="connsiteY242" fmla="*/ 6655119 h 6858000"/>
              <a:gd name="connsiteX243" fmla="*/ 11067082 w 12192000"/>
              <a:gd name="connsiteY243" fmla="*/ 6607628 h 6858000"/>
              <a:gd name="connsiteX244" fmla="*/ 10971087 w 12192000"/>
              <a:gd name="connsiteY244" fmla="*/ 6583135 h 6858000"/>
              <a:gd name="connsiteX245" fmla="*/ 11133822 w 12192000"/>
              <a:gd name="connsiteY245" fmla="*/ 6564142 h 6858000"/>
              <a:gd name="connsiteX246" fmla="*/ 11127661 w 12192000"/>
              <a:gd name="connsiteY246" fmla="*/ 6554643 h 6858000"/>
              <a:gd name="connsiteX247" fmla="*/ 11201074 w 12192000"/>
              <a:gd name="connsiteY247" fmla="*/ 6557640 h 6858000"/>
              <a:gd name="connsiteX248" fmla="*/ 11150761 w 12192000"/>
              <a:gd name="connsiteY248" fmla="*/ 6572141 h 6858000"/>
              <a:gd name="connsiteX249" fmla="*/ 11036285 w 12192000"/>
              <a:gd name="connsiteY249" fmla="*/ 6585633 h 6858000"/>
              <a:gd name="connsiteX250" fmla="*/ 11274998 w 12192000"/>
              <a:gd name="connsiteY250" fmla="*/ 6614629 h 6858000"/>
              <a:gd name="connsiteX251" fmla="*/ 11405390 w 12192000"/>
              <a:gd name="connsiteY251" fmla="*/ 6636126 h 6858000"/>
              <a:gd name="connsiteX252" fmla="*/ 11319657 w 12192000"/>
              <a:gd name="connsiteY252" fmla="*/ 6562641 h 6858000"/>
              <a:gd name="connsiteX253" fmla="*/ 11446459 w 12192000"/>
              <a:gd name="connsiteY253" fmla="*/ 6611129 h 6858000"/>
              <a:gd name="connsiteX254" fmla="*/ 11628192 w 12192000"/>
              <a:gd name="connsiteY254" fmla="*/ 6609628 h 6858000"/>
              <a:gd name="connsiteX255" fmla="*/ 11602009 w 12192000"/>
              <a:gd name="connsiteY255" fmla="*/ 6596634 h 6858000"/>
              <a:gd name="connsiteX256" fmla="*/ 11651804 w 12192000"/>
              <a:gd name="connsiteY256" fmla="*/ 6539146 h 6858000"/>
              <a:gd name="connsiteX257" fmla="*/ 11612276 w 12192000"/>
              <a:gd name="connsiteY257" fmla="*/ 6507153 h 6858000"/>
              <a:gd name="connsiteX258" fmla="*/ 11571207 w 12192000"/>
              <a:gd name="connsiteY258" fmla="*/ 6505652 h 6858000"/>
              <a:gd name="connsiteX259" fmla="*/ 11681582 w 12192000"/>
              <a:gd name="connsiteY259" fmla="*/ 6474662 h 6858000"/>
              <a:gd name="connsiteX260" fmla="*/ 11766797 w 12192000"/>
              <a:gd name="connsiteY260" fmla="*/ 6513650 h 6858000"/>
              <a:gd name="connsiteX261" fmla="*/ 11716490 w 12192000"/>
              <a:gd name="connsiteY261" fmla="*/ 6511651 h 6858000"/>
              <a:gd name="connsiteX262" fmla="*/ 11694926 w 12192000"/>
              <a:gd name="connsiteY262" fmla="*/ 6579635 h 6858000"/>
              <a:gd name="connsiteX263" fmla="*/ 11797599 w 12192000"/>
              <a:gd name="connsiteY263" fmla="*/ 6587134 h 6858000"/>
              <a:gd name="connsiteX264" fmla="*/ 11683635 w 12192000"/>
              <a:gd name="connsiteY264" fmla="*/ 6605130 h 6858000"/>
              <a:gd name="connsiteX265" fmla="*/ 11841751 w 12192000"/>
              <a:gd name="connsiteY265" fmla="*/ 6627125 h 6858000"/>
              <a:gd name="connsiteX266" fmla="*/ 11903867 w 12192000"/>
              <a:gd name="connsiteY266" fmla="*/ 6624129 h 6858000"/>
              <a:gd name="connsiteX267" fmla="*/ 11935181 w 12192000"/>
              <a:gd name="connsiteY267" fmla="*/ 6561639 h 6858000"/>
              <a:gd name="connsiteX268" fmla="*/ 12003974 w 12192000"/>
              <a:gd name="connsiteY268" fmla="*/ 6535146 h 6858000"/>
              <a:gd name="connsiteX269" fmla="*/ 11987029 w 12192000"/>
              <a:gd name="connsiteY269" fmla="*/ 6576638 h 6858000"/>
              <a:gd name="connsiteX270" fmla="*/ 12166709 w 12192000"/>
              <a:gd name="connsiteY270" fmla="*/ 6559639 h 6858000"/>
              <a:gd name="connsiteX271" fmla="*/ 12081493 w 12192000"/>
              <a:gd name="connsiteY271" fmla="*/ 6529148 h 6858000"/>
              <a:gd name="connsiteX272" fmla="*/ 12162860 w 12192000"/>
              <a:gd name="connsiteY272" fmla="*/ 6528586 h 6858000"/>
              <a:gd name="connsiteX273" fmla="*/ 12192000 w 12192000"/>
              <a:gd name="connsiteY273" fmla="*/ 6525489 h 6858000"/>
              <a:gd name="connsiteX274" fmla="*/ 12192000 w 12192000"/>
              <a:gd name="connsiteY274" fmla="*/ 6858000 h 6858000"/>
              <a:gd name="connsiteX275" fmla="*/ 12132777 w 12192000"/>
              <a:gd name="connsiteY275" fmla="*/ 6858000 h 6858000"/>
              <a:gd name="connsiteX276" fmla="*/ 12134878 w 12192000"/>
              <a:gd name="connsiteY276" fmla="*/ 6839575 h 6858000"/>
              <a:gd name="connsiteX277" fmla="*/ 12033746 w 12192000"/>
              <a:gd name="connsiteY277" fmla="*/ 6844576 h 6858000"/>
              <a:gd name="connsiteX278" fmla="*/ 12140526 w 12192000"/>
              <a:gd name="connsiteY278" fmla="*/ 6791586 h 6858000"/>
              <a:gd name="connsiteX279" fmla="*/ 12100998 w 12192000"/>
              <a:gd name="connsiteY279" fmla="*/ 6728603 h 6858000"/>
              <a:gd name="connsiteX280" fmla="*/ 12066602 w 12192000"/>
              <a:gd name="connsiteY280" fmla="*/ 6695109 h 6858000"/>
              <a:gd name="connsiteX281" fmla="*/ 11987546 w 12192000"/>
              <a:gd name="connsiteY281" fmla="*/ 6674117 h 6858000"/>
              <a:gd name="connsiteX282" fmla="*/ 11920294 w 12192000"/>
              <a:gd name="connsiteY282" fmla="*/ 6688612 h 6858000"/>
              <a:gd name="connsiteX283" fmla="*/ 11846370 w 12192000"/>
              <a:gd name="connsiteY283" fmla="*/ 6699607 h 6858000"/>
              <a:gd name="connsiteX284" fmla="*/ 11829425 w 12192000"/>
              <a:gd name="connsiteY284" fmla="*/ 6669116 h 6858000"/>
              <a:gd name="connsiteX285" fmla="*/ 11575314 w 12192000"/>
              <a:gd name="connsiteY285" fmla="*/ 6718107 h 6858000"/>
              <a:gd name="connsiteX286" fmla="*/ 11571719 w 12192000"/>
              <a:gd name="connsiteY286" fmla="*/ 6664618 h 6858000"/>
              <a:gd name="connsiteX287" fmla="*/ 11741644 w 12192000"/>
              <a:gd name="connsiteY287" fmla="*/ 6637621 h 6858000"/>
              <a:gd name="connsiteX288" fmla="*/ 11535787 w 12192000"/>
              <a:gd name="connsiteY288" fmla="*/ 6645620 h 6858000"/>
              <a:gd name="connsiteX289" fmla="*/ 11540917 w 12192000"/>
              <a:gd name="connsiteY289" fmla="*/ 6647619 h 6858000"/>
              <a:gd name="connsiteX290" fmla="*/ 11458267 w 12192000"/>
              <a:gd name="connsiteY290" fmla="*/ 6704110 h 6858000"/>
              <a:gd name="connsiteX291" fmla="*/ 11513199 w 12192000"/>
              <a:gd name="connsiteY291" fmla="*/ 6762595 h 6858000"/>
              <a:gd name="connsiteX292" fmla="*/ 11525002 w 12192000"/>
              <a:gd name="connsiteY292" fmla="*/ 6781588 h 6858000"/>
              <a:gd name="connsiteX293" fmla="*/ 11465457 w 12192000"/>
              <a:gd name="connsiteY293" fmla="*/ 6778093 h 6858000"/>
              <a:gd name="connsiteX294" fmla="*/ 11406419 w 12192000"/>
              <a:gd name="connsiteY294" fmla="*/ 6727601 h 6858000"/>
              <a:gd name="connsiteX295" fmla="*/ 11358160 w 12192000"/>
              <a:gd name="connsiteY295" fmla="*/ 6722106 h 6858000"/>
              <a:gd name="connsiteX296" fmla="*/ 11299127 w 12192000"/>
              <a:gd name="connsiteY296" fmla="*/ 6739099 h 6858000"/>
              <a:gd name="connsiteX297" fmla="*/ 11243167 w 12192000"/>
              <a:gd name="connsiteY297" fmla="*/ 6730603 h 6858000"/>
              <a:gd name="connsiteX298" fmla="*/ 11170272 w 12192000"/>
              <a:gd name="connsiteY298" fmla="*/ 6755594 h 6858000"/>
              <a:gd name="connsiteX299" fmla="*/ 11182593 w 12192000"/>
              <a:gd name="connsiteY299" fmla="*/ 6780092 h 6858000"/>
              <a:gd name="connsiteX300" fmla="*/ 11266784 w 12192000"/>
              <a:gd name="connsiteY300" fmla="*/ 6817580 h 6858000"/>
              <a:gd name="connsiteX301" fmla="*/ 11259082 w 12192000"/>
              <a:gd name="connsiteY301" fmla="*/ 6819579 h 6858000"/>
              <a:gd name="connsiteX302" fmla="*/ 11287313 w 12192000"/>
              <a:gd name="connsiteY302" fmla="*/ 6833576 h 6858000"/>
              <a:gd name="connsiteX303" fmla="*/ 11278587 w 12192000"/>
              <a:gd name="connsiteY303" fmla="*/ 6839076 h 6858000"/>
              <a:gd name="connsiteX304" fmla="*/ 11311520 w 12192000"/>
              <a:gd name="connsiteY304" fmla="*/ 6858000 h 6858000"/>
              <a:gd name="connsiteX305" fmla="*/ 3987568 w 12192000"/>
              <a:gd name="connsiteY305" fmla="*/ 6858000 h 6858000"/>
              <a:gd name="connsiteX306" fmla="*/ 4071055 w 12192000"/>
              <a:gd name="connsiteY306" fmla="*/ 6842990 h 6858000"/>
              <a:gd name="connsiteX307" fmla="*/ 4181853 w 12192000"/>
              <a:gd name="connsiteY307" fmla="*/ 6830081 h 6858000"/>
              <a:gd name="connsiteX308" fmla="*/ 4108446 w 12192000"/>
              <a:gd name="connsiteY308" fmla="*/ 6822083 h 6858000"/>
              <a:gd name="connsiteX309" fmla="*/ 4258860 w 12192000"/>
              <a:gd name="connsiteY309" fmla="*/ 6806585 h 6858000"/>
              <a:gd name="connsiteX310" fmla="*/ 4332272 w 12192000"/>
              <a:gd name="connsiteY310" fmla="*/ 6807582 h 6858000"/>
              <a:gd name="connsiteX311" fmla="*/ 4409274 w 12192000"/>
              <a:gd name="connsiteY311" fmla="*/ 6808585 h 6858000"/>
              <a:gd name="connsiteX312" fmla="*/ 4301982 w 12192000"/>
              <a:gd name="connsiteY312" fmla="*/ 6821080 h 6858000"/>
              <a:gd name="connsiteX313" fmla="*/ 4326624 w 12192000"/>
              <a:gd name="connsiteY313" fmla="*/ 6823080 h 6858000"/>
              <a:gd name="connsiteX314" fmla="*/ 4189042 w 12192000"/>
              <a:gd name="connsiteY314" fmla="*/ 6829577 h 6858000"/>
              <a:gd name="connsiteX315" fmla="*/ 4396441 w 12192000"/>
              <a:gd name="connsiteY315" fmla="*/ 6822083 h 6858000"/>
              <a:gd name="connsiteX316" fmla="*/ 4369235 w 12192000"/>
              <a:gd name="connsiteY316" fmla="*/ 6827578 h 6858000"/>
              <a:gd name="connsiteX317" fmla="*/ 4569443 w 12192000"/>
              <a:gd name="connsiteY317" fmla="*/ 6839076 h 6858000"/>
              <a:gd name="connsiteX318" fmla="*/ 4534535 w 12192000"/>
              <a:gd name="connsiteY318" fmla="*/ 6825079 h 6858000"/>
              <a:gd name="connsiteX319" fmla="*/ 4494495 w 12192000"/>
              <a:gd name="connsiteY319" fmla="*/ 6827578 h 6858000"/>
              <a:gd name="connsiteX320" fmla="*/ 4409274 w 12192000"/>
              <a:gd name="connsiteY320" fmla="*/ 6814085 h 6858000"/>
              <a:gd name="connsiteX321" fmla="*/ 4494495 w 12192000"/>
              <a:gd name="connsiteY321" fmla="*/ 6812085 h 6858000"/>
              <a:gd name="connsiteX322" fmla="*/ 4484223 w 12192000"/>
              <a:gd name="connsiteY322" fmla="*/ 6807582 h 6858000"/>
              <a:gd name="connsiteX323" fmla="*/ 4557635 w 12192000"/>
              <a:gd name="connsiteY323" fmla="*/ 6808086 h 6858000"/>
              <a:gd name="connsiteX324" fmla="*/ 4547885 w 12192000"/>
              <a:gd name="connsiteY324" fmla="*/ 6812584 h 6858000"/>
              <a:gd name="connsiteX325" fmla="*/ 4590490 w 12192000"/>
              <a:gd name="connsiteY325" fmla="*/ 6794588 h 6858000"/>
              <a:gd name="connsiteX326" fmla="*/ 4490389 w 12192000"/>
              <a:gd name="connsiteY326" fmla="*/ 6790589 h 6858000"/>
              <a:gd name="connsiteX327" fmla="*/ 4537617 w 12192000"/>
              <a:gd name="connsiteY327" fmla="*/ 6783089 h 6858000"/>
              <a:gd name="connsiteX328" fmla="*/ 4422107 w 12192000"/>
              <a:gd name="connsiteY328" fmla="*/ 6768095 h 6858000"/>
              <a:gd name="connsiteX329" fmla="*/ 4341510 w 12192000"/>
              <a:gd name="connsiteY329" fmla="*/ 6778093 h 6858000"/>
              <a:gd name="connsiteX330" fmla="*/ 4275799 w 12192000"/>
              <a:gd name="connsiteY330" fmla="*/ 6769092 h 6858000"/>
              <a:gd name="connsiteX331" fmla="*/ 4208548 w 12192000"/>
              <a:gd name="connsiteY331" fmla="*/ 6783089 h 6858000"/>
              <a:gd name="connsiteX332" fmla="*/ 4207012 w 12192000"/>
              <a:gd name="connsiteY332" fmla="*/ 6761094 h 6858000"/>
              <a:gd name="connsiteX333" fmla="*/ 4027332 w 12192000"/>
              <a:gd name="connsiteY333" fmla="*/ 6785089 h 6858000"/>
              <a:gd name="connsiteX334" fmla="*/ 3967269 w 12192000"/>
              <a:gd name="connsiteY334" fmla="*/ 6786590 h 6858000"/>
              <a:gd name="connsiteX335" fmla="*/ 3975995 w 12192000"/>
              <a:gd name="connsiteY335" fmla="*/ 6766096 h 6858000"/>
              <a:gd name="connsiteX336" fmla="*/ 3435937 w 12192000"/>
              <a:gd name="connsiteY336" fmla="*/ 6780092 h 6858000"/>
              <a:gd name="connsiteX337" fmla="*/ 3333776 w 12192000"/>
              <a:gd name="connsiteY337" fmla="*/ 6772094 h 6858000"/>
              <a:gd name="connsiteX338" fmla="*/ 3271149 w 12192000"/>
              <a:gd name="connsiteY338" fmla="*/ 6764096 h 6858000"/>
              <a:gd name="connsiteX339" fmla="*/ 3112516 w 12192000"/>
              <a:gd name="connsiteY339" fmla="*/ 6792588 h 6858000"/>
              <a:gd name="connsiteX340" fmla="*/ 3120735 w 12192000"/>
              <a:gd name="connsiteY340" fmla="*/ 6808585 h 6858000"/>
              <a:gd name="connsiteX341" fmla="*/ 3078893 w 12192000"/>
              <a:gd name="connsiteY341" fmla="*/ 6841889 h 6858000"/>
              <a:gd name="connsiteX342" fmla="*/ 3056971 w 12192000"/>
              <a:gd name="connsiteY342" fmla="*/ 6846894 h 6858000"/>
              <a:gd name="connsiteX343" fmla="*/ 3030895 w 12192000"/>
              <a:gd name="connsiteY343" fmla="*/ 6851572 h 6858000"/>
              <a:gd name="connsiteX344" fmla="*/ 3051428 w 12192000"/>
              <a:gd name="connsiteY344" fmla="*/ 6848159 h 6858000"/>
              <a:gd name="connsiteX345" fmla="*/ 3056971 w 12192000"/>
              <a:gd name="connsiteY345" fmla="*/ 6846894 h 6858000"/>
              <a:gd name="connsiteX346" fmla="*/ 3106809 w 12192000"/>
              <a:gd name="connsiteY346" fmla="*/ 6837952 h 6858000"/>
              <a:gd name="connsiteX347" fmla="*/ 3182338 w 12192000"/>
              <a:gd name="connsiteY347" fmla="*/ 6814583 h 6858000"/>
              <a:gd name="connsiteX348" fmla="*/ 3239835 w 12192000"/>
              <a:gd name="connsiteY348" fmla="*/ 6832579 h 6858000"/>
              <a:gd name="connsiteX349" fmla="*/ 3334294 w 12192000"/>
              <a:gd name="connsiteY349" fmla="*/ 6822581 h 6858000"/>
              <a:gd name="connsiteX350" fmla="*/ 3576089 w 12192000"/>
              <a:gd name="connsiteY350" fmla="*/ 6814583 h 6858000"/>
              <a:gd name="connsiteX351" fmla="*/ 3427211 w 12192000"/>
              <a:gd name="connsiteY351" fmla="*/ 6826082 h 6858000"/>
              <a:gd name="connsiteX352" fmla="*/ 3542204 w 12192000"/>
              <a:gd name="connsiteY352" fmla="*/ 6830081 h 6858000"/>
              <a:gd name="connsiteX353" fmla="*/ 3669519 w 12192000"/>
              <a:gd name="connsiteY353" fmla="*/ 6849572 h 6858000"/>
              <a:gd name="connsiteX354" fmla="*/ 3629258 w 12192000"/>
              <a:gd name="connsiteY354" fmla="*/ 6858000 h 6858000"/>
              <a:gd name="connsiteX355" fmla="*/ 2987991 w 12192000"/>
              <a:gd name="connsiteY355" fmla="*/ 6858000 h 6858000"/>
              <a:gd name="connsiteX356" fmla="*/ 2995469 w 12192000"/>
              <a:gd name="connsiteY356" fmla="*/ 6851073 h 6858000"/>
              <a:gd name="connsiteX357" fmla="*/ 2959024 w 12192000"/>
              <a:gd name="connsiteY357" fmla="*/ 6845573 h 6858000"/>
              <a:gd name="connsiteX358" fmla="*/ 2942130 w 12192000"/>
              <a:gd name="connsiteY358" fmla="*/ 6853308 h 6858000"/>
              <a:gd name="connsiteX359" fmla="*/ 2936130 w 12192000"/>
              <a:gd name="connsiteY359" fmla="*/ 6858000 h 6858000"/>
              <a:gd name="connsiteX360" fmla="*/ 2465660 w 12192000"/>
              <a:gd name="connsiteY360" fmla="*/ 6858000 h 6858000"/>
              <a:gd name="connsiteX361" fmla="*/ 2562707 w 12192000"/>
              <a:gd name="connsiteY361" fmla="*/ 6839139 h 6858000"/>
              <a:gd name="connsiteX362" fmla="*/ 2703884 w 12192000"/>
              <a:gd name="connsiteY362" fmla="*/ 6833576 h 6858000"/>
              <a:gd name="connsiteX363" fmla="*/ 2673594 w 12192000"/>
              <a:gd name="connsiteY363" fmla="*/ 6847074 h 6858000"/>
              <a:gd name="connsiteX364" fmla="*/ 2827085 w 12192000"/>
              <a:gd name="connsiteY364" fmla="*/ 6835576 h 6858000"/>
              <a:gd name="connsiteX365" fmla="*/ 2856863 w 12192000"/>
              <a:gd name="connsiteY365" fmla="*/ 6815082 h 6858000"/>
              <a:gd name="connsiteX366" fmla="*/ 2942596 w 12192000"/>
              <a:gd name="connsiteY366" fmla="*/ 6804087 h 6858000"/>
              <a:gd name="connsiteX367" fmla="*/ 3020116 w 12192000"/>
              <a:gd name="connsiteY367" fmla="*/ 6792090 h 6858000"/>
              <a:gd name="connsiteX368" fmla="*/ 3027300 w 12192000"/>
              <a:gd name="connsiteY368" fmla="*/ 6770593 h 6858000"/>
              <a:gd name="connsiteX369" fmla="*/ 3097117 w 12192000"/>
              <a:gd name="connsiteY369" fmla="*/ 6783089 h 6858000"/>
              <a:gd name="connsiteX370" fmla="*/ 3095576 w 12192000"/>
              <a:gd name="connsiteY370" fmla="*/ 6778592 h 6858000"/>
              <a:gd name="connsiteX371" fmla="*/ 3182338 w 12192000"/>
              <a:gd name="connsiteY371" fmla="*/ 6751097 h 6858000"/>
              <a:gd name="connsiteX372" fmla="*/ 3180285 w 12192000"/>
              <a:gd name="connsiteY372" fmla="*/ 6720605 h 6858000"/>
              <a:gd name="connsiteX373" fmla="*/ 3216218 w 12192000"/>
              <a:gd name="connsiteY373" fmla="*/ 6726105 h 6858000"/>
              <a:gd name="connsiteX374" fmla="*/ 3390761 w 12192000"/>
              <a:gd name="connsiteY374" fmla="*/ 6663117 h 6858000"/>
              <a:gd name="connsiteX375" fmla="*/ 3491380 w 12192000"/>
              <a:gd name="connsiteY375" fmla="*/ 6644622 h 6858000"/>
              <a:gd name="connsiteX376" fmla="*/ 3516022 w 12192000"/>
              <a:gd name="connsiteY376" fmla="*/ 6621625 h 6858000"/>
              <a:gd name="connsiteX377" fmla="*/ 3728040 w 12192000"/>
              <a:gd name="connsiteY377" fmla="*/ 6624129 h 6858000"/>
              <a:gd name="connsiteX378" fmla="*/ 3914392 w 12192000"/>
              <a:gd name="connsiteY378" fmla="*/ 6628128 h 6858000"/>
              <a:gd name="connsiteX379" fmla="*/ 4512976 w 12192000"/>
              <a:gd name="connsiteY379" fmla="*/ 6592136 h 6858000"/>
              <a:gd name="connsiteX380" fmla="*/ 4581252 w 12192000"/>
              <a:gd name="connsiteY380" fmla="*/ 6590635 h 6858000"/>
              <a:gd name="connsiteX381" fmla="*/ 4775301 w 12192000"/>
              <a:gd name="connsiteY381" fmla="*/ 6602134 h 6858000"/>
              <a:gd name="connsiteX382" fmla="*/ 4733208 w 12192000"/>
              <a:gd name="connsiteY382" fmla="*/ 6609129 h 6858000"/>
              <a:gd name="connsiteX383" fmla="*/ 4898508 w 12192000"/>
              <a:gd name="connsiteY383" fmla="*/ 6638624 h 6858000"/>
              <a:gd name="connsiteX384" fmla="*/ 5054570 w 12192000"/>
              <a:gd name="connsiteY384" fmla="*/ 6634126 h 6858000"/>
              <a:gd name="connsiteX385" fmla="*/ 5287128 w 12192000"/>
              <a:gd name="connsiteY385" fmla="*/ 6622129 h 6858000"/>
              <a:gd name="connsiteX386" fmla="*/ 5669070 w 12192000"/>
              <a:gd name="connsiteY386" fmla="*/ 6617128 h 6858000"/>
              <a:gd name="connsiteX387" fmla="*/ 5967333 w 12192000"/>
              <a:gd name="connsiteY387" fmla="*/ 6628128 h 6858000"/>
              <a:gd name="connsiteX388" fmla="*/ 5843614 w 12192000"/>
              <a:gd name="connsiteY388" fmla="*/ 6631124 h 6858000"/>
              <a:gd name="connsiteX389" fmla="*/ 6235823 w 12192000"/>
              <a:gd name="connsiteY389" fmla="*/ 6598633 h 6858000"/>
              <a:gd name="connsiteX390" fmla="*/ 6181916 w 12192000"/>
              <a:gd name="connsiteY390" fmla="*/ 6589633 h 6858000"/>
              <a:gd name="connsiteX391" fmla="*/ 6514576 w 12192000"/>
              <a:gd name="connsiteY391" fmla="*/ 6563639 h 6858000"/>
              <a:gd name="connsiteX392" fmla="*/ 6219396 w 12192000"/>
              <a:gd name="connsiteY392" fmla="*/ 6594135 h 6858000"/>
              <a:gd name="connsiteX393" fmla="*/ 6445276 w 12192000"/>
              <a:gd name="connsiteY393" fmla="*/ 6592136 h 6858000"/>
              <a:gd name="connsiteX394" fmla="*/ 6716844 w 12192000"/>
              <a:gd name="connsiteY394" fmla="*/ 6648123 h 6858000"/>
              <a:gd name="connsiteX395" fmla="*/ 6672692 w 12192000"/>
              <a:gd name="connsiteY395" fmla="*/ 6651618 h 6858000"/>
              <a:gd name="connsiteX396" fmla="*/ 6880090 w 12192000"/>
              <a:gd name="connsiteY396" fmla="*/ 6629623 h 6858000"/>
              <a:gd name="connsiteX397" fmla="*/ 6963258 w 12192000"/>
              <a:gd name="connsiteY397" fmla="*/ 6652621 h 6858000"/>
              <a:gd name="connsiteX398" fmla="*/ 7102381 w 12192000"/>
              <a:gd name="connsiteY398" fmla="*/ 6671614 h 6858000"/>
              <a:gd name="connsiteX399" fmla="*/ 7598799 w 12192000"/>
              <a:gd name="connsiteY399" fmla="*/ 6674616 h 6858000"/>
              <a:gd name="connsiteX400" fmla="*/ 7919655 w 12192000"/>
              <a:gd name="connsiteY400" fmla="*/ 6654122 h 6858000"/>
              <a:gd name="connsiteX401" fmla="*/ 7968938 w 12192000"/>
              <a:gd name="connsiteY401" fmla="*/ 6666617 h 6858000"/>
              <a:gd name="connsiteX402" fmla="*/ 8111650 w 12192000"/>
              <a:gd name="connsiteY402" fmla="*/ 6673115 h 6858000"/>
              <a:gd name="connsiteX403" fmla="*/ 8126536 w 12192000"/>
              <a:gd name="connsiteY403" fmla="*/ 6617128 h 6858000"/>
              <a:gd name="connsiteX404" fmla="*/ 8161963 w 12192000"/>
              <a:gd name="connsiteY404" fmla="*/ 6648622 h 6858000"/>
              <a:gd name="connsiteX405" fmla="*/ 8256421 w 12192000"/>
              <a:gd name="connsiteY405" fmla="*/ 6624627 h 6858000"/>
              <a:gd name="connsiteX406" fmla="*/ 8260528 w 12192000"/>
              <a:gd name="connsiteY406" fmla="*/ 6681113 h 6858000"/>
              <a:gd name="connsiteX407" fmla="*/ 8214835 w 12192000"/>
              <a:gd name="connsiteY407" fmla="*/ 6682115 h 6858000"/>
              <a:gd name="connsiteX408" fmla="*/ 8372951 w 12192000"/>
              <a:gd name="connsiteY408" fmla="*/ 6686613 h 6858000"/>
              <a:gd name="connsiteX409" fmla="*/ 8332399 w 12192000"/>
              <a:gd name="connsiteY409" fmla="*/ 6671115 h 6858000"/>
              <a:gd name="connsiteX410" fmla="*/ 8400675 w 12192000"/>
              <a:gd name="connsiteY410" fmla="*/ 6679612 h 6858000"/>
              <a:gd name="connsiteX411" fmla="*/ 8331370 w 12192000"/>
              <a:gd name="connsiteY411" fmla="*/ 6625624 h 6858000"/>
              <a:gd name="connsiteX412" fmla="*/ 8329828 w 12192000"/>
              <a:gd name="connsiteY412" fmla="*/ 6621625 h 6858000"/>
              <a:gd name="connsiteX413" fmla="*/ 8203544 w 12192000"/>
              <a:gd name="connsiteY413" fmla="*/ 6624627 h 6858000"/>
              <a:gd name="connsiteX414" fmla="*/ 8281063 w 12192000"/>
              <a:gd name="connsiteY414" fmla="*/ 6601131 h 6858000"/>
              <a:gd name="connsiteX415" fmla="*/ 8334965 w 12192000"/>
              <a:gd name="connsiteY415" fmla="*/ 6551143 h 6858000"/>
              <a:gd name="connsiteX416" fmla="*/ 8395539 w 12192000"/>
              <a:gd name="connsiteY416" fmla="*/ 6582637 h 6858000"/>
              <a:gd name="connsiteX417" fmla="*/ 8483837 w 12192000"/>
              <a:gd name="connsiteY417" fmla="*/ 6577635 h 6858000"/>
              <a:gd name="connsiteX418" fmla="*/ 8310323 w 12192000"/>
              <a:gd name="connsiteY418" fmla="*/ 6543145 h 6858000"/>
              <a:gd name="connsiteX419" fmla="*/ 8469981 w 12192000"/>
              <a:gd name="connsiteY419" fmla="*/ 6553142 h 6858000"/>
              <a:gd name="connsiteX420" fmla="*/ 8577272 w 12192000"/>
              <a:gd name="connsiteY420" fmla="*/ 6564641 h 6858000"/>
              <a:gd name="connsiteX421" fmla="*/ 8708693 w 12192000"/>
              <a:gd name="connsiteY421" fmla="*/ 6552644 h 6858000"/>
              <a:gd name="connsiteX422" fmla="*/ 8999772 w 12192000"/>
              <a:gd name="connsiteY422" fmla="*/ 6544147 h 6858000"/>
              <a:gd name="connsiteX423" fmla="*/ 9131705 w 12192000"/>
              <a:gd name="connsiteY423" fmla="*/ 6544646 h 6858000"/>
              <a:gd name="connsiteX424" fmla="*/ 9193820 w 12192000"/>
              <a:gd name="connsiteY424" fmla="*/ 6552145 h 6858000"/>
              <a:gd name="connsiteX425" fmla="*/ 9248751 w 12192000"/>
              <a:gd name="connsiteY425" fmla="*/ 6515151 h 6858000"/>
              <a:gd name="connsiteX426" fmla="*/ 9185094 w 12192000"/>
              <a:gd name="connsiteY426" fmla="*/ 6506654 h 6858000"/>
              <a:gd name="connsiteX427" fmla="*/ 9256965 w 12192000"/>
              <a:gd name="connsiteY427" fmla="*/ 6497654 h 6858000"/>
              <a:gd name="connsiteX428" fmla="*/ 9319593 w 12192000"/>
              <a:gd name="connsiteY428" fmla="*/ 6566641 h 6858000"/>
              <a:gd name="connsiteX429" fmla="*/ 9358096 w 12192000"/>
              <a:gd name="connsiteY429" fmla="*/ 6568141 h 6858000"/>
              <a:gd name="connsiteX430" fmla="*/ 9330378 w 12192000"/>
              <a:gd name="connsiteY430" fmla="*/ 6523648 h 6858000"/>
              <a:gd name="connsiteX431" fmla="*/ 9375036 w 12192000"/>
              <a:gd name="connsiteY431" fmla="*/ 6519649 h 6858000"/>
              <a:gd name="connsiteX432" fmla="*/ 9419700 w 12192000"/>
              <a:gd name="connsiteY432" fmla="*/ 6486160 h 6858000"/>
              <a:gd name="connsiteX433" fmla="*/ 9421754 w 12192000"/>
              <a:gd name="connsiteY433" fmla="*/ 6515151 h 6858000"/>
              <a:gd name="connsiteX434" fmla="*/ 9559335 w 12192000"/>
              <a:gd name="connsiteY434" fmla="*/ 6502157 h 6858000"/>
              <a:gd name="connsiteX435" fmla="*/ 9498243 w 12192000"/>
              <a:gd name="connsiteY435" fmla="*/ 6451166 h 6858000"/>
              <a:gd name="connsiteX436" fmla="*/ 9715909 w 12192000"/>
              <a:gd name="connsiteY436" fmla="*/ 6518652 h 6858000"/>
              <a:gd name="connsiteX437" fmla="*/ 9896613 w 12192000"/>
              <a:gd name="connsiteY437" fmla="*/ 6566641 h 6858000"/>
              <a:gd name="connsiteX438" fmla="*/ 9766734 w 12192000"/>
              <a:gd name="connsiteY438" fmla="*/ 6507153 h 6858000"/>
              <a:gd name="connsiteX439" fmla="*/ 10036766 w 12192000"/>
              <a:gd name="connsiteY439" fmla="*/ 6581136 h 6858000"/>
              <a:gd name="connsiteX440" fmla="*/ 9961812 w 12192000"/>
              <a:gd name="connsiteY440" fmla="*/ 6522651 h 6858000"/>
              <a:gd name="connsiteX441" fmla="*/ 9922284 w 12192000"/>
              <a:gd name="connsiteY441" fmla="*/ 6489656 h 6858000"/>
              <a:gd name="connsiteX442" fmla="*/ 10025986 w 12192000"/>
              <a:gd name="connsiteY442" fmla="*/ 6521150 h 6858000"/>
              <a:gd name="connsiteX443" fmla="*/ 9945384 w 12192000"/>
              <a:gd name="connsiteY443" fmla="*/ 6445666 h 6858000"/>
              <a:gd name="connsiteX444" fmla="*/ 10065514 w 12192000"/>
              <a:gd name="connsiteY444" fmla="*/ 6393179 h 6858000"/>
              <a:gd name="connsiteX445" fmla="*/ 9958222 w 12192000"/>
              <a:gd name="connsiteY445" fmla="*/ 6398679 h 6858000"/>
              <a:gd name="connsiteX446" fmla="*/ 9890458 w 12192000"/>
              <a:gd name="connsiteY446" fmla="*/ 6385680 h 6858000"/>
              <a:gd name="connsiteX447" fmla="*/ 10150217 w 12192000"/>
              <a:gd name="connsiteY447" fmla="*/ 6355687 h 6858000"/>
              <a:gd name="connsiteX448" fmla="*/ 12103630 w 12192000"/>
              <a:gd name="connsiteY448" fmla="*/ 6323135 h 6858000"/>
              <a:gd name="connsiteX449" fmla="*/ 12172869 w 12192000"/>
              <a:gd name="connsiteY449" fmla="*/ 6328197 h 6858000"/>
              <a:gd name="connsiteX450" fmla="*/ 12192000 w 12192000"/>
              <a:gd name="connsiteY450" fmla="*/ 6327490 h 6858000"/>
              <a:gd name="connsiteX451" fmla="*/ 12192000 w 12192000"/>
              <a:gd name="connsiteY451" fmla="*/ 6400129 h 6858000"/>
              <a:gd name="connsiteX452" fmla="*/ 11786308 w 12192000"/>
              <a:gd name="connsiteY452" fmla="*/ 6331692 h 6858000"/>
              <a:gd name="connsiteX453" fmla="*/ 12057876 w 12192000"/>
              <a:gd name="connsiteY453" fmla="*/ 6349688 h 6858000"/>
              <a:gd name="connsiteX454" fmla="*/ 12039395 w 12192000"/>
              <a:gd name="connsiteY454" fmla="*/ 6340194 h 6858000"/>
              <a:gd name="connsiteX455" fmla="*/ 12103630 w 12192000"/>
              <a:gd name="connsiteY455" fmla="*/ 6323135 h 6858000"/>
              <a:gd name="connsiteX456" fmla="*/ 12031181 w 12192000"/>
              <a:gd name="connsiteY456" fmla="*/ 6212722 h 6858000"/>
              <a:gd name="connsiteX457" fmla="*/ 12056852 w 12192000"/>
              <a:gd name="connsiteY457" fmla="*/ 6250215 h 6858000"/>
              <a:gd name="connsiteX458" fmla="*/ 12168762 w 12192000"/>
              <a:gd name="connsiteY458" fmla="*/ 6227218 h 6858000"/>
              <a:gd name="connsiteX459" fmla="*/ 12128205 w 12192000"/>
              <a:gd name="connsiteY459" fmla="*/ 6213221 h 6858000"/>
              <a:gd name="connsiteX460" fmla="*/ 12192000 w 12192000"/>
              <a:gd name="connsiteY460" fmla="*/ 6215988 h 6858000"/>
              <a:gd name="connsiteX461" fmla="*/ 12192000 w 12192000"/>
              <a:gd name="connsiteY461" fmla="*/ 6300387 h 6858000"/>
              <a:gd name="connsiteX462" fmla="*/ 12179991 w 12192000"/>
              <a:gd name="connsiteY462" fmla="*/ 6299638 h 6858000"/>
              <a:gd name="connsiteX463" fmla="*/ 12077381 w 12192000"/>
              <a:gd name="connsiteY463" fmla="*/ 6304701 h 6858000"/>
              <a:gd name="connsiteX464" fmla="*/ 11924913 w 12192000"/>
              <a:gd name="connsiteY464" fmla="*/ 6304202 h 6858000"/>
              <a:gd name="connsiteX465" fmla="*/ 11816592 w 12192000"/>
              <a:gd name="connsiteY465" fmla="*/ 6296703 h 6858000"/>
              <a:gd name="connsiteX466" fmla="*/ 11873065 w 12192000"/>
              <a:gd name="connsiteY466" fmla="*/ 6275207 h 6858000"/>
              <a:gd name="connsiteX467" fmla="*/ 11897706 w 12192000"/>
              <a:gd name="connsiteY467" fmla="*/ 6245213 h 6858000"/>
              <a:gd name="connsiteX468" fmla="*/ 11904379 w 12192000"/>
              <a:gd name="connsiteY468" fmla="*/ 6270210 h 6858000"/>
              <a:gd name="connsiteX469" fmla="*/ 12012700 w 12192000"/>
              <a:gd name="connsiteY469" fmla="*/ 6255710 h 6858000"/>
              <a:gd name="connsiteX470" fmla="*/ 12031181 w 12192000"/>
              <a:gd name="connsiteY470" fmla="*/ 6212722 h 6858000"/>
              <a:gd name="connsiteX471" fmla="*/ 12192000 w 12192000"/>
              <a:gd name="connsiteY471" fmla="*/ 5977905 h 6858000"/>
              <a:gd name="connsiteX472" fmla="*/ 12192000 w 12192000"/>
              <a:gd name="connsiteY472" fmla="*/ 6094549 h 6858000"/>
              <a:gd name="connsiteX473" fmla="*/ 12139502 w 12192000"/>
              <a:gd name="connsiteY473" fmla="*/ 6092750 h 6858000"/>
              <a:gd name="connsiteX474" fmla="*/ 12033234 w 12192000"/>
              <a:gd name="connsiteY474" fmla="*/ 6096251 h 6858000"/>
              <a:gd name="connsiteX475" fmla="*/ 11912081 w 12192000"/>
              <a:gd name="connsiteY475" fmla="*/ 6126244 h 6858000"/>
              <a:gd name="connsiteX476" fmla="*/ 11792980 w 12192000"/>
              <a:gd name="connsiteY476" fmla="*/ 6154237 h 6858000"/>
              <a:gd name="connsiteX477" fmla="*/ 11600985 w 12192000"/>
              <a:gd name="connsiteY477" fmla="*/ 6119243 h 6858000"/>
              <a:gd name="connsiteX478" fmla="*/ 12178517 w 12192000"/>
              <a:gd name="connsiteY478" fmla="*/ 6039261 h 6858000"/>
              <a:gd name="connsiteX479" fmla="*/ 11835591 w 12192000"/>
              <a:gd name="connsiteY479" fmla="*/ 6027264 h 6858000"/>
              <a:gd name="connsiteX480" fmla="*/ 11776553 w 12192000"/>
              <a:gd name="connsiteY480" fmla="*/ 5986276 h 6858000"/>
              <a:gd name="connsiteX481" fmla="*/ 11960339 w 12192000"/>
              <a:gd name="connsiteY481" fmla="*/ 5998772 h 6858000"/>
              <a:gd name="connsiteX482" fmla="*/ 11988570 w 12192000"/>
              <a:gd name="connsiteY482" fmla="*/ 6026267 h 6858000"/>
              <a:gd name="connsiteX483" fmla="*/ 12185702 w 12192000"/>
              <a:gd name="connsiteY483" fmla="*/ 6001270 h 6858000"/>
              <a:gd name="connsiteX484" fmla="*/ 12187811 w 12192000"/>
              <a:gd name="connsiteY484" fmla="*/ 5978643 h 6858000"/>
              <a:gd name="connsiteX485" fmla="*/ 12149320 w 12192000"/>
              <a:gd name="connsiteY485" fmla="*/ 5726334 h 6858000"/>
              <a:gd name="connsiteX486" fmla="*/ 12192000 w 12192000"/>
              <a:gd name="connsiteY486" fmla="*/ 5728323 h 6858000"/>
              <a:gd name="connsiteX487" fmla="*/ 12192000 w 12192000"/>
              <a:gd name="connsiteY487" fmla="*/ 5779353 h 6858000"/>
              <a:gd name="connsiteX488" fmla="*/ 12136932 w 12192000"/>
              <a:gd name="connsiteY488" fmla="*/ 5779821 h 6858000"/>
              <a:gd name="connsiteX489" fmla="*/ 12041960 w 12192000"/>
              <a:gd name="connsiteY489" fmla="*/ 5806816 h 6858000"/>
              <a:gd name="connsiteX490" fmla="*/ 12130776 w 12192000"/>
              <a:gd name="connsiteY490" fmla="*/ 5816315 h 6858000"/>
              <a:gd name="connsiteX491" fmla="*/ 12192000 w 12192000"/>
              <a:gd name="connsiteY491" fmla="*/ 5810451 h 6858000"/>
              <a:gd name="connsiteX492" fmla="*/ 12192000 w 12192000"/>
              <a:gd name="connsiteY492" fmla="*/ 5945074 h 6858000"/>
              <a:gd name="connsiteX493" fmla="*/ 12175947 w 12192000"/>
              <a:gd name="connsiteY493" fmla="*/ 5940287 h 6858000"/>
              <a:gd name="connsiteX494" fmla="*/ 12083029 w 12192000"/>
              <a:gd name="connsiteY494" fmla="*/ 5938282 h 6858000"/>
              <a:gd name="connsiteX495" fmla="*/ 11856637 w 12192000"/>
              <a:gd name="connsiteY495" fmla="*/ 5940287 h 6858000"/>
              <a:gd name="connsiteX496" fmla="*/ 12131800 w 12192000"/>
              <a:gd name="connsiteY496" fmla="*/ 5864304 h 6858000"/>
              <a:gd name="connsiteX497" fmla="*/ 11861256 w 12192000"/>
              <a:gd name="connsiteY497" fmla="*/ 5857802 h 6858000"/>
              <a:gd name="connsiteX498" fmla="*/ 12053257 w 12192000"/>
              <a:gd name="connsiteY498" fmla="*/ 5829310 h 6858000"/>
              <a:gd name="connsiteX499" fmla="*/ 11802735 w 12192000"/>
              <a:gd name="connsiteY499" fmla="*/ 5818315 h 6858000"/>
              <a:gd name="connsiteX500" fmla="*/ 12025532 w 12192000"/>
              <a:gd name="connsiteY500" fmla="*/ 5777820 h 6858000"/>
              <a:gd name="connsiteX501" fmla="*/ 12006022 w 12192000"/>
              <a:gd name="connsiteY501" fmla="*/ 5764826 h 6858000"/>
              <a:gd name="connsiteX502" fmla="*/ 11956744 w 12192000"/>
              <a:gd name="connsiteY502" fmla="*/ 5769822 h 6858000"/>
              <a:gd name="connsiteX503" fmla="*/ 12020914 w 12192000"/>
              <a:gd name="connsiteY503" fmla="*/ 5739829 h 6858000"/>
              <a:gd name="connsiteX504" fmla="*/ 12149320 w 12192000"/>
              <a:gd name="connsiteY504" fmla="*/ 5726334 h 6858000"/>
              <a:gd name="connsiteX505" fmla="*/ 85730 w 12192000"/>
              <a:gd name="connsiteY505" fmla="*/ 5636855 h 6858000"/>
              <a:gd name="connsiteX506" fmla="*/ 37471 w 12192000"/>
              <a:gd name="connsiteY506" fmla="*/ 5680845 h 6858000"/>
              <a:gd name="connsiteX507" fmla="*/ 79053 w 12192000"/>
              <a:gd name="connsiteY507" fmla="*/ 5707338 h 6858000"/>
              <a:gd name="connsiteX508" fmla="*/ 76999 w 12192000"/>
              <a:gd name="connsiteY508" fmla="*/ 5737331 h 6858000"/>
              <a:gd name="connsiteX509" fmla="*/ 56982 w 12192000"/>
              <a:gd name="connsiteY509" fmla="*/ 5863302 h 6858000"/>
              <a:gd name="connsiteX510" fmla="*/ 89837 w 12192000"/>
              <a:gd name="connsiteY510" fmla="*/ 5780822 h 6858000"/>
              <a:gd name="connsiteX511" fmla="*/ 107289 w 12192000"/>
              <a:gd name="connsiteY511" fmla="*/ 5736334 h 6858000"/>
              <a:gd name="connsiteX512" fmla="*/ 85730 w 12192000"/>
              <a:gd name="connsiteY512" fmla="*/ 5636855 h 6858000"/>
              <a:gd name="connsiteX513" fmla="*/ 12057104 w 12192000"/>
              <a:gd name="connsiteY513" fmla="*/ 5562435 h 6858000"/>
              <a:gd name="connsiteX514" fmla="*/ 12095862 w 12192000"/>
              <a:gd name="connsiteY514" fmla="*/ 5576869 h 6858000"/>
              <a:gd name="connsiteX515" fmla="*/ 11977791 w 12192000"/>
              <a:gd name="connsiteY515" fmla="*/ 5600365 h 6858000"/>
              <a:gd name="connsiteX516" fmla="*/ 11845341 w 12192000"/>
              <a:gd name="connsiteY516" fmla="*/ 5625855 h 6858000"/>
              <a:gd name="connsiteX517" fmla="*/ 12055246 w 12192000"/>
              <a:gd name="connsiteY517" fmla="*/ 5619983 h 6858000"/>
              <a:gd name="connsiteX518" fmla="*/ 12192000 w 12192000"/>
              <a:gd name="connsiteY518" fmla="*/ 5611744 h 6858000"/>
              <a:gd name="connsiteX519" fmla="*/ 12192000 w 12192000"/>
              <a:gd name="connsiteY519" fmla="*/ 5726499 h 6858000"/>
              <a:gd name="connsiteX520" fmla="*/ 11938775 w 12192000"/>
              <a:gd name="connsiteY520" fmla="*/ 5709337 h 6858000"/>
              <a:gd name="connsiteX521" fmla="*/ 12170816 w 12192000"/>
              <a:gd name="connsiteY521" fmla="*/ 5713336 h 6858000"/>
              <a:gd name="connsiteX522" fmla="*/ 11967012 w 12192000"/>
              <a:gd name="connsiteY522" fmla="*/ 5666848 h 6858000"/>
              <a:gd name="connsiteX523" fmla="*/ 11755501 w 12192000"/>
              <a:gd name="connsiteY523" fmla="*/ 5625855 h 6858000"/>
              <a:gd name="connsiteX524" fmla="*/ 11824294 w 12192000"/>
              <a:gd name="connsiteY524" fmla="*/ 5572870 h 6858000"/>
              <a:gd name="connsiteX525" fmla="*/ 12015265 w 12192000"/>
              <a:gd name="connsiteY525" fmla="*/ 5569370 h 6858000"/>
              <a:gd name="connsiteX526" fmla="*/ 12057104 w 12192000"/>
              <a:gd name="connsiteY526" fmla="*/ 5562435 h 6858000"/>
              <a:gd name="connsiteX527" fmla="*/ 12187684 w 12192000"/>
              <a:gd name="connsiteY527" fmla="*/ 5362658 h 6858000"/>
              <a:gd name="connsiteX528" fmla="*/ 12192000 w 12192000"/>
              <a:gd name="connsiteY528" fmla="*/ 5363337 h 6858000"/>
              <a:gd name="connsiteX529" fmla="*/ 12192000 w 12192000"/>
              <a:gd name="connsiteY529" fmla="*/ 5543672 h 6858000"/>
              <a:gd name="connsiteX530" fmla="*/ 12117426 w 12192000"/>
              <a:gd name="connsiteY530" fmla="*/ 5538878 h 6858000"/>
              <a:gd name="connsiteX531" fmla="*/ 11951096 w 12192000"/>
              <a:gd name="connsiteY531" fmla="*/ 5532879 h 6858000"/>
              <a:gd name="connsiteX532" fmla="*/ 11963929 w 12192000"/>
              <a:gd name="connsiteY532" fmla="*/ 5507883 h 6858000"/>
              <a:gd name="connsiteX533" fmla="*/ 12085083 w 12192000"/>
              <a:gd name="connsiteY533" fmla="*/ 5465394 h 6858000"/>
              <a:gd name="connsiteX534" fmla="*/ 12089702 w 12192000"/>
              <a:gd name="connsiteY534" fmla="*/ 5440402 h 6858000"/>
              <a:gd name="connsiteX535" fmla="*/ 12031181 w 12192000"/>
              <a:gd name="connsiteY535" fmla="*/ 5450898 h 6858000"/>
              <a:gd name="connsiteX536" fmla="*/ 12014753 w 12192000"/>
              <a:gd name="connsiteY536" fmla="*/ 5428405 h 6858000"/>
              <a:gd name="connsiteX537" fmla="*/ 12022967 w 12192000"/>
              <a:gd name="connsiteY537" fmla="*/ 5428405 h 6858000"/>
              <a:gd name="connsiteX538" fmla="*/ 12048120 w 12192000"/>
              <a:gd name="connsiteY538" fmla="*/ 5393410 h 6858000"/>
              <a:gd name="connsiteX539" fmla="*/ 12080464 w 12192000"/>
              <a:gd name="connsiteY539" fmla="*/ 5425902 h 6858000"/>
              <a:gd name="connsiteX540" fmla="*/ 12115884 w 12192000"/>
              <a:gd name="connsiteY540" fmla="*/ 5418407 h 6858000"/>
              <a:gd name="connsiteX541" fmla="*/ 12047096 w 12192000"/>
              <a:gd name="connsiteY541" fmla="*/ 5390414 h 6858000"/>
              <a:gd name="connsiteX542" fmla="*/ 12086107 w 12192000"/>
              <a:gd name="connsiteY542" fmla="*/ 5373415 h 6858000"/>
              <a:gd name="connsiteX543" fmla="*/ 12187684 w 12192000"/>
              <a:gd name="connsiteY543" fmla="*/ 5362658 h 6858000"/>
              <a:gd name="connsiteX544" fmla="*/ 12130776 w 12192000"/>
              <a:gd name="connsiteY544" fmla="*/ 5242448 h 6858000"/>
              <a:gd name="connsiteX545" fmla="*/ 12176953 w 12192000"/>
              <a:gd name="connsiteY545" fmla="*/ 5261019 h 6858000"/>
              <a:gd name="connsiteX546" fmla="*/ 12192000 w 12192000"/>
              <a:gd name="connsiteY546" fmla="*/ 5260157 h 6858000"/>
              <a:gd name="connsiteX547" fmla="*/ 12192000 w 12192000"/>
              <a:gd name="connsiteY547" fmla="*/ 5311246 h 6858000"/>
              <a:gd name="connsiteX548" fmla="*/ 12173379 w 12192000"/>
              <a:gd name="connsiteY548" fmla="*/ 5288872 h 6858000"/>
              <a:gd name="connsiteX549" fmla="*/ 12108695 w 12192000"/>
              <a:gd name="connsiteY549" fmla="*/ 5266442 h 6858000"/>
              <a:gd name="connsiteX550" fmla="*/ 12152335 w 12192000"/>
              <a:gd name="connsiteY550" fmla="*/ 5263440 h 6858000"/>
              <a:gd name="connsiteX551" fmla="*/ 12130776 w 12192000"/>
              <a:gd name="connsiteY551" fmla="*/ 5242448 h 6858000"/>
              <a:gd name="connsiteX552" fmla="*/ 12192000 w 12192000"/>
              <a:gd name="connsiteY552" fmla="*/ 4965797 h 6858000"/>
              <a:gd name="connsiteX553" fmla="*/ 12192000 w 12192000"/>
              <a:gd name="connsiteY553" fmla="*/ 5211465 h 6858000"/>
              <a:gd name="connsiteX554" fmla="*/ 12154900 w 12192000"/>
              <a:gd name="connsiteY554" fmla="*/ 5212953 h 6858000"/>
              <a:gd name="connsiteX555" fmla="*/ 11964441 w 12192000"/>
              <a:gd name="connsiteY555" fmla="*/ 5203454 h 6858000"/>
              <a:gd name="connsiteX556" fmla="*/ 11946477 w 12192000"/>
              <a:gd name="connsiteY556" fmla="*/ 5239446 h 6858000"/>
              <a:gd name="connsiteX557" fmla="*/ 11665154 w 12192000"/>
              <a:gd name="connsiteY557" fmla="*/ 5247444 h 6858000"/>
              <a:gd name="connsiteX558" fmla="*/ 11693390 w 12192000"/>
              <a:gd name="connsiteY558" fmla="*/ 5226950 h 6858000"/>
              <a:gd name="connsiteX559" fmla="*/ 11787844 w 12192000"/>
              <a:gd name="connsiteY559" fmla="*/ 5209453 h 6858000"/>
              <a:gd name="connsiteX560" fmla="*/ 11843287 w 12192000"/>
              <a:gd name="connsiteY560" fmla="*/ 5187957 h 6858000"/>
              <a:gd name="connsiteX561" fmla="*/ 11754477 w 12192000"/>
              <a:gd name="connsiteY561" fmla="*/ 5153964 h 6858000"/>
              <a:gd name="connsiteX562" fmla="*/ 12163114 w 12192000"/>
              <a:gd name="connsiteY562" fmla="*/ 5140970 h 6858000"/>
              <a:gd name="connsiteX563" fmla="*/ 12062495 w 12192000"/>
              <a:gd name="connsiteY563" fmla="*/ 5124974 h 6858000"/>
              <a:gd name="connsiteX564" fmla="*/ 11989088 w 12192000"/>
              <a:gd name="connsiteY564" fmla="*/ 5116477 h 6858000"/>
              <a:gd name="connsiteX565" fmla="*/ 12014241 w 12192000"/>
              <a:gd name="connsiteY565" fmla="*/ 5038490 h 6858000"/>
              <a:gd name="connsiteX566" fmla="*/ 12029639 w 12192000"/>
              <a:gd name="connsiteY566" fmla="*/ 5112478 h 6858000"/>
              <a:gd name="connsiteX567" fmla="*/ 12150281 w 12192000"/>
              <a:gd name="connsiteY567" fmla="*/ 5109476 h 6858000"/>
              <a:gd name="connsiteX568" fmla="*/ 12141038 w 12192000"/>
              <a:gd name="connsiteY568" fmla="*/ 5027994 h 6858000"/>
              <a:gd name="connsiteX569" fmla="*/ 12100998 w 12192000"/>
              <a:gd name="connsiteY569" fmla="*/ 5011499 h 6858000"/>
              <a:gd name="connsiteX570" fmla="*/ 12141038 w 12192000"/>
              <a:gd name="connsiteY570" fmla="*/ 5017996 h 6858000"/>
              <a:gd name="connsiteX571" fmla="*/ 12164655 w 12192000"/>
              <a:gd name="connsiteY571" fmla="*/ 4967010 h 6858000"/>
              <a:gd name="connsiteX572" fmla="*/ 12192000 w 12192000"/>
              <a:gd name="connsiteY572" fmla="*/ 4936099 h 6858000"/>
              <a:gd name="connsiteX573" fmla="*/ 12192000 w 12192000"/>
              <a:gd name="connsiteY573" fmla="*/ 4946328 h 6858000"/>
              <a:gd name="connsiteX574" fmla="*/ 12136419 w 12192000"/>
              <a:gd name="connsiteY574" fmla="*/ 4943016 h 6858000"/>
              <a:gd name="connsiteX575" fmla="*/ 12173893 w 12192000"/>
              <a:gd name="connsiteY575" fmla="*/ 4911023 h 6858000"/>
              <a:gd name="connsiteX576" fmla="*/ 12190428 w 12192000"/>
              <a:gd name="connsiteY576" fmla="*/ 4915898 h 6858000"/>
              <a:gd name="connsiteX577" fmla="*/ 12192000 w 12192000"/>
              <a:gd name="connsiteY577" fmla="*/ 4916293 h 6858000"/>
              <a:gd name="connsiteX578" fmla="*/ 12192000 w 12192000"/>
              <a:gd name="connsiteY578" fmla="*/ 4924835 h 6858000"/>
              <a:gd name="connsiteX579" fmla="*/ 12192000 w 12192000"/>
              <a:gd name="connsiteY579" fmla="*/ 4876887 h 6858000"/>
              <a:gd name="connsiteX580" fmla="*/ 12192000 w 12192000"/>
              <a:gd name="connsiteY580" fmla="*/ 4898033 h 6858000"/>
              <a:gd name="connsiteX581" fmla="*/ 12117426 w 12192000"/>
              <a:gd name="connsiteY581" fmla="*/ 4906022 h 6858000"/>
              <a:gd name="connsiteX582" fmla="*/ 12171392 w 12192000"/>
              <a:gd name="connsiteY582" fmla="*/ 4881403 h 6858000"/>
              <a:gd name="connsiteX583" fmla="*/ 12133725 w 12192000"/>
              <a:gd name="connsiteY583" fmla="*/ 4623652 h 6858000"/>
              <a:gd name="connsiteX584" fmla="*/ 12148228 w 12192000"/>
              <a:gd name="connsiteY584" fmla="*/ 4639585 h 6858000"/>
              <a:gd name="connsiteX585" fmla="*/ 12174795 w 12192000"/>
              <a:gd name="connsiteY585" fmla="*/ 4657470 h 6858000"/>
              <a:gd name="connsiteX586" fmla="*/ 12192000 w 12192000"/>
              <a:gd name="connsiteY586" fmla="*/ 4662031 h 6858000"/>
              <a:gd name="connsiteX587" fmla="*/ 12192000 w 12192000"/>
              <a:gd name="connsiteY587" fmla="*/ 4802187 h 6858000"/>
              <a:gd name="connsiteX588" fmla="*/ 12172803 w 12192000"/>
              <a:gd name="connsiteY588" fmla="*/ 4775740 h 6858000"/>
              <a:gd name="connsiteX589" fmla="*/ 12113319 w 12192000"/>
              <a:gd name="connsiteY589" fmla="*/ 4680074 h 6858000"/>
              <a:gd name="connsiteX590" fmla="*/ 12118450 w 12192000"/>
              <a:gd name="connsiteY590" fmla="*/ 4635087 h 6858000"/>
              <a:gd name="connsiteX591" fmla="*/ 12133725 w 12192000"/>
              <a:gd name="connsiteY591" fmla="*/ 4623652 h 6858000"/>
              <a:gd name="connsiteX592" fmla="*/ 12192000 w 12192000"/>
              <a:gd name="connsiteY592" fmla="*/ 4614430 h 6858000"/>
              <a:gd name="connsiteX593" fmla="*/ 12192000 w 12192000"/>
              <a:gd name="connsiteY593" fmla="*/ 4615438 h 6858000"/>
              <a:gd name="connsiteX594" fmla="*/ 12187243 w 12192000"/>
              <a:gd name="connsiteY594" fmla="*/ 4615092 h 6858000"/>
              <a:gd name="connsiteX595" fmla="*/ 322518 w 12192000"/>
              <a:gd name="connsiteY595" fmla="*/ 4517427 h 6858000"/>
              <a:gd name="connsiteX596" fmla="*/ 295695 w 12192000"/>
              <a:gd name="connsiteY596" fmla="*/ 4540610 h 6858000"/>
              <a:gd name="connsiteX597" fmla="*/ 255650 w 12192000"/>
              <a:gd name="connsiteY597" fmla="*/ 4698574 h 6858000"/>
              <a:gd name="connsiteX598" fmla="*/ 372185 w 12192000"/>
              <a:gd name="connsiteY598" fmla="*/ 4631088 h 6858000"/>
              <a:gd name="connsiteX599" fmla="*/ 339841 w 12192000"/>
              <a:gd name="connsiteY599" fmla="*/ 4645085 h 6858000"/>
              <a:gd name="connsiteX600" fmla="*/ 350108 w 12192000"/>
              <a:gd name="connsiteY600" fmla="*/ 4530612 h 6858000"/>
              <a:gd name="connsiteX601" fmla="*/ 322518 w 12192000"/>
              <a:gd name="connsiteY601" fmla="*/ 4517427 h 6858000"/>
              <a:gd name="connsiteX602" fmla="*/ 12010740 w 12192000"/>
              <a:gd name="connsiteY602" fmla="*/ 4462289 h 6858000"/>
              <a:gd name="connsiteX603" fmla="*/ 12082002 w 12192000"/>
              <a:gd name="connsiteY603" fmla="*/ 4464188 h 6858000"/>
              <a:gd name="connsiteX604" fmla="*/ 12192000 w 12192000"/>
              <a:gd name="connsiteY604" fmla="*/ 4474158 h 6858000"/>
              <a:gd name="connsiteX605" fmla="*/ 12192000 w 12192000"/>
              <a:gd name="connsiteY605" fmla="*/ 4549829 h 6858000"/>
              <a:gd name="connsiteX606" fmla="*/ 12160031 w 12192000"/>
              <a:gd name="connsiteY606" fmla="*/ 4546609 h 6858000"/>
              <a:gd name="connsiteX607" fmla="*/ 12046067 w 12192000"/>
              <a:gd name="connsiteY607" fmla="*/ 4535609 h 6858000"/>
              <a:gd name="connsiteX608" fmla="*/ 11869987 w 12192000"/>
              <a:gd name="connsiteY608" fmla="*/ 4509615 h 6858000"/>
              <a:gd name="connsiteX609" fmla="*/ 11939287 w 12192000"/>
              <a:gd name="connsiteY609" fmla="*/ 4468123 h 6858000"/>
              <a:gd name="connsiteX610" fmla="*/ 12010740 w 12192000"/>
              <a:gd name="connsiteY610" fmla="*/ 4462289 h 6858000"/>
              <a:gd name="connsiteX611" fmla="*/ 12192000 w 12192000"/>
              <a:gd name="connsiteY611" fmla="*/ 4337427 h 6858000"/>
              <a:gd name="connsiteX612" fmla="*/ 12192000 w 12192000"/>
              <a:gd name="connsiteY612" fmla="*/ 4446979 h 6858000"/>
              <a:gd name="connsiteX613" fmla="*/ 12167157 w 12192000"/>
              <a:gd name="connsiteY613" fmla="*/ 4440257 h 6858000"/>
              <a:gd name="connsiteX614" fmla="*/ 12098433 w 12192000"/>
              <a:gd name="connsiteY614" fmla="*/ 4441630 h 6858000"/>
              <a:gd name="connsiteX615" fmla="*/ 12062495 w 12192000"/>
              <a:gd name="connsiteY615" fmla="*/ 4434635 h 6858000"/>
              <a:gd name="connsiteX616" fmla="*/ 12110754 w 12192000"/>
              <a:gd name="connsiteY616" fmla="*/ 4413637 h 6858000"/>
              <a:gd name="connsiteX617" fmla="*/ 12102022 w 12192000"/>
              <a:gd name="connsiteY617" fmla="*/ 4406636 h 6858000"/>
              <a:gd name="connsiteX618" fmla="*/ 12173381 w 12192000"/>
              <a:gd name="connsiteY618" fmla="*/ 4389642 h 6858000"/>
              <a:gd name="connsiteX619" fmla="*/ 12182173 w 12192000"/>
              <a:gd name="connsiteY619" fmla="*/ 4339905 h 6858000"/>
              <a:gd name="connsiteX620" fmla="*/ 12187562 w 12192000"/>
              <a:gd name="connsiteY620" fmla="*/ 4185813 h 6858000"/>
              <a:gd name="connsiteX621" fmla="*/ 12192000 w 12192000"/>
              <a:gd name="connsiteY621" fmla="*/ 4186994 h 6858000"/>
              <a:gd name="connsiteX622" fmla="*/ 12192000 w 12192000"/>
              <a:gd name="connsiteY622" fmla="*/ 4210629 h 6858000"/>
              <a:gd name="connsiteX623" fmla="*/ 12070196 w 12192000"/>
              <a:gd name="connsiteY623" fmla="*/ 4187689 h 6858000"/>
              <a:gd name="connsiteX624" fmla="*/ 12166191 w 12192000"/>
              <a:gd name="connsiteY624" fmla="*/ 4190187 h 6858000"/>
              <a:gd name="connsiteX625" fmla="*/ 12187562 w 12192000"/>
              <a:gd name="connsiteY625" fmla="*/ 4185813 h 6858000"/>
              <a:gd name="connsiteX626" fmla="*/ 12156827 w 12192000"/>
              <a:gd name="connsiteY626" fmla="*/ 3985343 h 6858000"/>
              <a:gd name="connsiteX627" fmla="*/ 12170912 w 12192000"/>
              <a:gd name="connsiteY627" fmla="*/ 3988907 h 6858000"/>
              <a:gd name="connsiteX628" fmla="*/ 12192000 w 12192000"/>
              <a:gd name="connsiteY628" fmla="*/ 3996711 h 6858000"/>
              <a:gd name="connsiteX629" fmla="*/ 12192000 w 12192000"/>
              <a:gd name="connsiteY629" fmla="*/ 4093321 h 6858000"/>
              <a:gd name="connsiteX630" fmla="*/ 12160742 w 12192000"/>
              <a:gd name="connsiteY630" fmla="*/ 4053721 h 6858000"/>
              <a:gd name="connsiteX631" fmla="*/ 12149769 w 12192000"/>
              <a:gd name="connsiteY631" fmla="*/ 3988234 h 6858000"/>
              <a:gd name="connsiteX632" fmla="*/ 12156827 w 12192000"/>
              <a:gd name="connsiteY632" fmla="*/ 3985343 h 6858000"/>
              <a:gd name="connsiteX633" fmla="*/ 12077381 w 12192000"/>
              <a:gd name="connsiteY633" fmla="*/ 3226410 h 6858000"/>
              <a:gd name="connsiteX634" fmla="*/ 12091760 w 12192000"/>
              <a:gd name="connsiteY634" fmla="*/ 3283399 h 6858000"/>
              <a:gd name="connsiteX635" fmla="*/ 12086107 w 12192000"/>
              <a:gd name="connsiteY635" fmla="*/ 3261405 h 6858000"/>
              <a:gd name="connsiteX636" fmla="*/ 12077381 w 12192000"/>
              <a:gd name="connsiteY636" fmla="*/ 3226410 h 6858000"/>
              <a:gd name="connsiteX637" fmla="*/ 12018860 w 12192000"/>
              <a:gd name="connsiteY637" fmla="*/ 3165427 h 6858000"/>
              <a:gd name="connsiteX638" fmla="*/ 12120509 w 12192000"/>
              <a:gd name="connsiteY638" fmla="*/ 3173924 h 6858000"/>
              <a:gd name="connsiteX639" fmla="*/ 12018860 w 12192000"/>
              <a:gd name="connsiteY639" fmla="*/ 3165427 h 6858000"/>
              <a:gd name="connsiteX640" fmla="*/ 12026690 w 12192000"/>
              <a:gd name="connsiteY640" fmla="*/ 2690536 h 6858000"/>
              <a:gd name="connsiteX641" fmla="*/ 11994219 w 12192000"/>
              <a:gd name="connsiteY641" fmla="*/ 2714030 h 6858000"/>
              <a:gd name="connsiteX642" fmla="*/ 12094838 w 12192000"/>
              <a:gd name="connsiteY642" fmla="*/ 2699036 h 6858000"/>
              <a:gd name="connsiteX643" fmla="*/ 12063012 w 12192000"/>
              <a:gd name="connsiteY643" fmla="*/ 2691038 h 6858000"/>
              <a:gd name="connsiteX644" fmla="*/ 12026690 w 12192000"/>
              <a:gd name="connsiteY644" fmla="*/ 2690536 h 6858000"/>
              <a:gd name="connsiteX645" fmla="*/ 12097921 w 12192000"/>
              <a:gd name="connsiteY645" fmla="*/ 2559567 h 6858000"/>
              <a:gd name="connsiteX646" fmla="*/ 12037853 w 12192000"/>
              <a:gd name="connsiteY646" fmla="*/ 2660541 h 6858000"/>
              <a:gd name="connsiteX647" fmla="*/ 12116396 w 12192000"/>
              <a:gd name="connsiteY647" fmla="*/ 2647048 h 6858000"/>
              <a:gd name="connsiteX648" fmla="*/ 12097921 w 12192000"/>
              <a:gd name="connsiteY648" fmla="*/ 2559567 h 6858000"/>
              <a:gd name="connsiteX649" fmla="*/ 0 w 12192000"/>
              <a:gd name="connsiteY649" fmla="*/ 2443501 h 6858000"/>
              <a:gd name="connsiteX650" fmla="*/ 3670 w 12192000"/>
              <a:gd name="connsiteY650" fmla="*/ 2451497 h 6858000"/>
              <a:gd name="connsiteX651" fmla="*/ 68785 w 12192000"/>
              <a:gd name="connsiteY651" fmla="*/ 2499581 h 6858000"/>
              <a:gd name="connsiteX652" fmla="*/ 147846 w 12192000"/>
              <a:gd name="connsiteY652" fmla="*/ 2498080 h 6858000"/>
              <a:gd name="connsiteX653" fmla="*/ 183267 w 12192000"/>
              <a:gd name="connsiteY653" fmla="*/ 2558564 h 6858000"/>
              <a:gd name="connsiteX654" fmla="*/ 281321 w 12192000"/>
              <a:gd name="connsiteY654" fmla="*/ 2588557 h 6858000"/>
              <a:gd name="connsiteX655" fmla="*/ 215610 w 12192000"/>
              <a:gd name="connsiteY655" fmla="*/ 2618550 h 6858000"/>
              <a:gd name="connsiteX656" fmla="*/ 184808 w 12192000"/>
              <a:gd name="connsiteY656" fmla="*/ 2591061 h 6858000"/>
              <a:gd name="connsiteX657" fmla="*/ 97534 w 12192000"/>
              <a:gd name="connsiteY657" fmla="*/ 2635549 h 6858000"/>
              <a:gd name="connsiteX658" fmla="*/ 110884 w 12192000"/>
              <a:gd name="connsiteY658" fmla="*/ 2707034 h 6858000"/>
              <a:gd name="connsiteX659" fmla="*/ 302879 w 12192000"/>
              <a:gd name="connsiteY659" fmla="*/ 2811010 h 6858000"/>
              <a:gd name="connsiteX660" fmla="*/ 248977 w 12192000"/>
              <a:gd name="connsiteY660" fmla="*/ 2831504 h 6858000"/>
              <a:gd name="connsiteX661" fmla="*/ 231008 w 12192000"/>
              <a:gd name="connsiteY661" fmla="*/ 2812007 h 6858000"/>
              <a:gd name="connsiteX662" fmla="*/ 139632 w 12192000"/>
              <a:gd name="connsiteY662" fmla="*/ 2792012 h 6858000"/>
              <a:gd name="connsiteX663" fmla="*/ 68785 w 12192000"/>
              <a:gd name="connsiteY663" fmla="*/ 2947975 h 6858000"/>
              <a:gd name="connsiteX664" fmla="*/ 56982 w 12192000"/>
              <a:gd name="connsiteY664" fmla="*/ 3057950 h 6858000"/>
              <a:gd name="connsiteX665" fmla="*/ 171458 w 12192000"/>
              <a:gd name="connsiteY665" fmla="*/ 3007962 h 6858000"/>
              <a:gd name="connsiteX666" fmla="*/ 88808 w 12192000"/>
              <a:gd name="connsiteY666" fmla="*/ 3246909 h 6858000"/>
              <a:gd name="connsiteX667" fmla="*/ 117044 w 12192000"/>
              <a:gd name="connsiteY667" fmla="*/ 3315891 h 6858000"/>
              <a:gd name="connsiteX668" fmla="*/ 91373 w 12192000"/>
              <a:gd name="connsiteY668" fmla="*/ 3300393 h 6858000"/>
              <a:gd name="connsiteX669" fmla="*/ 99075 w 12192000"/>
              <a:gd name="connsiteY669" fmla="*/ 3466858 h 6858000"/>
              <a:gd name="connsiteX670" fmla="*/ 115503 w 12192000"/>
              <a:gd name="connsiteY670" fmla="*/ 3561834 h 6858000"/>
              <a:gd name="connsiteX671" fmla="*/ 153494 w 12192000"/>
              <a:gd name="connsiteY671" fmla="*/ 3652815 h 6858000"/>
              <a:gd name="connsiteX672" fmla="*/ 230496 w 12192000"/>
              <a:gd name="connsiteY672" fmla="*/ 3879760 h 6858000"/>
              <a:gd name="connsiteX673" fmla="*/ 265917 w 12192000"/>
              <a:gd name="connsiteY673" fmla="*/ 3985237 h 6858000"/>
              <a:gd name="connsiteX674" fmla="*/ 329062 w 12192000"/>
              <a:gd name="connsiteY674" fmla="*/ 4021229 h 6858000"/>
              <a:gd name="connsiteX675" fmla="*/ 299802 w 12192000"/>
              <a:gd name="connsiteY675" fmla="*/ 4076717 h 6858000"/>
              <a:gd name="connsiteX676" fmla="*/ 379886 w 12192000"/>
              <a:gd name="connsiteY676" fmla="*/ 4246174 h 6858000"/>
              <a:gd name="connsiteX677" fmla="*/ 328038 w 12192000"/>
              <a:gd name="connsiteY677" fmla="*/ 4250677 h 6858000"/>
              <a:gd name="connsiteX678" fmla="*/ 395284 w 12192000"/>
              <a:gd name="connsiteY678" fmla="*/ 4384646 h 6858000"/>
              <a:gd name="connsiteX679" fmla="*/ 386559 w 12192000"/>
              <a:gd name="connsiteY679" fmla="*/ 4514112 h 6858000"/>
              <a:gd name="connsiteX680" fmla="*/ 438924 w 12192000"/>
              <a:gd name="connsiteY680" fmla="*/ 4409139 h 6858000"/>
              <a:gd name="connsiteX681" fmla="*/ 467673 w 12192000"/>
              <a:gd name="connsiteY681" fmla="*/ 4421635 h 6858000"/>
              <a:gd name="connsiteX682" fmla="*/ 450216 w 12192000"/>
              <a:gd name="connsiteY682" fmla="*/ 4480624 h 6858000"/>
              <a:gd name="connsiteX683" fmla="*/ 431223 w 12192000"/>
              <a:gd name="connsiteY683" fmla="*/ 4615590 h 6858000"/>
              <a:gd name="connsiteX684" fmla="*/ 409147 w 12192000"/>
              <a:gd name="connsiteY684" fmla="*/ 4655082 h 6858000"/>
              <a:gd name="connsiteX685" fmla="*/ 393748 w 12192000"/>
              <a:gd name="connsiteY685" fmla="*/ 4732566 h 6858000"/>
              <a:gd name="connsiteX686" fmla="*/ 408635 w 12192000"/>
              <a:gd name="connsiteY686" fmla="*/ 4736565 h 6858000"/>
              <a:gd name="connsiteX687" fmla="*/ 296207 w 12192000"/>
              <a:gd name="connsiteY687" fmla="*/ 4857534 h 6858000"/>
              <a:gd name="connsiteX688" fmla="*/ 312122 w 12192000"/>
              <a:gd name="connsiteY688" fmla="*/ 4790049 h 6858000"/>
              <a:gd name="connsiteX689" fmla="*/ 275672 w 12192000"/>
              <a:gd name="connsiteY689" fmla="*/ 4838536 h 6858000"/>
              <a:gd name="connsiteX690" fmla="*/ 259756 w 12192000"/>
              <a:gd name="connsiteY690" fmla="*/ 4800550 h 6858000"/>
              <a:gd name="connsiteX691" fmla="*/ 232550 w 12192000"/>
              <a:gd name="connsiteY691" fmla="*/ 4858537 h 6858000"/>
              <a:gd name="connsiteX692" fmla="*/ 251031 w 12192000"/>
              <a:gd name="connsiteY692" fmla="*/ 4927518 h 6858000"/>
              <a:gd name="connsiteX693" fmla="*/ 282345 w 12192000"/>
              <a:gd name="connsiteY693" fmla="*/ 4952515 h 6858000"/>
              <a:gd name="connsiteX694" fmla="*/ 249489 w 12192000"/>
              <a:gd name="connsiteY694" fmla="*/ 4943514 h 6858000"/>
              <a:gd name="connsiteX695" fmla="*/ 225877 w 12192000"/>
              <a:gd name="connsiteY695" fmla="*/ 5049988 h 6858000"/>
              <a:gd name="connsiteX696" fmla="*/ 268488 w 12192000"/>
              <a:gd name="connsiteY696" fmla="*/ 5078984 h 6858000"/>
              <a:gd name="connsiteX697" fmla="*/ 360893 w 12192000"/>
              <a:gd name="connsiteY697" fmla="*/ 5033992 h 6858000"/>
              <a:gd name="connsiteX698" fmla="*/ 168381 w 12192000"/>
              <a:gd name="connsiteY698" fmla="*/ 5228451 h 6858000"/>
              <a:gd name="connsiteX699" fmla="*/ 209450 w 12192000"/>
              <a:gd name="connsiteY699" fmla="*/ 5229947 h 6858000"/>
              <a:gd name="connsiteX700" fmla="*/ 55441 w 12192000"/>
              <a:gd name="connsiteY700" fmla="*/ 5594865 h 6858000"/>
              <a:gd name="connsiteX701" fmla="*/ 78541 w 12192000"/>
              <a:gd name="connsiteY701" fmla="*/ 5593863 h 6858000"/>
              <a:gd name="connsiteX702" fmla="*/ 100617 w 12192000"/>
              <a:gd name="connsiteY702" fmla="*/ 5466396 h 6858000"/>
              <a:gd name="connsiteX703" fmla="*/ 157596 w 12192000"/>
              <a:gd name="connsiteY703" fmla="*/ 5500887 h 6858000"/>
              <a:gd name="connsiteX704" fmla="*/ 138091 w 12192000"/>
              <a:gd name="connsiteY704" fmla="*/ 5677843 h 6858000"/>
              <a:gd name="connsiteX705" fmla="*/ 151441 w 12192000"/>
              <a:gd name="connsiteY705" fmla="*/ 5825809 h 6858000"/>
              <a:gd name="connsiteX706" fmla="*/ 136549 w 12192000"/>
              <a:gd name="connsiteY706" fmla="*/ 5901792 h 6858000"/>
              <a:gd name="connsiteX707" fmla="*/ 126282 w 12192000"/>
              <a:gd name="connsiteY707" fmla="*/ 5954782 h 6858000"/>
              <a:gd name="connsiteX708" fmla="*/ 88808 w 12192000"/>
              <a:gd name="connsiteY708" fmla="*/ 6032764 h 6858000"/>
              <a:gd name="connsiteX709" fmla="*/ 88808 w 12192000"/>
              <a:gd name="connsiteY709" fmla="*/ 6102748 h 6858000"/>
              <a:gd name="connsiteX710" fmla="*/ 59548 w 12192000"/>
              <a:gd name="connsiteY710" fmla="*/ 6113743 h 6858000"/>
              <a:gd name="connsiteX711" fmla="*/ 29770 w 12192000"/>
              <a:gd name="connsiteY711" fmla="*/ 6245213 h 6858000"/>
              <a:gd name="connsiteX712" fmla="*/ 6735 w 12192000"/>
              <a:gd name="connsiteY712" fmla="*/ 6294890 h 6858000"/>
              <a:gd name="connsiteX713" fmla="*/ 0 w 12192000"/>
              <a:gd name="connsiteY713" fmla="*/ 6303499 h 6858000"/>
              <a:gd name="connsiteX714" fmla="*/ 176594 w 12192000"/>
              <a:gd name="connsiteY714" fmla="*/ 1136893 h 6858000"/>
              <a:gd name="connsiteX715" fmla="*/ 143222 w 12192000"/>
              <a:gd name="connsiteY715" fmla="*/ 1243372 h 6858000"/>
              <a:gd name="connsiteX716" fmla="*/ 58479 w 12192000"/>
              <a:gd name="connsiteY716" fmla="*/ 1272457 h 6858000"/>
              <a:gd name="connsiteX717" fmla="*/ 0 w 12192000"/>
              <a:gd name="connsiteY717" fmla="*/ 1278505 h 6858000"/>
              <a:gd name="connsiteX718" fmla="*/ 0 w 12192000"/>
              <a:gd name="connsiteY718" fmla="*/ 1141618 h 6858000"/>
              <a:gd name="connsiteX719" fmla="*/ 12958 w 12192000"/>
              <a:gd name="connsiteY719" fmla="*/ 1147205 h 6858000"/>
              <a:gd name="connsiteX720" fmla="*/ 24127 w 12192000"/>
              <a:gd name="connsiteY720" fmla="*/ 1160887 h 6858000"/>
              <a:gd name="connsiteX721" fmla="*/ 5128 w 12192000"/>
              <a:gd name="connsiteY721" fmla="*/ 1174385 h 6858000"/>
              <a:gd name="connsiteX722" fmla="*/ 73410 w 12192000"/>
              <a:gd name="connsiteY722" fmla="*/ 1163391 h 6858000"/>
              <a:gd name="connsiteX723" fmla="*/ 176594 w 12192000"/>
              <a:gd name="connsiteY723" fmla="*/ 1136893 h 6858000"/>
              <a:gd name="connsiteX724" fmla="*/ 14372 w 12192000"/>
              <a:gd name="connsiteY724" fmla="*/ 981931 h 6858000"/>
              <a:gd name="connsiteX725" fmla="*/ 47227 w 12192000"/>
              <a:gd name="connsiteY725" fmla="*/ 1006923 h 6858000"/>
              <a:gd name="connsiteX726" fmla="*/ 3075 w 12192000"/>
              <a:gd name="connsiteY726" fmla="*/ 1073411 h 6858000"/>
              <a:gd name="connsiteX727" fmla="*/ 0 w 12192000"/>
              <a:gd name="connsiteY727" fmla="*/ 1080255 h 6858000"/>
              <a:gd name="connsiteX728" fmla="*/ 0 w 12192000"/>
              <a:gd name="connsiteY728" fmla="*/ 1051324 h 6858000"/>
              <a:gd name="connsiteX729" fmla="*/ 11806 w 12192000"/>
              <a:gd name="connsiteY729" fmla="*/ 1049412 h 6858000"/>
              <a:gd name="connsiteX730" fmla="*/ 2996 w 12192000"/>
              <a:gd name="connsiteY730" fmla="*/ 1035502 h 6858000"/>
              <a:gd name="connsiteX731" fmla="*/ 0 w 12192000"/>
              <a:gd name="connsiteY731" fmla="*/ 1034133 h 6858000"/>
              <a:gd name="connsiteX732" fmla="*/ 0 w 12192000"/>
              <a:gd name="connsiteY732" fmla="*/ 996740 h 6858000"/>
              <a:gd name="connsiteX733" fmla="*/ 3623 w 12192000"/>
              <a:gd name="connsiteY733" fmla="*/ 995257 h 6858000"/>
              <a:gd name="connsiteX734" fmla="*/ 14372 w 12192000"/>
              <a:gd name="connsiteY734" fmla="*/ 981931 h 6858000"/>
              <a:gd name="connsiteX735" fmla="*/ 280291 w 12192000"/>
              <a:gd name="connsiteY735" fmla="*/ 687501 h 6858000"/>
              <a:gd name="connsiteX736" fmla="*/ 297231 w 12192000"/>
              <a:gd name="connsiteY736" fmla="*/ 715494 h 6858000"/>
              <a:gd name="connsiteX737" fmla="*/ 280291 w 12192000"/>
              <a:gd name="connsiteY737" fmla="*/ 687501 h 6858000"/>
              <a:gd name="connsiteX738" fmla="*/ 155030 w 12192000"/>
              <a:gd name="connsiteY738" fmla="*/ 580024 h 6858000"/>
              <a:gd name="connsiteX739" fmla="*/ 114991 w 12192000"/>
              <a:gd name="connsiteY739" fmla="*/ 587524 h 6858000"/>
              <a:gd name="connsiteX740" fmla="*/ 128847 w 12192000"/>
              <a:gd name="connsiteY740" fmla="*/ 593517 h 6858000"/>
              <a:gd name="connsiteX741" fmla="*/ 64166 w 12192000"/>
              <a:gd name="connsiteY741" fmla="*/ 593517 h 6858000"/>
              <a:gd name="connsiteX742" fmla="*/ 85730 w 12192000"/>
              <a:gd name="connsiteY742" fmla="*/ 601515 h 6858000"/>
              <a:gd name="connsiteX743" fmla="*/ 155030 w 12192000"/>
              <a:gd name="connsiteY743" fmla="*/ 580024 h 6858000"/>
              <a:gd name="connsiteX744" fmla="*/ 512590 w 12192000"/>
              <a:gd name="connsiteY744" fmla="*/ 542460 h 6858000"/>
              <a:gd name="connsiteX745" fmla="*/ 496421 w 12192000"/>
              <a:gd name="connsiteY745" fmla="*/ 551527 h 6858000"/>
              <a:gd name="connsiteX746" fmla="*/ 517980 w 12192000"/>
              <a:gd name="connsiteY746" fmla="*/ 561026 h 6858000"/>
              <a:gd name="connsiteX747" fmla="*/ 517980 w 12192000"/>
              <a:gd name="connsiteY747" fmla="*/ 546531 h 6858000"/>
              <a:gd name="connsiteX748" fmla="*/ 512590 w 12192000"/>
              <a:gd name="connsiteY748" fmla="*/ 542460 h 6858000"/>
              <a:gd name="connsiteX749" fmla="*/ 567455 w 12192000"/>
              <a:gd name="connsiteY749" fmla="*/ 506290 h 6858000"/>
              <a:gd name="connsiteX750" fmla="*/ 561614 w 12192000"/>
              <a:gd name="connsiteY750" fmla="*/ 526037 h 6858000"/>
              <a:gd name="connsiteX751" fmla="*/ 582149 w 12192000"/>
              <a:gd name="connsiteY751" fmla="*/ 507542 h 6858000"/>
              <a:gd name="connsiteX752" fmla="*/ 567455 w 12192000"/>
              <a:gd name="connsiteY752" fmla="*/ 506290 h 6858000"/>
              <a:gd name="connsiteX753" fmla="*/ 189939 w 12192000"/>
              <a:gd name="connsiteY753" fmla="*/ 461553 h 6858000"/>
              <a:gd name="connsiteX754" fmla="*/ 189939 w 12192000"/>
              <a:gd name="connsiteY754" fmla="*/ 475550 h 6858000"/>
              <a:gd name="connsiteX755" fmla="*/ 206884 w 12192000"/>
              <a:gd name="connsiteY755" fmla="*/ 465552 h 6858000"/>
              <a:gd name="connsiteX756" fmla="*/ 146817 w 12192000"/>
              <a:gd name="connsiteY756" fmla="*/ 516538 h 6858000"/>
              <a:gd name="connsiteX757" fmla="*/ 125770 w 12192000"/>
              <a:gd name="connsiteY757" fmla="*/ 513541 h 6858000"/>
              <a:gd name="connsiteX758" fmla="*/ 52875 w 12192000"/>
              <a:gd name="connsiteY758" fmla="*/ 551028 h 6858000"/>
              <a:gd name="connsiteX759" fmla="*/ 100617 w 12192000"/>
              <a:gd name="connsiteY759" fmla="*/ 550031 h 6858000"/>
              <a:gd name="connsiteX760" fmla="*/ 129877 w 12192000"/>
              <a:gd name="connsiteY760" fmla="*/ 537031 h 6858000"/>
              <a:gd name="connsiteX761" fmla="*/ 139120 w 12192000"/>
              <a:gd name="connsiteY761" fmla="*/ 549533 h 6858000"/>
              <a:gd name="connsiteX762" fmla="*/ 174541 w 12192000"/>
              <a:gd name="connsiteY762" fmla="*/ 549533 h 6858000"/>
              <a:gd name="connsiteX763" fmla="*/ 157596 w 12192000"/>
              <a:gd name="connsiteY763" fmla="*/ 557531 h 6858000"/>
              <a:gd name="connsiteX764" fmla="*/ 177618 w 12192000"/>
              <a:gd name="connsiteY764" fmla="*/ 595018 h 6858000"/>
              <a:gd name="connsiteX765" fmla="*/ 142198 w 12192000"/>
              <a:gd name="connsiteY765" fmla="*/ 679502 h 6858000"/>
              <a:gd name="connsiteX766" fmla="*/ 86754 w 12192000"/>
              <a:gd name="connsiteY766" fmla="*/ 675503 h 6858000"/>
              <a:gd name="connsiteX767" fmla="*/ 80594 w 12192000"/>
              <a:gd name="connsiteY767" fmla="*/ 739987 h 6858000"/>
              <a:gd name="connsiteX768" fmla="*/ 76487 w 12192000"/>
              <a:gd name="connsiteY768" fmla="*/ 875956 h 6858000"/>
              <a:gd name="connsiteX769" fmla="*/ 27974 w 12192000"/>
              <a:gd name="connsiteY769" fmla="*/ 955687 h 6858000"/>
              <a:gd name="connsiteX770" fmla="*/ 0 w 12192000"/>
              <a:gd name="connsiteY770" fmla="*/ 978740 h 6858000"/>
              <a:gd name="connsiteX771" fmla="*/ 0 w 12192000"/>
              <a:gd name="connsiteY771" fmla="*/ 601173 h 6858000"/>
              <a:gd name="connsiteX772" fmla="*/ 12830 w 12192000"/>
              <a:gd name="connsiteY772" fmla="*/ 600020 h 6858000"/>
              <a:gd name="connsiteX773" fmla="*/ 5106 w 12192000"/>
              <a:gd name="connsiteY773" fmla="*/ 586077 h 6858000"/>
              <a:gd name="connsiteX774" fmla="*/ 0 w 12192000"/>
              <a:gd name="connsiteY774" fmla="*/ 584020 h 6858000"/>
              <a:gd name="connsiteX775" fmla="*/ 0 w 12192000"/>
              <a:gd name="connsiteY775" fmla="*/ 558092 h 6858000"/>
              <a:gd name="connsiteX776" fmla="*/ 7182 w 12192000"/>
              <a:gd name="connsiteY776" fmla="*/ 557027 h 6858000"/>
              <a:gd name="connsiteX777" fmla="*/ 0 w 12192000"/>
              <a:gd name="connsiteY777" fmla="*/ 551699 h 6858000"/>
              <a:gd name="connsiteX778" fmla="*/ 0 w 12192000"/>
              <a:gd name="connsiteY778" fmla="*/ 521894 h 6858000"/>
              <a:gd name="connsiteX779" fmla="*/ 7699 w 12192000"/>
              <a:gd name="connsiteY779" fmla="*/ 515037 h 6858000"/>
              <a:gd name="connsiteX780" fmla="*/ 0 w 12192000"/>
              <a:gd name="connsiteY780" fmla="*/ 511294 h 6858000"/>
              <a:gd name="connsiteX781" fmla="*/ 0 w 12192000"/>
              <a:gd name="connsiteY781" fmla="*/ 475864 h 6858000"/>
              <a:gd name="connsiteX782" fmla="*/ 50822 w 12192000"/>
              <a:gd name="connsiteY782" fmla="*/ 478048 h 6858000"/>
              <a:gd name="connsiteX783" fmla="*/ 163762 w 12192000"/>
              <a:gd name="connsiteY783" fmla="*/ 468050 h 6858000"/>
              <a:gd name="connsiteX784" fmla="*/ 155030 w 12192000"/>
              <a:gd name="connsiteY784" fmla="*/ 483044 h 6858000"/>
              <a:gd name="connsiteX785" fmla="*/ 189427 w 12192000"/>
              <a:gd name="connsiteY785" fmla="*/ 476048 h 6858000"/>
              <a:gd name="connsiteX786" fmla="*/ 189939 w 12192000"/>
              <a:gd name="connsiteY786" fmla="*/ 461553 h 6858000"/>
              <a:gd name="connsiteX787" fmla="*/ 487009 w 12192000"/>
              <a:gd name="connsiteY787" fmla="*/ 458324 h 6858000"/>
              <a:gd name="connsiteX788" fmla="*/ 475369 w 12192000"/>
              <a:gd name="connsiteY788" fmla="*/ 465048 h 6858000"/>
              <a:gd name="connsiteX789" fmla="*/ 451240 w 12192000"/>
              <a:gd name="connsiteY789" fmla="*/ 460550 h 6858000"/>
              <a:gd name="connsiteX790" fmla="*/ 387071 w 12192000"/>
              <a:gd name="connsiteY790" fmla="*/ 460550 h 6858000"/>
              <a:gd name="connsiteX791" fmla="*/ 378857 w 12192000"/>
              <a:gd name="connsiteY791" fmla="*/ 528036 h 6858000"/>
              <a:gd name="connsiteX792" fmla="*/ 438924 w 12192000"/>
              <a:gd name="connsiteY792" fmla="*/ 475550 h 6858000"/>
              <a:gd name="connsiteX793" fmla="*/ 494880 w 12192000"/>
              <a:gd name="connsiteY793" fmla="*/ 507038 h 6858000"/>
              <a:gd name="connsiteX794" fmla="*/ 487009 w 12192000"/>
              <a:gd name="connsiteY794" fmla="*/ 458324 h 6858000"/>
              <a:gd name="connsiteX795" fmla="*/ 5008883 w 12192000"/>
              <a:gd name="connsiteY795" fmla="*/ 445557 h 6858000"/>
              <a:gd name="connsiteX796" fmla="*/ 5088800 w 12192000"/>
              <a:gd name="connsiteY796" fmla="*/ 461791 h 6858000"/>
              <a:gd name="connsiteX797" fmla="*/ 5090696 w 12192000"/>
              <a:gd name="connsiteY797" fmla="*/ 464275 h 6858000"/>
              <a:gd name="connsiteX798" fmla="*/ 5039106 w 12192000"/>
              <a:gd name="connsiteY798" fmla="*/ 453801 h 6858000"/>
              <a:gd name="connsiteX799" fmla="*/ 5003973 w 12192000"/>
              <a:gd name="connsiteY799" fmla="*/ 445734 h 6858000"/>
              <a:gd name="connsiteX800" fmla="*/ 198153 w 12192000"/>
              <a:gd name="connsiteY800" fmla="*/ 437558 h 6858000"/>
              <a:gd name="connsiteX801" fmla="*/ 224848 w 12192000"/>
              <a:gd name="connsiteY801" fmla="*/ 469047 h 6858000"/>
              <a:gd name="connsiteX802" fmla="*/ 198153 w 12192000"/>
              <a:gd name="connsiteY802" fmla="*/ 437558 h 6858000"/>
              <a:gd name="connsiteX803" fmla="*/ 501038 w 12192000"/>
              <a:gd name="connsiteY803" fmla="*/ 431244 h 6858000"/>
              <a:gd name="connsiteX804" fmla="*/ 488202 w 12192000"/>
              <a:gd name="connsiteY804" fmla="*/ 445053 h 6858000"/>
              <a:gd name="connsiteX805" fmla="*/ 516950 w 12192000"/>
              <a:gd name="connsiteY805" fmla="*/ 432058 h 6858000"/>
              <a:gd name="connsiteX806" fmla="*/ 501038 w 12192000"/>
              <a:gd name="connsiteY806" fmla="*/ 431244 h 6858000"/>
              <a:gd name="connsiteX807" fmla="*/ 3861514 w 12192000"/>
              <a:gd name="connsiteY807" fmla="*/ 395568 h 6858000"/>
              <a:gd name="connsiteX808" fmla="*/ 3897452 w 12192000"/>
              <a:gd name="connsiteY808" fmla="*/ 428059 h 6858000"/>
              <a:gd name="connsiteX809" fmla="*/ 3902071 w 12192000"/>
              <a:gd name="connsiteY809" fmla="*/ 399567 h 6858000"/>
              <a:gd name="connsiteX810" fmla="*/ 3861514 w 12192000"/>
              <a:gd name="connsiteY810" fmla="*/ 395568 h 6858000"/>
              <a:gd name="connsiteX811" fmla="*/ 2281033 w 12192000"/>
              <a:gd name="connsiteY811" fmla="*/ 392962 h 6858000"/>
              <a:gd name="connsiteX812" fmla="*/ 2280486 w 12192000"/>
              <a:gd name="connsiteY812" fmla="*/ 393941 h 6858000"/>
              <a:gd name="connsiteX813" fmla="*/ 2279213 w 12192000"/>
              <a:gd name="connsiteY813" fmla="*/ 394501 h 6858000"/>
              <a:gd name="connsiteX814" fmla="*/ 2278819 w 12192000"/>
              <a:gd name="connsiteY814" fmla="*/ 393065 h 6858000"/>
              <a:gd name="connsiteX815" fmla="*/ 1036461 w 12192000"/>
              <a:gd name="connsiteY815" fmla="*/ 377493 h 6858000"/>
              <a:gd name="connsiteX816" fmla="*/ 1027748 w 12192000"/>
              <a:gd name="connsiteY816" fmla="*/ 387570 h 6858000"/>
              <a:gd name="connsiteX817" fmla="*/ 1027236 w 12192000"/>
              <a:gd name="connsiteY817" fmla="*/ 444554 h 6858000"/>
              <a:gd name="connsiteX818" fmla="*/ 1044688 w 12192000"/>
              <a:gd name="connsiteY818" fmla="*/ 438556 h 6858000"/>
              <a:gd name="connsiteX819" fmla="*/ 1052902 w 12192000"/>
              <a:gd name="connsiteY819" fmla="*/ 406064 h 6858000"/>
              <a:gd name="connsiteX820" fmla="*/ 1045205 w 12192000"/>
              <a:gd name="connsiteY820" fmla="*/ 392566 h 6858000"/>
              <a:gd name="connsiteX821" fmla="*/ 1053931 w 12192000"/>
              <a:gd name="connsiteY821" fmla="*/ 395064 h 6858000"/>
              <a:gd name="connsiteX822" fmla="*/ 1036461 w 12192000"/>
              <a:gd name="connsiteY822" fmla="*/ 377493 h 6858000"/>
              <a:gd name="connsiteX823" fmla="*/ 4844607 w 12192000"/>
              <a:gd name="connsiteY823" fmla="*/ 331583 h 6858000"/>
              <a:gd name="connsiteX824" fmla="*/ 4753230 w 12192000"/>
              <a:gd name="connsiteY824" fmla="*/ 335078 h 6858000"/>
              <a:gd name="connsiteX825" fmla="*/ 4834339 w 12192000"/>
              <a:gd name="connsiteY825" fmla="*/ 413060 h 6858000"/>
              <a:gd name="connsiteX826" fmla="*/ 4844607 w 12192000"/>
              <a:gd name="connsiteY826" fmla="*/ 331583 h 6858000"/>
              <a:gd name="connsiteX827" fmla="*/ 1689219 w 12192000"/>
              <a:gd name="connsiteY827" fmla="*/ 248599 h 6858000"/>
              <a:gd name="connsiteX828" fmla="*/ 1666890 w 12192000"/>
              <a:gd name="connsiteY828" fmla="*/ 250100 h 6858000"/>
              <a:gd name="connsiteX829" fmla="*/ 1691531 w 12192000"/>
              <a:gd name="connsiteY829" fmla="*/ 271093 h 6858000"/>
              <a:gd name="connsiteX830" fmla="*/ 1689219 w 12192000"/>
              <a:gd name="connsiteY830" fmla="*/ 248599 h 6858000"/>
              <a:gd name="connsiteX831" fmla="*/ 2042666 w 12192000"/>
              <a:gd name="connsiteY831" fmla="*/ 242601 h 6858000"/>
              <a:gd name="connsiteX832" fmla="*/ 1902007 w 12192000"/>
              <a:gd name="connsiteY832" fmla="*/ 253596 h 6858000"/>
              <a:gd name="connsiteX833" fmla="*/ 2021620 w 12192000"/>
              <a:gd name="connsiteY833" fmla="*/ 264596 h 6858000"/>
              <a:gd name="connsiteX834" fmla="*/ 2068849 w 12192000"/>
              <a:gd name="connsiteY834" fmla="*/ 281091 h 6858000"/>
              <a:gd name="connsiteX835" fmla="*/ 2042666 w 12192000"/>
              <a:gd name="connsiteY835" fmla="*/ 242601 h 6858000"/>
              <a:gd name="connsiteX836" fmla="*/ 11696468 w 12192000"/>
              <a:gd name="connsiteY836" fmla="*/ 232105 h 6858000"/>
              <a:gd name="connsiteX837" fmla="*/ 11722651 w 12192000"/>
              <a:gd name="connsiteY837" fmla="*/ 255097 h 6858000"/>
              <a:gd name="connsiteX838" fmla="*/ 11721109 w 12192000"/>
              <a:gd name="connsiteY838" fmla="*/ 232603 h 6858000"/>
              <a:gd name="connsiteX839" fmla="*/ 11696468 w 12192000"/>
              <a:gd name="connsiteY839" fmla="*/ 232105 h 6858000"/>
              <a:gd name="connsiteX840" fmla="*/ 952288 w 12192000"/>
              <a:gd name="connsiteY840" fmla="*/ 227602 h 6858000"/>
              <a:gd name="connsiteX841" fmla="*/ 926105 w 12192000"/>
              <a:gd name="connsiteY841" fmla="*/ 250100 h 6858000"/>
              <a:gd name="connsiteX842" fmla="*/ 974876 w 12192000"/>
              <a:gd name="connsiteY842" fmla="*/ 235600 h 6858000"/>
              <a:gd name="connsiteX843" fmla="*/ 975388 w 12192000"/>
              <a:gd name="connsiteY843" fmla="*/ 281091 h 6858000"/>
              <a:gd name="connsiteX844" fmla="*/ 954341 w 12192000"/>
              <a:gd name="connsiteY844" fmla="*/ 286591 h 6858000"/>
              <a:gd name="connsiteX845" fmla="*/ 970251 w 12192000"/>
              <a:gd name="connsiteY845" fmla="*/ 316584 h 6858000"/>
              <a:gd name="connsiteX846" fmla="*/ 996946 w 12192000"/>
              <a:gd name="connsiteY846" fmla="*/ 273596 h 6858000"/>
              <a:gd name="connsiteX847" fmla="*/ 996434 w 12192000"/>
              <a:gd name="connsiteY847" fmla="*/ 236104 h 6858000"/>
              <a:gd name="connsiteX848" fmla="*/ 996946 w 12192000"/>
              <a:gd name="connsiteY848" fmla="*/ 230604 h 6858000"/>
              <a:gd name="connsiteX849" fmla="*/ 952288 w 12192000"/>
              <a:gd name="connsiteY849" fmla="*/ 227602 h 6858000"/>
              <a:gd name="connsiteX850" fmla="*/ 862993 w 12192000"/>
              <a:gd name="connsiteY850" fmla="*/ 220925 h 6858000"/>
              <a:gd name="connsiteX851" fmla="*/ 865013 w 12192000"/>
              <a:gd name="connsiteY851" fmla="*/ 236602 h 6858000"/>
              <a:gd name="connsiteX852" fmla="*/ 886577 w 12192000"/>
              <a:gd name="connsiteY852" fmla="*/ 223104 h 6858000"/>
              <a:gd name="connsiteX853" fmla="*/ 862993 w 12192000"/>
              <a:gd name="connsiteY853" fmla="*/ 220925 h 6858000"/>
              <a:gd name="connsiteX854" fmla="*/ 12176976 w 12192000"/>
              <a:gd name="connsiteY854" fmla="*/ 200112 h 6858000"/>
              <a:gd name="connsiteX855" fmla="*/ 12192000 w 12192000"/>
              <a:gd name="connsiteY855" fmla="*/ 201436 h 6858000"/>
              <a:gd name="connsiteX856" fmla="*/ 12192000 w 12192000"/>
              <a:gd name="connsiteY856" fmla="*/ 212493 h 6858000"/>
              <a:gd name="connsiteX857" fmla="*/ 12174923 w 12192000"/>
              <a:gd name="connsiteY857" fmla="*/ 212608 h 6858000"/>
              <a:gd name="connsiteX858" fmla="*/ 12178005 w 12192000"/>
              <a:gd name="connsiteY858" fmla="*/ 213610 h 6858000"/>
              <a:gd name="connsiteX859" fmla="*/ 12192000 w 12192000"/>
              <a:gd name="connsiteY859" fmla="*/ 229016 h 6858000"/>
              <a:gd name="connsiteX860" fmla="*/ 12192000 w 12192000"/>
              <a:gd name="connsiteY860" fmla="*/ 678009 h 6858000"/>
              <a:gd name="connsiteX861" fmla="*/ 12188320 w 12192000"/>
              <a:gd name="connsiteY861" fmla="*/ 676352 h 6858000"/>
              <a:gd name="connsiteX862" fmla="*/ 12117426 w 12192000"/>
              <a:gd name="connsiteY862" fmla="*/ 658006 h 6858000"/>
              <a:gd name="connsiteX863" fmla="*/ 12085600 w 12192000"/>
              <a:gd name="connsiteY863" fmla="*/ 654506 h 6858000"/>
              <a:gd name="connsiteX864" fmla="*/ 12084059 w 12192000"/>
              <a:gd name="connsiteY864" fmla="*/ 674002 h 6858000"/>
              <a:gd name="connsiteX865" fmla="*/ 12159007 w 12192000"/>
              <a:gd name="connsiteY865" fmla="*/ 700495 h 6858000"/>
              <a:gd name="connsiteX866" fmla="*/ 12177714 w 12192000"/>
              <a:gd name="connsiteY866" fmla="*/ 710399 h 6858000"/>
              <a:gd name="connsiteX867" fmla="*/ 12192000 w 12192000"/>
              <a:gd name="connsiteY867" fmla="*/ 717326 h 6858000"/>
              <a:gd name="connsiteX868" fmla="*/ 12192000 w 12192000"/>
              <a:gd name="connsiteY868" fmla="*/ 2111810 h 6858000"/>
              <a:gd name="connsiteX869" fmla="*/ 12174521 w 12192000"/>
              <a:gd name="connsiteY869" fmla="*/ 2106561 h 6858000"/>
              <a:gd name="connsiteX870" fmla="*/ 12161060 w 12192000"/>
              <a:gd name="connsiteY870" fmla="*/ 2103672 h 6858000"/>
              <a:gd name="connsiteX871" fmla="*/ 12127181 w 12192000"/>
              <a:gd name="connsiteY871" fmla="*/ 2154159 h 6858000"/>
              <a:gd name="connsiteX872" fmla="*/ 12169403 w 12192000"/>
              <a:gd name="connsiteY872" fmla="*/ 2174028 h 6858000"/>
              <a:gd name="connsiteX873" fmla="*/ 12192000 w 12192000"/>
              <a:gd name="connsiteY873" fmla="*/ 2179349 h 6858000"/>
              <a:gd name="connsiteX874" fmla="*/ 12192000 w 12192000"/>
              <a:gd name="connsiteY874" fmla="*/ 3970730 h 6858000"/>
              <a:gd name="connsiteX875" fmla="*/ 12185639 w 12192000"/>
              <a:gd name="connsiteY875" fmla="*/ 3969296 h 6858000"/>
              <a:gd name="connsiteX876" fmla="*/ 12162602 w 12192000"/>
              <a:gd name="connsiteY876" fmla="*/ 3957244 h 6858000"/>
              <a:gd name="connsiteX877" fmla="*/ 12136936 w 12192000"/>
              <a:gd name="connsiteY877" fmla="*/ 3939746 h 6858000"/>
              <a:gd name="connsiteX878" fmla="*/ 12009105 w 12192000"/>
              <a:gd name="connsiteY878" fmla="*/ 3945246 h 6858000"/>
              <a:gd name="connsiteX879" fmla="*/ 12132829 w 12192000"/>
              <a:gd name="connsiteY879" fmla="*/ 3902254 h 6858000"/>
              <a:gd name="connsiteX880" fmla="*/ 12023479 w 12192000"/>
              <a:gd name="connsiteY880" fmla="*/ 3883261 h 6858000"/>
              <a:gd name="connsiteX881" fmla="*/ 12107671 w 12192000"/>
              <a:gd name="connsiteY881" fmla="*/ 3823274 h 6858000"/>
              <a:gd name="connsiteX882" fmla="*/ 11992677 w 12192000"/>
              <a:gd name="connsiteY882" fmla="*/ 3809776 h 6858000"/>
              <a:gd name="connsiteX883" fmla="*/ 12069684 w 12192000"/>
              <a:gd name="connsiteY883" fmla="*/ 3771286 h 6858000"/>
              <a:gd name="connsiteX884" fmla="*/ 12019884 w 12192000"/>
              <a:gd name="connsiteY884" fmla="*/ 3734796 h 6858000"/>
              <a:gd name="connsiteX885" fmla="*/ 11958281 w 12192000"/>
              <a:gd name="connsiteY885" fmla="*/ 3690806 h 6858000"/>
              <a:gd name="connsiteX886" fmla="*/ 12013724 w 12192000"/>
              <a:gd name="connsiteY886" fmla="*/ 3664309 h 6858000"/>
              <a:gd name="connsiteX887" fmla="*/ 11916187 w 12192000"/>
              <a:gd name="connsiteY887" fmla="*/ 3626821 h 6858000"/>
              <a:gd name="connsiteX888" fmla="*/ 11905920 w 12192000"/>
              <a:gd name="connsiteY888" fmla="*/ 3530340 h 6858000"/>
              <a:gd name="connsiteX889" fmla="*/ 11986005 w 12192000"/>
              <a:gd name="connsiteY889" fmla="*/ 3510344 h 6858000"/>
              <a:gd name="connsiteX890" fmla="*/ 11968548 w 12192000"/>
              <a:gd name="connsiteY890" fmla="*/ 3551836 h 6858000"/>
              <a:gd name="connsiteX891" fmla="*/ 12040936 w 12192000"/>
              <a:gd name="connsiteY891" fmla="*/ 3580328 h 6858000"/>
              <a:gd name="connsiteX892" fmla="*/ 12167221 w 12192000"/>
              <a:gd name="connsiteY892" fmla="*/ 3507846 h 6858000"/>
              <a:gd name="connsiteX893" fmla="*/ 12123074 w 12192000"/>
              <a:gd name="connsiteY893" fmla="*/ 3491850 h 6858000"/>
              <a:gd name="connsiteX894" fmla="*/ 12184166 w 12192000"/>
              <a:gd name="connsiteY894" fmla="*/ 3483353 h 6858000"/>
              <a:gd name="connsiteX895" fmla="*/ 12118967 w 12192000"/>
              <a:gd name="connsiteY895" fmla="*/ 3397871 h 6858000"/>
              <a:gd name="connsiteX896" fmla="*/ 12016807 w 12192000"/>
              <a:gd name="connsiteY896" fmla="*/ 3381377 h 6858000"/>
              <a:gd name="connsiteX897" fmla="*/ 12105617 w 12192000"/>
              <a:gd name="connsiteY897" fmla="*/ 3358883 h 6858000"/>
              <a:gd name="connsiteX898" fmla="*/ 12013212 w 12192000"/>
              <a:gd name="connsiteY898" fmla="*/ 3274903 h 6858000"/>
              <a:gd name="connsiteX899" fmla="*/ 12058388 w 12192000"/>
              <a:gd name="connsiteY899" fmla="*/ 3254404 h 6858000"/>
              <a:gd name="connsiteX900" fmla="*/ 12059929 w 12192000"/>
              <a:gd name="connsiteY900" fmla="*/ 3232409 h 6858000"/>
              <a:gd name="connsiteX901" fmla="*/ 12022967 w 12192000"/>
              <a:gd name="connsiteY901" fmla="*/ 3231910 h 6858000"/>
              <a:gd name="connsiteX902" fmla="*/ 11937234 w 12192000"/>
              <a:gd name="connsiteY902" fmla="*/ 3230913 h 6858000"/>
              <a:gd name="connsiteX903" fmla="*/ 11939799 w 12192000"/>
              <a:gd name="connsiteY903" fmla="*/ 3149929 h 6858000"/>
              <a:gd name="connsiteX904" fmla="*/ 12115884 w 12192000"/>
              <a:gd name="connsiteY904" fmla="*/ 3141931 h 6858000"/>
              <a:gd name="connsiteX905" fmla="*/ 11995760 w 12192000"/>
              <a:gd name="connsiteY905" fmla="*/ 3077447 h 6858000"/>
              <a:gd name="connsiteX906" fmla="*/ 11996784 w 12192000"/>
              <a:gd name="connsiteY906" fmla="*/ 3036454 h 6858000"/>
              <a:gd name="connsiteX907" fmla="*/ 11920806 w 12192000"/>
              <a:gd name="connsiteY907" fmla="*/ 2963972 h 6858000"/>
              <a:gd name="connsiteX908" fmla="*/ 11998326 w 12192000"/>
              <a:gd name="connsiteY908" fmla="*/ 2912482 h 6858000"/>
              <a:gd name="connsiteX909" fmla="*/ 11976250 w 12192000"/>
              <a:gd name="connsiteY909" fmla="*/ 2866997 h 6858000"/>
              <a:gd name="connsiteX910" fmla="*/ 11929020 w 12192000"/>
              <a:gd name="connsiteY910" fmla="*/ 2841501 h 6858000"/>
              <a:gd name="connsiteX911" fmla="*/ 11964958 w 12192000"/>
              <a:gd name="connsiteY911" fmla="*/ 2840499 h 6858000"/>
              <a:gd name="connsiteX912" fmla="*/ 12008593 w 12192000"/>
              <a:gd name="connsiteY912" fmla="*/ 2766018 h 6858000"/>
              <a:gd name="connsiteX913" fmla="*/ 12042990 w 12192000"/>
              <a:gd name="connsiteY913" fmla="*/ 2776514 h 6858000"/>
              <a:gd name="connsiteX914" fmla="*/ 12081493 w 12192000"/>
              <a:gd name="connsiteY914" fmla="*/ 2733526 h 6858000"/>
              <a:gd name="connsiteX915" fmla="*/ 11985493 w 12192000"/>
              <a:gd name="connsiteY915" fmla="*/ 2724526 h 6858000"/>
              <a:gd name="connsiteX916" fmla="*/ 11901813 w 12192000"/>
              <a:gd name="connsiteY916" fmla="*/ 2799013 h 6858000"/>
              <a:gd name="connsiteX917" fmla="*/ 11921836 w 12192000"/>
              <a:gd name="connsiteY917" fmla="*/ 2701534 h 6858000"/>
              <a:gd name="connsiteX918" fmla="*/ 11892575 w 12192000"/>
              <a:gd name="connsiteY918" fmla="*/ 2704032 h 6858000"/>
              <a:gd name="connsiteX919" fmla="*/ 11918241 w 12192000"/>
              <a:gd name="connsiteY919" fmla="*/ 2688036 h 6858000"/>
              <a:gd name="connsiteX920" fmla="*/ 11867417 w 12192000"/>
              <a:gd name="connsiteY920" fmla="*/ 2494579 h 6858000"/>
              <a:gd name="connsiteX921" fmla="*/ 11937234 w 12192000"/>
              <a:gd name="connsiteY921" fmla="*/ 2436094 h 6858000"/>
              <a:gd name="connsiteX922" fmla="*/ 12024508 w 12192000"/>
              <a:gd name="connsiteY922" fmla="*/ 2431596 h 6858000"/>
              <a:gd name="connsiteX923" fmla="*/ 11984463 w 12192000"/>
              <a:gd name="connsiteY923" fmla="*/ 2385108 h 6858000"/>
              <a:gd name="connsiteX924" fmla="*/ 11962387 w 12192000"/>
              <a:gd name="connsiteY924" fmla="*/ 2354113 h 6858000"/>
              <a:gd name="connsiteX925" fmla="*/ 11916187 w 12192000"/>
              <a:gd name="connsiteY925" fmla="*/ 2333619 h 6858000"/>
              <a:gd name="connsiteX926" fmla="*/ 12013212 w 12192000"/>
              <a:gd name="connsiteY926" fmla="*/ 2292127 h 6858000"/>
              <a:gd name="connsiteX927" fmla="*/ 12091243 w 12192000"/>
              <a:gd name="connsiteY927" fmla="*/ 2262134 h 6858000"/>
              <a:gd name="connsiteX928" fmla="*/ 12047096 w 12192000"/>
              <a:gd name="connsiteY928" fmla="*/ 2223146 h 6858000"/>
              <a:gd name="connsiteX929" fmla="*/ 12048120 w 12192000"/>
              <a:gd name="connsiteY929" fmla="*/ 2261137 h 6858000"/>
              <a:gd name="connsiteX930" fmla="*/ 12038365 w 12192000"/>
              <a:gd name="connsiteY930" fmla="*/ 2215142 h 6858000"/>
              <a:gd name="connsiteX931" fmla="*/ 12006539 w 12192000"/>
              <a:gd name="connsiteY931" fmla="*/ 2202646 h 6858000"/>
              <a:gd name="connsiteX932" fmla="*/ 12022967 w 12192000"/>
              <a:gd name="connsiteY932" fmla="*/ 2201151 h 6858000"/>
              <a:gd name="connsiteX933" fmla="*/ 11939287 w 12192000"/>
              <a:gd name="connsiteY933" fmla="*/ 2127666 h 6858000"/>
              <a:gd name="connsiteX934" fmla="*/ 12056852 w 12192000"/>
              <a:gd name="connsiteY934" fmla="*/ 1969703 h 6858000"/>
              <a:gd name="connsiteX935" fmla="*/ 11973172 w 12192000"/>
              <a:gd name="connsiteY935" fmla="*/ 1778744 h 6858000"/>
              <a:gd name="connsiteX936" fmla="*/ 11875630 w 12192000"/>
              <a:gd name="connsiteY936" fmla="*/ 1585792 h 6858000"/>
              <a:gd name="connsiteX937" fmla="*/ 11888981 w 12192000"/>
              <a:gd name="connsiteY937" fmla="*/ 1485815 h 6858000"/>
              <a:gd name="connsiteX938" fmla="*/ 11959822 w 12192000"/>
              <a:gd name="connsiteY938" fmla="*/ 1480813 h 6858000"/>
              <a:gd name="connsiteX939" fmla="*/ 11862798 w 12192000"/>
              <a:gd name="connsiteY939" fmla="*/ 1423331 h 6858000"/>
              <a:gd name="connsiteX940" fmla="*/ 12003457 w 12192000"/>
              <a:gd name="connsiteY940" fmla="*/ 1400333 h 6858000"/>
              <a:gd name="connsiteX941" fmla="*/ 11859715 w 12192000"/>
              <a:gd name="connsiteY941" fmla="*/ 1253370 h 6858000"/>
              <a:gd name="connsiteX942" fmla="*/ 11972660 w 12192000"/>
              <a:gd name="connsiteY942" fmla="*/ 1259368 h 6858000"/>
              <a:gd name="connsiteX943" fmla="*/ 12022967 w 12192000"/>
              <a:gd name="connsiteY943" fmla="*/ 1294856 h 6858000"/>
              <a:gd name="connsiteX944" fmla="*/ 11945448 w 12192000"/>
              <a:gd name="connsiteY944" fmla="*/ 1132894 h 6858000"/>
              <a:gd name="connsiteX945" fmla="*/ 12002945 w 12192000"/>
              <a:gd name="connsiteY945" fmla="*/ 1149389 h 6858000"/>
              <a:gd name="connsiteX946" fmla="*/ 11955203 w 12192000"/>
              <a:gd name="connsiteY946" fmla="*/ 1100403 h 6858000"/>
              <a:gd name="connsiteX947" fmla="*/ 12037341 w 12192000"/>
              <a:gd name="connsiteY947" fmla="*/ 1100901 h 6858000"/>
              <a:gd name="connsiteX948" fmla="*/ 12029639 w 12192000"/>
              <a:gd name="connsiteY948" fmla="*/ 975933 h 6858000"/>
              <a:gd name="connsiteX949" fmla="*/ 11952638 w 12192000"/>
              <a:gd name="connsiteY949" fmla="*/ 889454 h 6858000"/>
              <a:gd name="connsiteX950" fmla="*/ 12084059 w 12192000"/>
              <a:gd name="connsiteY950" fmla="*/ 898948 h 6858000"/>
              <a:gd name="connsiteX951" fmla="*/ 11979844 w 12192000"/>
              <a:gd name="connsiteY951" fmla="*/ 812968 h 6858000"/>
              <a:gd name="connsiteX952" fmla="*/ 12042990 w 12192000"/>
              <a:gd name="connsiteY952" fmla="*/ 847962 h 6858000"/>
              <a:gd name="connsiteX953" fmla="*/ 12073274 w 12192000"/>
              <a:gd name="connsiteY953" fmla="*/ 815970 h 6858000"/>
              <a:gd name="connsiteX954" fmla="*/ 12028610 w 12192000"/>
              <a:gd name="connsiteY954" fmla="*/ 672501 h 6858000"/>
              <a:gd name="connsiteX955" fmla="*/ 11994731 w 12192000"/>
              <a:gd name="connsiteY955" fmla="*/ 598519 h 6858000"/>
              <a:gd name="connsiteX956" fmla="*/ 12041448 w 12192000"/>
              <a:gd name="connsiteY956" fmla="*/ 607015 h 6858000"/>
              <a:gd name="connsiteX957" fmla="*/ 12020402 w 12192000"/>
              <a:gd name="connsiteY957" fmla="*/ 562527 h 6858000"/>
              <a:gd name="connsiteX958" fmla="*/ 12076357 w 12192000"/>
              <a:gd name="connsiteY958" fmla="*/ 572026 h 6858000"/>
              <a:gd name="connsiteX959" fmla="*/ 12102540 w 12192000"/>
              <a:gd name="connsiteY959" fmla="*/ 495041 h 6858000"/>
              <a:gd name="connsiteX960" fmla="*/ 12165685 w 12192000"/>
              <a:gd name="connsiteY960" fmla="*/ 376071 h 6858000"/>
              <a:gd name="connsiteX961" fmla="*/ 12150793 w 12192000"/>
              <a:gd name="connsiteY961" fmla="*/ 233102 h 6858000"/>
              <a:gd name="connsiteX962" fmla="*/ 12181083 w 12192000"/>
              <a:gd name="connsiteY962" fmla="*/ 285090 h 6858000"/>
              <a:gd name="connsiteX963" fmla="*/ 12169274 w 12192000"/>
              <a:gd name="connsiteY963" fmla="*/ 212109 h 6858000"/>
              <a:gd name="connsiteX964" fmla="*/ 12176976 w 12192000"/>
              <a:gd name="connsiteY964" fmla="*/ 200112 h 6858000"/>
              <a:gd name="connsiteX965" fmla="*/ 11286807 w 12192000"/>
              <a:gd name="connsiteY965" fmla="*/ 195614 h 6858000"/>
              <a:gd name="connsiteX966" fmla="*/ 11274998 w 12192000"/>
              <a:gd name="connsiteY966" fmla="*/ 224106 h 6858000"/>
              <a:gd name="connsiteX967" fmla="*/ 11279105 w 12192000"/>
              <a:gd name="connsiteY967" fmla="*/ 248101 h 6858000"/>
              <a:gd name="connsiteX968" fmla="*/ 11300151 w 12192000"/>
              <a:gd name="connsiteY968" fmla="*/ 373573 h 6858000"/>
              <a:gd name="connsiteX969" fmla="*/ 11346351 w 12192000"/>
              <a:gd name="connsiteY969" fmla="*/ 304586 h 6858000"/>
              <a:gd name="connsiteX970" fmla="*/ 11360214 w 12192000"/>
              <a:gd name="connsiteY970" fmla="*/ 215610 h 6858000"/>
              <a:gd name="connsiteX971" fmla="*/ 11310419 w 12192000"/>
              <a:gd name="connsiteY971" fmla="*/ 217609 h 6858000"/>
              <a:gd name="connsiteX972" fmla="*/ 11317091 w 12192000"/>
              <a:gd name="connsiteY972" fmla="*/ 197614 h 6858000"/>
              <a:gd name="connsiteX973" fmla="*/ 11286807 w 12192000"/>
              <a:gd name="connsiteY973" fmla="*/ 195614 h 6858000"/>
              <a:gd name="connsiteX974" fmla="*/ 9493112 w 12192000"/>
              <a:gd name="connsiteY974" fmla="*/ 183113 h 6858000"/>
              <a:gd name="connsiteX975" fmla="*/ 9445883 w 12192000"/>
              <a:gd name="connsiteY975" fmla="*/ 188613 h 6858000"/>
              <a:gd name="connsiteX976" fmla="*/ 9408409 w 12192000"/>
              <a:gd name="connsiteY976" fmla="*/ 187112 h 6858000"/>
              <a:gd name="connsiteX977" fmla="*/ 9504921 w 12192000"/>
              <a:gd name="connsiteY977" fmla="*/ 435554 h 6858000"/>
              <a:gd name="connsiteX978" fmla="*/ 9476685 w 12192000"/>
              <a:gd name="connsiteY978" fmla="*/ 238602 h 6858000"/>
              <a:gd name="connsiteX979" fmla="*/ 9493112 w 12192000"/>
              <a:gd name="connsiteY979" fmla="*/ 183113 h 6858000"/>
              <a:gd name="connsiteX980" fmla="*/ 375907 w 12192000"/>
              <a:gd name="connsiteY980" fmla="*/ 177616 h 6858000"/>
              <a:gd name="connsiteX981" fmla="*/ 376291 w 12192000"/>
              <a:gd name="connsiteY981" fmla="*/ 194113 h 6858000"/>
              <a:gd name="connsiteX982" fmla="*/ 388612 w 12192000"/>
              <a:gd name="connsiteY982" fmla="*/ 180615 h 6858000"/>
              <a:gd name="connsiteX983" fmla="*/ 375907 w 12192000"/>
              <a:gd name="connsiteY983" fmla="*/ 177616 h 6858000"/>
              <a:gd name="connsiteX984" fmla="*/ 7564920 w 12192000"/>
              <a:gd name="connsiteY984" fmla="*/ 174616 h 6858000"/>
              <a:gd name="connsiteX985" fmla="*/ 7561837 w 12192000"/>
              <a:gd name="connsiteY985" fmla="*/ 182615 h 6858000"/>
              <a:gd name="connsiteX986" fmla="*/ 7573646 w 12192000"/>
              <a:gd name="connsiteY986" fmla="*/ 177613 h 6858000"/>
              <a:gd name="connsiteX987" fmla="*/ 7564920 w 12192000"/>
              <a:gd name="connsiteY987" fmla="*/ 174616 h 6858000"/>
              <a:gd name="connsiteX988" fmla="*/ 7772966 w 12192000"/>
              <a:gd name="connsiteY988" fmla="*/ 161633 h 6858000"/>
              <a:gd name="connsiteX989" fmla="*/ 7892960 w 12192000"/>
              <a:gd name="connsiteY989" fmla="*/ 176117 h 6858000"/>
              <a:gd name="connsiteX990" fmla="*/ 7897953 w 12192000"/>
              <a:gd name="connsiteY990" fmla="*/ 177982 h 6858000"/>
              <a:gd name="connsiteX991" fmla="*/ 7903740 w 12192000"/>
              <a:gd name="connsiteY991" fmla="*/ 185113 h 6858000"/>
              <a:gd name="connsiteX992" fmla="*/ 7816983 w 12192000"/>
              <a:gd name="connsiteY992" fmla="*/ 171116 h 6858000"/>
              <a:gd name="connsiteX993" fmla="*/ 7773860 w 12192000"/>
              <a:gd name="connsiteY993" fmla="*/ 164120 h 6858000"/>
              <a:gd name="connsiteX994" fmla="*/ 7731362 w 12192000"/>
              <a:gd name="connsiteY994" fmla="*/ 156675 h 6858000"/>
              <a:gd name="connsiteX995" fmla="*/ 7735816 w 12192000"/>
              <a:gd name="connsiteY995" fmla="*/ 157812 h 6858000"/>
              <a:gd name="connsiteX996" fmla="*/ 7735869 w 12192000"/>
              <a:gd name="connsiteY996" fmla="*/ 158122 h 6858000"/>
              <a:gd name="connsiteX997" fmla="*/ 7730220 w 12192000"/>
              <a:gd name="connsiteY997" fmla="*/ 157119 h 6858000"/>
              <a:gd name="connsiteX998" fmla="*/ 11069135 w 12192000"/>
              <a:gd name="connsiteY998" fmla="*/ 155623 h 6858000"/>
              <a:gd name="connsiteX999" fmla="*/ 10915126 w 12192000"/>
              <a:gd name="connsiteY999" fmla="*/ 166618 h 6858000"/>
              <a:gd name="connsiteX1000" fmla="*/ 10952088 w 12192000"/>
              <a:gd name="connsiteY1000" fmla="*/ 177115 h 6858000"/>
              <a:gd name="connsiteX1001" fmla="*/ 11142548 w 12192000"/>
              <a:gd name="connsiteY1001" fmla="*/ 157623 h 6858000"/>
              <a:gd name="connsiteX1002" fmla="*/ 11069135 w 12192000"/>
              <a:gd name="connsiteY1002" fmla="*/ 155623 h 6858000"/>
              <a:gd name="connsiteX1003" fmla="*/ 9918177 w 12192000"/>
              <a:gd name="connsiteY1003" fmla="*/ 147122 h 6858000"/>
              <a:gd name="connsiteX1004" fmla="*/ 9873513 w 12192000"/>
              <a:gd name="connsiteY1004" fmla="*/ 149625 h 6858000"/>
              <a:gd name="connsiteX1005" fmla="*/ 9887887 w 12192000"/>
              <a:gd name="connsiteY1005" fmla="*/ 160121 h 6858000"/>
              <a:gd name="connsiteX1006" fmla="*/ 9919719 w 12192000"/>
              <a:gd name="connsiteY1006" fmla="*/ 154621 h 6858000"/>
              <a:gd name="connsiteX1007" fmla="*/ 9918177 w 12192000"/>
              <a:gd name="connsiteY1007" fmla="*/ 147122 h 6858000"/>
              <a:gd name="connsiteX1008" fmla="*/ 8731793 w 12192000"/>
              <a:gd name="connsiteY1008" fmla="*/ 141627 h 6858000"/>
              <a:gd name="connsiteX1009" fmla="*/ 8706640 w 12192000"/>
              <a:gd name="connsiteY1009" fmla="*/ 145122 h 6858000"/>
              <a:gd name="connsiteX1010" fmla="*/ 8738471 w 12192000"/>
              <a:gd name="connsiteY1010" fmla="*/ 197110 h 6858000"/>
              <a:gd name="connsiteX1011" fmla="*/ 8731793 w 12192000"/>
              <a:gd name="connsiteY1011" fmla="*/ 141627 h 6858000"/>
              <a:gd name="connsiteX1012" fmla="*/ 10710808 w 12192000"/>
              <a:gd name="connsiteY1012" fmla="*/ 133876 h 6858000"/>
              <a:gd name="connsiteX1013" fmla="*/ 10604543 w 12192000"/>
              <a:gd name="connsiteY1013" fmla="*/ 153120 h 6858000"/>
              <a:gd name="connsiteX1014" fmla="*/ 10535755 w 12192000"/>
              <a:gd name="connsiteY1014" fmla="*/ 151619 h 6858000"/>
              <a:gd name="connsiteX1015" fmla="*/ 10494174 w 12192000"/>
              <a:gd name="connsiteY1015" fmla="*/ 146623 h 6858000"/>
              <a:gd name="connsiteX1016" fmla="*/ 10495198 w 12192000"/>
              <a:gd name="connsiteY1016" fmla="*/ 165117 h 6858000"/>
              <a:gd name="connsiteX1017" fmla="*/ 10549099 w 12192000"/>
              <a:gd name="connsiteY1017" fmla="*/ 162121 h 6858000"/>
              <a:gd name="connsiteX1018" fmla="*/ 10580419 w 12192000"/>
              <a:gd name="connsiteY1018" fmla="*/ 164619 h 6858000"/>
              <a:gd name="connsiteX1019" fmla="*/ 10806811 w 12192000"/>
              <a:gd name="connsiteY1019" fmla="*/ 174118 h 6858000"/>
              <a:gd name="connsiteX1020" fmla="*/ 10891002 w 12192000"/>
              <a:gd name="connsiteY1020" fmla="*/ 168618 h 6858000"/>
              <a:gd name="connsiteX1021" fmla="*/ 10834017 w 12192000"/>
              <a:gd name="connsiteY1021" fmla="*/ 165117 h 6858000"/>
              <a:gd name="connsiteX1022" fmla="*/ 10731345 w 12192000"/>
              <a:gd name="connsiteY1022" fmla="*/ 164619 h 6858000"/>
              <a:gd name="connsiteX1023" fmla="*/ 10711840 w 12192000"/>
              <a:gd name="connsiteY1023" fmla="*/ 144125 h 6858000"/>
              <a:gd name="connsiteX1024" fmla="*/ 10818614 w 12192000"/>
              <a:gd name="connsiteY1024" fmla="*/ 140126 h 6858000"/>
              <a:gd name="connsiteX1025" fmla="*/ 10710808 w 12192000"/>
              <a:gd name="connsiteY1025" fmla="*/ 133876 h 6858000"/>
              <a:gd name="connsiteX1026" fmla="*/ 8461767 w 12192000"/>
              <a:gd name="connsiteY1026" fmla="*/ 122628 h 6858000"/>
              <a:gd name="connsiteX1027" fmla="*/ 8459196 w 12192000"/>
              <a:gd name="connsiteY1027" fmla="*/ 139123 h 6858000"/>
              <a:gd name="connsiteX1028" fmla="*/ 8492569 w 12192000"/>
              <a:gd name="connsiteY1028" fmla="*/ 127625 h 6858000"/>
              <a:gd name="connsiteX1029" fmla="*/ 8461767 w 12192000"/>
              <a:gd name="connsiteY1029" fmla="*/ 122628 h 6858000"/>
              <a:gd name="connsiteX1030" fmla="*/ 7224559 w 12192000"/>
              <a:gd name="connsiteY1030" fmla="*/ 122628 h 6858000"/>
              <a:gd name="connsiteX1031" fmla="*/ 7239962 w 12192000"/>
              <a:gd name="connsiteY1031" fmla="*/ 143621 h 6858000"/>
              <a:gd name="connsiteX1032" fmla="*/ 7252795 w 12192000"/>
              <a:gd name="connsiteY1032" fmla="*/ 123127 h 6858000"/>
              <a:gd name="connsiteX1033" fmla="*/ 7224559 w 12192000"/>
              <a:gd name="connsiteY1033" fmla="*/ 122628 h 6858000"/>
              <a:gd name="connsiteX1034" fmla="*/ 11012156 w 12192000"/>
              <a:gd name="connsiteY1034" fmla="*/ 122130 h 6858000"/>
              <a:gd name="connsiteX1035" fmla="*/ 10939256 w 12192000"/>
              <a:gd name="connsiteY1035" fmla="*/ 141123 h 6858000"/>
              <a:gd name="connsiteX1036" fmla="*/ 11012156 w 12192000"/>
              <a:gd name="connsiteY1036" fmla="*/ 122130 h 6858000"/>
              <a:gd name="connsiteX1037" fmla="*/ 6919106 w 12192000"/>
              <a:gd name="connsiteY1037" fmla="*/ 118131 h 6858000"/>
              <a:gd name="connsiteX1038" fmla="*/ 6912951 w 12192000"/>
              <a:gd name="connsiteY1038" fmla="*/ 133125 h 6858000"/>
              <a:gd name="connsiteX1039" fmla="*/ 6863663 w 12192000"/>
              <a:gd name="connsiteY1039" fmla="*/ 275092 h 6858000"/>
              <a:gd name="connsiteX1040" fmla="*/ 6947854 w 12192000"/>
              <a:gd name="connsiteY1040" fmla="*/ 292589 h 6858000"/>
              <a:gd name="connsiteX1041" fmla="*/ 6919106 w 12192000"/>
              <a:gd name="connsiteY1041" fmla="*/ 118131 h 6858000"/>
              <a:gd name="connsiteX1042" fmla="*/ 8059802 w 12192000"/>
              <a:gd name="connsiteY1042" fmla="*/ 116630 h 6858000"/>
              <a:gd name="connsiteX1043" fmla="*/ 8061856 w 12192000"/>
              <a:gd name="connsiteY1043" fmla="*/ 123127 h 6858000"/>
              <a:gd name="connsiteX1044" fmla="*/ 8151178 w 12192000"/>
              <a:gd name="connsiteY1044" fmla="*/ 127625 h 6858000"/>
              <a:gd name="connsiteX1045" fmla="*/ 8149642 w 12192000"/>
              <a:gd name="connsiteY1045" fmla="*/ 122130 h 6858000"/>
              <a:gd name="connsiteX1046" fmla="*/ 8107543 w 12192000"/>
              <a:gd name="connsiteY1046" fmla="*/ 123127 h 6858000"/>
              <a:gd name="connsiteX1047" fmla="*/ 8059802 w 12192000"/>
              <a:gd name="connsiteY1047" fmla="*/ 116630 h 6858000"/>
              <a:gd name="connsiteX1048" fmla="*/ 8690724 w 12192000"/>
              <a:gd name="connsiteY1048" fmla="*/ 115129 h 6858000"/>
              <a:gd name="connsiteX1049" fmla="*/ 8695343 w 12192000"/>
              <a:gd name="connsiteY1049" fmla="*/ 123631 h 6858000"/>
              <a:gd name="connsiteX1050" fmla="*/ 8730252 w 12192000"/>
              <a:gd name="connsiteY1050" fmla="*/ 124129 h 6858000"/>
              <a:gd name="connsiteX1051" fmla="*/ 8730252 w 12192000"/>
              <a:gd name="connsiteY1051" fmla="*/ 123631 h 6858000"/>
              <a:gd name="connsiteX1052" fmla="*/ 8690724 w 12192000"/>
              <a:gd name="connsiteY1052" fmla="*/ 115129 h 6858000"/>
              <a:gd name="connsiteX1053" fmla="*/ 12192000 w 12192000"/>
              <a:gd name="connsiteY1053" fmla="*/ 111015 h 6858000"/>
              <a:gd name="connsiteX1054" fmla="*/ 12192000 w 12192000"/>
              <a:gd name="connsiteY1054" fmla="*/ 113195 h 6858000"/>
              <a:gd name="connsiteX1055" fmla="*/ 12180571 w 12192000"/>
              <a:gd name="connsiteY1055" fmla="*/ 112132 h 6858000"/>
              <a:gd name="connsiteX1056" fmla="*/ 8622770 w 12192000"/>
              <a:gd name="connsiteY1056" fmla="*/ 109007 h 6858000"/>
              <a:gd name="connsiteX1057" fmla="*/ 8610639 w 12192000"/>
              <a:gd name="connsiteY1057" fmla="*/ 122628 h 6858000"/>
              <a:gd name="connsiteX1058" fmla="*/ 8669678 w 12192000"/>
              <a:gd name="connsiteY1058" fmla="*/ 123127 h 6858000"/>
              <a:gd name="connsiteX1059" fmla="*/ 8668136 w 12192000"/>
              <a:gd name="connsiteY1059" fmla="*/ 120629 h 6858000"/>
              <a:gd name="connsiteX1060" fmla="*/ 8658386 w 12192000"/>
              <a:gd name="connsiteY1060" fmla="*/ 109634 h 6858000"/>
              <a:gd name="connsiteX1061" fmla="*/ 8622770 w 12192000"/>
              <a:gd name="connsiteY1061" fmla="*/ 109007 h 6858000"/>
              <a:gd name="connsiteX1062" fmla="*/ 9004390 w 12192000"/>
              <a:gd name="connsiteY1062" fmla="*/ 106632 h 6858000"/>
              <a:gd name="connsiteX1063" fmla="*/ 8951001 w 12192000"/>
              <a:gd name="connsiteY1063" fmla="*/ 109634 h 6858000"/>
              <a:gd name="connsiteX1064" fmla="*/ 9014658 w 12192000"/>
              <a:gd name="connsiteY1064" fmla="*/ 292091 h 6858000"/>
              <a:gd name="connsiteX1065" fmla="*/ 9009009 w 12192000"/>
              <a:gd name="connsiteY1065" fmla="*/ 188115 h 6858000"/>
              <a:gd name="connsiteX1066" fmla="*/ 9005932 w 12192000"/>
              <a:gd name="connsiteY1066" fmla="*/ 133629 h 6858000"/>
              <a:gd name="connsiteX1067" fmla="*/ 8974613 w 12192000"/>
              <a:gd name="connsiteY1067" fmla="*/ 124628 h 6858000"/>
              <a:gd name="connsiteX1068" fmla="*/ 9004390 w 12192000"/>
              <a:gd name="connsiteY1068" fmla="*/ 114132 h 6858000"/>
              <a:gd name="connsiteX1069" fmla="*/ 9004390 w 12192000"/>
              <a:gd name="connsiteY1069" fmla="*/ 106632 h 6858000"/>
              <a:gd name="connsiteX1070" fmla="*/ 9665602 w 12192000"/>
              <a:gd name="connsiteY1070" fmla="*/ 101132 h 6858000"/>
              <a:gd name="connsiteX1071" fmla="*/ 9657901 w 12192000"/>
              <a:gd name="connsiteY1071" fmla="*/ 102135 h 6858000"/>
              <a:gd name="connsiteX1072" fmla="*/ 9686137 w 12192000"/>
              <a:gd name="connsiteY1072" fmla="*/ 107635 h 6858000"/>
              <a:gd name="connsiteX1073" fmla="*/ 9685625 w 12192000"/>
              <a:gd name="connsiteY1073" fmla="*/ 125630 h 6858000"/>
              <a:gd name="connsiteX1074" fmla="*/ 9760061 w 12192000"/>
              <a:gd name="connsiteY1074" fmla="*/ 114132 h 6858000"/>
              <a:gd name="connsiteX1075" fmla="*/ 9728748 w 12192000"/>
              <a:gd name="connsiteY1075" fmla="*/ 106134 h 6858000"/>
              <a:gd name="connsiteX1076" fmla="*/ 9665602 w 12192000"/>
              <a:gd name="connsiteY1076" fmla="*/ 101132 h 6858000"/>
              <a:gd name="connsiteX1077" fmla="*/ 7885771 w 12192000"/>
              <a:gd name="connsiteY1077" fmla="*/ 99133 h 6858000"/>
              <a:gd name="connsiteX1078" fmla="*/ 7885771 w 12192000"/>
              <a:gd name="connsiteY1078" fmla="*/ 100634 h 6858000"/>
              <a:gd name="connsiteX1079" fmla="*/ 7886283 w 12192000"/>
              <a:gd name="connsiteY1079" fmla="*/ 99133 h 6858000"/>
              <a:gd name="connsiteX1080" fmla="*/ 7885771 w 12192000"/>
              <a:gd name="connsiteY1080" fmla="*/ 99133 h 6858000"/>
              <a:gd name="connsiteX1081" fmla="*/ 10277014 w 12192000"/>
              <a:gd name="connsiteY1081" fmla="*/ 98634 h 6858000"/>
              <a:gd name="connsiteX1082" fmla="*/ 10307821 w 12192000"/>
              <a:gd name="connsiteY1082" fmla="*/ 106134 h 6858000"/>
              <a:gd name="connsiteX1083" fmla="*/ 10383799 w 12192000"/>
              <a:gd name="connsiteY1083" fmla="*/ 109130 h 6858000"/>
              <a:gd name="connsiteX1084" fmla="*/ 10330409 w 12192000"/>
              <a:gd name="connsiteY1084" fmla="*/ 117128 h 6858000"/>
              <a:gd name="connsiteX1085" fmla="*/ 10357616 w 12192000"/>
              <a:gd name="connsiteY1085" fmla="*/ 134127 h 6858000"/>
              <a:gd name="connsiteX1086" fmla="*/ 10381746 w 12192000"/>
              <a:gd name="connsiteY1086" fmla="*/ 141627 h 6858000"/>
              <a:gd name="connsiteX1087" fmla="*/ 10368913 w 12192000"/>
              <a:gd name="connsiteY1087" fmla="*/ 141627 h 6858000"/>
              <a:gd name="connsiteX1088" fmla="*/ 10380204 w 12192000"/>
              <a:gd name="connsiteY1088" fmla="*/ 149625 h 6858000"/>
              <a:gd name="connsiteX1089" fmla="*/ 10387906 w 12192000"/>
              <a:gd name="connsiteY1089" fmla="*/ 149121 h 6858000"/>
              <a:gd name="connsiteX1090" fmla="*/ 10397661 w 12192000"/>
              <a:gd name="connsiteY1090" fmla="*/ 104134 h 6858000"/>
              <a:gd name="connsiteX1091" fmla="*/ 10277014 w 12192000"/>
              <a:gd name="connsiteY1091" fmla="*/ 98634 h 6858000"/>
              <a:gd name="connsiteX1092" fmla="*/ 8142964 w 12192000"/>
              <a:gd name="connsiteY1092" fmla="*/ 98634 h 6858000"/>
              <a:gd name="connsiteX1093" fmla="*/ 8133214 w 12192000"/>
              <a:gd name="connsiteY1093" fmla="*/ 101631 h 6858000"/>
              <a:gd name="connsiteX1094" fmla="*/ 8145023 w 12192000"/>
              <a:gd name="connsiteY1094" fmla="*/ 104134 h 6858000"/>
              <a:gd name="connsiteX1095" fmla="*/ 8142964 w 12192000"/>
              <a:gd name="connsiteY1095" fmla="*/ 98634 h 6858000"/>
              <a:gd name="connsiteX1096" fmla="*/ 7198381 w 12192000"/>
              <a:gd name="connsiteY1096" fmla="*/ 94635 h 6858000"/>
              <a:gd name="connsiteX1097" fmla="*/ 7204024 w 12192000"/>
              <a:gd name="connsiteY1097" fmla="*/ 99133 h 6858000"/>
              <a:gd name="connsiteX1098" fmla="*/ 7219940 w 12192000"/>
              <a:gd name="connsiteY1098" fmla="*/ 99133 h 6858000"/>
              <a:gd name="connsiteX1099" fmla="*/ 7219428 w 12192000"/>
              <a:gd name="connsiteY1099" fmla="*/ 95637 h 6858000"/>
              <a:gd name="connsiteX1100" fmla="*/ 7198381 w 12192000"/>
              <a:gd name="connsiteY1100" fmla="*/ 94635 h 6858000"/>
              <a:gd name="connsiteX1101" fmla="*/ 9844765 w 12192000"/>
              <a:gd name="connsiteY1101" fmla="*/ 92635 h 6858000"/>
              <a:gd name="connsiteX1102" fmla="*/ 9919719 w 12192000"/>
              <a:gd name="connsiteY1102" fmla="*/ 106134 h 6858000"/>
              <a:gd name="connsiteX1103" fmla="*/ 9920231 w 12192000"/>
              <a:gd name="connsiteY1103" fmla="*/ 100634 h 6858000"/>
              <a:gd name="connsiteX1104" fmla="*/ 9844765 w 12192000"/>
              <a:gd name="connsiteY1104" fmla="*/ 92635 h 6858000"/>
              <a:gd name="connsiteX1105" fmla="*/ 8641953 w 12192000"/>
              <a:gd name="connsiteY1105" fmla="*/ 91134 h 6858000"/>
              <a:gd name="connsiteX1106" fmla="*/ 8466386 w 12192000"/>
              <a:gd name="connsiteY1106" fmla="*/ 95637 h 6858000"/>
              <a:gd name="connsiteX1107" fmla="*/ 8464332 w 12192000"/>
              <a:gd name="connsiteY1107" fmla="*/ 106632 h 6858000"/>
              <a:gd name="connsiteX1108" fmla="*/ 8561869 w 12192000"/>
              <a:gd name="connsiteY1108" fmla="*/ 108133 h 6858000"/>
              <a:gd name="connsiteX1109" fmla="*/ 8642471 w 12192000"/>
              <a:gd name="connsiteY1109" fmla="*/ 92137 h 6858000"/>
              <a:gd name="connsiteX1110" fmla="*/ 8641953 w 12192000"/>
              <a:gd name="connsiteY1110" fmla="*/ 91134 h 6858000"/>
              <a:gd name="connsiteX1111" fmla="*/ 9392493 w 12192000"/>
              <a:gd name="connsiteY1111" fmla="*/ 87639 h 6858000"/>
              <a:gd name="connsiteX1112" fmla="*/ 9407891 w 12192000"/>
              <a:gd name="connsiteY1112" fmla="*/ 180615 h 6858000"/>
              <a:gd name="connsiteX1113" fmla="*/ 9494654 w 12192000"/>
              <a:gd name="connsiteY1113" fmla="*/ 178616 h 6858000"/>
              <a:gd name="connsiteX1114" fmla="*/ 9511593 w 12192000"/>
              <a:gd name="connsiteY1114" fmla="*/ 100135 h 6858000"/>
              <a:gd name="connsiteX1115" fmla="*/ 9508516 w 12192000"/>
              <a:gd name="connsiteY1115" fmla="*/ 100135 h 6858000"/>
              <a:gd name="connsiteX1116" fmla="*/ 9512105 w 12192000"/>
              <a:gd name="connsiteY1116" fmla="*/ 93633 h 6858000"/>
              <a:gd name="connsiteX1117" fmla="*/ 9512105 w 12192000"/>
              <a:gd name="connsiteY1117" fmla="*/ 92635 h 6858000"/>
              <a:gd name="connsiteX1118" fmla="*/ 9392493 w 12192000"/>
              <a:gd name="connsiteY1118" fmla="*/ 87639 h 6858000"/>
              <a:gd name="connsiteX1119" fmla="*/ 9319593 w 12192000"/>
              <a:gd name="connsiteY1119" fmla="*/ 85634 h 6858000"/>
              <a:gd name="connsiteX1120" fmla="*/ 9365286 w 12192000"/>
              <a:gd name="connsiteY1120" fmla="*/ 196611 h 6858000"/>
              <a:gd name="connsiteX1121" fmla="*/ 9378119 w 12192000"/>
              <a:gd name="connsiteY1121" fmla="*/ 87135 h 6858000"/>
              <a:gd name="connsiteX1122" fmla="*/ 9339615 w 12192000"/>
              <a:gd name="connsiteY1122" fmla="*/ 85634 h 6858000"/>
              <a:gd name="connsiteX1123" fmla="*/ 9319593 w 12192000"/>
              <a:gd name="connsiteY1123" fmla="*/ 85634 h 6858000"/>
              <a:gd name="connsiteX1124" fmla="*/ 6822594 w 12192000"/>
              <a:gd name="connsiteY1124" fmla="*/ 84637 h 6858000"/>
              <a:gd name="connsiteX1125" fmla="*/ 6785632 w 12192000"/>
              <a:gd name="connsiteY1125" fmla="*/ 85136 h 6858000"/>
              <a:gd name="connsiteX1126" fmla="*/ 6768692 w 12192000"/>
              <a:gd name="connsiteY1126" fmla="*/ 91134 h 6858000"/>
              <a:gd name="connsiteX1127" fmla="*/ 6765097 w 12192000"/>
              <a:gd name="connsiteY1127" fmla="*/ 93633 h 6858000"/>
              <a:gd name="connsiteX1128" fmla="*/ 6719409 w 12192000"/>
              <a:gd name="connsiteY1128" fmla="*/ 110631 h 6858000"/>
              <a:gd name="connsiteX1129" fmla="*/ 6687066 w 12192000"/>
              <a:gd name="connsiteY1129" fmla="*/ 94635 h 6858000"/>
              <a:gd name="connsiteX1130" fmla="*/ 6671668 w 12192000"/>
              <a:gd name="connsiteY1130" fmla="*/ 94635 h 6858000"/>
              <a:gd name="connsiteX1131" fmla="*/ 6652157 w 12192000"/>
              <a:gd name="connsiteY1131" fmla="*/ 94136 h 6858000"/>
              <a:gd name="connsiteX1132" fmla="*/ 6666019 w 12192000"/>
              <a:gd name="connsiteY1132" fmla="*/ 166120 h 6858000"/>
              <a:gd name="connsiteX1133" fmla="*/ 6717868 w 12192000"/>
              <a:gd name="connsiteY1133" fmla="*/ 168119 h 6858000"/>
              <a:gd name="connsiteX1134" fmla="*/ 6666019 w 12192000"/>
              <a:gd name="connsiteY1134" fmla="*/ 170119 h 6858000"/>
              <a:gd name="connsiteX1135" fmla="*/ 6666019 w 12192000"/>
              <a:gd name="connsiteY1135" fmla="*/ 170617 h 6858000"/>
              <a:gd name="connsiteX1136" fmla="*/ 6651645 w 12192000"/>
              <a:gd name="connsiteY1136" fmla="*/ 216108 h 6858000"/>
              <a:gd name="connsiteX1137" fmla="*/ 6772799 w 12192000"/>
              <a:gd name="connsiteY1137" fmla="*/ 253596 h 6858000"/>
              <a:gd name="connsiteX1138" fmla="*/ 6811302 w 12192000"/>
              <a:gd name="connsiteY1138" fmla="*/ 232105 h 6858000"/>
              <a:gd name="connsiteX1139" fmla="*/ 6819516 w 12192000"/>
              <a:gd name="connsiteY1139" fmla="*/ 135623 h 6858000"/>
              <a:gd name="connsiteX1140" fmla="*/ 6771257 w 12192000"/>
              <a:gd name="connsiteY1140" fmla="*/ 102633 h 6858000"/>
              <a:gd name="connsiteX1141" fmla="*/ 6822594 w 12192000"/>
              <a:gd name="connsiteY1141" fmla="*/ 84637 h 6858000"/>
              <a:gd name="connsiteX1142" fmla="*/ 11723925 w 12192000"/>
              <a:gd name="connsiteY1142" fmla="*/ 79670 h 6858000"/>
              <a:gd name="connsiteX1143" fmla="*/ 11724196 w 12192000"/>
              <a:gd name="connsiteY1143" fmla="*/ 79691 h 6858000"/>
              <a:gd name="connsiteX1144" fmla="*/ 11725728 w 12192000"/>
              <a:gd name="connsiteY1144" fmla="*/ 88138 h 6858000"/>
              <a:gd name="connsiteX1145" fmla="*/ 11692361 w 12192000"/>
              <a:gd name="connsiteY1145" fmla="*/ 83136 h 6858000"/>
              <a:gd name="connsiteX1146" fmla="*/ 10919916 w 12192000"/>
              <a:gd name="connsiteY1146" fmla="*/ 79481 h 6858000"/>
              <a:gd name="connsiteX1147" fmla="*/ 10895621 w 12192000"/>
              <a:gd name="connsiteY1147" fmla="*/ 83136 h 6858000"/>
              <a:gd name="connsiteX1148" fmla="*/ 10691300 w 12192000"/>
              <a:gd name="connsiteY1148" fmla="*/ 106632 h 6858000"/>
              <a:gd name="connsiteX1149" fmla="*/ 10665117 w 12192000"/>
              <a:gd name="connsiteY1149" fmla="*/ 112631 h 6858000"/>
              <a:gd name="connsiteX1150" fmla="*/ 10778062 w 12192000"/>
              <a:gd name="connsiteY1150" fmla="*/ 115129 h 6858000"/>
              <a:gd name="connsiteX1151" fmla="*/ 10939773 w 12192000"/>
              <a:gd name="connsiteY1151" fmla="*/ 110133 h 6858000"/>
              <a:gd name="connsiteX1152" fmla="*/ 10919916 w 12192000"/>
              <a:gd name="connsiteY1152" fmla="*/ 79481 h 6858000"/>
              <a:gd name="connsiteX1153" fmla="*/ 11617732 w 12192000"/>
              <a:gd name="connsiteY1153" fmla="*/ 71516 h 6858000"/>
              <a:gd name="connsiteX1154" fmla="*/ 11618788 w 12192000"/>
              <a:gd name="connsiteY1154" fmla="*/ 71582 h 6858000"/>
              <a:gd name="connsiteX1155" fmla="*/ 11594825 w 12192000"/>
              <a:gd name="connsiteY1155" fmla="*/ 79641 h 6858000"/>
              <a:gd name="connsiteX1156" fmla="*/ 11603551 w 12192000"/>
              <a:gd name="connsiteY1156" fmla="*/ 76141 h 6858000"/>
              <a:gd name="connsiteX1157" fmla="*/ 11591237 w 12192000"/>
              <a:gd name="connsiteY1157" fmla="*/ 76219 h 6858000"/>
              <a:gd name="connsiteX1158" fmla="*/ 11571924 w 12192000"/>
              <a:gd name="connsiteY1158" fmla="*/ 74683 h 6858000"/>
              <a:gd name="connsiteX1159" fmla="*/ 11580697 w 12192000"/>
              <a:gd name="connsiteY1159" fmla="*/ 71922 h 6858000"/>
              <a:gd name="connsiteX1160" fmla="*/ 11617732 w 12192000"/>
              <a:gd name="connsiteY1160" fmla="*/ 71516 h 6858000"/>
              <a:gd name="connsiteX1161" fmla="*/ 10487505 w 12192000"/>
              <a:gd name="connsiteY1161" fmla="*/ 64830 h 6858000"/>
              <a:gd name="connsiteX1162" fmla="*/ 10460801 w 12192000"/>
              <a:gd name="connsiteY1162" fmla="*/ 73642 h 6858000"/>
              <a:gd name="connsiteX1163" fmla="*/ 10459260 w 12192000"/>
              <a:gd name="connsiteY1163" fmla="*/ 75642 h 6858000"/>
              <a:gd name="connsiteX1164" fmla="*/ 10475687 w 12192000"/>
              <a:gd name="connsiteY1164" fmla="*/ 89639 h 6858000"/>
              <a:gd name="connsiteX1165" fmla="*/ 10503411 w 12192000"/>
              <a:gd name="connsiteY1165" fmla="*/ 100634 h 6858000"/>
              <a:gd name="connsiteX1166" fmla="*/ 10481848 w 12192000"/>
              <a:gd name="connsiteY1166" fmla="*/ 101631 h 6858000"/>
              <a:gd name="connsiteX1167" fmla="*/ 10492632 w 12192000"/>
              <a:gd name="connsiteY1167" fmla="*/ 135124 h 6858000"/>
              <a:gd name="connsiteX1168" fmla="*/ 10547046 w 12192000"/>
              <a:gd name="connsiteY1168" fmla="*/ 139123 h 6858000"/>
              <a:gd name="connsiteX1169" fmla="*/ 10608650 w 12192000"/>
              <a:gd name="connsiteY1169" fmla="*/ 119627 h 6858000"/>
              <a:gd name="connsiteX1170" fmla="*/ 10568098 w 12192000"/>
              <a:gd name="connsiteY1170" fmla="*/ 122130 h 6858000"/>
              <a:gd name="connsiteX1171" fmla="*/ 10589657 w 12192000"/>
              <a:gd name="connsiteY1171" fmla="*/ 85634 h 6858000"/>
              <a:gd name="connsiteX1172" fmla="*/ 10487505 w 12192000"/>
              <a:gd name="connsiteY1172" fmla="*/ 64830 h 6858000"/>
              <a:gd name="connsiteX1173" fmla="*/ 8489998 w 12192000"/>
              <a:gd name="connsiteY1173" fmla="*/ 48646 h 6858000"/>
              <a:gd name="connsiteX1174" fmla="*/ 8537227 w 12192000"/>
              <a:gd name="connsiteY1174" fmla="*/ 68641 h 6858000"/>
              <a:gd name="connsiteX1175" fmla="*/ 8611151 w 12192000"/>
              <a:gd name="connsiteY1175" fmla="*/ 66641 h 6858000"/>
              <a:gd name="connsiteX1176" fmla="*/ 8489998 w 12192000"/>
              <a:gd name="connsiteY1176" fmla="*/ 48646 h 6858000"/>
              <a:gd name="connsiteX1177" fmla="*/ 8072635 w 12192000"/>
              <a:gd name="connsiteY1177" fmla="*/ 43644 h 6858000"/>
              <a:gd name="connsiteX1178" fmla="*/ 8057749 w 12192000"/>
              <a:gd name="connsiteY1178" fmla="*/ 94136 h 6858000"/>
              <a:gd name="connsiteX1179" fmla="*/ 8141940 w 12192000"/>
              <a:gd name="connsiteY1179" fmla="*/ 96136 h 6858000"/>
              <a:gd name="connsiteX1180" fmla="*/ 8111138 w 12192000"/>
              <a:gd name="connsiteY1180" fmla="*/ 44647 h 6858000"/>
              <a:gd name="connsiteX1181" fmla="*/ 8072635 w 12192000"/>
              <a:gd name="connsiteY1181" fmla="*/ 43644 h 6858000"/>
              <a:gd name="connsiteX1182" fmla="*/ 8248720 w 12192000"/>
              <a:gd name="connsiteY1182" fmla="*/ 41146 h 6858000"/>
              <a:gd name="connsiteX1183" fmla="*/ 8251285 w 12192000"/>
              <a:gd name="connsiteY1183" fmla="*/ 55143 h 6858000"/>
              <a:gd name="connsiteX1184" fmla="*/ 8271308 w 12192000"/>
              <a:gd name="connsiteY1184" fmla="*/ 55143 h 6858000"/>
              <a:gd name="connsiteX1185" fmla="*/ 8265659 w 12192000"/>
              <a:gd name="connsiteY1185" fmla="*/ 44148 h 6858000"/>
              <a:gd name="connsiteX1186" fmla="*/ 8248720 w 12192000"/>
              <a:gd name="connsiteY1186" fmla="*/ 41146 h 6858000"/>
              <a:gd name="connsiteX1187" fmla="*/ 7699418 w 12192000"/>
              <a:gd name="connsiteY1187" fmla="*/ 37147 h 6858000"/>
              <a:gd name="connsiteX1188" fmla="*/ 7592127 w 12192000"/>
              <a:gd name="connsiteY1188" fmla="*/ 40647 h 6858000"/>
              <a:gd name="connsiteX1189" fmla="*/ 7581860 w 12192000"/>
              <a:gd name="connsiteY1189" fmla="*/ 120130 h 6858000"/>
              <a:gd name="connsiteX1190" fmla="*/ 7661944 w 12192000"/>
              <a:gd name="connsiteY1190" fmla="*/ 124129 h 6858000"/>
              <a:gd name="connsiteX1191" fmla="*/ 7733303 w 12192000"/>
              <a:gd name="connsiteY1191" fmla="*/ 138625 h 6858000"/>
              <a:gd name="connsiteX1192" fmla="*/ 7726113 w 12192000"/>
              <a:gd name="connsiteY1192" fmla="*/ 78639 h 6858000"/>
              <a:gd name="connsiteX1193" fmla="*/ 7665027 w 12192000"/>
              <a:gd name="connsiteY1193" fmla="*/ 61141 h 6858000"/>
              <a:gd name="connsiteX1194" fmla="*/ 7723036 w 12192000"/>
              <a:gd name="connsiteY1194" fmla="*/ 63645 h 6858000"/>
              <a:gd name="connsiteX1195" fmla="*/ 7721494 w 12192000"/>
              <a:gd name="connsiteY1195" fmla="*/ 59142 h 6858000"/>
              <a:gd name="connsiteX1196" fmla="*/ 7689669 w 12192000"/>
              <a:gd name="connsiteY1196" fmla="*/ 50147 h 6858000"/>
              <a:gd name="connsiteX1197" fmla="*/ 7717899 w 12192000"/>
              <a:gd name="connsiteY1197" fmla="*/ 50645 h 6858000"/>
              <a:gd name="connsiteX1198" fmla="*/ 7699418 w 12192000"/>
              <a:gd name="connsiteY1198" fmla="*/ 37147 h 6858000"/>
              <a:gd name="connsiteX1199" fmla="*/ 8946382 w 12192000"/>
              <a:gd name="connsiteY1199" fmla="*/ 33148 h 6858000"/>
              <a:gd name="connsiteX1200" fmla="*/ 8947406 w 12192000"/>
              <a:gd name="connsiteY1200" fmla="*/ 44148 h 6858000"/>
              <a:gd name="connsiteX1201" fmla="*/ 8997201 w 12192000"/>
              <a:gd name="connsiteY1201" fmla="*/ 43644 h 6858000"/>
              <a:gd name="connsiteX1202" fmla="*/ 8986421 w 12192000"/>
              <a:gd name="connsiteY1202" fmla="*/ 33652 h 6858000"/>
              <a:gd name="connsiteX1203" fmla="*/ 8946382 w 12192000"/>
              <a:gd name="connsiteY1203" fmla="*/ 33148 h 6858000"/>
              <a:gd name="connsiteX1204" fmla="*/ 7137802 w 12192000"/>
              <a:gd name="connsiteY1204" fmla="*/ 28650 h 6858000"/>
              <a:gd name="connsiteX1205" fmla="*/ 7131129 w 12192000"/>
              <a:gd name="connsiteY1205" fmla="*/ 89135 h 6858000"/>
              <a:gd name="connsiteX1206" fmla="*/ 7175788 w 12192000"/>
              <a:gd name="connsiteY1206" fmla="*/ 80140 h 6858000"/>
              <a:gd name="connsiteX1207" fmla="*/ 7218910 w 12192000"/>
              <a:gd name="connsiteY1207" fmla="*/ 77138 h 6858000"/>
              <a:gd name="connsiteX1208" fmla="*/ 7224047 w 12192000"/>
              <a:gd name="connsiteY1208" fmla="*/ 32649 h 6858000"/>
              <a:gd name="connsiteX1209" fmla="*/ 7137802 w 12192000"/>
              <a:gd name="connsiteY1209" fmla="*/ 28650 h 6858000"/>
              <a:gd name="connsiteX1210" fmla="*/ 7480216 w 12192000"/>
              <a:gd name="connsiteY1210" fmla="*/ 28152 h 6858000"/>
              <a:gd name="connsiteX1211" fmla="*/ 7544897 w 12192000"/>
              <a:gd name="connsiteY1211" fmla="*/ 39146 h 6858000"/>
              <a:gd name="connsiteX1212" fmla="*/ 7485859 w 12192000"/>
              <a:gd name="connsiteY1212" fmla="*/ 30151 h 6858000"/>
              <a:gd name="connsiteX1213" fmla="*/ 7486889 w 12192000"/>
              <a:gd name="connsiteY1213" fmla="*/ 31652 h 6858000"/>
              <a:gd name="connsiteX1214" fmla="*/ 7480216 w 12192000"/>
              <a:gd name="connsiteY1214" fmla="*/ 28152 h 6858000"/>
              <a:gd name="connsiteX1215" fmla="*/ 8945352 w 12192000"/>
              <a:gd name="connsiteY1215" fmla="*/ 25654 h 6858000"/>
              <a:gd name="connsiteX1216" fmla="*/ 8945864 w 12192000"/>
              <a:gd name="connsiteY1216" fmla="*/ 30650 h 6858000"/>
              <a:gd name="connsiteX1217" fmla="*/ 8956132 w 12192000"/>
              <a:gd name="connsiteY1217" fmla="*/ 26152 h 6858000"/>
              <a:gd name="connsiteX1218" fmla="*/ 8954078 w 12192000"/>
              <a:gd name="connsiteY1218" fmla="*/ 26152 h 6858000"/>
              <a:gd name="connsiteX1219" fmla="*/ 8945352 w 12192000"/>
              <a:gd name="connsiteY1219" fmla="*/ 25654 h 6858000"/>
              <a:gd name="connsiteX1220" fmla="*/ 8244101 w 12192000"/>
              <a:gd name="connsiteY1220" fmla="*/ 18154 h 6858000"/>
              <a:gd name="connsiteX1221" fmla="*/ 8245637 w 12192000"/>
              <a:gd name="connsiteY1221" fmla="*/ 26152 h 6858000"/>
              <a:gd name="connsiteX1222" fmla="*/ 8253851 w 12192000"/>
              <a:gd name="connsiteY1222" fmla="*/ 26152 h 6858000"/>
              <a:gd name="connsiteX1223" fmla="*/ 8244101 w 12192000"/>
              <a:gd name="connsiteY1223" fmla="*/ 18154 h 6858000"/>
              <a:gd name="connsiteX1224" fmla="*/ 9772894 w 12192000"/>
              <a:gd name="connsiteY1224" fmla="*/ 3155 h 6858000"/>
              <a:gd name="connsiteX1225" fmla="*/ 9679465 w 12192000"/>
              <a:gd name="connsiteY1225" fmla="*/ 5658 h 6858000"/>
              <a:gd name="connsiteX1226" fmla="*/ 9766734 w 12192000"/>
              <a:gd name="connsiteY1226" fmla="*/ 16154 h 6858000"/>
              <a:gd name="connsiteX1227" fmla="*/ 9820641 w 12192000"/>
              <a:gd name="connsiteY1227" fmla="*/ 22652 h 6858000"/>
              <a:gd name="connsiteX1228" fmla="*/ 9847848 w 12192000"/>
              <a:gd name="connsiteY1228" fmla="*/ 25654 h 6858000"/>
              <a:gd name="connsiteX1229" fmla="*/ 9656877 w 12192000"/>
              <a:gd name="connsiteY1229" fmla="*/ 57142 h 6858000"/>
              <a:gd name="connsiteX1230" fmla="*/ 9766734 w 12192000"/>
              <a:gd name="connsiteY1230" fmla="*/ 68142 h 6858000"/>
              <a:gd name="connsiteX1231" fmla="*/ 9817558 w 12192000"/>
              <a:gd name="connsiteY1231" fmla="*/ 72640 h 6858000"/>
              <a:gd name="connsiteX1232" fmla="*/ 9921255 w 12192000"/>
              <a:gd name="connsiteY1232" fmla="*/ 83136 h 6858000"/>
              <a:gd name="connsiteX1233" fmla="*/ 9927933 w 12192000"/>
              <a:gd name="connsiteY1233" fmla="*/ 27149 h 6858000"/>
              <a:gd name="connsiteX1234" fmla="*/ 9998262 w 12192000"/>
              <a:gd name="connsiteY1234" fmla="*/ 84139 h 6858000"/>
              <a:gd name="connsiteX1235" fmla="*/ 10050110 w 12192000"/>
              <a:gd name="connsiteY1235" fmla="*/ 87639 h 6858000"/>
              <a:gd name="connsiteX1236" fmla="*/ 10001857 w 12192000"/>
              <a:gd name="connsiteY1236" fmla="*/ 94136 h 6858000"/>
              <a:gd name="connsiteX1237" fmla="*/ 10014690 w 12192000"/>
              <a:gd name="connsiteY1237" fmla="*/ 104633 h 6858000"/>
              <a:gd name="connsiteX1238" fmla="*/ 10015719 w 12192000"/>
              <a:gd name="connsiteY1238" fmla="*/ 105635 h 6858000"/>
              <a:gd name="connsiteX1239" fmla="*/ 10096828 w 12192000"/>
              <a:gd name="connsiteY1239" fmla="*/ 134626 h 6858000"/>
              <a:gd name="connsiteX1240" fmla="*/ 10126088 w 12192000"/>
              <a:gd name="connsiteY1240" fmla="*/ 157119 h 6858000"/>
              <a:gd name="connsiteX1241" fmla="*/ 10206173 w 12192000"/>
              <a:gd name="connsiteY1241" fmla="*/ 122628 h 6858000"/>
              <a:gd name="connsiteX1242" fmla="*/ 10163568 w 12192000"/>
              <a:gd name="connsiteY1242" fmla="*/ 123127 h 6858000"/>
              <a:gd name="connsiteX1243" fmla="*/ 10163568 w 12192000"/>
              <a:gd name="connsiteY1243" fmla="*/ 114630 h 6858000"/>
              <a:gd name="connsiteX1244" fmla="*/ 10209250 w 12192000"/>
              <a:gd name="connsiteY1244" fmla="*/ 116131 h 6858000"/>
              <a:gd name="connsiteX1245" fmla="*/ 10226195 w 12192000"/>
              <a:gd name="connsiteY1245" fmla="*/ 102633 h 6858000"/>
              <a:gd name="connsiteX1246" fmla="*/ 10210280 w 12192000"/>
              <a:gd name="connsiteY1246" fmla="*/ 116131 h 6858000"/>
              <a:gd name="connsiteX1247" fmla="*/ 10213875 w 12192000"/>
              <a:gd name="connsiteY1247" fmla="*/ 117128 h 6858000"/>
              <a:gd name="connsiteX1248" fmla="*/ 10251349 w 12192000"/>
              <a:gd name="connsiteY1248" fmla="*/ 100135 h 6858000"/>
              <a:gd name="connsiteX1249" fmla="*/ 10267264 w 12192000"/>
              <a:gd name="connsiteY1249" fmla="*/ 98634 h 6858000"/>
              <a:gd name="connsiteX1250" fmla="*/ 10138921 w 12192000"/>
              <a:gd name="connsiteY1250" fmla="*/ 92137 h 6858000"/>
              <a:gd name="connsiteX1251" fmla="*/ 10090667 w 12192000"/>
              <a:gd name="connsiteY1251" fmla="*/ 63645 h 6858000"/>
              <a:gd name="connsiteX1252" fmla="*/ 10333487 w 12192000"/>
              <a:gd name="connsiteY1252" fmla="*/ 60144 h 6858000"/>
              <a:gd name="connsiteX1253" fmla="*/ 10164074 w 12192000"/>
              <a:gd name="connsiteY1253" fmla="*/ 47145 h 6858000"/>
              <a:gd name="connsiteX1254" fmla="*/ 10197959 w 12192000"/>
              <a:gd name="connsiteY1254" fmla="*/ 36150 h 6858000"/>
              <a:gd name="connsiteX1255" fmla="*/ 10189745 w 12192000"/>
              <a:gd name="connsiteY1255" fmla="*/ 27149 h 6858000"/>
              <a:gd name="connsiteX1256" fmla="*/ 10212845 w 12192000"/>
              <a:gd name="connsiteY1256" fmla="*/ 22153 h 6858000"/>
              <a:gd name="connsiteX1257" fmla="*/ 9772894 w 12192000"/>
              <a:gd name="connsiteY1257" fmla="*/ 3155 h 6858000"/>
              <a:gd name="connsiteX1258" fmla="*/ 11884376 w 12192000"/>
              <a:gd name="connsiteY1258" fmla="*/ 0 h 6858000"/>
              <a:gd name="connsiteX1259" fmla="*/ 12013545 w 12192000"/>
              <a:gd name="connsiteY1259" fmla="*/ 0 h 6858000"/>
              <a:gd name="connsiteX1260" fmla="*/ 12013724 w 12192000"/>
              <a:gd name="connsiteY1260" fmla="*/ 158 h 6858000"/>
              <a:gd name="connsiteX1261" fmla="*/ 11992165 w 12192000"/>
              <a:gd name="connsiteY1261" fmla="*/ 7154 h 6858000"/>
              <a:gd name="connsiteX1262" fmla="*/ 11953662 w 12192000"/>
              <a:gd name="connsiteY1262" fmla="*/ 7154 h 6858000"/>
              <a:gd name="connsiteX1263" fmla="*/ 11951096 w 12192000"/>
              <a:gd name="connsiteY1263" fmla="*/ 9657 h 6858000"/>
              <a:gd name="connsiteX1264" fmla="*/ 12000379 w 12192000"/>
              <a:gd name="connsiteY1264" fmla="*/ 9657 h 6858000"/>
              <a:gd name="connsiteX1265" fmla="*/ 12185190 w 12192000"/>
              <a:gd name="connsiteY1265" fmla="*/ 1155 h 6858000"/>
              <a:gd name="connsiteX1266" fmla="*/ 12192000 w 12192000"/>
              <a:gd name="connsiteY1266" fmla="*/ 1003 h 6858000"/>
              <a:gd name="connsiteX1267" fmla="*/ 12192000 w 12192000"/>
              <a:gd name="connsiteY1267" fmla="*/ 39146 h 6858000"/>
              <a:gd name="connsiteX1268" fmla="*/ 12032205 w 12192000"/>
              <a:gd name="connsiteY1268" fmla="*/ 39146 h 6858000"/>
              <a:gd name="connsiteX1269" fmla="*/ 11927996 w 12192000"/>
              <a:gd name="connsiteY1269" fmla="*/ 36648 h 6858000"/>
              <a:gd name="connsiteX1270" fmla="*/ 11919265 w 12192000"/>
              <a:gd name="connsiteY1270" fmla="*/ 42148 h 6858000"/>
              <a:gd name="connsiteX1271" fmla="*/ 11876660 w 12192000"/>
              <a:gd name="connsiteY1271" fmla="*/ 94136 h 6858000"/>
              <a:gd name="connsiteX1272" fmla="*/ 11929020 w 12192000"/>
              <a:gd name="connsiteY1272" fmla="*/ 97637 h 6858000"/>
              <a:gd name="connsiteX1273" fmla="*/ 11938263 w 12192000"/>
              <a:gd name="connsiteY1273" fmla="*/ 98135 h 6858000"/>
              <a:gd name="connsiteX1274" fmla="*/ 11938775 w 12192000"/>
              <a:gd name="connsiteY1274" fmla="*/ 101132 h 6858000"/>
              <a:gd name="connsiteX1275" fmla="*/ 11889493 w 12192000"/>
              <a:gd name="connsiteY1275" fmla="*/ 112132 h 6858000"/>
              <a:gd name="connsiteX1276" fmla="*/ 11845341 w 12192000"/>
              <a:gd name="connsiteY1276" fmla="*/ 108632 h 6858000"/>
              <a:gd name="connsiteX1277" fmla="*/ 11848935 w 12192000"/>
              <a:gd name="connsiteY1277" fmla="*/ 125127 h 6858000"/>
              <a:gd name="connsiteX1278" fmla="*/ 11899248 w 12192000"/>
              <a:gd name="connsiteY1278" fmla="*/ 127625 h 6858000"/>
              <a:gd name="connsiteX1279" fmla="*/ 11913622 w 12192000"/>
              <a:gd name="connsiteY1279" fmla="*/ 129126 h 6858000"/>
              <a:gd name="connsiteX1280" fmla="*/ 11912593 w 12192000"/>
              <a:gd name="connsiteY1280" fmla="*/ 131629 h 6858000"/>
              <a:gd name="connsiteX1281" fmla="*/ 11878713 w 12192000"/>
              <a:gd name="connsiteY1281" fmla="*/ 136625 h 6858000"/>
              <a:gd name="connsiteX1282" fmla="*/ 11840722 w 12192000"/>
              <a:gd name="connsiteY1282" fmla="*/ 136625 h 6858000"/>
              <a:gd name="connsiteX1283" fmla="*/ 11802735 w 12192000"/>
              <a:gd name="connsiteY1283" fmla="*/ 152622 h 6858000"/>
              <a:gd name="connsiteX1284" fmla="*/ 11802223 w 12192000"/>
              <a:gd name="connsiteY1284" fmla="*/ 134626 h 6858000"/>
              <a:gd name="connsiteX1285" fmla="*/ 11792468 w 12192000"/>
              <a:gd name="connsiteY1285" fmla="*/ 134127 h 6858000"/>
              <a:gd name="connsiteX1286" fmla="*/ 11802223 w 12192000"/>
              <a:gd name="connsiteY1286" fmla="*/ 132128 h 6858000"/>
              <a:gd name="connsiteX1287" fmla="*/ 11809408 w 12192000"/>
              <a:gd name="connsiteY1287" fmla="*/ 104633 h 6858000"/>
              <a:gd name="connsiteX1288" fmla="*/ 11805813 w 12192000"/>
              <a:gd name="connsiteY1288" fmla="*/ 104134 h 6858000"/>
              <a:gd name="connsiteX1289" fmla="*/ 11729835 w 12192000"/>
              <a:gd name="connsiteY1289" fmla="*/ 80140 h 6858000"/>
              <a:gd name="connsiteX1290" fmla="*/ 11724196 w 12192000"/>
              <a:gd name="connsiteY1290" fmla="*/ 79691 h 6858000"/>
              <a:gd name="connsiteX1291" fmla="*/ 11724187 w 12192000"/>
              <a:gd name="connsiteY1291" fmla="*/ 79641 h 6858000"/>
              <a:gd name="connsiteX1292" fmla="*/ 11723925 w 12192000"/>
              <a:gd name="connsiteY1292" fmla="*/ 79670 h 6858000"/>
              <a:gd name="connsiteX1293" fmla="*/ 11679528 w 12192000"/>
              <a:gd name="connsiteY1293" fmla="*/ 76141 h 6858000"/>
              <a:gd name="connsiteX1294" fmla="*/ 11656018 w 12192000"/>
              <a:gd name="connsiteY1294" fmla="*/ 73922 h 6858000"/>
              <a:gd name="connsiteX1295" fmla="*/ 11618788 w 12192000"/>
              <a:gd name="connsiteY1295" fmla="*/ 71582 h 6858000"/>
              <a:gd name="connsiteX1296" fmla="*/ 11637942 w 12192000"/>
              <a:gd name="connsiteY1296" fmla="*/ 65140 h 6858000"/>
              <a:gd name="connsiteX1297" fmla="*/ 11730347 w 12192000"/>
              <a:gd name="connsiteY1297" fmla="*/ 58643 h 6858000"/>
              <a:gd name="connsiteX1298" fmla="*/ 11731889 w 12192000"/>
              <a:gd name="connsiteY1298" fmla="*/ 36648 h 6858000"/>
              <a:gd name="connsiteX1299" fmla="*/ 11814027 w 12192000"/>
              <a:gd name="connsiteY1299" fmla="*/ 46147 h 6858000"/>
              <a:gd name="connsiteX1300" fmla="*/ 11808378 w 12192000"/>
              <a:gd name="connsiteY1300" fmla="*/ 42647 h 6858000"/>
              <a:gd name="connsiteX1301" fmla="*/ 11886415 w 12192000"/>
              <a:gd name="connsiteY1301" fmla="*/ 22153 h 6858000"/>
              <a:gd name="connsiteX1302" fmla="*/ 8498173 w 12192000"/>
              <a:gd name="connsiteY1302" fmla="*/ 0 h 6858000"/>
              <a:gd name="connsiteX1303" fmla="*/ 8569832 w 12192000"/>
              <a:gd name="connsiteY1303" fmla="*/ 0 h 6858000"/>
              <a:gd name="connsiteX1304" fmla="*/ 8574707 w 12192000"/>
              <a:gd name="connsiteY1304" fmla="*/ 2158 h 6858000"/>
              <a:gd name="connsiteX1305" fmla="*/ 8508994 w 12192000"/>
              <a:gd name="connsiteY1305" fmla="*/ 783 h 6858000"/>
              <a:gd name="connsiteX1306" fmla="*/ 0 w 12192000"/>
              <a:gd name="connsiteY1306" fmla="*/ 0 h 6858000"/>
              <a:gd name="connsiteX1307" fmla="*/ 7143676 w 12192000"/>
              <a:gd name="connsiteY1307" fmla="*/ 0 h 6858000"/>
              <a:gd name="connsiteX1308" fmla="*/ 7139855 w 12192000"/>
              <a:gd name="connsiteY1308" fmla="*/ 9153 h 6858000"/>
              <a:gd name="connsiteX1309" fmla="*/ 7138314 w 12192000"/>
              <a:gd name="connsiteY1309" fmla="*/ 23654 h 6858000"/>
              <a:gd name="connsiteX1310" fmla="*/ 7220969 w 12192000"/>
              <a:gd name="connsiteY1310" fmla="*/ 19151 h 6858000"/>
              <a:gd name="connsiteX1311" fmla="*/ 7206078 w 12192000"/>
              <a:gd name="connsiteY1311" fmla="*/ 1654 h 6858000"/>
              <a:gd name="connsiteX1312" fmla="*/ 7203216 w 12192000"/>
              <a:gd name="connsiteY1312" fmla="*/ 0 h 6858000"/>
              <a:gd name="connsiteX1313" fmla="*/ 7380210 w 12192000"/>
              <a:gd name="connsiteY1313" fmla="*/ 0 h 6858000"/>
              <a:gd name="connsiteX1314" fmla="*/ 7363527 w 12192000"/>
              <a:gd name="connsiteY1314" fmla="*/ 4117 h 6858000"/>
              <a:gd name="connsiteX1315" fmla="*/ 7333392 w 12192000"/>
              <a:gd name="connsiteY1315" fmla="*/ 18154 h 6858000"/>
              <a:gd name="connsiteX1316" fmla="*/ 7360087 w 12192000"/>
              <a:gd name="connsiteY1316" fmla="*/ 37147 h 6858000"/>
              <a:gd name="connsiteX1317" fmla="*/ 7306185 w 12192000"/>
              <a:gd name="connsiteY1317" fmla="*/ 36648 h 6858000"/>
              <a:gd name="connsiteX1318" fmla="*/ 7254336 w 12192000"/>
              <a:gd name="connsiteY1318" fmla="*/ 79641 h 6858000"/>
              <a:gd name="connsiteX1319" fmla="*/ 7278460 w 12192000"/>
              <a:gd name="connsiteY1319" fmla="*/ 86637 h 6858000"/>
              <a:gd name="connsiteX1320" fmla="*/ 7231748 w 12192000"/>
              <a:gd name="connsiteY1320" fmla="*/ 96634 h 6858000"/>
              <a:gd name="connsiteX1321" fmla="*/ 7226612 w 12192000"/>
              <a:gd name="connsiteY1321" fmla="*/ 100135 h 6858000"/>
              <a:gd name="connsiteX1322" fmla="*/ 7301566 w 12192000"/>
              <a:gd name="connsiteY1322" fmla="*/ 104134 h 6858000"/>
              <a:gd name="connsiteX1323" fmla="*/ 7325178 w 12192000"/>
              <a:gd name="connsiteY1323" fmla="*/ 106134 h 6858000"/>
              <a:gd name="connsiteX1324" fmla="*/ 7325690 w 12192000"/>
              <a:gd name="connsiteY1324" fmla="*/ 108133 h 6858000"/>
              <a:gd name="connsiteX1325" fmla="*/ 7300024 w 12192000"/>
              <a:gd name="connsiteY1325" fmla="*/ 116630 h 6858000"/>
              <a:gd name="connsiteX1326" fmla="*/ 7325178 w 12192000"/>
              <a:gd name="connsiteY1326" fmla="*/ 123631 h 6858000"/>
              <a:gd name="connsiteX1327" fmla="*/ 7301566 w 12192000"/>
              <a:gd name="connsiteY1327" fmla="*/ 171620 h 6858000"/>
              <a:gd name="connsiteX1328" fmla="*/ 7324154 w 12192000"/>
              <a:gd name="connsiteY1328" fmla="*/ 170119 h 6858000"/>
              <a:gd name="connsiteX1329" fmla="*/ 7348278 w 12192000"/>
              <a:gd name="connsiteY1329" fmla="*/ 184614 h 6858000"/>
              <a:gd name="connsiteX1330" fmla="*/ 7304643 w 12192000"/>
              <a:gd name="connsiteY1330" fmla="*/ 183617 h 6858000"/>
              <a:gd name="connsiteX1331" fmla="*/ 7266140 w 12192000"/>
              <a:gd name="connsiteY1331" fmla="*/ 182116 h 6858000"/>
              <a:gd name="connsiteX1332" fmla="*/ 7284109 w 12192000"/>
              <a:gd name="connsiteY1332" fmla="*/ 181114 h 6858000"/>
              <a:gd name="connsiteX1333" fmla="*/ 7278978 w 12192000"/>
              <a:gd name="connsiteY1333" fmla="*/ 179114 h 6858000"/>
              <a:gd name="connsiteX1334" fmla="*/ 7266140 w 12192000"/>
              <a:gd name="connsiteY1334" fmla="*/ 182116 h 6858000"/>
              <a:gd name="connsiteX1335" fmla="*/ 7412452 w 12192000"/>
              <a:gd name="connsiteY1335" fmla="*/ 102135 h 6858000"/>
              <a:gd name="connsiteX1336" fmla="*/ 7445308 w 12192000"/>
              <a:gd name="connsiteY1336" fmla="*/ 248101 h 6858000"/>
              <a:gd name="connsiteX1337" fmla="*/ 7444790 w 12192000"/>
              <a:gd name="connsiteY1337" fmla="*/ 70641 h 6858000"/>
              <a:gd name="connsiteX1338" fmla="*/ 7423232 w 12192000"/>
              <a:gd name="connsiteY1338" fmla="*/ 70641 h 6858000"/>
              <a:gd name="connsiteX1339" fmla="*/ 7445308 w 12192000"/>
              <a:gd name="connsiteY1339" fmla="*/ 59646 h 6858000"/>
              <a:gd name="connsiteX1340" fmla="*/ 7446332 w 12192000"/>
              <a:gd name="connsiteY1340" fmla="*/ 37651 h 6858000"/>
              <a:gd name="connsiteX1341" fmla="*/ 7433810 w 12192000"/>
              <a:gd name="connsiteY1341" fmla="*/ 1916 h 6858000"/>
              <a:gd name="connsiteX1342" fmla="*/ 7425234 w 12192000"/>
              <a:gd name="connsiteY1342" fmla="*/ 0 h 6858000"/>
              <a:gd name="connsiteX1343" fmla="*/ 7481649 w 12192000"/>
              <a:gd name="connsiteY1343" fmla="*/ 0 h 6858000"/>
              <a:gd name="connsiteX1344" fmla="*/ 7477651 w 12192000"/>
              <a:gd name="connsiteY1344" fmla="*/ 18154 h 6858000"/>
              <a:gd name="connsiteX1345" fmla="*/ 7548900 w 12192000"/>
              <a:gd name="connsiteY1345" fmla="*/ 2335 h 6858000"/>
              <a:gd name="connsiteX1346" fmla="*/ 7549949 w 12192000"/>
              <a:gd name="connsiteY1346" fmla="*/ 0 h 6858000"/>
              <a:gd name="connsiteX1347" fmla="*/ 7595903 w 12192000"/>
              <a:gd name="connsiteY1347" fmla="*/ 0 h 6858000"/>
              <a:gd name="connsiteX1348" fmla="*/ 7605924 w 12192000"/>
              <a:gd name="connsiteY1348" fmla="*/ 4594 h 6858000"/>
              <a:gd name="connsiteX1349" fmla="*/ 7639868 w 12192000"/>
              <a:gd name="connsiteY1349" fmla="*/ 657 h 6858000"/>
              <a:gd name="connsiteX1350" fmla="*/ 7670637 w 12192000"/>
              <a:gd name="connsiteY1350" fmla="*/ 0 h 6858000"/>
              <a:gd name="connsiteX1351" fmla="*/ 7783125 w 12192000"/>
              <a:gd name="connsiteY1351" fmla="*/ 0 h 6858000"/>
              <a:gd name="connsiteX1352" fmla="*/ 7783098 w 12192000"/>
              <a:gd name="connsiteY1352" fmla="*/ 158 h 6858000"/>
              <a:gd name="connsiteX1353" fmla="*/ 7783287 w 12192000"/>
              <a:gd name="connsiteY1353" fmla="*/ 0 h 6858000"/>
              <a:gd name="connsiteX1354" fmla="*/ 7783610 w 12192000"/>
              <a:gd name="connsiteY1354" fmla="*/ 0 h 6858000"/>
              <a:gd name="connsiteX1355" fmla="*/ 7783610 w 12192000"/>
              <a:gd name="connsiteY1355" fmla="*/ 158 h 6858000"/>
              <a:gd name="connsiteX1356" fmla="*/ 7804662 w 12192000"/>
              <a:gd name="connsiteY1356" fmla="*/ 1155 h 6858000"/>
              <a:gd name="connsiteX1357" fmla="*/ 7804562 w 12192000"/>
              <a:gd name="connsiteY1357" fmla="*/ 0 h 6858000"/>
              <a:gd name="connsiteX1358" fmla="*/ 7857717 w 12192000"/>
              <a:gd name="connsiteY1358" fmla="*/ 0 h 6858000"/>
              <a:gd name="connsiteX1359" fmla="*/ 7860102 w 12192000"/>
              <a:gd name="connsiteY1359" fmla="*/ 13217 h 6858000"/>
              <a:gd name="connsiteX1360" fmla="*/ 7881152 w 12192000"/>
              <a:gd name="connsiteY1360" fmla="*/ 50645 h 6858000"/>
              <a:gd name="connsiteX1361" fmla="*/ 7938136 w 12192000"/>
              <a:gd name="connsiteY1361" fmla="*/ 50645 h 6858000"/>
              <a:gd name="connsiteX1362" fmla="*/ 7923374 w 12192000"/>
              <a:gd name="connsiteY1362" fmla="*/ 69328 h 6858000"/>
              <a:gd name="connsiteX1363" fmla="*/ 7898909 w 12192000"/>
              <a:gd name="connsiteY1363" fmla="*/ 74082 h 6858000"/>
              <a:gd name="connsiteX1364" fmla="*/ 7899121 w 12192000"/>
              <a:gd name="connsiteY1364" fmla="*/ 73642 h 6858000"/>
              <a:gd name="connsiteX1365" fmla="*/ 7898091 w 12192000"/>
              <a:gd name="connsiteY1365" fmla="*/ 73642 h 6858000"/>
              <a:gd name="connsiteX1366" fmla="*/ 7897827 w 12192000"/>
              <a:gd name="connsiteY1366" fmla="*/ 74141 h 6858000"/>
              <a:gd name="connsiteX1367" fmla="*/ 7897579 w 12192000"/>
              <a:gd name="connsiteY1367" fmla="*/ 74141 h 6858000"/>
              <a:gd name="connsiteX1368" fmla="*/ 7880640 w 12192000"/>
              <a:gd name="connsiteY1368" fmla="*/ 74141 h 6858000"/>
              <a:gd name="connsiteX1369" fmla="*/ 7884229 w 12192000"/>
              <a:gd name="connsiteY1369" fmla="*/ 89135 h 6858000"/>
              <a:gd name="connsiteX1370" fmla="*/ 7889878 w 12192000"/>
              <a:gd name="connsiteY1370" fmla="*/ 89135 h 6858000"/>
              <a:gd name="connsiteX1371" fmla="*/ 7897827 w 12192000"/>
              <a:gd name="connsiteY1371" fmla="*/ 74141 h 6858000"/>
              <a:gd name="connsiteX1372" fmla="*/ 7898603 w 12192000"/>
              <a:gd name="connsiteY1372" fmla="*/ 74141 h 6858000"/>
              <a:gd name="connsiteX1373" fmla="*/ 7898909 w 12192000"/>
              <a:gd name="connsiteY1373" fmla="*/ 74082 h 6858000"/>
              <a:gd name="connsiteX1374" fmla="*/ 7891419 w 12192000"/>
              <a:gd name="connsiteY1374" fmla="*/ 89639 h 6858000"/>
              <a:gd name="connsiteX1375" fmla="*/ 7893472 w 12192000"/>
              <a:gd name="connsiteY1375" fmla="*/ 89639 h 6858000"/>
              <a:gd name="connsiteX1376" fmla="*/ 7959183 w 12192000"/>
              <a:gd name="connsiteY1376" fmla="*/ 27149 h 6858000"/>
              <a:gd name="connsiteX1377" fmla="*/ 7883717 w 12192000"/>
              <a:gd name="connsiteY1377" fmla="*/ 23654 h 6858000"/>
              <a:gd name="connsiteX1378" fmla="*/ 7912515 w 12192000"/>
              <a:gd name="connsiteY1378" fmla="*/ 10265 h 6858000"/>
              <a:gd name="connsiteX1379" fmla="*/ 7910317 w 12192000"/>
              <a:gd name="connsiteY1379" fmla="*/ 0 h 6858000"/>
              <a:gd name="connsiteX1380" fmla="*/ 8439542 w 12192000"/>
              <a:gd name="connsiteY1380" fmla="*/ 0 h 6858000"/>
              <a:gd name="connsiteX1381" fmla="*/ 8442513 w 12192000"/>
              <a:gd name="connsiteY1381" fmla="*/ 4531 h 6858000"/>
              <a:gd name="connsiteX1382" fmla="*/ 8441744 w 12192000"/>
              <a:gd name="connsiteY1382" fmla="*/ 9657 h 6858000"/>
              <a:gd name="connsiteX1383" fmla="*/ 8540310 w 12192000"/>
              <a:gd name="connsiteY1383" fmla="*/ 19650 h 6858000"/>
              <a:gd name="connsiteX1384" fmla="*/ 8465356 w 12192000"/>
              <a:gd name="connsiteY1384" fmla="*/ 29653 h 6858000"/>
              <a:gd name="connsiteX1385" fmla="*/ 8586510 w 12192000"/>
              <a:gd name="connsiteY1385" fmla="*/ 36648 h 6858000"/>
              <a:gd name="connsiteX1386" fmla="*/ 8545441 w 12192000"/>
              <a:gd name="connsiteY1386" fmla="*/ 41650 h 6858000"/>
              <a:gd name="connsiteX1387" fmla="*/ 8561869 w 12192000"/>
              <a:gd name="connsiteY1387" fmla="*/ 50147 h 6858000"/>
              <a:gd name="connsiteX1388" fmla="*/ 8620907 w 12192000"/>
              <a:gd name="connsiteY1388" fmla="*/ 49144 h 6858000"/>
              <a:gd name="connsiteX1389" fmla="*/ 8639900 w 12192000"/>
              <a:gd name="connsiteY1389" fmla="*/ 48646 h 6858000"/>
              <a:gd name="connsiteX1390" fmla="*/ 8667112 w 12192000"/>
              <a:gd name="connsiteY1390" fmla="*/ 48147 h 6858000"/>
              <a:gd name="connsiteX1391" fmla="*/ 8718448 w 12192000"/>
              <a:gd name="connsiteY1391" fmla="*/ 47145 h 6858000"/>
              <a:gd name="connsiteX1392" fmla="*/ 8705806 w 12192000"/>
              <a:gd name="connsiteY1392" fmla="*/ 2908 h 6858000"/>
              <a:gd name="connsiteX1393" fmla="*/ 8703431 w 12192000"/>
              <a:gd name="connsiteY1393" fmla="*/ 0 h 6858000"/>
              <a:gd name="connsiteX1394" fmla="*/ 8940801 w 12192000"/>
              <a:gd name="connsiteY1394" fmla="*/ 0 h 6858000"/>
              <a:gd name="connsiteX1395" fmla="*/ 8942275 w 12192000"/>
              <a:gd name="connsiteY1395" fmla="*/ 5154 h 6858000"/>
              <a:gd name="connsiteX1396" fmla="*/ 8993611 w 12192000"/>
              <a:gd name="connsiteY1396" fmla="*/ 12654 h 6858000"/>
              <a:gd name="connsiteX1397" fmla="*/ 8994123 w 12192000"/>
              <a:gd name="connsiteY1397" fmla="*/ 12654 h 6858000"/>
              <a:gd name="connsiteX1398" fmla="*/ 8998742 w 12192000"/>
              <a:gd name="connsiteY1398" fmla="*/ 12155 h 6858000"/>
              <a:gd name="connsiteX1399" fmla="*/ 8998055 w 12192000"/>
              <a:gd name="connsiteY1399" fmla="*/ 0 h 6858000"/>
              <a:gd name="connsiteX1400" fmla="*/ 9256332 w 12192000"/>
              <a:gd name="connsiteY1400" fmla="*/ 0 h 6858000"/>
              <a:gd name="connsiteX1401" fmla="*/ 9270690 w 12192000"/>
              <a:gd name="connsiteY1401" fmla="*/ 9405 h 6858000"/>
              <a:gd name="connsiteX1402" fmla="*/ 9287255 w 12192000"/>
              <a:gd name="connsiteY1402" fmla="*/ 13656 h 6858000"/>
              <a:gd name="connsiteX1403" fmla="*/ 9336538 w 12192000"/>
              <a:gd name="connsiteY1403" fmla="*/ 13656 h 6858000"/>
              <a:gd name="connsiteX1404" fmla="*/ 9379080 w 12192000"/>
              <a:gd name="connsiteY1404" fmla="*/ 4843 h 6858000"/>
              <a:gd name="connsiteX1405" fmla="*/ 9391319 w 12192000"/>
              <a:gd name="connsiteY1405" fmla="*/ 0 h 6858000"/>
              <a:gd name="connsiteX1406" fmla="*/ 11008302 w 12192000"/>
              <a:gd name="connsiteY1406" fmla="*/ 0 h 6858000"/>
              <a:gd name="connsiteX1407" fmla="*/ 10985456 w 12192000"/>
              <a:gd name="connsiteY1407" fmla="*/ 15656 h 6858000"/>
              <a:gd name="connsiteX1408" fmla="*/ 11111746 w 12192000"/>
              <a:gd name="connsiteY1408" fmla="*/ 8655 h 6858000"/>
              <a:gd name="connsiteX1409" fmla="*/ 11149631 w 12192000"/>
              <a:gd name="connsiteY1409" fmla="*/ 0 h 6858000"/>
              <a:gd name="connsiteX1410" fmla="*/ 11735490 w 12192000"/>
              <a:gd name="connsiteY1410" fmla="*/ 0 h 6858000"/>
              <a:gd name="connsiteX1411" fmla="*/ 11733430 w 12192000"/>
              <a:gd name="connsiteY1411" fmla="*/ 158 h 6858000"/>
              <a:gd name="connsiteX1412" fmla="*/ 11740102 w 12192000"/>
              <a:gd name="connsiteY1412" fmla="*/ 3653 h 6858000"/>
              <a:gd name="connsiteX1413" fmla="*/ 11742156 w 12192000"/>
              <a:gd name="connsiteY1413" fmla="*/ 4656 h 6858000"/>
              <a:gd name="connsiteX1414" fmla="*/ 11701087 w 12192000"/>
              <a:gd name="connsiteY1414" fmla="*/ 2656 h 6858000"/>
              <a:gd name="connsiteX1415" fmla="*/ 11419764 w 12192000"/>
              <a:gd name="connsiteY1415" fmla="*/ 17655 h 6858000"/>
              <a:gd name="connsiteX1416" fmla="*/ 11403336 w 12192000"/>
              <a:gd name="connsiteY1416" fmla="*/ 18154 h 6858000"/>
              <a:gd name="connsiteX1417" fmla="*/ 11381778 w 12192000"/>
              <a:gd name="connsiteY1417" fmla="*/ 18652 h 6858000"/>
              <a:gd name="connsiteX1418" fmla="*/ 11242655 w 12192000"/>
              <a:gd name="connsiteY1418" fmla="*/ 12155 h 6858000"/>
              <a:gd name="connsiteX1419" fmla="*/ 11232387 w 12192000"/>
              <a:gd name="connsiteY1419" fmla="*/ 11651 h 6858000"/>
              <a:gd name="connsiteX1420" fmla="*/ 11475207 w 12192000"/>
              <a:gd name="connsiteY1420" fmla="*/ 30151 h 6858000"/>
              <a:gd name="connsiteX1421" fmla="*/ 11547078 w 12192000"/>
              <a:gd name="connsiteY1421" fmla="*/ 31652 h 6858000"/>
              <a:gd name="connsiteX1422" fmla="*/ 11586605 w 12192000"/>
              <a:gd name="connsiteY1422" fmla="*/ 33148 h 6858000"/>
              <a:gd name="connsiteX1423" fmla="*/ 11644102 w 12192000"/>
              <a:gd name="connsiteY1423" fmla="*/ 34649 h 6858000"/>
              <a:gd name="connsiteX1424" fmla="*/ 11613306 w 12192000"/>
              <a:gd name="connsiteY1424" fmla="*/ 40149 h 6858000"/>
              <a:gd name="connsiteX1425" fmla="*/ 11619978 w 12192000"/>
              <a:gd name="connsiteY1425" fmla="*/ 48147 h 6858000"/>
              <a:gd name="connsiteX1426" fmla="*/ 11461345 w 12192000"/>
              <a:gd name="connsiteY1426" fmla="*/ 46147 h 6858000"/>
              <a:gd name="connsiteX1427" fmla="*/ 11425412 w 12192000"/>
              <a:gd name="connsiteY1427" fmla="*/ 47145 h 6858000"/>
              <a:gd name="connsiteX1428" fmla="*/ 11474695 w 12192000"/>
              <a:gd name="connsiteY1428" fmla="*/ 57142 h 6858000"/>
              <a:gd name="connsiteX1429" fmla="*/ 11577368 w 12192000"/>
              <a:gd name="connsiteY1429" fmla="*/ 61141 h 6858000"/>
              <a:gd name="connsiteX1430" fmla="*/ 11522436 w 12192000"/>
              <a:gd name="connsiteY1430" fmla="*/ 67644 h 6858000"/>
              <a:gd name="connsiteX1431" fmla="*/ 11565111 w 12192000"/>
              <a:gd name="connsiteY1431" fmla="*/ 74142 h 6858000"/>
              <a:gd name="connsiteX1432" fmla="*/ 11571924 w 12192000"/>
              <a:gd name="connsiteY1432" fmla="*/ 74683 h 6858000"/>
              <a:gd name="connsiteX1433" fmla="*/ 11560940 w 12192000"/>
              <a:gd name="connsiteY1433" fmla="*/ 78140 h 6858000"/>
              <a:gd name="connsiteX1434" fmla="*/ 11574285 w 12192000"/>
              <a:gd name="connsiteY1434" fmla="*/ 84637 h 6858000"/>
              <a:gd name="connsiteX1435" fmla="*/ 11407960 w 12192000"/>
              <a:gd name="connsiteY1435" fmla="*/ 73642 h 6858000"/>
              <a:gd name="connsiteX1436" fmla="*/ 11300151 w 12192000"/>
              <a:gd name="connsiteY1436" fmla="*/ 84637 h 6858000"/>
              <a:gd name="connsiteX1437" fmla="*/ 11227251 w 12192000"/>
              <a:gd name="connsiteY1437" fmla="*/ 86637 h 6858000"/>
              <a:gd name="connsiteX1438" fmla="*/ 11099425 w 12192000"/>
              <a:gd name="connsiteY1438" fmla="*/ 95637 h 6858000"/>
              <a:gd name="connsiteX1439" fmla="*/ 11040387 w 12192000"/>
              <a:gd name="connsiteY1439" fmla="*/ 99636 h 6858000"/>
              <a:gd name="connsiteX1440" fmla="*/ 11136387 w 12192000"/>
              <a:gd name="connsiteY1440" fmla="*/ 119128 h 6858000"/>
              <a:gd name="connsiteX1441" fmla="*/ 11200044 w 12192000"/>
              <a:gd name="connsiteY1441" fmla="*/ 128129 h 6858000"/>
              <a:gd name="connsiteX1442" fmla="*/ 11228793 w 12192000"/>
              <a:gd name="connsiteY1442" fmla="*/ 129629 h 6858000"/>
              <a:gd name="connsiteX1443" fmla="*/ 11231875 w 12192000"/>
              <a:gd name="connsiteY1443" fmla="*/ 129126 h 6858000"/>
              <a:gd name="connsiteX1444" fmla="*/ 11262677 w 12192000"/>
              <a:gd name="connsiteY1444" fmla="*/ 117632 h 6858000"/>
              <a:gd name="connsiteX1445" fmla="*/ 11265243 w 12192000"/>
              <a:gd name="connsiteY1445" fmla="*/ 132128 h 6858000"/>
              <a:gd name="connsiteX1446" fmla="*/ 11274998 w 12192000"/>
              <a:gd name="connsiteY1446" fmla="*/ 134626 h 6858000"/>
              <a:gd name="connsiteX1447" fmla="*/ 11331465 w 12192000"/>
              <a:gd name="connsiteY1447" fmla="*/ 145626 h 6858000"/>
              <a:gd name="connsiteX1448" fmla="*/ 11363808 w 12192000"/>
              <a:gd name="connsiteY1448" fmla="*/ 119627 h 6858000"/>
              <a:gd name="connsiteX1449" fmla="*/ 11550673 w 12192000"/>
              <a:gd name="connsiteY1449" fmla="*/ 147122 h 6858000"/>
              <a:gd name="connsiteX1450" fmla="*/ 11596361 w 12192000"/>
              <a:gd name="connsiteY1450" fmla="*/ 177115 h 6858000"/>
              <a:gd name="connsiteX1451" fmla="*/ 11543488 w 12192000"/>
              <a:gd name="connsiteY1451" fmla="*/ 217609 h 6858000"/>
              <a:gd name="connsiteX1452" fmla="*/ 11539893 w 12192000"/>
              <a:gd name="connsiteY1452" fmla="*/ 305085 h 6858000"/>
              <a:gd name="connsiteX1453" fmla="*/ 11552214 w 12192000"/>
              <a:gd name="connsiteY1453" fmla="*/ 440555 h 6858000"/>
              <a:gd name="connsiteX1454" fmla="*/ 11583528 w 12192000"/>
              <a:gd name="connsiteY1454" fmla="*/ 304088 h 6858000"/>
              <a:gd name="connsiteX1455" fmla="*/ 11639483 w 12192000"/>
              <a:gd name="connsiteY1455" fmla="*/ 261594 h 6858000"/>
              <a:gd name="connsiteX1456" fmla="*/ 11596361 w 12192000"/>
              <a:gd name="connsiteY1456" fmla="*/ 258098 h 6858000"/>
              <a:gd name="connsiteX1457" fmla="*/ 11650263 w 12192000"/>
              <a:gd name="connsiteY1457" fmla="*/ 222107 h 6858000"/>
              <a:gd name="connsiteX1458" fmla="*/ 11672338 w 12192000"/>
              <a:gd name="connsiteY1458" fmla="*/ 124129 h 6858000"/>
              <a:gd name="connsiteX1459" fmla="*/ 11699033 w 12192000"/>
              <a:gd name="connsiteY1459" fmla="*/ 177115 h 6858000"/>
              <a:gd name="connsiteX1460" fmla="*/ 11700063 w 12192000"/>
              <a:gd name="connsiteY1460" fmla="*/ 213106 h 6858000"/>
              <a:gd name="connsiteX1461" fmla="*/ 11726752 w 12192000"/>
              <a:gd name="connsiteY1461" fmla="*/ 215106 h 6858000"/>
              <a:gd name="connsiteX1462" fmla="*/ 11753453 w 12192000"/>
              <a:gd name="connsiteY1462" fmla="*/ 201109 h 6858000"/>
              <a:gd name="connsiteX1463" fmla="*/ 11753965 w 12192000"/>
              <a:gd name="connsiteY1463" fmla="*/ 216108 h 6858000"/>
              <a:gd name="connsiteX1464" fmla="*/ 11766797 w 12192000"/>
              <a:gd name="connsiteY1464" fmla="*/ 216108 h 6858000"/>
              <a:gd name="connsiteX1465" fmla="*/ 11754477 w 12192000"/>
              <a:gd name="connsiteY1465" fmla="*/ 219603 h 6858000"/>
              <a:gd name="connsiteX1466" fmla="*/ 11753453 w 12192000"/>
              <a:gd name="connsiteY1466" fmla="*/ 264596 h 6858000"/>
              <a:gd name="connsiteX1467" fmla="*/ 11701599 w 12192000"/>
              <a:gd name="connsiteY1467" fmla="*/ 263095 h 6858000"/>
              <a:gd name="connsiteX1468" fmla="*/ 11763720 w 12192000"/>
              <a:gd name="connsiteY1468" fmla="*/ 317082 h 6858000"/>
              <a:gd name="connsiteX1469" fmla="*/ 11823782 w 12192000"/>
              <a:gd name="connsiteY1469" fmla="*/ 290590 h 6858000"/>
              <a:gd name="connsiteX1470" fmla="*/ 11901301 w 12192000"/>
              <a:gd name="connsiteY1470" fmla="*/ 170617 h 6858000"/>
              <a:gd name="connsiteX1471" fmla="*/ 11888463 w 12192000"/>
              <a:gd name="connsiteY1471" fmla="*/ 164120 h 6858000"/>
              <a:gd name="connsiteX1472" fmla="*/ 11915163 w 12192000"/>
              <a:gd name="connsiteY1472" fmla="*/ 165621 h 6858000"/>
              <a:gd name="connsiteX1473" fmla="*/ 11922860 w 12192000"/>
              <a:gd name="connsiteY1473" fmla="*/ 163622 h 6858000"/>
              <a:gd name="connsiteX1474" fmla="*/ 12010646 w 12192000"/>
              <a:gd name="connsiteY1474" fmla="*/ 219105 h 6858000"/>
              <a:gd name="connsiteX1475" fmla="*/ 12064036 w 12192000"/>
              <a:gd name="connsiteY1475" fmla="*/ 330082 h 6858000"/>
              <a:gd name="connsiteX1476" fmla="*/ 12082517 w 12192000"/>
              <a:gd name="connsiteY1476" fmla="*/ 208110 h 6858000"/>
              <a:gd name="connsiteX1477" fmla="*/ 12093296 w 12192000"/>
              <a:gd name="connsiteY1477" fmla="*/ 437558 h 6858000"/>
              <a:gd name="connsiteX1478" fmla="*/ 12049150 w 12192000"/>
              <a:gd name="connsiteY1478" fmla="*/ 490544 h 6858000"/>
              <a:gd name="connsiteX1479" fmla="*/ 11994731 w 12192000"/>
              <a:gd name="connsiteY1479" fmla="*/ 365071 h 6858000"/>
              <a:gd name="connsiteX1480" fmla="*/ 11933127 w 12192000"/>
              <a:gd name="connsiteY1480" fmla="*/ 334580 h 6858000"/>
              <a:gd name="connsiteX1481" fmla="*/ 11952120 w 12192000"/>
              <a:gd name="connsiteY1481" fmla="*/ 407565 h 6858000"/>
              <a:gd name="connsiteX1482" fmla="*/ 11916187 w 12192000"/>
              <a:gd name="connsiteY1482" fmla="*/ 410063 h 6858000"/>
              <a:gd name="connsiteX1483" fmla="*/ 11925431 w 12192000"/>
              <a:gd name="connsiteY1483" fmla="*/ 644009 h 6858000"/>
              <a:gd name="connsiteX1484" fmla="*/ 11999350 w 12192000"/>
              <a:gd name="connsiteY1484" fmla="*/ 567025 h 6858000"/>
              <a:gd name="connsiteX1485" fmla="*/ 11860744 w 12192000"/>
              <a:gd name="connsiteY1485" fmla="*/ 621516 h 6858000"/>
              <a:gd name="connsiteX1486" fmla="*/ 11806837 w 12192000"/>
              <a:gd name="connsiteY1486" fmla="*/ 523539 h 6858000"/>
              <a:gd name="connsiteX1487" fmla="*/ 11845858 w 12192000"/>
              <a:gd name="connsiteY1487" fmla="*/ 449556 h 6858000"/>
              <a:gd name="connsiteX1488" fmla="*/ 11826860 w 12192000"/>
              <a:gd name="connsiteY1488" fmla="*/ 416561 h 6858000"/>
              <a:gd name="connsiteX1489" fmla="*/ 11816080 w 12192000"/>
              <a:gd name="connsiteY1489" fmla="*/ 398565 h 6858000"/>
              <a:gd name="connsiteX1490" fmla="*/ 11806837 w 12192000"/>
              <a:gd name="connsiteY1490" fmla="*/ 355073 h 6858000"/>
              <a:gd name="connsiteX1491" fmla="*/ 11742668 w 12192000"/>
              <a:gd name="connsiteY1491" fmla="*/ 354076 h 6858000"/>
              <a:gd name="connsiteX1492" fmla="*/ 11734972 w 12192000"/>
              <a:gd name="connsiteY1492" fmla="*/ 407062 h 6858000"/>
              <a:gd name="connsiteX1493" fmla="*/ 11687742 w 12192000"/>
              <a:gd name="connsiteY1493" fmla="*/ 456053 h 6858000"/>
              <a:gd name="connsiteX1494" fmla="*/ 11693390 w 12192000"/>
              <a:gd name="connsiteY1494" fmla="*/ 573023 h 6858000"/>
              <a:gd name="connsiteX1495" fmla="*/ 11719056 w 12192000"/>
              <a:gd name="connsiteY1495" fmla="*/ 583525 h 6858000"/>
              <a:gd name="connsiteX1496" fmla="*/ 11670802 w 12192000"/>
              <a:gd name="connsiteY1496" fmla="*/ 653005 h 6858000"/>
              <a:gd name="connsiteX1497" fmla="*/ 11565047 w 12192000"/>
              <a:gd name="connsiteY1497" fmla="*/ 605520 h 6858000"/>
              <a:gd name="connsiteX1498" fmla="*/ 11466481 w 12192000"/>
              <a:gd name="connsiteY1498" fmla="*/ 536034 h 6858000"/>
              <a:gd name="connsiteX1499" fmla="*/ 11468023 w 12192000"/>
              <a:gd name="connsiteY1499" fmla="*/ 526535 h 6858000"/>
              <a:gd name="connsiteX1500" fmla="*/ 11180539 w 12192000"/>
              <a:gd name="connsiteY1500" fmla="*/ 296588 h 6858000"/>
              <a:gd name="connsiteX1501" fmla="*/ 11200556 w 12192000"/>
              <a:gd name="connsiteY1501" fmla="*/ 447052 h 6858000"/>
              <a:gd name="connsiteX1502" fmla="*/ 10969033 w 12192000"/>
              <a:gd name="connsiteY1502" fmla="*/ 413060 h 6858000"/>
              <a:gd name="connsiteX1503" fmla="*/ 10959790 w 12192000"/>
              <a:gd name="connsiteY1503" fmla="*/ 421058 h 6858000"/>
              <a:gd name="connsiteX1504" fmla="*/ 10926935 w 12192000"/>
              <a:gd name="connsiteY1504" fmla="*/ 460052 h 6858000"/>
              <a:gd name="connsiteX1505" fmla="*/ 10871492 w 12192000"/>
              <a:gd name="connsiteY1505" fmla="*/ 579526 h 6858000"/>
              <a:gd name="connsiteX1506" fmla="*/ 10795002 w 12192000"/>
              <a:gd name="connsiteY1506" fmla="*/ 519539 h 6858000"/>
              <a:gd name="connsiteX1507" fmla="*/ 10746743 w 12192000"/>
              <a:gd name="connsiteY1507" fmla="*/ 435055 h 6858000"/>
              <a:gd name="connsiteX1508" fmla="*/ 10719536 w 12192000"/>
              <a:gd name="connsiteY1508" fmla="*/ 386069 h 6858000"/>
              <a:gd name="connsiteX1509" fmla="*/ 10676931 w 12192000"/>
              <a:gd name="connsiteY1509" fmla="*/ 421058 h 6858000"/>
              <a:gd name="connsiteX1510" fmla="*/ 10667176 w 12192000"/>
              <a:gd name="connsiteY1510" fmla="*/ 317586 h 6858000"/>
              <a:gd name="connsiteX1511" fmla="*/ 10569122 w 12192000"/>
              <a:gd name="connsiteY1511" fmla="*/ 469047 h 6858000"/>
              <a:gd name="connsiteX1512" fmla="*/ 10551670 w 12192000"/>
              <a:gd name="connsiteY1512" fmla="*/ 191111 h 6858000"/>
              <a:gd name="connsiteX1513" fmla="*/ 10539856 w 12192000"/>
              <a:gd name="connsiteY1513" fmla="*/ 191615 h 6858000"/>
              <a:gd name="connsiteX1514" fmla="*/ 10349914 w 12192000"/>
              <a:gd name="connsiteY1514" fmla="*/ 592021 h 6858000"/>
              <a:gd name="connsiteX1515" fmla="*/ 10379687 w 12192000"/>
              <a:gd name="connsiteY1515" fmla="*/ 435554 h 6858000"/>
              <a:gd name="connsiteX1516" fmla="*/ 10336052 w 12192000"/>
              <a:gd name="connsiteY1516" fmla="*/ 350576 h 6858000"/>
              <a:gd name="connsiteX1517" fmla="*/ 10320654 w 12192000"/>
              <a:gd name="connsiteY1517" fmla="*/ 318583 h 6858000"/>
              <a:gd name="connsiteX1518" fmla="*/ 10304226 w 12192000"/>
              <a:gd name="connsiteY1518" fmla="*/ 452054 h 6858000"/>
              <a:gd name="connsiteX1519" fmla="*/ 10281126 w 12192000"/>
              <a:gd name="connsiteY1519" fmla="*/ 572525 h 6858000"/>
              <a:gd name="connsiteX1520" fmla="*/ 10232868 w 12192000"/>
              <a:gd name="connsiteY1520" fmla="*/ 531033 h 6858000"/>
              <a:gd name="connsiteX1521" fmla="*/ 10202578 w 12192000"/>
              <a:gd name="connsiteY1521" fmla="*/ 526037 h 6858000"/>
              <a:gd name="connsiteX1522" fmla="*/ 10246730 w 12192000"/>
              <a:gd name="connsiteY1522" fmla="*/ 524037 h 6858000"/>
              <a:gd name="connsiteX1523" fmla="*/ 10195393 w 12192000"/>
              <a:gd name="connsiteY1523" fmla="*/ 451051 h 6858000"/>
              <a:gd name="connsiteX1524" fmla="*/ 10151754 w 12192000"/>
              <a:gd name="connsiteY1524" fmla="*/ 451051 h 6858000"/>
              <a:gd name="connsiteX1525" fmla="*/ 10213875 w 12192000"/>
              <a:gd name="connsiteY1525" fmla="*/ 436057 h 6858000"/>
              <a:gd name="connsiteX1526" fmla="*/ 10152271 w 12192000"/>
              <a:gd name="connsiteY1526" fmla="*/ 395064 h 6858000"/>
              <a:gd name="connsiteX1527" fmla="*/ 10165104 w 12192000"/>
              <a:gd name="connsiteY1527" fmla="*/ 293586 h 6858000"/>
              <a:gd name="connsiteX1528" fmla="*/ 10137385 w 12192000"/>
              <a:gd name="connsiteY1528" fmla="*/ 247602 h 6858000"/>
              <a:gd name="connsiteX1529" fmla="*/ 9959758 w 12192000"/>
              <a:gd name="connsiteY1529" fmla="*/ 326581 h 6858000"/>
              <a:gd name="connsiteX1530" fmla="*/ 10009041 w 12192000"/>
              <a:gd name="connsiteY1530" fmla="*/ 521539 h 6858000"/>
              <a:gd name="connsiteX1531" fmla="*/ 10057300 w 12192000"/>
              <a:gd name="connsiteY1531" fmla="*/ 582024 h 6858000"/>
              <a:gd name="connsiteX1532" fmla="*/ 9996720 w 12192000"/>
              <a:gd name="connsiteY1532" fmla="*/ 699498 h 6858000"/>
              <a:gd name="connsiteX1533" fmla="*/ 9864275 w 12192000"/>
              <a:gd name="connsiteY1533" fmla="*/ 366074 h 6858000"/>
              <a:gd name="connsiteX1534" fmla="*/ 9845794 w 12192000"/>
              <a:gd name="connsiteY1534" fmla="*/ 562527 h 6858000"/>
              <a:gd name="connsiteX1535" fmla="*/ 9777001 w 12192000"/>
              <a:gd name="connsiteY1535" fmla="*/ 598020 h 6858000"/>
              <a:gd name="connsiteX1536" fmla="*/ 9843224 w 12192000"/>
              <a:gd name="connsiteY1536" fmla="*/ 475550 h 6858000"/>
              <a:gd name="connsiteX1537" fmla="*/ 9801642 w 12192000"/>
              <a:gd name="connsiteY1537" fmla="*/ 361072 h 6858000"/>
              <a:gd name="connsiteX1538" fmla="*/ 9766734 w 12192000"/>
              <a:gd name="connsiteY1538" fmla="*/ 289089 h 6858000"/>
              <a:gd name="connsiteX1539" fmla="*/ 9731313 w 12192000"/>
              <a:gd name="connsiteY1539" fmla="*/ 289089 h 6858000"/>
              <a:gd name="connsiteX1540" fmla="*/ 9774948 w 12192000"/>
              <a:gd name="connsiteY1540" fmla="*/ 273596 h 6858000"/>
              <a:gd name="connsiteX1541" fmla="*/ 9780084 w 12192000"/>
              <a:gd name="connsiteY1541" fmla="*/ 174616 h 6858000"/>
              <a:gd name="connsiteX1542" fmla="*/ 9731313 w 12192000"/>
              <a:gd name="connsiteY1542" fmla="*/ 165117 h 6858000"/>
              <a:gd name="connsiteX1543" fmla="*/ 9777513 w 12192000"/>
              <a:gd name="connsiteY1543" fmla="*/ 156122 h 6858000"/>
              <a:gd name="connsiteX1544" fmla="*/ 9774948 w 12192000"/>
              <a:gd name="connsiteY1544" fmla="*/ 138625 h 6858000"/>
              <a:gd name="connsiteX1545" fmla="*/ 9690756 w 12192000"/>
              <a:gd name="connsiteY1545" fmla="*/ 124628 h 6858000"/>
              <a:gd name="connsiteX1546" fmla="*/ 9687161 w 12192000"/>
              <a:gd name="connsiteY1546" fmla="*/ 176616 h 6858000"/>
              <a:gd name="connsiteX1547" fmla="*/ 9708213 w 12192000"/>
              <a:gd name="connsiteY1547" fmla="*/ 183617 h 6858000"/>
              <a:gd name="connsiteX1548" fmla="*/ 9686137 w 12192000"/>
              <a:gd name="connsiteY1548" fmla="*/ 186115 h 6858000"/>
              <a:gd name="connsiteX1549" fmla="*/ 9681001 w 12192000"/>
              <a:gd name="connsiteY1549" fmla="*/ 252100 h 6858000"/>
              <a:gd name="connsiteX1550" fmla="*/ 9732337 w 12192000"/>
              <a:gd name="connsiteY1550" fmla="*/ 250599 h 6858000"/>
              <a:gd name="connsiteX1551" fmla="*/ 9681001 w 12192000"/>
              <a:gd name="connsiteY1551" fmla="*/ 265094 h 6858000"/>
              <a:gd name="connsiteX1552" fmla="*/ 9712315 w 12192000"/>
              <a:gd name="connsiteY1552" fmla="*/ 339581 h 6858000"/>
              <a:gd name="connsiteX1553" fmla="*/ 9700511 w 12192000"/>
              <a:gd name="connsiteY1553" fmla="*/ 552031 h 6858000"/>
              <a:gd name="connsiteX1554" fmla="*/ 9574221 w 12192000"/>
              <a:gd name="connsiteY1554" fmla="*/ 393563 h 6858000"/>
              <a:gd name="connsiteX1555" fmla="*/ 9563442 w 12192000"/>
              <a:gd name="connsiteY1555" fmla="*/ 549533 h 6858000"/>
              <a:gd name="connsiteX1556" fmla="*/ 9516212 w 12192000"/>
              <a:gd name="connsiteY1556" fmla="*/ 439054 h 6858000"/>
              <a:gd name="connsiteX1557" fmla="*/ 9498243 w 12192000"/>
              <a:gd name="connsiteY1557" fmla="*/ 583525 h 6858000"/>
              <a:gd name="connsiteX1558" fmla="*/ 9405843 w 12192000"/>
              <a:gd name="connsiteY1558" fmla="*/ 454053 h 6858000"/>
              <a:gd name="connsiteX1559" fmla="*/ 9418159 w 12192000"/>
              <a:gd name="connsiteY1559" fmla="*/ 495041 h 6858000"/>
              <a:gd name="connsiteX1560" fmla="*/ 9366822 w 12192000"/>
              <a:gd name="connsiteY1560" fmla="*/ 456551 h 6858000"/>
              <a:gd name="connsiteX1561" fmla="*/ 9355531 w 12192000"/>
              <a:gd name="connsiteY1561" fmla="*/ 309588 h 6858000"/>
              <a:gd name="connsiteX1562" fmla="*/ 9317539 w 12192000"/>
              <a:gd name="connsiteY1562" fmla="*/ 505543 h 6858000"/>
              <a:gd name="connsiteX1563" fmla="*/ 9324217 w 12192000"/>
              <a:gd name="connsiteY1563" fmla="*/ 371574 h 6858000"/>
              <a:gd name="connsiteX1564" fmla="*/ 9116818 w 12192000"/>
              <a:gd name="connsiteY1564" fmla="*/ 611518 h 6858000"/>
              <a:gd name="connsiteX1565" fmla="*/ 9096284 w 12192000"/>
              <a:gd name="connsiteY1565" fmla="*/ 561530 h 6858000"/>
              <a:gd name="connsiteX1566" fmla="*/ 9093713 w 12192000"/>
              <a:gd name="connsiteY1566" fmla="*/ 484046 h 6858000"/>
              <a:gd name="connsiteX1567" fmla="*/ 9101927 w 12192000"/>
              <a:gd name="connsiteY1567" fmla="*/ 415060 h 6858000"/>
              <a:gd name="connsiteX1568" fmla="*/ 9179958 w 12192000"/>
              <a:gd name="connsiteY1568" fmla="*/ 559530 h 6858000"/>
              <a:gd name="connsiteX1569" fmla="*/ 9152239 w 12192000"/>
              <a:gd name="connsiteY1569" fmla="*/ 213106 h 6858000"/>
              <a:gd name="connsiteX1570" fmla="*/ 9083963 w 12192000"/>
              <a:gd name="connsiteY1570" fmla="*/ 274593 h 6858000"/>
              <a:gd name="connsiteX1571" fmla="*/ 9036216 w 12192000"/>
              <a:gd name="connsiteY1571" fmla="*/ 393563 h 6858000"/>
              <a:gd name="connsiteX1572" fmla="*/ 9003361 w 12192000"/>
              <a:gd name="connsiteY1572" fmla="*/ 499544 h 6858000"/>
              <a:gd name="connsiteX1573" fmla="*/ 8950489 w 12192000"/>
              <a:gd name="connsiteY1573" fmla="*/ 459049 h 6858000"/>
              <a:gd name="connsiteX1574" fmla="*/ 8851405 w 12192000"/>
              <a:gd name="connsiteY1574" fmla="*/ 438057 h 6858000"/>
              <a:gd name="connsiteX1575" fmla="*/ 8888885 w 12192000"/>
              <a:gd name="connsiteY1575" fmla="*/ 452054 h 6858000"/>
              <a:gd name="connsiteX1576" fmla="*/ 8851923 w 12192000"/>
              <a:gd name="connsiteY1576" fmla="*/ 470548 h 6858000"/>
              <a:gd name="connsiteX1577" fmla="*/ 8808283 w 12192000"/>
              <a:gd name="connsiteY1577" fmla="*/ 461049 h 6858000"/>
              <a:gd name="connsiteX1578" fmla="*/ 8757464 w 12192000"/>
              <a:gd name="connsiteY1578" fmla="*/ 457050 h 6858000"/>
              <a:gd name="connsiteX1579" fmla="*/ 8849352 w 12192000"/>
              <a:gd name="connsiteY1579" fmla="*/ 438556 h 6858000"/>
              <a:gd name="connsiteX1580" fmla="*/ 8757464 w 12192000"/>
              <a:gd name="connsiteY1580" fmla="*/ 415563 h 6858000"/>
              <a:gd name="connsiteX1581" fmla="*/ 8776457 w 12192000"/>
              <a:gd name="connsiteY1581" fmla="*/ 310585 h 6858000"/>
              <a:gd name="connsiteX1582" fmla="*/ 8766190 w 12192000"/>
              <a:gd name="connsiteY1582" fmla="*/ 230604 h 6858000"/>
              <a:gd name="connsiteX1583" fmla="*/ 8730769 w 12192000"/>
              <a:gd name="connsiteY1583" fmla="*/ 198611 h 6858000"/>
              <a:gd name="connsiteX1584" fmla="*/ 8725121 w 12192000"/>
              <a:gd name="connsiteY1584" fmla="*/ 277091 h 6858000"/>
              <a:gd name="connsiteX1585" fmla="*/ 8688159 w 12192000"/>
              <a:gd name="connsiteY1585" fmla="*/ 140126 h 6858000"/>
              <a:gd name="connsiteX1586" fmla="*/ 8536715 w 12192000"/>
              <a:gd name="connsiteY1586" fmla="*/ 144623 h 6858000"/>
              <a:gd name="connsiteX1587" fmla="*/ 8460737 w 12192000"/>
              <a:gd name="connsiteY1587" fmla="*/ 143122 h 6858000"/>
              <a:gd name="connsiteX1588" fmla="*/ 8436096 w 12192000"/>
              <a:gd name="connsiteY1588" fmla="*/ 304088 h 6858000"/>
              <a:gd name="connsiteX1589" fmla="*/ 8479218 w 12192000"/>
              <a:gd name="connsiteY1589" fmla="*/ 232603 h 6858000"/>
              <a:gd name="connsiteX1590" fmla="*/ 8486408 w 12192000"/>
              <a:gd name="connsiteY1590" fmla="*/ 446055 h 6858000"/>
              <a:gd name="connsiteX1591" fmla="*/ 8496158 w 12192000"/>
              <a:gd name="connsiteY1591" fmla="*/ 501538 h 6858000"/>
              <a:gd name="connsiteX1592" fmla="*/ 8524394 w 12192000"/>
              <a:gd name="connsiteY1592" fmla="*/ 503543 h 6858000"/>
              <a:gd name="connsiteX1593" fmla="*/ 8573165 w 12192000"/>
              <a:gd name="connsiteY1593" fmla="*/ 540033 h 6858000"/>
              <a:gd name="connsiteX1594" fmla="*/ 8559815 w 12192000"/>
              <a:gd name="connsiteY1594" fmla="*/ 657004 h 6858000"/>
              <a:gd name="connsiteX1595" fmla="*/ 8488974 w 12192000"/>
              <a:gd name="connsiteY1595" fmla="*/ 596020 h 6858000"/>
              <a:gd name="connsiteX1596" fmla="*/ 8396056 w 12192000"/>
              <a:gd name="connsiteY1596" fmla="*/ 613014 h 6858000"/>
              <a:gd name="connsiteX1597" fmla="*/ 8364742 w 12192000"/>
              <a:gd name="connsiteY1597" fmla="*/ 269592 h 6858000"/>
              <a:gd name="connsiteX1598" fmla="*/ 8333935 w 12192000"/>
              <a:gd name="connsiteY1598" fmla="*/ 477544 h 6858000"/>
              <a:gd name="connsiteX1599" fmla="*/ 8200978 w 12192000"/>
              <a:gd name="connsiteY1599" fmla="*/ 471047 h 6858000"/>
              <a:gd name="connsiteX1600" fmla="*/ 8328292 w 12192000"/>
              <a:gd name="connsiteY1600" fmla="*/ 455050 h 6858000"/>
              <a:gd name="connsiteX1601" fmla="*/ 8343178 w 12192000"/>
              <a:gd name="connsiteY1601" fmla="*/ 278592 h 6858000"/>
              <a:gd name="connsiteX1602" fmla="*/ 8351904 w 12192000"/>
              <a:gd name="connsiteY1602" fmla="*/ 140624 h 6858000"/>
              <a:gd name="connsiteX1603" fmla="*/ 8322132 w 12192000"/>
              <a:gd name="connsiteY1603" fmla="*/ 133629 h 6858000"/>
              <a:gd name="connsiteX1604" fmla="*/ 8347797 w 12192000"/>
              <a:gd name="connsiteY1604" fmla="*/ 121128 h 6858000"/>
              <a:gd name="connsiteX1605" fmla="*/ 8349339 w 12192000"/>
              <a:gd name="connsiteY1605" fmla="*/ 121128 h 6858000"/>
              <a:gd name="connsiteX1606" fmla="*/ 8345744 w 12192000"/>
              <a:gd name="connsiteY1606" fmla="*/ 103132 h 6858000"/>
              <a:gd name="connsiteX1607" fmla="*/ 8334453 w 12192000"/>
              <a:gd name="connsiteY1607" fmla="*/ 102633 h 6858000"/>
              <a:gd name="connsiteX1608" fmla="*/ 8303133 w 12192000"/>
              <a:gd name="connsiteY1608" fmla="*/ 100634 h 6858000"/>
              <a:gd name="connsiteX1609" fmla="*/ 8260528 w 12192000"/>
              <a:gd name="connsiteY1609" fmla="*/ 98135 h 6858000"/>
              <a:gd name="connsiteX1610" fmla="*/ 8248720 w 12192000"/>
              <a:gd name="connsiteY1610" fmla="*/ 360574 h 6858000"/>
              <a:gd name="connsiteX1611" fmla="*/ 8160421 w 12192000"/>
              <a:gd name="connsiteY1611" fmla="*/ 413060 h 6858000"/>
              <a:gd name="connsiteX1612" fmla="*/ 8176849 w 12192000"/>
              <a:gd name="connsiteY1612" fmla="*/ 321585 h 6858000"/>
              <a:gd name="connsiteX1613" fmla="*/ 8148100 w 12192000"/>
              <a:gd name="connsiteY1613" fmla="*/ 274095 h 6858000"/>
              <a:gd name="connsiteX1614" fmla="*/ 8160933 w 12192000"/>
              <a:gd name="connsiteY1614" fmla="*/ 150622 h 6858000"/>
              <a:gd name="connsiteX1615" fmla="*/ 8101383 w 12192000"/>
              <a:gd name="connsiteY1615" fmla="*/ 148622 h 6858000"/>
              <a:gd name="connsiteX1616" fmla="*/ 8107543 w 12192000"/>
              <a:gd name="connsiteY1616" fmla="*/ 191615 h 6858000"/>
              <a:gd name="connsiteX1617" fmla="*/ 8046969 w 12192000"/>
              <a:gd name="connsiteY1617" fmla="*/ 392566 h 6858000"/>
              <a:gd name="connsiteX1618" fmla="*/ 7914675 w 12192000"/>
              <a:gd name="connsiteY1618" fmla="*/ 184228 h 6858000"/>
              <a:gd name="connsiteX1619" fmla="*/ 7897953 w 12192000"/>
              <a:gd name="connsiteY1619" fmla="*/ 177982 h 6858000"/>
              <a:gd name="connsiteX1620" fmla="*/ 7870883 w 12192000"/>
              <a:gd name="connsiteY1620" fmla="*/ 144625 h 6858000"/>
              <a:gd name="connsiteX1621" fmla="*/ 7841107 w 12192000"/>
              <a:gd name="connsiteY1621" fmla="*/ 98135 h 6858000"/>
              <a:gd name="connsiteX1622" fmla="*/ 7785151 w 12192000"/>
              <a:gd name="connsiteY1622" fmla="*/ 95134 h 6858000"/>
              <a:gd name="connsiteX1623" fmla="*/ 7810822 w 12192000"/>
              <a:gd name="connsiteY1623" fmla="*/ 87639 h 6858000"/>
              <a:gd name="connsiteX1624" fmla="*/ 7834946 w 12192000"/>
              <a:gd name="connsiteY1624" fmla="*/ 88138 h 6858000"/>
              <a:gd name="connsiteX1625" fmla="*/ 7833922 w 12192000"/>
              <a:gd name="connsiteY1625" fmla="*/ 86637 h 6858000"/>
              <a:gd name="connsiteX1626" fmla="*/ 7810305 w 12192000"/>
              <a:gd name="connsiteY1626" fmla="*/ 24153 h 6858000"/>
              <a:gd name="connsiteX1627" fmla="*/ 7780532 w 12192000"/>
              <a:gd name="connsiteY1627" fmla="*/ 28650 h 6858000"/>
              <a:gd name="connsiteX1628" fmla="*/ 7777450 w 12192000"/>
              <a:gd name="connsiteY1628" fmla="*/ 52146 h 6858000"/>
              <a:gd name="connsiteX1629" fmla="*/ 7812358 w 12192000"/>
              <a:gd name="connsiteY1629" fmla="*/ 57142 h 6858000"/>
              <a:gd name="connsiteX1630" fmla="*/ 7786181 w 12192000"/>
              <a:gd name="connsiteY1630" fmla="*/ 64642 h 6858000"/>
              <a:gd name="connsiteX1631" fmla="*/ 7775914 w 12192000"/>
              <a:gd name="connsiteY1631" fmla="*/ 64642 h 6858000"/>
              <a:gd name="connsiteX1632" fmla="*/ 7770066 w 12192000"/>
              <a:gd name="connsiteY1632" fmla="*/ 153567 h 6858000"/>
              <a:gd name="connsiteX1633" fmla="*/ 7772966 w 12192000"/>
              <a:gd name="connsiteY1633" fmla="*/ 161633 h 6858000"/>
              <a:gd name="connsiteX1634" fmla="*/ 7772831 w 12192000"/>
              <a:gd name="connsiteY1634" fmla="*/ 161617 h 6858000"/>
              <a:gd name="connsiteX1635" fmla="*/ 7776426 w 12192000"/>
              <a:gd name="connsiteY1635" fmla="*/ 195614 h 6858000"/>
              <a:gd name="connsiteX1636" fmla="*/ 7812358 w 12192000"/>
              <a:gd name="connsiteY1636" fmla="*/ 196113 h 6858000"/>
              <a:gd name="connsiteX1637" fmla="*/ 7812358 w 12192000"/>
              <a:gd name="connsiteY1637" fmla="*/ 204610 h 6858000"/>
              <a:gd name="connsiteX1638" fmla="*/ 7776938 w 12192000"/>
              <a:gd name="connsiteY1638" fmla="*/ 204111 h 6858000"/>
              <a:gd name="connsiteX1639" fmla="*/ 7767182 w 12192000"/>
              <a:gd name="connsiteY1639" fmla="*/ 223104 h 6858000"/>
              <a:gd name="connsiteX1640" fmla="*/ 7746136 w 12192000"/>
              <a:gd name="connsiteY1640" fmla="*/ 183113 h 6858000"/>
              <a:gd name="connsiteX1641" fmla="*/ 7740938 w 12192000"/>
              <a:gd name="connsiteY1641" fmla="*/ 159120 h 6858000"/>
              <a:gd name="connsiteX1642" fmla="*/ 7735816 w 12192000"/>
              <a:gd name="connsiteY1642" fmla="*/ 157812 h 6858000"/>
              <a:gd name="connsiteX1643" fmla="*/ 7735357 w 12192000"/>
              <a:gd name="connsiteY1643" fmla="*/ 155120 h 6858000"/>
              <a:gd name="connsiteX1644" fmla="*/ 7731362 w 12192000"/>
              <a:gd name="connsiteY1644" fmla="*/ 156675 h 6858000"/>
              <a:gd name="connsiteX1645" fmla="*/ 7729196 w 12192000"/>
              <a:gd name="connsiteY1645" fmla="*/ 156122 h 6858000"/>
              <a:gd name="connsiteX1646" fmla="*/ 7712769 w 12192000"/>
              <a:gd name="connsiteY1646" fmla="*/ 154123 h 6858000"/>
              <a:gd name="connsiteX1647" fmla="*/ 7701989 w 12192000"/>
              <a:gd name="connsiteY1647" fmla="*/ 155120 h 6858000"/>
              <a:gd name="connsiteX1648" fmla="*/ 7664510 w 12192000"/>
              <a:gd name="connsiteY1648" fmla="*/ 157119 h 6858000"/>
              <a:gd name="connsiteX1649" fmla="*/ 7643463 w 12192000"/>
              <a:gd name="connsiteY1649" fmla="*/ 157623 h 6858000"/>
              <a:gd name="connsiteX1650" fmla="*/ 7625494 w 12192000"/>
              <a:gd name="connsiteY1650" fmla="*/ 156122 h 6858000"/>
              <a:gd name="connsiteX1651" fmla="*/ 7575699 w 12192000"/>
              <a:gd name="connsiteY1651" fmla="*/ 150123 h 6858000"/>
              <a:gd name="connsiteX1652" fmla="*/ 7570051 w 12192000"/>
              <a:gd name="connsiteY1652" fmla="*/ 165117 h 6858000"/>
              <a:gd name="connsiteX1653" fmla="*/ 7716363 w 12192000"/>
              <a:gd name="connsiteY1653" fmla="*/ 178117 h 6858000"/>
              <a:gd name="connsiteX1654" fmla="*/ 7619334 w 12192000"/>
              <a:gd name="connsiteY1654" fmla="*/ 177115 h 6858000"/>
              <a:gd name="connsiteX1655" fmla="*/ 7643463 w 12192000"/>
              <a:gd name="connsiteY1655" fmla="*/ 189112 h 6858000"/>
              <a:gd name="connsiteX1656" fmla="*/ 7559784 w 12192000"/>
              <a:gd name="connsiteY1656" fmla="*/ 192612 h 6858000"/>
              <a:gd name="connsiteX1657" fmla="*/ 7504340 w 12192000"/>
              <a:gd name="connsiteY1657" fmla="*/ 363072 h 6858000"/>
              <a:gd name="connsiteX1658" fmla="*/ 7329285 w 12192000"/>
              <a:gd name="connsiteY1658" fmla="*/ 544531 h 6858000"/>
              <a:gd name="connsiteX1659" fmla="*/ 7265628 w 12192000"/>
              <a:gd name="connsiteY1659" fmla="*/ 519539 h 6858000"/>
              <a:gd name="connsiteX1660" fmla="*/ 7278460 w 12192000"/>
              <a:gd name="connsiteY1660" fmla="*/ 325080 h 6858000"/>
              <a:gd name="connsiteX1661" fmla="*/ 7242528 w 12192000"/>
              <a:gd name="connsiteY1661" fmla="*/ 265598 h 6858000"/>
              <a:gd name="connsiteX1662" fmla="*/ 7189650 w 12192000"/>
              <a:gd name="connsiteY1662" fmla="*/ 229103 h 6858000"/>
              <a:gd name="connsiteX1663" fmla="*/ 7224047 w 12192000"/>
              <a:gd name="connsiteY1663" fmla="*/ 349075 h 6858000"/>
              <a:gd name="connsiteX1664" fmla="*/ 7192215 w 12192000"/>
              <a:gd name="connsiteY1664" fmla="*/ 426558 h 6858000"/>
              <a:gd name="connsiteX1665" fmla="*/ 7140879 w 12192000"/>
              <a:gd name="connsiteY1665" fmla="*/ 453555 h 6858000"/>
              <a:gd name="connsiteX1666" fmla="*/ 7149093 w 12192000"/>
              <a:gd name="connsiteY1666" fmla="*/ 363575 h 6858000"/>
              <a:gd name="connsiteX1667" fmla="*/ 7074144 w 12192000"/>
              <a:gd name="connsiteY1667" fmla="*/ 377567 h 6858000"/>
              <a:gd name="connsiteX1668" fmla="*/ 7031022 w 12192000"/>
              <a:gd name="connsiteY1668" fmla="*/ 355073 h 6858000"/>
              <a:gd name="connsiteX1669" fmla="*/ 7094167 w 12192000"/>
              <a:gd name="connsiteY1669" fmla="*/ 349075 h 6858000"/>
              <a:gd name="connsiteX1670" fmla="*/ 7048474 w 12192000"/>
              <a:gd name="connsiteY1670" fmla="*/ 279091 h 6858000"/>
              <a:gd name="connsiteX1671" fmla="*/ 6971472 w 12192000"/>
              <a:gd name="connsiteY1671" fmla="*/ 290091 h 6858000"/>
              <a:gd name="connsiteX1672" fmla="*/ 7071579 w 12192000"/>
              <a:gd name="connsiteY1672" fmla="*/ 317586 h 6858000"/>
              <a:gd name="connsiteX1673" fmla="*/ 6921160 w 12192000"/>
              <a:gd name="connsiteY1673" fmla="*/ 300089 h 6858000"/>
              <a:gd name="connsiteX1674" fmla="*/ 6861097 w 12192000"/>
              <a:gd name="connsiteY1674" fmla="*/ 293088 h 6858000"/>
              <a:gd name="connsiteX1675" fmla="*/ 6794875 w 12192000"/>
              <a:gd name="connsiteY1675" fmla="*/ 431560 h 6858000"/>
              <a:gd name="connsiteX1676" fmla="*/ 6808737 w 12192000"/>
              <a:gd name="connsiteY1676" fmla="*/ 287089 h 6858000"/>
              <a:gd name="connsiteX1677" fmla="*/ 6786149 w 12192000"/>
              <a:gd name="connsiteY1677" fmla="*/ 284591 h 6858000"/>
              <a:gd name="connsiteX1678" fmla="*/ 6743538 w 12192000"/>
              <a:gd name="connsiteY1678" fmla="*/ 414063 h 6858000"/>
              <a:gd name="connsiteX1679" fmla="*/ 6388291 w 12192000"/>
              <a:gd name="connsiteY1679" fmla="*/ 427555 h 6858000"/>
              <a:gd name="connsiteX1680" fmla="*/ 6392910 w 12192000"/>
              <a:gd name="connsiteY1680" fmla="*/ 467048 h 6858000"/>
              <a:gd name="connsiteX1681" fmla="*/ 6175756 w 12192000"/>
              <a:gd name="connsiteY1681" fmla="*/ 410063 h 6858000"/>
              <a:gd name="connsiteX1682" fmla="*/ 6056144 w 12192000"/>
              <a:gd name="connsiteY1682" fmla="*/ 396067 h 6858000"/>
              <a:gd name="connsiteX1683" fmla="*/ 6020723 w 12192000"/>
              <a:gd name="connsiteY1683" fmla="*/ 433559 h 6858000"/>
              <a:gd name="connsiteX1684" fmla="*/ 5990434 w 12192000"/>
              <a:gd name="connsiteY1684" fmla="*/ 387066 h 6858000"/>
              <a:gd name="connsiteX1685" fmla="*/ 5933448 w 12192000"/>
              <a:gd name="connsiteY1685" fmla="*/ 379068 h 6858000"/>
              <a:gd name="connsiteX1686" fmla="*/ 5841561 w 12192000"/>
              <a:gd name="connsiteY1686" fmla="*/ 366074 h 6858000"/>
              <a:gd name="connsiteX1687" fmla="*/ 5874928 w 12192000"/>
              <a:gd name="connsiteY1687" fmla="*/ 353074 h 6858000"/>
              <a:gd name="connsiteX1688" fmla="*/ 5816919 w 12192000"/>
              <a:gd name="connsiteY1688" fmla="*/ 370571 h 6858000"/>
              <a:gd name="connsiteX1689" fmla="*/ 5819484 w 12192000"/>
              <a:gd name="connsiteY1689" fmla="*/ 451550 h 6858000"/>
              <a:gd name="connsiteX1690" fmla="*/ 5780469 w 12192000"/>
              <a:gd name="connsiteY1690" fmla="*/ 353572 h 6858000"/>
              <a:gd name="connsiteX1691" fmla="*/ 5721431 w 12192000"/>
              <a:gd name="connsiteY1691" fmla="*/ 353074 h 6858000"/>
              <a:gd name="connsiteX1692" fmla="*/ 5661369 w 12192000"/>
              <a:gd name="connsiteY1692" fmla="*/ 341581 h 6858000"/>
              <a:gd name="connsiteX1693" fmla="*/ 5675743 w 12192000"/>
              <a:gd name="connsiteY1693" fmla="*/ 300089 h 6858000"/>
              <a:gd name="connsiteX1694" fmla="*/ 5610544 w 12192000"/>
              <a:gd name="connsiteY1694" fmla="*/ 197614 h 6858000"/>
              <a:gd name="connsiteX1695" fmla="*/ 5508384 w 12192000"/>
              <a:gd name="connsiteY1695" fmla="*/ 225607 h 6858000"/>
              <a:gd name="connsiteX1696" fmla="*/ 5619270 w 12192000"/>
              <a:gd name="connsiteY1696" fmla="*/ 238103 h 6858000"/>
              <a:gd name="connsiteX1697" fmla="*/ 5515574 w 12192000"/>
              <a:gd name="connsiteY1697" fmla="*/ 259096 h 6858000"/>
              <a:gd name="connsiteX1698" fmla="*/ 5482718 w 12192000"/>
              <a:gd name="connsiteY1698" fmla="*/ 320583 h 6858000"/>
              <a:gd name="connsiteX1699" fmla="*/ 5459101 w 12192000"/>
              <a:gd name="connsiteY1699" fmla="*/ 462550 h 6858000"/>
              <a:gd name="connsiteX1700" fmla="*/ 5356428 w 12192000"/>
              <a:gd name="connsiteY1700" fmla="*/ 281091 h 6858000"/>
              <a:gd name="connsiteX1701" fmla="*/ 5304068 w 12192000"/>
              <a:gd name="connsiteY1701" fmla="*/ 271093 h 6858000"/>
              <a:gd name="connsiteX1702" fmla="*/ 5273266 w 12192000"/>
              <a:gd name="connsiteY1702" fmla="*/ 301086 h 6858000"/>
              <a:gd name="connsiteX1703" fmla="*/ 5181372 w 12192000"/>
              <a:gd name="connsiteY1703" fmla="*/ 326083 h 6858000"/>
              <a:gd name="connsiteX1704" fmla="*/ 5192669 w 12192000"/>
              <a:gd name="connsiteY1704" fmla="*/ 243099 h 6858000"/>
              <a:gd name="connsiteX1705" fmla="*/ 5153654 w 12192000"/>
              <a:gd name="connsiteY1705" fmla="*/ 258098 h 6858000"/>
              <a:gd name="connsiteX1706" fmla="*/ 5171106 w 12192000"/>
              <a:gd name="connsiteY1706" fmla="*/ 438057 h 6858000"/>
              <a:gd name="connsiteX1707" fmla="*/ 5121310 w 12192000"/>
              <a:gd name="connsiteY1707" fmla="*/ 338579 h 6858000"/>
              <a:gd name="connsiteX1708" fmla="*/ 5113097 w 12192000"/>
              <a:gd name="connsiteY1708" fmla="*/ 466549 h 6858000"/>
              <a:gd name="connsiteX1709" fmla="*/ 5106936 w 12192000"/>
              <a:gd name="connsiteY1709" fmla="*/ 485542 h 6858000"/>
              <a:gd name="connsiteX1710" fmla="*/ 5090696 w 12192000"/>
              <a:gd name="connsiteY1710" fmla="*/ 464275 h 6858000"/>
              <a:gd name="connsiteX1711" fmla="*/ 5092050 w 12192000"/>
              <a:gd name="connsiteY1711" fmla="*/ 464550 h 6858000"/>
              <a:gd name="connsiteX1712" fmla="*/ 4985782 w 12192000"/>
              <a:gd name="connsiteY1712" fmla="*/ 441557 h 6858000"/>
              <a:gd name="connsiteX1713" fmla="*/ 5003973 w 12192000"/>
              <a:gd name="connsiteY1713" fmla="*/ 445734 h 6858000"/>
              <a:gd name="connsiteX1714" fmla="*/ 4991749 w 12192000"/>
              <a:gd name="connsiteY1714" fmla="*/ 446177 h 6858000"/>
              <a:gd name="connsiteX1715" fmla="*/ 4883110 w 12192000"/>
              <a:gd name="connsiteY1715" fmla="*/ 470050 h 6858000"/>
              <a:gd name="connsiteX1716" fmla="*/ 4935470 w 12192000"/>
              <a:gd name="connsiteY1716" fmla="*/ 408064 h 6858000"/>
              <a:gd name="connsiteX1717" fmla="*/ 4892348 w 12192000"/>
              <a:gd name="connsiteY1717" fmla="*/ 312086 h 6858000"/>
              <a:gd name="connsiteX1718" fmla="*/ 4850254 w 12192000"/>
              <a:gd name="connsiteY1718" fmla="*/ 429056 h 6858000"/>
              <a:gd name="connsiteX1719" fmla="*/ 4792240 w 12192000"/>
              <a:gd name="connsiteY1719" fmla="*/ 507038 h 6858000"/>
              <a:gd name="connsiteX1720" fmla="*/ 4768629 w 12192000"/>
              <a:gd name="connsiteY1720" fmla="*/ 441557 h 6858000"/>
              <a:gd name="connsiteX1721" fmla="*/ 4731666 w 12192000"/>
              <a:gd name="connsiteY1721" fmla="*/ 415060 h 6858000"/>
              <a:gd name="connsiteX1722" fmla="*/ 4664932 w 12192000"/>
              <a:gd name="connsiteY1722" fmla="*/ 469551 h 6858000"/>
              <a:gd name="connsiteX1723" fmla="*/ 4592032 w 12192000"/>
              <a:gd name="connsiteY1723" fmla="*/ 459553 h 6858000"/>
              <a:gd name="connsiteX1724" fmla="*/ 4564824 w 12192000"/>
              <a:gd name="connsiteY1724" fmla="*/ 513541 h 6858000"/>
              <a:gd name="connsiteX1725" fmla="*/ 4505274 w 12192000"/>
              <a:gd name="connsiteY1725" fmla="*/ 456053 h 6858000"/>
              <a:gd name="connsiteX1726" fmla="*/ 4442642 w 12192000"/>
              <a:gd name="connsiteY1726" fmla="*/ 443552 h 6858000"/>
              <a:gd name="connsiteX1727" fmla="*/ 4438534 w 12192000"/>
              <a:gd name="connsiteY1727" fmla="*/ 407565 h 6858000"/>
              <a:gd name="connsiteX1728" fmla="*/ 4375395 w 12192000"/>
              <a:gd name="connsiteY1728" fmla="*/ 401561 h 6858000"/>
              <a:gd name="connsiteX1729" fmla="*/ 4397983 w 12192000"/>
              <a:gd name="connsiteY1729" fmla="*/ 444554 h 6858000"/>
              <a:gd name="connsiteX1730" fmla="*/ 4370770 w 12192000"/>
              <a:gd name="connsiteY1730" fmla="*/ 452054 h 6858000"/>
              <a:gd name="connsiteX1731" fmla="*/ 4372824 w 12192000"/>
              <a:gd name="connsiteY1731" fmla="*/ 499544 h 6858000"/>
              <a:gd name="connsiteX1732" fmla="*/ 4332272 w 12192000"/>
              <a:gd name="connsiteY1732" fmla="*/ 418062 h 6858000"/>
              <a:gd name="connsiteX1733" fmla="*/ 4311738 w 12192000"/>
              <a:gd name="connsiteY1733" fmla="*/ 478546 h 6858000"/>
              <a:gd name="connsiteX1734" fmla="*/ 4345105 w 12192000"/>
              <a:gd name="connsiteY1734" fmla="*/ 532035 h 6858000"/>
              <a:gd name="connsiteX1735" fmla="*/ 4265533 w 12192000"/>
              <a:gd name="connsiteY1735" fmla="*/ 446554 h 6858000"/>
              <a:gd name="connsiteX1736" fmla="*/ 4219845 w 12192000"/>
              <a:gd name="connsiteY1736" fmla="*/ 389569 h 6858000"/>
              <a:gd name="connsiteX1737" fmla="*/ 4158753 w 12192000"/>
              <a:gd name="connsiteY1737" fmla="*/ 403062 h 6858000"/>
              <a:gd name="connsiteX1738" fmla="*/ 3990369 w 12192000"/>
              <a:gd name="connsiteY1738" fmla="*/ 357577 h 6858000"/>
              <a:gd name="connsiteX1739" fmla="*/ 4004232 w 12192000"/>
              <a:gd name="connsiteY1739" fmla="*/ 429560 h 6858000"/>
              <a:gd name="connsiteX1740" fmla="*/ 3924147 w 12192000"/>
              <a:gd name="connsiteY1740" fmla="*/ 398066 h 6858000"/>
              <a:gd name="connsiteX1741" fmla="*/ 3946735 w 12192000"/>
              <a:gd name="connsiteY1741" fmla="*/ 489546 h 6858000"/>
              <a:gd name="connsiteX1742" fmla="*/ 3889750 w 12192000"/>
              <a:gd name="connsiteY1742" fmla="*/ 466549 h 6858000"/>
              <a:gd name="connsiteX1743" fmla="*/ 3861514 w 12192000"/>
              <a:gd name="connsiteY1743" fmla="*/ 420061 h 6858000"/>
              <a:gd name="connsiteX1744" fmla="*/ 3786566 w 12192000"/>
              <a:gd name="connsiteY1744" fmla="*/ 386069 h 6858000"/>
              <a:gd name="connsiteX1745" fmla="*/ 3757305 w 12192000"/>
              <a:gd name="connsiteY1745" fmla="*/ 494543 h 6858000"/>
              <a:gd name="connsiteX1746" fmla="*/ 3718802 w 12192000"/>
              <a:gd name="connsiteY1746" fmla="*/ 384568 h 6858000"/>
              <a:gd name="connsiteX1747" fmla="*/ 3673626 w 12192000"/>
              <a:gd name="connsiteY1747" fmla="*/ 429560 h 6858000"/>
              <a:gd name="connsiteX1748" fmla="*/ 3674650 w 12192000"/>
              <a:gd name="connsiteY1748" fmla="*/ 383067 h 6858000"/>
              <a:gd name="connsiteX1749" fmla="*/ 3604320 w 12192000"/>
              <a:gd name="connsiteY1749" fmla="*/ 374072 h 6858000"/>
              <a:gd name="connsiteX1750" fmla="*/ 3506784 w 12192000"/>
              <a:gd name="connsiteY1750" fmla="*/ 469551 h 6858000"/>
              <a:gd name="connsiteX1751" fmla="*/ 3477006 w 12192000"/>
              <a:gd name="connsiteY1751" fmla="*/ 351074 h 6858000"/>
              <a:gd name="connsiteX1752" fmla="*/ 3385630 w 12192000"/>
              <a:gd name="connsiteY1752" fmla="*/ 341581 h 6858000"/>
              <a:gd name="connsiteX1753" fmla="*/ 3366632 w 12192000"/>
              <a:gd name="connsiteY1753" fmla="*/ 331079 h 6858000"/>
              <a:gd name="connsiteX1754" fmla="*/ 3326080 w 12192000"/>
              <a:gd name="connsiteY1754" fmla="*/ 316584 h 6858000"/>
              <a:gd name="connsiteX1755" fmla="*/ 3270119 w 12192000"/>
              <a:gd name="connsiteY1755" fmla="*/ 293586 h 6858000"/>
              <a:gd name="connsiteX1756" fmla="*/ 3295790 w 12192000"/>
              <a:gd name="connsiteY1756" fmla="*/ 281091 h 6858000"/>
              <a:gd name="connsiteX1757" fmla="*/ 3205950 w 12192000"/>
              <a:gd name="connsiteY1757" fmla="*/ 354575 h 6858000"/>
              <a:gd name="connsiteX1758" fmla="*/ 3168988 w 12192000"/>
              <a:gd name="connsiteY1758" fmla="*/ 401561 h 6858000"/>
              <a:gd name="connsiteX1759" fmla="*/ 3171554 w 12192000"/>
              <a:gd name="connsiteY1759" fmla="*/ 347075 h 6858000"/>
              <a:gd name="connsiteX1760" fmla="*/ 2932329 w 12192000"/>
              <a:gd name="connsiteY1760" fmla="*/ 335577 h 6858000"/>
              <a:gd name="connsiteX1761" fmla="*/ 2860970 w 12192000"/>
              <a:gd name="connsiteY1761" fmla="*/ 337078 h 6858000"/>
              <a:gd name="connsiteX1762" fmla="*/ 2811687 w 12192000"/>
              <a:gd name="connsiteY1762" fmla="*/ 352575 h 6858000"/>
              <a:gd name="connsiteX1763" fmla="*/ 2794748 w 12192000"/>
              <a:gd name="connsiteY1763" fmla="*/ 341581 h 6858000"/>
              <a:gd name="connsiteX1764" fmla="*/ 2755220 w 12192000"/>
              <a:gd name="connsiteY1764" fmla="*/ 346577 h 6858000"/>
              <a:gd name="connsiteX1765" fmla="*/ 2681295 w 12192000"/>
              <a:gd name="connsiteY1765" fmla="*/ 361571 h 6858000"/>
              <a:gd name="connsiteX1766" fmla="*/ 2614044 w 12192000"/>
              <a:gd name="connsiteY1766" fmla="*/ 298089 h 6858000"/>
              <a:gd name="connsiteX1767" fmla="*/ 2557571 w 12192000"/>
              <a:gd name="connsiteY1767" fmla="*/ 314086 h 6858000"/>
              <a:gd name="connsiteX1768" fmla="*/ 2502645 w 12192000"/>
              <a:gd name="connsiteY1768" fmla="*/ 275092 h 6858000"/>
              <a:gd name="connsiteX1769" fmla="*/ 2465683 w 12192000"/>
              <a:gd name="connsiteY1769" fmla="*/ 261095 h 6858000"/>
              <a:gd name="connsiteX1770" fmla="*/ 2427179 w 12192000"/>
              <a:gd name="connsiteY1770" fmla="*/ 247602 h 6858000"/>
              <a:gd name="connsiteX1771" fmla="*/ 2356333 w 12192000"/>
              <a:gd name="connsiteY1771" fmla="*/ 237605 h 6858000"/>
              <a:gd name="connsiteX1772" fmla="*/ 2295758 w 12192000"/>
              <a:gd name="connsiteY1772" fmla="*/ 260098 h 6858000"/>
              <a:gd name="connsiteX1773" fmla="*/ 2216186 w 12192000"/>
              <a:gd name="connsiteY1773" fmla="*/ 245099 h 6858000"/>
              <a:gd name="connsiteX1774" fmla="*/ 2251607 w 12192000"/>
              <a:gd name="connsiteY1774" fmla="*/ 261594 h 6858000"/>
              <a:gd name="connsiteX1775" fmla="*/ 2255713 w 12192000"/>
              <a:gd name="connsiteY1775" fmla="*/ 294589 h 6858000"/>
              <a:gd name="connsiteX1776" fmla="*/ 2273170 w 12192000"/>
              <a:gd name="connsiteY1776" fmla="*/ 300089 h 6858000"/>
              <a:gd name="connsiteX1777" fmla="*/ 2325531 w 12192000"/>
              <a:gd name="connsiteY1777" fmla="*/ 351573 h 6858000"/>
              <a:gd name="connsiteX1778" fmla="*/ 2300377 w 12192000"/>
              <a:gd name="connsiteY1778" fmla="*/ 392068 h 6858000"/>
              <a:gd name="connsiteX1779" fmla="*/ 2281033 w 12192000"/>
              <a:gd name="connsiteY1779" fmla="*/ 392962 h 6858000"/>
              <a:gd name="connsiteX1780" fmla="*/ 2289086 w 12192000"/>
              <a:gd name="connsiteY1780" fmla="*/ 378569 h 6858000"/>
              <a:gd name="connsiteX1781" fmla="*/ 2286515 w 12192000"/>
              <a:gd name="connsiteY1781" fmla="*/ 381068 h 6858000"/>
              <a:gd name="connsiteX1782" fmla="*/ 2272658 w 12192000"/>
              <a:gd name="connsiteY1782" fmla="*/ 386069 h 6858000"/>
              <a:gd name="connsiteX1783" fmla="*/ 2275802 w 12192000"/>
              <a:gd name="connsiteY1783" fmla="*/ 396004 h 6858000"/>
              <a:gd name="connsiteX1784" fmla="*/ 2279213 w 12192000"/>
              <a:gd name="connsiteY1784" fmla="*/ 394501 h 6858000"/>
              <a:gd name="connsiteX1785" fmla="*/ 2284464 w 12192000"/>
              <a:gd name="connsiteY1785" fmla="*/ 413624 h 6858000"/>
              <a:gd name="connsiteX1786" fmla="*/ 2268552 w 12192000"/>
              <a:gd name="connsiteY1786" fmla="*/ 424060 h 6858000"/>
              <a:gd name="connsiteX1787" fmla="*/ 2239798 w 12192000"/>
              <a:gd name="connsiteY1787" fmla="*/ 424060 h 6858000"/>
              <a:gd name="connsiteX1788" fmla="*/ 2203353 w 12192000"/>
              <a:gd name="connsiteY1788" fmla="*/ 392068 h 6858000"/>
              <a:gd name="connsiteX1789" fmla="*/ 2210537 w 12192000"/>
              <a:gd name="connsiteY1789" fmla="*/ 323081 h 6858000"/>
              <a:gd name="connsiteX1790" fmla="*/ 2241339 w 12192000"/>
              <a:gd name="connsiteY1790" fmla="*/ 361571 h 6858000"/>
              <a:gd name="connsiteX1791" fmla="*/ 2271629 w 12192000"/>
              <a:gd name="connsiteY1791" fmla="*/ 371070 h 6858000"/>
              <a:gd name="connsiteX1792" fmla="*/ 2228507 w 12192000"/>
              <a:gd name="connsiteY1792" fmla="*/ 273596 h 6858000"/>
              <a:gd name="connsiteX1793" fmla="*/ 2246476 w 12192000"/>
              <a:gd name="connsiteY1793" fmla="*/ 274593 h 6858000"/>
              <a:gd name="connsiteX1794" fmla="*/ 2190520 w 12192000"/>
              <a:gd name="connsiteY1794" fmla="*/ 230105 h 6858000"/>
              <a:gd name="connsiteX1795" fmla="*/ 2161772 w 12192000"/>
              <a:gd name="connsiteY1795" fmla="*/ 271093 h 6858000"/>
              <a:gd name="connsiteX1796" fmla="*/ 2144315 w 12192000"/>
              <a:gd name="connsiteY1796" fmla="*/ 246600 h 6858000"/>
              <a:gd name="connsiteX1797" fmla="*/ 2099139 w 12192000"/>
              <a:gd name="connsiteY1797" fmla="*/ 278094 h 6858000"/>
              <a:gd name="connsiteX1798" fmla="*/ 2134560 w 12192000"/>
              <a:gd name="connsiteY1798" fmla="*/ 282592 h 6858000"/>
              <a:gd name="connsiteX1799" fmla="*/ 2138155 w 12192000"/>
              <a:gd name="connsiteY1799" fmla="*/ 337078 h 6858000"/>
              <a:gd name="connsiteX1800" fmla="*/ 2128917 w 12192000"/>
              <a:gd name="connsiteY1800" fmla="*/ 346078 h 6858000"/>
              <a:gd name="connsiteX1801" fmla="*/ 2075527 w 12192000"/>
              <a:gd name="connsiteY1801" fmla="*/ 329583 h 6858000"/>
              <a:gd name="connsiteX1802" fmla="*/ 2031887 w 12192000"/>
              <a:gd name="connsiteY1802" fmla="*/ 302088 h 6858000"/>
              <a:gd name="connsiteX1803" fmla="*/ 2015977 w 12192000"/>
              <a:gd name="connsiteY1803" fmla="*/ 294589 h 6858000"/>
              <a:gd name="connsiteX1804" fmla="*/ 1981580 w 12192000"/>
              <a:gd name="connsiteY1804" fmla="*/ 281594 h 6858000"/>
              <a:gd name="connsiteX1805" fmla="*/ 1943589 w 12192000"/>
              <a:gd name="connsiteY1805" fmla="*/ 284591 h 6858000"/>
              <a:gd name="connsiteX1806" fmla="*/ 1835785 w 12192000"/>
              <a:gd name="connsiteY1806" fmla="*/ 279595 h 6858000"/>
              <a:gd name="connsiteX1807" fmla="*/ 1885580 w 12192000"/>
              <a:gd name="connsiteY1807" fmla="*/ 260597 h 6858000"/>
              <a:gd name="connsiteX1808" fmla="*/ 1879931 w 12192000"/>
              <a:gd name="connsiteY1808" fmla="*/ 260098 h 6858000"/>
              <a:gd name="connsiteX1809" fmla="*/ 1885580 w 12192000"/>
              <a:gd name="connsiteY1809" fmla="*/ 243598 h 6858000"/>
              <a:gd name="connsiteX1810" fmla="*/ 1707959 w 12192000"/>
              <a:gd name="connsiteY1810" fmla="*/ 251097 h 6858000"/>
              <a:gd name="connsiteX1811" fmla="*/ 1744921 w 12192000"/>
              <a:gd name="connsiteY1811" fmla="*/ 322084 h 6858000"/>
              <a:gd name="connsiteX1812" fmla="*/ 1784961 w 12192000"/>
              <a:gd name="connsiteY1812" fmla="*/ 347075 h 6858000"/>
              <a:gd name="connsiteX1813" fmla="*/ 1802417 w 12192000"/>
              <a:gd name="connsiteY1813" fmla="*/ 376570 h 6858000"/>
              <a:gd name="connsiteX1814" fmla="*/ 1750052 w 12192000"/>
              <a:gd name="connsiteY1814" fmla="*/ 397568 h 6858000"/>
              <a:gd name="connsiteX1815" fmla="*/ 1713090 w 12192000"/>
              <a:gd name="connsiteY1815" fmla="*/ 444554 h 6858000"/>
              <a:gd name="connsiteX1816" fmla="*/ 1667402 w 12192000"/>
              <a:gd name="connsiteY1816" fmla="*/ 431056 h 6858000"/>
              <a:gd name="connsiteX1817" fmla="*/ 1627874 w 12192000"/>
              <a:gd name="connsiteY1817" fmla="*/ 423562 h 6858000"/>
              <a:gd name="connsiteX1818" fmla="*/ 1607852 w 12192000"/>
              <a:gd name="connsiteY1818" fmla="*/ 331079 h 6858000"/>
              <a:gd name="connsiteX1819" fmla="*/ 1604769 w 12192000"/>
              <a:gd name="connsiteY1819" fmla="*/ 297087 h 6858000"/>
              <a:gd name="connsiteX1820" fmla="*/ 1621714 w 12192000"/>
              <a:gd name="connsiteY1820" fmla="*/ 308586 h 6858000"/>
              <a:gd name="connsiteX1821" fmla="*/ 1665348 w 12192000"/>
              <a:gd name="connsiteY1821" fmla="*/ 246101 h 6858000"/>
              <a:gd name="connsiteX1822" fmla="*/ 1554974 w 12192000"/>
              <a:gd name="connsiteY1822" fmla="*/ 245099 h 6858000"/>
              <a:gd name="connsiteX1823" fmla="*/ 1581669 w 12192000"/>
              <a:gd name="connsiteY1823" fmla="*/ 293088 h 6858000"/>
              <a:gd name="connsiteX1824" fmla="*/ 1515958 w 12192000"/>
              <a:gd name="connsiteY1824" fmla="*/ 256598 h 6858000"/>
              <a:gd name="connsiteX1825" fmla="*/ 1470270 w 12192000"/>
              <a:gd name="connsiteY1825" fmla="*/ 290590 h 6858000"/>
              <a:gd name="connsiteX1826" fmla="*/ 1469753 w 12192000"/>
              <a:gd name="connsiteY1826" fmla="*/ 259599 h 6858000"/>
              <a:gd name="connsiteX1827" fmla="*/ 1462056 w 12192000"/>
              <a:gd name="connsiteY1827" fmla="*/ 249602 h 6858000"/>
              <a:gd name="connsiteX1828" fmla="*/ 1486186 w 12192000"/>
              <a:gd name="connsiteY1828" fmla="*/ 253596 h 6858000"/>
              <a:gd name="connsiteX1829" fmla="*/ 1449735 w 12192000"/>
              <a:gd name="connsiteY1829" fmla="*/ 244102 h 6858000"/>
              <a:gd name="connsiteX1830" fmla="*/ 1423041 w 12192000"/>
              <a:gd name="connsiteY1830" fmla="*/ 266595 h 6858000"/>
              <a:gd name="connsiteX1831" fmla="*/ 1390697 w 12192000"/>
              <a:gd name="connsiteY1831" fmla="*/ 242601 h 6858000"/>
              <a:gd name="connsiteX1832" fmla="*/ 1319856 w 12192000"/>
              <a:gd name="connsiteY1832" fmla="*/ 240103 h 6858000"/>
              <a:gd name="connsiteX1833" fmla="*/ 1288025 w 12192000"/>
              <a:gd name="connsiteY1833" fmla="*/ 258098 h 6858000"/>
              <a:gd name="connsiteX1834" fmla="*/ 1268520 w 12192000"/>
              <a:gd name="connsiteY1834" fmla="*/ 238602 h 6858000"/>
              <a:gd name="connsiteX1835" fmla="*/ 1228987 w 12192000"/>
              <a:gd name="connsiteY1835" fmla="*/ 237101 h 6858000"/>
              <a:gd name="connsiteX1836" fmla="*/ 1149931 w 12192000"/>
              <a:gd name="connsiteY1836" fmla="*/ 234104 h 6858000"/>
              <a:gd name="connsiteX1837" fmla="*/ 1149931 w 12192000"/>
              <a:gd name="connsiteY1837" fmla="*/ 246600 h 6858000"/>
              <a:gd name="connsiteX1838" fmla="*/ 1116047 w 12192000"/>
              <a:gd name="connsiteY1838" fmla="*/ 232105 h 6858000"/>
              <a:gd name="connsiteX1839" fmla="*/ 1079085 w 12192000"/>
              <a:gd name="connsiteY1839" fmla="*/ 231606 h 6858000"/>
              <a:gd name="connsiteX1840" fmla="*/ 1036991 w 12192000"/>
              <a:gd name="connsiteY1840" fmla="*/ 228105 h 6858000"/>
              <a:gd name="connsiteX1841" fmla="*/ 1025183 w 12192000"/>
              <a:gd name="connsiteY1841" fmla="*/ 279091 h 6858000"/>
              <a:gd name="connsiteX1842" fmla="*/ 991303 w 12192000"/>
              <a:gd name="connsiteY1842" fmla="*/ 301086 h 6858000"/>
              <a:gd name="connsiteX1843" fmla="*/ 994893 w 12192000"/>
              <a:gd name="connsiteY1843" fmla="*/ 322084 h 6858000"/>
              <a:gd name="connsiteX1844" fmla="*/ 1016969 w 12192000"/>
              <a:gd name="connsiteY1844" fmla="*/ 346078 h 6858000"/>
              <a:gd name="connsiteX1845" fmla="*/ 1008243 w 12192000"/>
              <a:gd name="connsiteY1845" fmla="*/ 370073 h 6858000"/>
              <a:gd name="connsiteX1846" fmla="*/ 1065740 w 12192000"/>
              <a:gd name="connsiteY1846" fmla="*/ 341581 h 6858000"/>
              <a:gd name="connsiteX1847" fmla="*/ 1069847 w 12192000"/>
              <a:gd name="connsiteY1847" fmla="*/ 375069 h 6858000"/>
              <a:gd name="connsiteX1848" fmla="*/ 1096542 w 12192000"/>
              <a:gd name="connsiteY1848" fmla="*/ 337078 h 6858000"/>
              <a:gd name="connsiteX1849" fmla="*/ 1095000 w 12192000"/>
              <a:gd name="connsiteY1849" fmla="*/ 366074 h 6858000"/>
              <a:gd name="connsiteX1850" fmla="*/ 1154038 w 12192000"/>
              <a:gd name="connsiteY1850" fmla="*/ 395568 h 6858000"/>
              <a:gd name="connsiteX1851" fmla="*/ 1261330 w 12192000"/>
              <a:gd name="connsiteY1851" fmla="*/ 393563 h 6858000"/>
              <a:gd name="connsiteX1852" fmla="*/ 1261330 w 12192000"/>
              <a:gd name="connsiteY1852" fmla="*/ 419059 h 6858000"/>
              <a:gd name="connsiteX1853" fmla="*/ 1217183 w 12192000"/>
              <a:gd name="connsiteY1853" fmla="*/ 420560 h 6858000"/>
              <a:gd name="connsiteX1854" fmla="*/ 1202292 w 12192000"/>
              <a:gd name="connsiteY1854" fmla="*/ 433559 h 6858000"/>
              <a:gd name="connsiteX1855" fmla="*/ 1207940 w 12192000"/>
              <a:gd name="connsiteY1855" fmla="*/ 420061 h 6858000"/>
              <a:gd name="connsiteX1856" fmla="*/ 1149931 w 12192000"/>
              <a:gd name="connsiteY1856" fmla="*/ 401561 h 6858000"/>
              <a:gd name="connsiteX1857" fmla="*/ 1153526 w 12192000"/>
              <a:gd name="connsiteY1857" fmla="*/ 396565 h 6858000"/>
              <a:gd name="connsiteX1858" fmla="*/ 1118612 w 12192000"/>
              <a:gd name="connsiteY1858" fmla="*/ 370571 h 6858000"/>
              <a:gd name="connsiteX1859" fmla="*/ 1105779 w 12192000"/>
              <a:gd name="connsiteY1859" fmla="*/ 426558 h 6858000"/>
              <a:gd name="connsiteX1860" fmla="*/ 1099619 w 12192000"/>
              <a:gd name="connsiteY1860" fmla="*/ 447556 h 6858000"/>
              <a:gd name="connsiteX1861" fmla="*/ 1007726 w 12192000"/>
              <a:gd name="connsiteY1861" fmla="*/ 455554 h 6858000"/>
              <a:gd name="connsiteX1862" fmla="*/ 985655 w 12192000"/>
              <a:gd name="connsiteY1862" fmla="*/ 408064 h 6858000"/>
              <a:gd name="connsiteX1863" fmla="*/ 1008755 w 12192000"/>
              <a:gd name="connsiteY1863" fmla="*/ 414561 h 6858000"/>
              <a:gd name="connsiteX1864" fmla="*/ 991303 w 12192000"/>
              <a:gd name="connsiteY1864" fmla="*/ 389569 h 6858000"/>
              <a:gd name="connsiteX1865" fmla="*/ 989762 w 12192000"/>
              <a:gd name="connsiteY1865" fmla="*/ 352575 h 6858000"/>
              <a:gd name="connsiteX1866" fmla="*/ 950229 w 12192000"/>
              <a:gd name="connsiteY1866" fmla="*/ 341581 h 6858000"/>
              <a:gd name="connsiteX1867" fmla="*/ 956907 w 12192000"/>
              <a:gd name="connsiteY1867" fmla="*/ 312585 h 6858000"/>
              <a:gd name="connsiteX1868" fmla="*/ 922510 w 12192000"/>
              <a:gd name="connsiteY1868" fmla="*/ 319082 h 6858000"/>
              <a:gd name="connsiteX1869" fmla="*/ 868096 w 12192000"/>
              <a:gd name="connsiteY1869" fmla="*/ 319082 h 6858000"/>
              <a:gd name="connsiteX1870" fmla="*/ 834211 w 12192000"/>
              <a:gd name="connsiteY1870" fmla="*/ 333582 h 6858000"/>
              <a:gd name="connsiteX1871" fmla="*/ 891708 w 12192000"/>
              <a:gd name="connsiteY1871" fmla="*/ 353074 h 6858000"/>
              <a:gd name="connsiteX1872" fmla="*/ 869632 w 12192000"/>
              <a:gd name="connsiteY1872" fmla="*/ 353074 h 6858000"/>
              <a:gd name="connsiteX1873" fmla="*/ 831134 w 12192000"/>
              <a:gd name="connsiteY1873" fmla="*/ 360574 h 6858000"/>
              <a:gd name="connsiteX1874" fmla="*/ 789035 w 12192000"/>
              <a:gd name="connsiteY1874" fmla="*/ 364074 h 6858000"/>
              <a:gd name="connsiteX1875" fmla="*/ 765935 w 12192000"/>
              <a:gd name="connsiteY1875" fmla="*/ 350077 h 6858000"/>
              <a:gd name="connsiteX1876" fmla="*/ 754639 w 12192000"/>
              <a:gd name="connsiteY1876" fmla="*/ 316085 h 6858000"/>
              <a:gd name="connsiteX1877" fmla="*/ 742836 w 12192000"/>
              <a:gd name="connsiteY1877" fmla="*/ 300587 h 6858000"/>
              <a:gd name="connsiteX1878" fmla="*/ 788006 w 12192000"/>
              <a:gd name="connsiteY1878" fmla="*/ 290590 h 6858000"/>
              <a:gd name="connsiteX1879" fmla="*/ 847044 w 12192000"/>
              <a:gd name="connsiteY1879" fmla="*/ 257096 h 6858000"/>
              <a:gd name="connsiteX1880" fmla="*/ 844991 w 12192000"/>
              <a:gd name="connsiteY1880" fmla="*/ 216607 h 6858000"/>
              <a:gd name="connsiteX1881" fmla="*/ 781334 w 12192000"/>
              <a:gd name="connsiteY1881" fmla="*/ 211605 h 6858000"/>
              <a:gd name="connsiteX1882" fmla="*/ 755156 w 12192000"/>
              <a:gd name="connsiteY1882" fmla="*/ 209611 h 6858000"/>
              <a:gd name="connsiteX1883" fmla="*/ 702790 w 12192000"/>
              <a:gd name="connsiteY1883" fmla="*/ 220107 h 6858000"/>
              <a:gd name="connsiteX1884" fmla="*/ 676096 w 12192000"/>
              <a:gd name="connsiteY1884" fmla="*/ 220606 h 6858000"/>
              <a:gd name="connsiteX1885" fmla="*/ 694065 w 12192000"/>
              <a:gd name="connsiteY1885" fmla="*/ 239100 h 6858000"/>
              <a:gd name="connsiteX1886" fmla="*/ 663775 w 12192000"/>
              <a:gd name="connsiteY1886" fmla="*/ 240103 h 6858000"/>
              <a:gd name="connsiteX1887" fmla="*/ 644782 w 12192000"/>
              <a:gd name="connsiteY1887" fmla="*/ 257600 h 6858000"/>
              <a:gd name="connsiteX1888" fmla="*/ 674554 w 12192000"/>
              <a:gd name="connsiteY1888" fmla="*/ 290091 h 6858000"/>
              <a:gd name="connsiteX1889" fmla="*/ 681232 w 12192000"/>
              <a:gd name="connsiteY1889" fmla="*/ 268096 h 6858000"/>
              <a:gd name="connsiteX1890" fmla="*/ 698684 w 12192000"/>
              <a:gd name="connsiteY1890" fmla="*/ 272594 h 6858000"/>
              <a:gd name="connsiteX1891" fmla="*/ 681232 w 12192000"/>
              <a:gd name="connsiteY1891" fmla="*/ 287593 h 6858000"/>
              <a:gd name="connsiteX1892" fmla="*/ 689958 w 12192000"/>
              <a:gd name="connsiteY1892" fmla="*/ 306586 h 6858000"/>
              <a:gd name="connsiteX1893" fmla="*/ 668394 w 12192000"/>
              <a:gd name="connsiteY1893" fmla="*/ 301086 h 6858000"/>
              <a:gd name="connsiteX1894" fmla="*/ 668394 w 12192000"/>
              <a:gd name="connsiteY1894" fmla="*/ 340578 h 6858000"/>
              <a:gd name="connsiteX1895" fmla="*/ 663775 w 12192000"/>
              <a:gd name="connsiteY1895" fmla="*/ 352575 h 6858000"/>
              <a:gd name="connsiteX1896" fmla="*/ 668911 w 12192000"/>
              <a:gd name="connsiteY1896" fmla="*/ 393065 h 6858000"/>
              <a:gd name="connsiteX1897" fmla="*/ 771584 w 12192000"/>
              <a:gd name="connsiteY1897" fmla="*/ 404563 h 6858000"/>
              <a:gd name="connsiteX1898" fmla="*/ 876305 w 12192000"/>
              <a:gd name="connsiteY1898" fmla="*/ 411564 h 6858000"/>
              <a:gd name="connsiteX1899" fmla="*/ 918403 w 12192000"/>
              <a:gd name="connsiteY1899" fmla="*/ 419059 h 6858000"/>
              <a:gd name="connsiteX1900" fmla="*/ 802898 w 12192000"/>
              <a:gd name="connsiteY1900" fmla="*/ 422061 h 6858000"/>
              <a:gd name="connsiteX1901" fmla="*/ 832670 w 12192000"/>
              <a:gd name="connsiteY1901" fmla="*/ 457050 h 6858000"/>
              <a:gd name="connsiteX1902" fmla="*/ 760799 w 12192000"/>
              <a:gd name="connsiteY1902" fmla="*/ 453051 h 6858000"/>
              <a:gd name="connsiteX1903" fmla="*/ 687392 w 12192000"/>
              <a:gd name="connsiteY1903" fmla="*/ 444554 h 6858000"/>
              <a:gd name="connsiteX1904" fmla="*/ 745401 w 12192000"/>
              <a:gd name="connsiteY1904" fmla="*/ 460550 h 6858000"/>
              <a:gd name="connsiteX1905" fmla="*/ 779798 w 12192000"/>
              <a:gd name="connsiteY1905" fmla="*/ 472049 h 6858000"/>
              <a:gd name="connsiteX1906" fmla="*/ 727432 w 12192000"/>
              <a:gd name="connsiteY1906" fmla="*/ 498542 h 6858000"/>
              <a:gd name="connsiteX1907" fmla="*/ 687392 w 12192000"/>
              <a:gd name="connsiteY1907" fmla="*/ 454053 h 6858000"/>
              <a:gd name="connsiteX1908" fmla="*/ 644270 w 12192000"/>
              <a:gd name="connsiteY1908" fmla="*/ 555027 h 6858000"/>
              <a:gd name="connsiteX1909" fmla="*/ 612951 w 12192000"/>
              <a:gd name="connsiteY1909" fmla="*/ 498542 h 6858000"/>
              <a:gd name="connsiteX1910" fmla="*/ 596011 w 12192000"/>
              <a:gd name="connsiteY1910" fmla="*/ 526535 h 6858000"/>
              <a:gd name="connsiteX1911" fmla="*/ 570345 w 12192000"/>
              <a:gd name="connsiteY1911" fmla="*/ 551028 h 6858000"/>
              <a:gd name="connsiteX1912" fmla="*/ 560590 w 12192000"/>
              <a:gd name="connsiteY1912" fmla="*/ 579022 h 6858000"/>
              <a:gd name="connsiteX1913" fmla="*/ 438924 w 12192000"/>
              <a:gd name="connsiteY1913" fmla="*/ 603520 h 6858000"/>
              <a:gd name="connsiteX1914" fmla="*/ 445085 w 12192000"/>
              <a:gd name="connsiteY1914" fmla="*/ 583525 h 6858000"/>
              <a:gd name="connsiteX1915" fmla="*/ 421979 w 12192000"/>
              <a:gd name="connsiteY1915" fmla="*/ 612515 h 6858000"/>
              <a:gd name="connsiteX1916" fmla="*/ 436866 w 12192000"/>
              <a:gd name="connsiteY1916" fmla="*/ 617013 h 6858000"/>
              <a:gd name="connsiteX1917" fmla="*/ 421467 w 12192000"/>
              <a:gd name="connsiteY1917" fmla="*/ 656505 h 6858000"/>
              <a:gd name="connsiteX1918" fmla="*/ 462024 w 12192000"/>
              <a:gd name="connsiteY1918" fmla="*/ 669505 h 6858000"/>
              <a:gd name="connsiteX1919" fmla="*/ 483583 w 12192000"/>
              <a:gd name="connsiteY1919" fmla="*/ 746484 h 6858000"/>
              <a:gd name="connsiteX1920" fmla="*/ 507712 w 12192000"/>
              <a:gd name="connsiteY1920" fmla="*/ 795476 h 6858000"/>
              <a:gd name="connsiteX1921" fmla="*/ 420955 w 12192000"/>
              <a:gd name="connsiteY1921" fmla="*/ 938440 h 6858000"/>
              <a:gd name="connsiteX1922" fmla="*/ 403498 w 12192000"/>
              <a:gd name="connsiteY1922" fmla="*/ 951938 h 6858000"/>
              <a:gd name="connsiteX1923" fmla="*/ 352162 w 12192000"/>
              <a:gd name="connsiteY1923" fmla="*/ 867459 h 6858000"/>
              <a:gd name="connsiteX1924" fmla="*/ 367053 w 12192000"/>
              <a:gd name="connsiteY1924" fmla="*/ 736985 h 6858000"/>
              <a:gd name="connsiteX1925" fmla="*/ 390666 w 12192000"/>
              <a:gd name="connsiteY1925" fmla="*/ 725492 h 6858000"/>
              <a:gd name="connsiteX1926" fmla="*/ 373726 w 12192000"/>
              <a:gd name="connsiteY1926" fmla="*/ 696994 h 6858000"/>
              <a:gd name="connsiteX1927" fmla="*/ 275672 w 12192000"/>
              <a:gd name="connsiteY1927" fmla="*/ 768479 h 6858000"/>
              <a:gd name="connsiteX1928" fmla="*/ 335734 w 12192000"/>
              <a:gd name="connsiteY1928" fmla="*/ 880952 h 6858000"/>
              <a:gd name="connsiteX1929" fmla="*/ 275672 w 12192000"/>
              <a:gd name="connsiteY1929" fmla="*/ 801973 h 6858000"/>
              <a:gd name="connsiteX1930" fmla="*/ 241275 w 12192000"/>
              <a:gd name="connsiteY1930" fmla="*/ 768978 h 6858000"/>
              <a:gd name="connsiteX1931" fmla="*/ 250007 w 12192000"/>
              <a:gd name="connsiteY1931" fmla="*/ 757983 h 6858000"/>
              <a:gd name="connsiteX1932" fmla="*/ 249489 w 12192000"/>
              <a:gd name="connsiteY1932" fmla="*/ 702495 h 6858000"/>
              <a:gd name="connsiteX1933" fmla="*/ 258733 w 12192000"/>
              <a:gd name="connsiteY1933" fmla="*/ 635507 h 6858000"/>
              <a:gd name="connsiteX1934" fmla="*/ 207396 w 12192000"/>
              <a:gd name="connsiteY1934" fmla="*/ 623515 h 6858000"/>
              <a:gd name="connsiteX1935" fmla="*/ 246924 w 12192000"/>
              <a:gd name="connsiteY1935" fmla="*/ 618514 h 6858000"/>
              <a:gd name="connsiteX1936" fmla="*/ 291076 w 12192000"/>
              <a:gd name="connsiteY1936" fmla="*/ 558528 h 6858000"/>
              <a:gd name="connsiteX1937" fmla="*/ 306474 w 12192000"/>
              <a:gd name="connsiteY1937" fmla="*/ 529033 h 6858000"/>
              <a:gd name="connsiteX1938" fmla="*/ 283886 w 12192000"/>
              <a:gd name="connsiteY1938" fmla="*/ 533536 h 6858000"/>
              <a:gd name="connsiteX1939" fmla="*/ 287481 w 12192000"/>
              <a:gd name="connsiteY1939" fmla="*/ 495041 h 6858000"/>
              <a:gd name="connsiteX1940" fmla="*/ 306474 w 12192000"/>
              <a:gd name="connsiteY1940" fmla="*/ 528036 h 6858000"/>
              <a:gd name="connsiteX1941" fmla="*/ 332145 w 12192000"/>
              <a:gd name="connsiteY1941" fmla="*/ 482047 h 6858000"/>
              <a:gd name="connsiteX1942" fmla="*/ 360893 w 12192000"/>
              <a:gd name="connsiteY1942" fmla="*/ 522536 h 6858000"/>
              <a:gd name="connsiteX1943" fmla="*/ 361405 w 12192000"/>
              <a:gd name="connsiteY1943" fmla="*/ 409565 h 6858000"/>
              <a:gd name="connsiteX1944" fmla="*/ 441490 w 12192000"/>
              <a:gd name="connsiteY1944" fmla="*/ 406064 h 6858000"/>
              <a:gd name="connsiteX1945" fmla="*/ 404016 w 12192000"/>
              <a:gd name="connsiteY1945" fmla="*/ 394566 h 6858000"/>
              <a:gd name="connsiteX1946" fmla="*/ 438924 w 12192000"/>
              <a:gd name="connsiteY1946" fmla="*/ 369569 h 6858000"/>
              <a:gd name="connsiteX1947" fmla="*/ 397855 w 12192000"/>
              <a:gd name="connsiteY1947" fmla="*/ 313083 h 6858000"/>
              <a:gd name="connsiteX1948" fmla="*/ 393231 w 12192000"/>
              <a:gd name="connsiteY1948" fmla="*/ 323081 h 6858000"/>
              <a:gd name="connsiteX1949" fmla="*/ 397338 w 12192000"/>
              <a:gd name="connsiteY1949" fmla="*/ 343076 h 6858000"/>
              <a:gd name="connsiteX1950" fmla="*/ 398879 w 12192000"/>
              <a:gd name="connsiteY1950" fmla="*/ 356076 h 6858000"/>
              <a:gd name="connsiteX1951" fmla="*/ 364483 w 12192000"/>
              <a:gd name="connsiteY1951" fmla="*/ 355073 h 6858000"/>
              <a:gd name="connsiteX1952" fmla="*/ 371673 w 12192000"/>
              <a:gd name="connsiteY1952" fmla="*/ 305085 h 6858000"/>
              <a:gd name="connsiteX1953" fmla="*/ 419926 w 12192000"/>
              <a:gd name="connsiteY1953" fmla="*/ 303085 h 6858000"/>
              <a:gd name="connsiteX1954" fmla="*/ 401962 w 12192000"/>
              <a:gd name="connsiteY1954" fmla="*/ 284591 h 6858000"/>
              <a:gd name="connsiteX1955" fmla="*/ 433788 w 12192000"/>
              <a:gd name="connsiteY1955" fmla="*/ 294090 h 6858000"/>
              <a:gd name="connsiteX1956" fmla="*/ 465614 w 12192000"/>
              <a:gd name="connsiteY1956" fmla="*/ 282592 h 6858000"/>
              <a:gd name="connsiteX1957" fmla="*/ 504635 w 12192000"/>
              <a:gd name="connsiteY1957" fmla="*/ 258098 h 6858000"/>
              <a:gd name="connsiteX1958" fmla="*/ 530812 w 12192000"/>
              <a:gd name="connsiteY1958" fmla="*/ 285090 h 6858000"/>
              <a:gd name="connsiteX1959" fmla="*/ 579071 w 12192000"/>
              <a:gd name="connsiteY1959" fmla="*/ 256598 h 6858000"/>
              <a:gd name="connsiteX1960" fmla="*/ 612439 w 12192000"/>
              <a:gd name="connsiteY1960" fmla="*/ 287593 h 6858000"/>
              <a:gd name="connsiteX1961" fmla="*/ 629896 w 12192000"/>
              <a:gd name="connsiteY1961" fmla="*/ 253596 h 6858000"/>
              <a:gd name="connsiteX1962" fmla="*/ 626813 w 12192000"/>
              <a:gd name="connsiteY1962" fmla="*/ 249602 h 6858000"/>
              <a:gd name="connsiteX1963" fmla="*/ 665316 w 12192000"/>
              <a:gd name="connsiteY1963" fmla="*/ 203607 h 6858000"/>
              <a:gd name="connsiteX1964" fmla="*/ 601659 w 12192000"/>
              <a:gd name="connsiteY1964" fmla="*/ 197614 h 6858000"/>
              <a:gd name="connsiteX1965" fmla="*/ 569828 w 12192000"/>
              <a:gd name="connsiteY1965" fmla="*/ 195110 h 6858000"/>
              <a:gd name="connsiteX1966" fmla="*/ 529276 w 12192000"/>
              <a:gd name="connsiteY1966" fmla="*/ 223608 h 6858000"/>
              <a:gd name="connsiteX1967" fmla="*/ 536973 w 12192000"/>
              <a:gd name="connsiteY1967" fmla="*/ 209611 h 6858000"/>
              <a:gd name="connsiteX1968" fmla="*/ 511819 w 12192000"/>
              <a:gd name="connsiteY1968" fmla="*/ 238602 h 6858000"/>
              <a:gd name="connsiteX1969" fmla="*/ 520033 w 12192000"/>
              <a:gd name="connsiteY1969" fmla="*/ 234603 h 6858000"/>
              <a:gd name="connsiteX1970" fmla="*/ 498474 w 12192000"/>
              <a:gd name="connsiteY1970" fmla="*/ 248599 h 6858000"/>
              <a:gd name="connsiteX1971" fmla="*/ 472292 w 12192000"/>
              <a:gd name="connsiteY1971" fmla="*/ 206609 h 6858000"/>
              <a:gd name="connsiteX1972" fmla="*/ 445597 w 12192000"/>
              <a:gd name="connsiteY1972" fmla="*/ 182615 h 6858000"/>
              <a:gd name="connsiteX1973" fmla="*/ 411712 w 12192000"/>
              <a:gd name="connsiteY1973" fmla="*/ 179114 h 6858000"/>
              <a:gd name="connsiteX1974" fmla="*/ 380398 w 12192000"/>
              <a:gd name="connsiteY1974" fmla="*/ 199109 h 6858000"/>
              <a:gd name="connsiteX1975" fmla="*/ 347031 w 12192000"/>
              <a:gd name="connsiteY1975" fmla="*/ 208110 h 6858000"/>
              <a:gd name="connsiteX1976" fmla="*/ 260786 w 12192000"/>
              <a:gd name="connsiteY1976" fmla="*/ 220107 h 6858000"/>
              <a:gd name="connsiteX1977" fmla="*/ 302367 w 12192000"/>
              <a:gd name="connsiteY1977" fmla="*/ 200610 h 6858000"/>
              <a:gd name="connsiteX1978" fmla="*/ 321360 w 12192000"/>
              <a:gd name="connsiteY1978" fmla="*/ 203109 h 6858000"/>
              <a:gd name="connsiteX1979" fmla="*/ 352679 w 12192000"/>
              <a:gd name="connsiteY1979" fmla="*/ 200112 h 6858000"/>
              <a:gd name="connsiteX1980" fmla="*/ 338305 w 12192000"/>
              <a:gd name="connsiteY1980" fmla="*/ 171620 h 6858000"/>
              <a:gd name="connsiteX1981" fmla="*/ 294665 w 12192000"/>
              <a:gd name="connsiteY1981" fmla="*/ 194612 h 6858000"/>
              <a:gd name="connsiteX1982" fmla="*/ 310581 w 12192000"/>
              <a:gd name="connsiteY1982" fmla="*/ 169116 h 6858000"/>
              <a:gd name="connsiteX1983" fmla="*/ 159137 w 12192000"/>
              <a:gd name="connsiteY1983" fmla="*/ 170119 h 6858000"/>
              <a:gd name="connsiteX1984" fmla="*/ 97022 w 12192000"/>
              <a:gd name="connsiteY1984" fmla="*/ 184614 h 6858000"/>
              <a:gd name="connsiteX1985" fmla="*/ 61089 w 12192000"/>
              <a:gd name="connsiteY1985" fmla="*/ 218108 h 6858000"/>
              <a:gd name="connsiteX1986" fmla="*/ 122175 w 12192000"/>
              <a:gd name="connsiteY1986" fmla="*/ 223608 h 6858000"/>
              <a:gd name="connsiteX1987" fmla="*/ 136037 w 12192000"/>
              <a:gd name="connsiteY1987" fmla="*/ 208110 h 6858000"/>
              <a:gd name="connsiteX1988" fmla="*/ 139632 w 12192000"/>
              <a:gd name="connsiteY1988" fmla="*/ 223104 h 6858000"/>
              <a:gd name="connsiteX1989" fmla="*/ 260786 w 12192000"/>
              <a:gd name="connsiteY1989" fmla="*/ 220107 h 6858000"/>
              <a:gd name="connsiteX1990" fmla="*/ 219205 w 12192000"/>
              <a:gd name="connsiteY1990" fmla="*/ 371574 h 6858000"/>
              <a:gd name="connsiteX1991" fmla="*/ 329062 w 12192000"/>
              <a:gd name="connsiteY1991" fmla="*/ 389569 h 6858000"/>
              <a:gd name="connsiteX1992" fmla="*/ 352162 w 12192000"/>
              <a:gd name="connsiteY1992" fmla="*/ 400066 h 6858000"/>
              <a:gd name="connsiteX1993" fmla="*/ 336252 w 12192000"/>
              <a:gd name="connsiteY1993" fmla="*/ 424060 h 6858000"/>
              <a:gd name="connsiteX1994" fmla="*/ 326497 w 12192000"/>
              <a:gd name="connsiteY1994" fmla="*/ 452552 h 6858000"/>
              <a:gd name="connsiteX1995" fmla="*/ 318283 w 12192000"/>
              <a:gd name="connsiteY1995" fmla="*/ 425057 h 6858000"/>
              <a:gd name="connsiteX1996" fmla="*/ 198153 w 12192000"/>
              <a:gd name="connsiteY1996" fmla="*/ 437558 h 6858000"/>
              <a:gd name="connsiteX1997" fmla="*/ 57364 w 12192000"/>
              <a:gd name="connsiteY1997" fmla="*/ 445617 h 6858000"/>
              <a:gd name="connsiteX1998" fmla="*/ 0 w 12192000"/>
              <a:gd name="connsiteY1998" fmla="*/ 452441 h 6858000"/>
              <a:gd name="connsiteX1999" fmla="*/ 0 w 12192000"/>
              <a:gd name="connsiteY1999" fmla="*/ 441175 h 6858000"/>
              <a:gd name="connsiteX2000" fmla="*/ 7699 w 12192000"/>
              <a:gd name="connsiteY2000" fmla="*/ 440555 h 6858000"/>
              <a:gd name="connsiteX2001" fmla="*/ 109342 w 12192000"/>
              <a:gd name="connsiteY2001" fmla="*/ 425561 h 6858000"/>
              <a:gd name="connsiteX2002" fmla="*/ 102670 w 12192000"/>
              <a:gd name="connsiteY2002" fmla="*/ 413060 h 6858000"/>
              <a:gd name="connsiteX2003" fmla="*/ 112937 w 12192000"/>
              <a:gd name="connsiteY2003" fmla="*/ 424060 h 6858000"/>
              <a:gd name="connsiteX2004" fmla="*/ 121663 w 12192000"/>
              <a:gd name="connsiteY2004" fmla="*/ 416561 h 6858000"/>
              <a:gd name="connsiteX2005" fmla="*/ 41195 w 12192000"/>
              <a:gd name="connsiteY2005" fmla="*/ 400627 h 6858000"/>
              <a:gd name="connsiteX2006" fmla="*/ 0 w 12192000"/>
              <a:gd name="connsiteY2006" fmla="*/ 404915 h 6858000"/>
              <a:gd name="connsiteX2007" fmla="*/ 0 w 12192000"/>
              <a:gd name="connsiteY2007" fmla="*/ 330280 h 6858000"/>
              <a:gd name="connsiteX2008" fmla="*/ 7704 w 12192000"/>
              <a:gd name="connsiteY2008" fmla="*/ 327948 h 6858000"/>
              <a:gd name="connsiteX2009" fmla="*/ 82135 w 12192000"/>
              <a:gd name="connsiteY2009" fmla="*/ 310585 h 6858000"/>
              <a:gd name="connsiteX2010" fmla="*/ 30799 w 12192000"/>
              <a:gd name="connsiteY2010" fmla="*/ 309084 h 6858000"/>
              <a:gd name="connsiteX2011" fmla="*/ 0 w 12192000"/>
              <a:gd name="connsiteY2011" fmla="*/ 31030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</a:cxnLst>
            <a:rect l="l" t="t" r="r" b="b"/>
            <a:pathLst>
              <a:path w="12192000" h="6858000">
                <a:moveTo>
                  <a:pt x="3804535" y="6857571"/>
                </a:moveTo>
                <a:lnTo>
                  <a:pt x="3803168" y="6858000"/>
                </a:lnTo>
                <a:lnTo>
                  <a:pt x="3800124" y="6858000"/>
                </a:lnTo>
                <a:close/>
                <a:moveTo>
                  <a:pt x="916350" y="6857072"/>
                </a:moveTo>
                <a:cubicBezTo>
                  <a:pt x="936370" y="6857321"/>
                  <a:pt x="954723" y="6857072"/>
                  <a:pt x="973332" y="6857447"/>
                </a:cubicBezTo>
                <a:lnTo>
                  <a:pt x="981182" y="6858000"/>
                </a:lnTo>
                <a:lnTo>
                  <a:pt x="901919" y="6858000"/>
                </a:lnTo>
                <a:close/>
                <a:moveTo>
                  <a:pt x="1812555" y="6851823"/>
                </a:moveTo>
                <a:cubicBezTo>
                  <a:pt x="1821860" y="6851261"/>
                  <a:pt x="1831197" y="6851323"/>
                  <a:pt x="1838240" y="6852339"/>
                </a:cubicBezTo>
                <a:lnTo>
                  <a:pt x="1849064" y="6858000"/>
                </a:lnTo>
                <a:lnTo>
                  <a:pt x="1780411" y="6858000"/>
                </a:lnTo>
                <a:lnTo>
                  <a:pt x="1787063" y="6855058"/>
                </a:lnTo>
                <a:cubicBezTo>
                  <a:pt x="1793977" y="6853573"/>
                  <a:pt x="1803250" y="6852386"/>
                  <a:pt x="1812555" y="6851823"/>
                </a:cubicBezTo>
                <a:close/>
                <a:moveTo>
                  <a:pt x="10738917" y="6827831"/>
                </a:moveTo>
                <a:cubicBezTo>
                  <a:pt x="10705419" y="6828455"/>
                  <a:pt x="10672307" y="6833579"/>
                  <a:pt x="10639451" y="6850575"/>
                </a:cubicBezTo>
                <a:cubicBezTo>
                  <a:pt x="10658962" y="6855571"/>
                  <a:pt x="10679496" y="6859072"/>
                  <a:pt x="10699519" y="6857571"/>
                </a:cubicBezTo>
                <a:cubicBezTo>
                  <a:pt x="10697978" y="6856075"/>
                  <a:pt x="10695924" y="6854574"/>
                  <a:pt x="10693865" y="6852574"/>
                </a:cubicBezTo>
                <a:cubicBezTo>
                  <a:pt x="10690788" y="6822083"/>
                  <a:pt x="10835559" y="6878568"/>
                  <a:pt x="10840690" y="6832080"/>
                </a:cubicBezTo>
                <a:cubicBezTo>
                  <a:pt x="10806296" y="6831081"/>
                  <a:pt x="10772414" y="6827206"/>
                  <a:pt x="10738917" y="6827831"/>
                </a:cubicBezTo>
                <a:close/>
                <a:moveTo>
                  <a:pt x="10640929" y="6810772"/>
                </a:moveTo>
                <a:cubicBezTo>
                  <a:pt x="10620973" y="6811209"/>
                  <a:pt x="10603007" y="6813833"/>
                  <a:pt x="10603007" y="6822581"/>
                </a:cubicBezTo>
                <a:cubicBezTo>
                  <a:pt x="10632267" y="6819081"/>
                  <a:pt x="10661527" y="6815580"/>
                  <a:pt x="10690788" y="6812085"/>
                </a:cubicBezTo>
                <a:cubicBezTo>
                  <a:pt x="10682830" y="6812085"/>
                  <a:pt x="10660885" y="6810335"/>
                  <a:pt x="10640929" y="6810772"/>
                </a:cubicBezTo>
                <a:close/>
                <a:moveTo>
                  <a:pt x="10852499" y="6789088"/>
                </a:moveTo>
                <a:cubicBezTo>
                  <a:pt x="10825804" y="6789586"/>
                  <a:pt x="10798597" y="6790090"/>
                  <a:pt x="10771902" y="6790589"/>
                </a:cubicBezTo>
                <a:cubicBezTo>
                  <a:pt x="10778574" y="6791087"/>
                  <a:pt x="10792436" y="6791087"/>
                  <a:pt x="10798079" y="6799085"/>
                </a:cubicBezTo>
                <a:cubicBezTo>
                  <a:pt x="10813483" y="6797086"/>
                  <a:pt x="10846338" y="6815082"/>
                  <a:pt x="10852499" y="6789088"/>
                </a:cubicBezTo>
                <a:close/>
                <a:moveTo>
                  <a:pt x="8822530" y="6782964"/>
                </a:moveTo>
                <a:cubicBezTo>
                  <a:pt x="8801868" y="6781339"/>
                  <a:pt x="8781591" y="6782339"/>
                  <a:pt x="8772350" y="6793087"/>
                </a:cubicBezTo>
                <a:cubicBezTo>
                  <a:pt x="8775433" y="6789586"/>
                  <a:pt x="8822657" y="6798088"/>
                  <a:pt x="8831900" y="6798088"/>
                </a:cubicBezTo>
                <a:cubicBezTo>
                  <a:pt x="8862190" y="6797584"/>
                  <a:pt x="8892480" y="6796587"/>
                  <a:pt x="8922764" y="6795585"/>
                </a:cubicBezTo>
                <a:cubicBezTo>
                  <a:pt x="8925330" y="6795086"/>
                  <a:pt x="8929442" y="6795086"/>
                  <a:pt x="8932520" y="6794588"/>
                </a:cubicBezTo>
                <a:cubicBezTo>
                  <a:pt x="8930466" y="6794588"/>
                  <a:pt x="8928413" y="6794089"/>
                  <a:pt x="8925847" y="6794089"/>
                </a:cubicBezTo>
                <a:cubicBezTo>
                  <a:pt x="8926359" y="6794588"/>
                  <a:pt x="8925847" y="6795086"/>
                  <a:pt x="8922764" y="6795585"/>
                </a:cubicBezTo>
                <a:cubicBezTo>
                  <a:pt x="8899152" y="6796089"/>
                  <a:pt x="8916092" y="6794089"/>
                  <a:pt x="8923276" y="6794089"/>
                </a:cubicBezTo>
                <a:cubicBezTo>
                  <a:pt x="8903771" y="6792090"/>
                  <a:pt x="8884778" y="6788589"/>
                  <a:pt x="8875023" y="6788589"/>
                </a:cubicBezTo>
                <a:cubicBezTo>
                  <a:pt x="8864241" y="6788838"/>
                  <a:pt x="8843193" y="6784589"/>
                  <a:pt x="8822530" y="6782964"/>
                </a:cubicBezTo>
                <a:close/>
                <a:moveTo>
                  <a:pt x="8996177" y="6779090"/>
                </a:moveTo>
                <a:cubicBezTo>
                  <a:pt x="8987451" y="6780591"/>
                  <a:pt x="8979237" y="6781090"/>
                  <a:pt x="8968970" y="6780092"/>
                </a:cubicBezTo>
                <a:cubicBezTo>
                  <a:pt x="8969482" y="6780591"/>
                  <a:pt x="8978208" y="6784092"/>
                  <a:pt x="8977696" y="6784590"/>
                </a:cubicBezTo>
                <a:cubicBezTo>
                  <a:pt x="8974101" y="6789586"/>
                  <a:pt x="8967428" y="6792090"/>
                  <a:pt x="8959727" y="6793585"/>
                </a:cubicBezTo>
                <a:cubicBezTo>
                  <a:pt x="8974613" y="6792588"/>
                  <a:pt x="8989504" y="6789586"/>
                  <a:pt x="8996177" y="6779090"/>
                </a:cubicBezTo>
                <a:close/>
                <a:moveTo>
                  <a:pt x="6231199" y="6761094"/>
                </a:moveTo>
                <a:cubicBezTo>
                  <a:pt x="6211694" y="6762097"/>
                  <a:pt x="6192701" y="6762595"/>
                  <a:pt x="6173702" y="6763094"/>
                </a:cubicBezTo>
                <a:cubicBezTo>
                  <a:pt x="6084892" y="6772094"/>
                  <a:pt x="5995569" y="6773590"/>
                  <a:pt x="5906754" y="6771591"/>
                </a:cubicBezTo>
                <a:cubicBezTo>
                  <a:pt x="5997105" y="6786091"/>
                  <a:pt x="6086433" y="6805583"/>
                  <a:pt x="6177809" y="6793585"/>
                </a:cubicBezTo>
                <a:cubicBezTo>
                  <a:pt x="6170113" y="6787088"/>
                  <a:pt x="6226580" y="6768095"/>
                  <a:pt x="6231199" y="6761094"/>
                </a:cubicBezTo>
                <a:close/>
                <a:moveTo>
                  <a:pt x="412741" y="6753096"/>
                </a:moveTo>
                <a:cubicBezTo>
                  <a:pt x="387588" y="6771092"/>
                  <a:pt x="361917" y="6786091"/>
                  <a:pt x="336252" y="6799085"/>
                </a:cubicBezTo>
                <a:cubicBezTo>
                  <a:pt x="370131" y="6801085"/>
                  <a:pt x="413766" y="6815082"/>
                  <a:pt x="439948" y="6788085"/>
                </a:cubicBezTo>
                <a:cubicBezTo>
                  <a:pt x="437383" y="6786590"/>
                  <a:pt x="398367" y="6771591"/>
                  <a:pt x="412741" y="6753096"/>
                </a:cubicBezTo>
                <a:close/>
                <a:moveTo>
                  <a:pt x="5514032" y="6749097"/>
                </a:moveTo>
                <a:cubicBezTo>
                  <a:pt x="5478611" y="6747596"/>
                  <a:pt x="5450887" y="6751097"/>
                  <a:pt x="5416496" y="6764595"/>
                </a:cubicBezTo>
                <a:cubicBezTo>
                  <a:pt x="5450887" y="6761593"/>
                  <a:pt x="5484772" y="6759095"/>
                  <a:pt x="5519168" y="6757095"/>
                </a:cubicBezTo>
                <a:cubicBezTo>
                  <a:pt x="5515062" y="6756098"/>
                  <a:pt x="5500170" y="6752598"/>
                  <a:pt x="5514032" y="6749097"/>
                </a:cubicBezTo>
                <a:close/>
                <a:moveTo>
                  <a:pt x="7338429" y="6746255"/>
                </a:moveTo>
                <a:cubicBezTo>
                  <a:pt x="7233221" y="6741381"/>
                  <a:pt x="7128303" y="6756472"/>
                  <a:pt x="7022808" y="6769591"/>
                </a:cubicBezTo>
                <a:cubicBezTo>
                  <a:pt x="7012541" y="6770593"/>
                  <a:pt x="7015106" y="6787088"/>
                  <a:pt x="7005351" y="6789586"/>
                </a:cubicBezTo>
                <a:cubicBezTo>
                  <a:pt x="6987387" y="6794089"/>
                  <a:pt x="6968906" y="6793087"/>
                  <a:pt x="6950937" y="6793585"/>
                </a:cubicBezTo>
                <a:cubicBezTo>
                  <a:pt x="6944777" y="6793585"/>
                  <a:pt x="6878037" y="6794588"/>
                  <a:pt x="6854937" y="6799085"/>
                </a:cubicBezTo>
                <a:cubicBezTo>
                  <a:pt x="6840563" y="6797584"/>
                  <a:pt x="6829784" y="6798587"/>
                  <a:pt x="6850830" y="6807084"/>
                </a:cubicBezTo>
                <a:cubicBezTo>
                  <a:pt x="6854937" y="6809083"/>
                  <a:pt x="6861097" y="6810584"/>
                  <a:pt x="6862127" y="6811083"/>
                </a:cubicBezTo>
                <a:cubicBezTo>
                  <a:pt x="6923730" y="6808086"/>
                  <a:pt x="7001244" y="6826082"/>
                  <a:pt x="7056175" y="6800088"/>
                </a:cubicBezTo>
                <a:cubicBezTo>
                  <a:pt x="7103405" y="6778093"/>
                  <a:pt x="7154741" y="6774592"/>
                  <a:pt x="7203000" y="6765592"/>
                </a:cubicBezTo>
                <a:cubicBezTo>
                  <a:pt x="7278978" y="6751097"/>
                  <a:pt x="7364193" y="6761593"/>
                  <a:pt x="7443766" y="6758596"/>
                </a:cubicBezTo>
                <a:cubicBezTo>
                  <a:pt x="7408600" y="6751722"/>
                  <a:pt x="7373498" y="6747880"/>
                  <a:pt x="7338429" y="6746255"/>
                </a:cubicBezTo>
                <a:close/>
                <a:moveTo>
                  <a:pt x="9397369" y="6744036"/>
                </a:moveTo>
                <a:cubicBezTo>
                  <a:pt x="9385691" y="6742099"/>
                  <a:pt x="9371447" y="6746098"/>
                  <a:pt x="9363233" y="6746599"/>
                </a:cubicBezTo>
                <a:cubicBezTo>
                  <a:pt x="9369905" y="6745098"/>
                  <a:pt x="9375036" y="6749097"/>
                  <a:pt x="9378119" y="6758098"/>
                </a:cubicBezTo>
                <a:cubicBezTo>
                  <a:pt x="9367340" y="6784092"/>
                  <a:pt x="9303171" y="6759095"/>
                  <a:pt x="9304707" y="6755096"/>
                </a:cubicBezTo>
                <a:cubicBezTo>
                  <a:pt x="9307790" y="6751595"/>
                  <a:pt x="9311379" y="6749596"/>
                  <a:pt x="9314974" y="6748598"/>
                </a:cubicBezTo>
                <a:cubicBezTo>
                  <a:pt x="9279041" y="6750598"/>
                  <a:pt x="9251834" y="6755594"/>
                  <a:pt x="9217438" y="6770593"/>
                </a:cubicBezTo>
                <a:cubicBezTo>
                  <a:pt x="9277500" y="6772593"/>
                  <a:pt x="9338074" y="6774592"/>
                  <a:pt x="9398142" y="6777091"/>
                </a:cubicBezTo>
                <a:cubicBezTo>
                  <a:pt x="9391981" y="6784092"/>
                  <a:pt x="9409945" y="6777091"/>
                  <a:pt x="9416105" y="6777091"/>
                </a:cubicBezTo>
                <a:cubicBezTo>
                  <a:pt x="9418158" y="6753847"/>
                  <a:pt x="9409047" y="6745973"/>
                  <a:pt x="9397369" y="6744036"/>
                </a:cubicBezTo>
                <a:close/>
                <a:moveTo>
                  <a:pt x="7691327" y="6741037"/>
                </a:moveTo>
                <a:cubicBezTo>
                  <a:pt x="7637592" y="6735693"/>
                  <a:pt x="7524875" y="6755094"/>
                  <a:pt x="7500233" y="6759593"/>
                </a:cubicBezTo>
                <a:cubicBezTo>
                  <a:pt x="7500233" y="6762595"/>
                  <a:pt x="7500751" y="6765592"/>
                  <a:pt x="7500751" y="6768095"/>
                </a:cubicBezTo>
                <a:cubicBezTo>
                  <a:pt x="7573646" y="6760097"/>
                  <a:pt x="7646546" y="6756597"/>
                  <a:pt x="7719953" y="6756098"/>
                </a:cubicBezTo>
                <a:cubicBezTo>
                  <a:pt x="7720596" y="6747349"/>
                  <a:pt x="7709238" y="6742819"/>
                  <a:pt x="7691327" y="6741037"/>
                </a:cubicBezTo>
                <a:close/>
                <a:moveTo>
                  <a:pt x="9700516" y="6729493"/>
                </a:moveTo>
                <a:cubicBezTo>
                  <a:pt x="9677152" y="6731040"/>
                  <a:pt x="9655591" y="6740599"/>
                  <a:pt x="9631718" y="6745098"/>
                </a:cubicBezTo>
                <a:cubicBezTo>
                  <a:pt x="9649687" y="6745098"/>
                  <a:pt x="9720016" y="6760097"/>
                  <a:pt x="9724635" y="6731101"/>
                </a:cubicBezTo>
                <a:cubicBezTo>
                  <a:pt x="9716293" y="6729352"/>
                  <a:pt x="9708304" y="6728978"/>
                  <a:pt x="9700516" y="6729493"/>
                </a:cubicBezTo>
                <a:close/>
                <a:moveTo>
                  <a:pt x="246347" y="6726540"/>
                </a:moveTo>
                <a:cubicBezTo>
                  <a:pt x="239097" y="6724978"/>
                  <a:pt x="229472" y="6730852"/>
                  <a:pt x="215098" y="6738601"/>
                </a:cubicBezTo>
                <a:cubicBezTo>
                  <a:pt x="219717" y="6738601"/>
                  <a:pt x="223824" y="6738601"/>
                  <a:pt x="228443" y="6738097"/>
                </a:cubicBezTo>
                <a:cubicBezTo>
                  <a:pt x="210991" y="6740102"/>
                  <a:pt x="195075" y="6749596"/>
                  <a:pt x="178136" y="6755594"/>
                </a:cubicBezTo>
                <a:cubicBezTo>
                  <a:pt x="206367" y="6756098"/>
                  <a:pt x="235115" y="6757095"/>
                  <a:pt x="263351" y="6759095"/>
                </a:cubicBezTo>
                <a:cubicBezTo>
                  <a:pt x="258474" y="6737100"/>
                  <a:pt x="253598" y="6728102"/>
                  <a:pt x="246347" y="6726540"/>
                </a:cubicBezTo>
                <a:close/>
                <a:moveTo>
                  <a:pt x="10401763" y="6722604"/>
                </a:moveTo>
                <a:cubicBezTo>
                  <a:pt x="10393037" y="6722604"/>
                  <a:pt x="10282151" y="6725103"/>
                  <a:pt x="10282668" y="6732104"/>
                </a:cubicBezTo>
                <a:cubicBezTo>
                  <a:pt x="10285745" y="6763094"/>
                  <a:pt x="10382770" y="6732602"/>
                  <a:pt x="10401763" y="6722604"/>
                </a:cubicBezTo>
                <a:close/>
                <a:moveTo>
                  <a:pt x="10140204" y="6721853"/>
                </a:moveTo>
                <a:cubicBezTo>
                  <a:pt x="10122237" y="6722103"/>
                  <a:pt x="10104271" y="6723854"/>
                  <a:pt x="10086048" y="6728104"/>
                </a:cubicBezTo>
                <a:cubicBezTo>
                  <a:pt x="10139950" y="6731600"/>
                  <a:pt x="10193852" y="6733599"/>
                  <a:pt x="10248271" y="6734103"/>
                </a:cubicBezTo>
                <a:cubicBezTo>
                  <a:pt x="10230302" y="6731101"/>
                  <a:pt x="10212333" y="6725103"/>
                  <a:pt x="10194364" y="6724604"/>
                </a:cubicBezTo>
                <a:cubicBezTo>
                  <a:pt x="10176139" y="6722854"/>
                  <a:pt x="10158171" y="6721603"/>
                  <a:pt x="10140204" y="6721853"/>
                </a:cubicBezTo>
                <a:close/>
                <a:moveTo>
                  <a:pt x="10682062" y="6699485"/>
                </a:moveTo>
                <a:cubicBezTo>
                  <a:pt x="10634319" y="6701735"/>
                  <a:pt x="10586320" y="6709109"/>
                  <a:pt x="10539350" y="6712108"/>
                </a:cubicBezTo>
                <a:cubicBezTo>
                  <a:pt x="10602489" y="6720605"/>
                  <a:pt x="10669229" y="6753096"/>
                  <a:pt x="10732369" y="6744599"/>
                </a:cubicBezTo>
                <a:cubicBezTo>
                  <a:pt x="10760605" y="6747097"/>
                  <a:pt x="10788842" y="6750099"/>
                  <a:pt x="10817078" y="6752598"/>
                </a:cubicBezTo>
                <a:cubicBezTo>
                  <a:pt x="10814512" y="6738601"/>
                  <a:pt x="10817078" y="6727102"/>
                  <a:pt x="10823238" y="6717603"/>
                </a:cubicBezTo>
                <a:cubicBezTo>
                  <a:pt x="10777292" y="6700108"/>
                  <a:pt x="10729805" y="6697235"/>
                  <a:pt x="10682062" y="6699485"/>
                </a:cubicBezTo>
                <a:close/>
                <a:moveTo>
                  <a:pt x="9850349" y="6694110"/>
                </a:moveTo>
                <a:cubicBezTo>
                  <a:pt x="9836938" y="6694860"/>
                  <a:pt x="9824489" y="6699859"/>
                  <a:pt x="9817558" y="6717104"/>
                </a:cubicBezTo>
                <a:cubicBezTo>
                  <a:pt x="9841170" y="6717104"/>
                  <a:pt x="9865299" y="6717104"/>
                  <a:pt x="9888917" y="6717104"/>
                </a:cubicBezTo>
                <a:cubicBezTo>
                  <a:pt x="9888917" y="6710109"/>
                  <a:pt x="9888917" y="6703606"/>
                  <a:pt x="9888917" y="6696610"/>
                </a:cubicBezTo>
                <a:cubicBezTo>
                  <a:pt x="9878135" y="6696860"/>
                  <a:pt x="9863761" y="6693361"/>
                  <a:pt x="9850349" y="6694110"/>
                </a:cubicBezTo>
                <a:close/>
                <a:moveTo>
                  <a:pt x="9729260" y="6688108"/>
                </a:moveTo>
                <a:cubicBezTo>
                  <a:pt x="9615802" y="6694112"/>
                  <a:pt x="9502350" y="6694611"/>
                  <a:pt x="9388898" y="6693609"/>
                </a:cubicBezTo>
                <a:cubicBezTo>
                  <a:pt x="9432021" y="6703108"/>
                  <a:pt x="9467959" y="6720106"/>
                  <a:pt x="9511081" y="6717104"/>
                </a:cubicBezTo>
                <a:cubicBezTo>
                  <a:pt x="9533152" y="6715603"/>
                  <a:pt x="9554716" y="6714108"/>
                  <a:pt x="9576792" y="6712607"/>
                </a:cubicBezTo>
                <a:cubicBezTo>
                  <a:pt x="9623504" y="6709106"/>
                  <a:pt x="9698458" y="6729600"/>
                  <a:pt x="9741063" y="6690612"/>
                </a:cubicBezTo>
                <a:cubicBezTo>
                  <a:pt x="9736961" y="6689609"/>
                  <a:pt x="9733366" y="6688612"/>
                  <a:pt x="9729260" y="6688108"/>
                </a:cubicBezTo>
                <a:close/>
                <a:moveTo>
                  <a:pt x="9063941" y="6686613"/>
                </a:moveTo>
                <a:lnTo>
                  <a:pt x="9074865" y="6686664"/>
                </a:lnTo>
                <a:lnTo>
                  <a:pt x="8866167" y="6716044"/>
                </a:lnTo>
                <a:cubicBezTo>
                  <a:pt x="8796735" y="6727228"/>
                  <a:pt x="8727430" y="6740099"/>
                  <a:pt x="8657869" y="6755594"/>
                </a:cubicBezTo>
                <a:cubicBezTo>
                  <a:pt x="8733847" y="6757594"/>
                  <a:pt x="8811366" y="6736601"/>
                  <a:pt x="8887344" y="6725601"/>
                </a:cubicBezTo>
                <a:cubicBezTo>
                  <a:pt x="8937139" y="6718605"/>
                  <a:pt x="8986421" y="6711106"/>
                  <a:pt x="9035704" y="6704110"/>
                </a:cubicBezTo>
                <a:cubicBezTo>
                  <a:pt x="9076773" y="6698111"/>
                  <a:pt x="9112711" y="6713105"/>
                  <a:pt x="9152239" y="6693110"/>
                </a:cubicBezTo>
                <a:cubicBezTo>
                  <a:pt x="9139406" y="6715105"/>
                  <a:pt x="9149162" y="6708608"/>
                  <a:pt x="9159424" y="6709106"/>
                </a:cubicBezTo>
                <a:cubicBezTo>
                  <a:pt x="9175851" y="6710109"/>
                  <a:pt x="9192796" y="6710607"/>
                  <a:pt x="9210248" y="6712108"/>
                </a:cubicBezTo>
                <a:cubicBezTo>
                  <a:pt x="9228729" y="6713105"/>
                  <a:pt x="9259019" y="6727102"/>
                  <a:pt x="9272363" y="6698111"/>
                </a:cubicBezTo>
                <a:cubicBezTo>
                  <a:pt x="9264150" y="6696112"/>
                  <a:pt x="9256453" y="6694112"/>
                  <a:pt x="9248751" y="6691609"/>
                </a:cubicBezTo>
                <a:cubicBezTo>
                  <a:pt x="9218205" y="6690861"/>
                  <a:pt x="9187276" y="6688612"/>
                  <a:pt x="9156346" y="6687050"/>
                </a:cubicBezTo>
                <a:lnTo>
                  <a:pt x="9074865" y="6686664"/>
                </a:lnTo>
                <a:lnTo>
                  <a:pt x="9075232" y="6686613"/>
                </a:lnTo>
                <a:cubicBezTo>
                  <a:pt x="9071125" y="6686613"/>
                  <a:pt x="9067536" y="6686613"/>
                  <a:pt x="9063941" y="6686613"/>
                </a:cubicBezTo>
                <a:close/>
                <a:moveTo>
                  <a:pt x="6595367" y="6656175"/>
                </a:moveTo>
                <a:cubicBezTo>
                  <a:pt x="6596362" y="6657214"/>
                  <a:pt x="6598639" y="6659620"/>
                  <a:pt x="6602874" y="6664119"/>
                </a:cubicBezTo>
                <a:cubicBezTo>
                  <a:pt x="6600950" y="6662242"/>
                  <a:pt x="6592384" y="6653058"/>
                  <a:pt x="6595367" y="6656175"/>
                </a:cubicBezTo>
                <a:close/>
                <a:moveTo>
                  <a:pt x="4981931" y="6648309"/>
                </a:moveTo>
                <a:cubicBezTo>
                  <a:pt x="4961653" y="6647997"/>
                  <a:pt x="4941374" y="6648123"/>
                  <a:pt x="4921096" y="6650123"/>
                </a:cubicBezTo>
                <a:cubicBezTo>
                  <a:pt x="4931876" y="6652122"/>
                  <a:pt x="4935988" y="6660619"/>
                  <a:pt x="4932905" y="6675114"/>
                </a:cubicBezTo>
                <a:cubicBezTo>
                  <a:pt x="4969355" y="6662120"/>
                  <a:pt x="5006317" y="6655119"/>
                  <a:pt x="5042767" y="6649120"/>
                </a:cubicBezTo>
                <a:cubicBezTo>
                  <a:pt x="5022489" y="6649370"/>
                  <a:pt x="5002210" y="6648620"/>
                  <a:pt x="4981931" y="6648309"/>
                </a:cubicBezTo>
                <a:close/>
                <a:moveTo>
                  <a:pt x="10116333" y="6638624"/>
                </a:moveTo>
                <a:cubicBezTo>
                  <a:pt x="10115309" y="6641621"/>
                  <a:pt x="10075781" y="6663615"/>
                  <a:pt x="10071157" y="6668118"/>
                </a:cubicBezTo>
                <a:cubicBezTo>
                  <a:pt x="10057300" y="6681611"/>
                  <a:pt x="10040872" y="6693110"/>
                  <a:pt x="10028034" y="6709605"/>
                </a:cubicBezTo>
                <a:cubicBezTo>
                  <a:pt x="10070645" y="6711604"/>
                  <a:pt x="10117362" y="6693609"/>
                  <a:pt x="10158943" y="6702609"/>
                </a:cubicBezTo>
                <a:cubicBezTo>
                  <a:pt x="10133790" y="6679113"/>
                  <a:pt x="10190257" y="6663615"/>
                  <a:pt x="10196417" y="6662120"/>
                </a:cubicBezTo>
                <a:cubicBezTo>
                  <a:pt x="10169728" y="6654122"/>
                  <a:pt x="10143028" y="6646622"/>
                  <a:pt x="10116333" y="6638624"/>
                </a:cubicBezTo>
                <a:close/>
                <a:moveTo>
                  <a:pt x="3807100" y="6636126"/>
                </a:moveTo>
                <a:cubicBezTo>
                  <a:pt x="3855871" y="6643122"/>
                  <a:pt x="3903100" y="6645121"/>
                  <a:pt x="3951866" y="6637123"/>
                </a:cubicBezTo>
                <a:cubicBezTo>
                  <a:pt x="3935444" y="6638624"/>
                  <a:pt x="3913368" y="6637621"/>
                  <a:pt x="3959056" y="6636126"/>
                </a:cubicBezTo>
                <a:cubicBezTo>
                  <a:pt x="3908231" y="6638120"/>
                  <a:pt x="3857925" y="6639122"/>
                  <a:pt x="3807100" y="6636126"/>
                </a:cubicBezTo>
                <a:close/>
                <a:moveTo>
                  <a:pt x="1216666" y="6629623"/>
                </a:moveTo>
                <a:cubicBezTo>
                  <a:pt x="1232582" y="6630127"/>
                  <a:pt x="1247985" y="6631623"/>
                  <a:pt x="1263895" y="6631124"/>
                </a:cubicBezTo>
                <a:cubicBezTo>
                  <a:pt x="1252092" y="6669614"/>
                  <a:pt x="1253116" y="6680116"/>
                  <a:pt x="1282894" y="6678615"/>
                </a:cubicBezTo>
                <a:cubicBezTo>
                  <a:pt x="1304452" y="6677612"/>
                  <a:pt x="1326528" y="6677114"/>
                  <a:pt x="1348604" y="6676615"/>
                </a:cubicBezTo>
                <a:cubicBezTo>
                  <a:pt x="1365544" y="6676615"/>
                  <a:pt x="1418934" y="6661117"/>
                  <a:pt x="1433308" y="6679113"/>
                </a:cubicBezTo>
                <a:cubicBezTo>
                  <a:pt x="1423553" y="6666617"/>
                  <a:pt x="1369651" y="6683112"/>
                  <a:pt x="1355277" y="6684115"/>
                </a:cubicBezTo>
                <a:cubicBezTo>
                  <a:pt x="1324475" y="6686114"/>
                  <a:pt x="1293673" y="6687111"/>
                  <a:pt x="1262871" y="6687610"/>
                </a:cubicBezTo>
                <a:cubicBezTo>
                  <a:pt x="1270056" y="6706110"/>
                  <a:pt x="1280323" y="6728603"/>
                  <a:pt x="1264407" y="6745597"/>
                </a:cubicBezTo>
                <a:cubicBezTo>
                  <a:pt x="1263383" y="6724604"/>
                  <a:pt x="1259788" y="6699607"/>
                  <a:pt x="1246956" y="6689111"/>
                </a:cubicBezTo>
                <a:cubicBezTo>
                  <a:pt x="1247985" y="6710607"/>
                  <a:pt x="1234123" y="6723602"/>
                  <a:pt x="1223856" y="6729102"/>
                </a:cubicBezTo>
                <a:cubicBezTo>
                  <a:pt x="1234635" y="6726604"/>
                  <a:pt x="1245414" y="6723602"/>
                  <a:pt x="1256199" y="6721103"/>
                </a:cubicBezTo>
                <a:cubicBezTo>
                  <a:pt x="1225909" y="6733101"/>
                  <a:pt x="1195107" y="6745597"/>
                  <a:pt x="1164305" y="6757594"/>
                </a:cubicBezTo>
                <a:cubicBezTo>
                  <a:pt x="1202292" y="6757095"/>
                  <a:pt x="1240283" y="6756098"/>
                  <a:pt x="1278270" y="6755096"/>
                </a:cubicBezTo>
                <a:cubicBezTo>
                  <a:pt x="1293161" y="6754597"/>
                  <a:pt x="1314208" y="6761094"/>
                  <a:pt x="1322934" y="6745597"/>
                </a:cubicBezTo>
                <a:cubicBezTo>
                  <a:pt x="1338332" y="6743597"/>
                  <a:pt x="1367597" y="6764096"/>
                  <a:pt x="1386078" y="6760596"/>
                </a:cubicBezTo>
                <a:cubicBezTo>
                  <a:pt x="1375811" y="6763094"/>
                  <a:pt x="1361949" y="6761094"/>
                  <a:pt x="1355277" y="6761593"/>
                </a:cubicBezTo>
                <a:cubicBezTo>
                  <a:pt x="1389156" y="6820582"/>
                  <a:pt x="1298292" y="6877067"/>
                  <a:pt x="1316773" y="6765093"/>
                </a:cubicBezTo>
                <a:cubicBezTo>
                  <a:pt x="1256711" y="6770095"/>
                  <a:pt x="1196131" y="6774592"/>
                  <a:pt x="1136069" y="6778592"/>
                </a:cubicBezTo>
                <a:cubicBezTo>
                  <a:pt x="1142742" y="6815580"/>
                  <a:pt x="1135045" y="6854574"/>
                  <a:pt x="1161223" y="6854075"/>
                </a:cubicBezTo>
                <a:cubicBezTo>
                  <a:pt x="1175597" y="6853572"/>
                  <a:pt x="1190488" y="6853572"/>
                  <a:pt x="1204863" y="6853073"/>
                </a:cubicBezTo>
                <a:lnTo>
                  <a:pt x="1180825" y="6858000"/>
                </a:lnTo>
                <a:lnTo>
                  <a:pt x="1009860" y="6858000"/>
                </a:lnTo>
                <a:lnTo>
                  <a:pt x="1007214" y="6857571"/>
                </a:lnTo>
                <a:cubicBezTo>
                  <a:pt x="1029290" y="6857072"/>
                  <a:pt x="1029290" y="6862572"/>
                  <a:pt x="1043664" y="6832579"/>
                </a:cubicBezTo>
                <a:cubicBezTo>
                  <a:pt x="1032884" y="6830579"/>
                  <a:pt x="1024159" y="6826082"/>
                  <a:pt x="1026724" y="6804087"/>
                </a:cubicBezTo>
                <a:cubicBezTo>
                  <a:pt x="1048800" y="6827578"/>
                  <a:pt x="1073441" y="6800586"/>
                  <a:pt x="1092435" y="6781090"/>
                </a:cubicBezTo>
                <a:cubicBezTo>
                  <a:pt x="1060603" y="6783089"/>
                  <a:pt x="1029290" y="6785587"/>
                  <a:pt x="997976" y="6787587"/>
                </a:cubicBezTo>
                <a:cubicBezTo>
                  <a:pt x="977441" y="6788589"/>
                  <a:pt x="945098" y="6808086"/>
                  <a:pt x="950229" y="6758098"/>
                </a:cubicBezTo>
                <a:cubicBezTo>
                  <a:pt x="987196" y="6764096"/>
                  <a:pt x="1027236" y="6778592"/>
                  <a:pt x="1064198" y="6769591"/>
                </a:cubicBezTo>
                <a:cubicBezTo>
                  <a:pt x="1110916" y="6757594"/>
                  <a:pt x="1157633" y="6746100"/>
                  <a:pt x="1204345" y="6734103"/>
                </a:cubicBezTo>
                <a:cubicBezTo>
                  <a:pt x="1177650" y="6734602"/>
                  <a:pt x="1157633" y="6680116"/>
                  <a:pt x="1188435" y="6661117"/>
                </a:cubicBezTo>
                <a:cubicBezTo>
                  <a:pt x="1203321" y="6651618"/>
                  <a:pt x="1227450" y="6656121"/>
                  <a:pt x="1237718" y="6632625"/>
                </a:cubicBezTo>
                <a:cubicBezTo>
                  <a:pt x="1229504" y="6641122"/>
                  <a:pt x="1222314" y="6640125"/>
                  <a:pt x="1216666" y="6629623"/>
                </a:cubicBezTo>
                <a:close/>
                <a:moveTo>
                  <a:pt x="6344139" y="6623126"/>
                </a:moveTo>
                <a:cubicBezTo>
                  <a:pt x="6394451" y="6631623"/>
                  <a:pt x="6445276" y="6635123"/>
                  <a:pt x="6496095" y="6640623"/>
                </a:cubicBezTo>
                <a:cubicBezTo>
                  <a:pt x="6525360" y="6643620"/>
                  <a:pt x="6576697" y="6636624"/>
                  <a:pt x="6602874" y="6664119"/>
                </a:cubicBezTo>
                <a:cubicBezTo>
                  <a:pt x="6625462" y="6686613"/>
                  <a:pt x="6650621" y="6672616"/>
                  <a:pt x="6679881" y="6667116"/>
                </a:cubicBezTo>
                <a:cubicBezTo>
                  <a:pt x="6571048" y="6650621"/>
                  <a:pt x="6452460" y="6613128"/>
                  <a:pt x="6344139" y="6623126"/>
                </a:cubicBezTo>
                <a:close/>
                <a:moveTo>
                  <a:pt x="73729" y="6522543"/>
                </a:moveTo>
                <a:cubicBezTo>
                  <a:pt x="77423" y="6522527"/>
                  <a:pt x="80784" y="6523652"/>
                  <a:pt x="83671" y="6526151"/>
                </a:cubicBezTo>
                <a:cubicBezTo>
                  <a:pt x="112425" y="6550644"/>
                  <a:pt x="141686" y="6575636"/>
                  <a:pt x="170434" y="6600633"/>
                </a:cubicBezTo>
                <a:cubicBezTo>
                  <a:pt x="133472" y="6609628"/>
                  <a:pt x="96510" y="6620628"/>
                  <a:pt x="59036" y="6626627"/>
                </a:cubicBezTo>
                <a:cubicBezTo>
                  <a:pt x="129877" y="6636624"/>
                  <a:pt x="201748" y="6636624"/>
                  <a:pt x="272077" y="6653618"/>
                </a:cubicBezTo>
                <a:cubicBezTo>
                  <a:pt x="287993" y="6626128"/>
                  <a:pt x="338305" y="6579136"/>
                  <a:pt x="352679" y="6613627"/>
                </a:cubicBezTo>
                <a:cubicBezTo>
                  <a:pt x="371161" y="6658121"/>
                  <a:pt x="392207" y="6697109"/>
                  <a:pt x="366024" y="6743098"/>
                </a:cubicBezTo>
                <a:cubicBezTo>
                  <a:pt x="411200" y="6725103"/>
                  <a:pt x="455864" y="6706608"/>
                  <a:pt x="501040" y="6688612"/>
                </a:cubicBezTo>
                <a:cubicBezTo>
                  <a:pt x="476399" y="6707107"/>
                  <a:pt x="451757" y="6725601"/>
                  <a:pt x="427116" y="6744101"/>
                </a:cubicBezTo>
                <a:cubicBezTo>
                  <a:pt x="450728" y="6731101"/>
                  <a:pt x="477423" y="6727601"/>
                  <a:pt x="502576" y="6724604"/>
                </a:cubicBezTo>
                <a:cubicBezTo>
                  <a:pt x="475369" y="6743098"/>
                  <a:pt x="567775" y="6752099"/>
                  <a:pt x="575988" y="6752598"/>
                </a:cubicBezTo>
                <a:cubicBezTo>
                  <a:pt x="618087" y="6755096"/>
                  <a:pt x="669423" y="6745597"/>
                  <a:pt x="709463" y="6767591"/>
                </a:cubicBezTo>
                <a:cubicBezTo>
                  <a:pt x="731027" y="6779589"/>
                  <a:pt x="667882" y="6793585"/>
                  <a:pt x="662751" y="6793585"/>
                </a:cubicBezTo>
                <a:cubicBezTo>
                  <a:pt x="654020" y="6794089"/>
                  <a:pt x="542621" y="6795086"/>
                  <a:pt x="543133" y="6803085"/>
                </a:cubicBezTo>
                <a:cubicBezTo>
                  <a:pt x="544675" y="6822581"/>
                  <a:pt x="670447" y="6809083"/>
                  <a:pt x="685333" y="6809582"/>
                </a:cubicBezTo>
                <a:cubicBezTo>
                  <a:pt x="685333" y="6809582"/>
                  <a:pt x="656073" y="6806585"/>
                  <a:pt x="655561" y="6801584"/>
                </a:cubicBezTo>
                <a:cubicBezTo>
                  <a:pt x="655561" y="6801085"/>
                  <a:pt x="803410" y="6791586"/>
                  <a:pt x="805463" y="6815082"/>
                </a:cubicBezTo>
                <a:cubicBezTo>
                  <a:pt x="805975" y="6818582"/>
                  <a:pt x="781851" y="6818084"/>
                  <a:pt x="783387" y="6818084"/>
                </a:cubicBezTo>
                <a:cubicBezTo>
                  <a:pt x="793142" y="6820083"/>
                  <a:pt x="802898" y="6824581"/>
                  <a:pt x="812653" y="6828580"/>
                </a:cubicBezTo>
                <a:cubicBezTo>
                  <a:pt x="804439" y="6834080"/>
                  <a:pt x="796220" y="6838074"/>
                  <a:pt x="787494" y="6840577"/>
                </a:cubicBezTo>
                <a:cubicBezTo>
                  <a:pt x="792885" y="6848575"/>
                  <a:pt x="801741" y="6853605"/>
                  <a:pt x="812466" y="6856651"/>
                </a:cubicBezTo>
                <a:lnTo>
                  <a:pt x="824169" y="6858000"/>
                </a:lnTo>
                <a:lnTo>
                  <a:pt x="0" y="6858000"/>
                </a:lnTo>
                <a:lnTo>
                  <a:pt x="0" y="6600027"/>
                </a:lnTo>
                <a:lnTo>
                  <a:pt x="10687" y="6579014"/>
                </a:lnTo>
                <a:cubicBezTo>
                  <a:pt x="28434" y="6551208"/>
                  <a:pt x="55255" y="6522621"/>
                  <a:pt x="73729" y="6522543"/>
                </a:cubicBezTo>
                <a:close/>
                <a:moveTo>
                  <a:pt x="11998838" y="6464166"/>
                </a:moveTo>
                <a:cubicBezTo>
                  <a:pt x="12055310" y="6469162"/>
                  <a:pt x="12111778" y="6473161"/>
                  <a:pt x="12168250" y="6473161"/>
                </a:cubicBezTo>
                <a:lnTo>
                  <a:pt x="12192000" y="6472806"/>
                </a:lnTo>
                <a:lnTo>
                  <a:pt x="12192000" y="6503618"/>
                </a:lnTo>
                <a:lnTo>
                  <a:pt x="12167672" y="6499282"/>
                </a:lnTo>
                <a:cubicBezTo>
                  <a:pt x="12142453" y="6496783"/>
                  <a:pt x="12117169" y="6495408"/>
                  <a:pt x="12092272" y="6492658"/>
                </a:cubicBezTo>
                <a:cubicBezTo>
                  <a:pt x="12085083" y="6491655"/>
                  <a:pt x="11993189" y="6475160"/>
                  <a:pt x="11998838" y="6464166"/>
                </a:cubicBezTo>
                <a:close/>
                <a:moveTo>
                  <a:pt x="10150217" y="6355687"/>
                </a:moveTo>
                <a:cubicBezTo>
                  <a:pt x="10105554" y="6392681"/>
                  <a:pt x="10060895" y="6430173"/>
                  <a:pt x="10016231" y="6467661"/>
                </a:cubicBezTo>
                <a:cubicBezTo>
                  <a:pt x="10111202" y="6483158"/>
                  <a:pt x="10206685" y="6498656"/>
                  <a:pt x="10301661" y="6514154"/>
                </a:cubicBezTo>
                <a:cubicBezTo>
                  <a:pt x="10298578" y="6525647"/>
                  <a:pt x="10292930" y="6538143"/>
                  <a:pt x="10285745" y="6544147"/>
                </a:cubicBezTo>
                <a:cubicBezTo>
                  <a:pt x="10289335" y="6544646"/>
                  <a:pt x="10291394" y="6547642"/>
                  <a:pt x="10291906" y="6553142"/>
                </a:cubicBezTo>
                <a:cubicBezTo>
                  <a:pt x="10277532" y="6586636"/>
                  <a:pt x="10191287" y="6560143"/>
                  <a:pt x="10165616" y="6559141"/>
                </a:cubicBezTo>
                <a:cubicBezTo>
                  <a:pt x="10129683" y="6557640"/>
                  <a:pt x="10128659" y="6569139"/>
                  <a:pt x="10109148" y="6616629"/>
                </a:cubicBezTo>
                <a:cubicBezTo>
                  <a:pt x="10173830" y="6610132"/>
                  <a:pt x="10238516" y="6604133"/>
                  <a:pt x="10303714" y="6598135"/>
                </a:cubicBezTo>
                <a:cubicBezTo>
                  <a:pt x="10297037" y="6624627"/>
                  <a:pt x="10290364" y="6651618"/>
                  <a:pt x="10283692" y="6678615"/>
                </a:cubicBezTo>
                <a:cubicBezTo>
                  <a:pt x="10440266" y="6694611"/>
                  <a:pt x="10594787" y="6691609"/>
                  <a:pt x="10752391" y="6689111"/>
                </a:cubicBezTo>
                <a:cubicBezTo>
                  <a:pt x="10749314" y="6687610"/>
                  <a:pt x="10712352" y="6676117"/>
                  <a:pt x="10712352" y="6664618"/>
                </a:cubicBezTo>
                <a:cubicBezTo>
                  <a:pt x="10713888" y="6663117"/>
                  <a:pt x="10715429" y="6661616"/>
                  <a:pt x="10717483" y="6661117"/>
                </a:cubicBezTo>
                <a:cubicBezTo>
                  <a:pt x="10693865" y="6660619"/>
                  <a:pt x="10670771" y="6660120"/>
                  <a:pt x="10647665" y="6659118"/>
                </a:cubicBezTo>
                <a:cubicBezTo>
                  <a:pt x="10684115" y="6656121"/>
                  <a:pt x="10721078" y="6654122"/>
                  <a:pt x="10758040" y="6654122"/>
                </a:cubicBezTo>
                <a:cubicBezTo>
                  <a:pt x="10766766" y="6654122"/>
                  <a:pt x="10783193" y="6650621"/>
                  <a:pt x="10793972" y="6654122"/>
                </a:cubicBezTo>
                <a:cubicBezTo>
                  <a:pt x="10776521" y="6650123"/>
                  <a:pt x="10736993" y="6661616"/>
                  <a:pt x="10724672" y="6661616"/>
                </a:cubicBezTo>
                <a:cubicBezTo>
                  <a:pt x="10768307" y="6663117"/>
                  <a:pt x="10809376" y="6688612"/>
                  <a:pt x="10853528" y="6688108"/>
                </a:cubicBezTo>
                <a:cubicBezTo>
                  <a:pt x="10860712" y="6687610"/>
                  <a:pt x="10867385" y="6687610"/>
                  <a:pt x="10874575" y="6687610"/>
                </a:cubicBezTo>
                <a:cubicBezTo>
                  <a:pt x="10866361" y="6690113"/>
                  <a:pt x="10859688" y="6694112"/>
                  <a:pt x="10857630" y="6701108"/>
                </a:cubicBezTo>
                <a:cubicBezTo>
                  <a:pt x="10912049" y="6721602"/>
                  <a:pt x="10965439" y="6745098"/>
                  <a:pt x="11019340" y="6768594"/>
                </a:cubicBezTo>
                <a:cubicBezTo>
                  <a:pt x="11047065" y="6780591"/>
                  <a:pt x="11090187" y="6794089"/>
                  <a:pt x="11109180" y="6753595"/>
                </a:cubicBezTo>
                <a:cubicBezTo>
                  <a:pt x="11107127" y="6753595"/>
                  <a:pt x="11105585" y="6752598"/>
                  <a:pt x="11103532" y="6751595"/>
                </a:cubicBezTo>
                <a:cubicBezTo>
                  <a:pt x="11110210" y="6746100"/>
                  <a:pt x="11124578" y="6714108"/>
                  <a:pt x="11121501" y="6722106"/>
                </a:cubicBezTo>
                <a:cubicBezTo>
                  <a:pt x="11130227" y="6698111"/>
                  <a:pt x="11138958" y="6673613"/>
                  <a:pt x="11151791" y="6655119"/>
                </a:cubicBezTo>
                <a:cubicBezTo>
                  <a:pt x="11123554" y="6639122"/>
                  <a:pt x="11095318" y="6623625"/>
                  <a:pt x="11067082" y="6607628"/>
                </a:cubicBezTo>
                <a:cubicBezTo>
                  <a:pt x="11056302" y="6601630"/>
                  <a:pt x="10990080" y="6580139"/>
                  <a:pt x="10971087" y="6583135"/>
                </a:cubicBezTo>
                <a:cubicBezTo>
                  <a:pt x="10998294" y="6573138"/>
                  <a:pt x="11118935" y="6561140"/>
                  <a:pt x="11133822" y="6564142"/>
                </a:cubicBezTo>
                <a:cubicBezTo>
                  <a:pt x="11129715" y="6563639"/>
                  <a:pt x="11127661" y="6560642"/>
                  <a:pt x="11127661" y="6554643"/>
                </a:cubicBezTo>
                <a:cubicBezTo>
                  <a:pt x="11138441" y="6528151"/>
                  <a:pt x="11202615" y="6554145"/>
                  <a:pt x="11201074" y="6557640"/>
                </a:cubicBezTo>
                <a:cubicBezTo>
                  <a:pt x="11193372" y="6575137"/>
                  <a:pt x="11162053" y="6569637"/>
                  <a:pt x="11150761" y="6572141"/>
                </a:cubicBezTo>
                <a:cubicBezTo>
                  <a:pt x="11155892" y="6585633"/>
                  <a:pt x="11049630" y="6584636"/>
                  <a:pt x="11036285" y="6585633"/>
                </a:cubicBezTo>
                <a:cubicBezTo>
                  <a:pt x="11115853" y="6596634"/>
                  <a:pt x="11195425" y="6605130"/>
                  <a:pt x="11274998" y="6614629"/>
                </a:cubicBezTo>
                <a:cubicBezTo>
                  <a:pt x="11281670" y="6604133"/>
                  <a:pt x="11383314" y="6633124"/>
                  <a:pt x="11405390" y="6636126"/>
                </a:cubicBezTo>
                <a:cubicBezTo>
                  <a:pt x="11376641" y="6611627"/>
                  <a:pt x="11348405" y="6587134"/>
                  <a:pt x="11319657" y="6562641"/>
                </a:cubicBezTo>
                <a:cubicBezTo>
                  <a:pt x="11361755" y="6579136"/>
                  <a:pt x="11403848" y="6595133"/>
                  <a:pt x="11446459" y="6611129"/>
                </a:cubicBezTo>
                <a:cubicBezTo>
                  <a:pt x="11506521" y="6634126"/>
                  <a:pt x="11566583" y="6615627"/>
                  <a:pt x="11628192" y="6609628"/>
                </a:cubicBezTo>
                <a:cubicBezTo>
                  <a:pt x="11615871" y="6599132"/>
                  <a:pt x="11615354" y="6596135"/>
                  <a:pt x="11602009" y="6596634"/>
                </a:cubicBezTo>
                <a:cubicBezTo>
                  <a:pt x="11613306" y="6590635"/>
                  <a:pt x="11644102" y="6545643"/>
                  <a:pt x="11651804" y="6539146"/>
                </a:cubicBezTo>
                <a:cubicBezTo>
                  <a:pt x="11632811" y="6507153"/>
                  <a:pt x="11644620" y="6508654"/>
                  <a:pt x="11612276" y="6507153"/>
                </a:cubicBezTo>
                <a:cubicBezTo>
                  <a:pt x="11598926" y="6506654"/>
                  <a:pt x="11585069" y="6506156"/>
                  <a:pt x="11571207" y="6505652"/>
                </a:cubicBezTo>
                <a:cubicBezTo>
                  <a:pt x="11608169" y="6495156"/>
                  <a:pt x="11644620" y="6485158"/>
                  <a:pt x="11681582" y="6474662"/>
                </a:cubicBezTo>
                <a:cubicBezTo>
                  <a:pt x="11703140" y="6468663"/>
                  <a:pt x="11745239" y="6503154"/>
                  <a:pt x="11766797" y="6513650"/>
                </a:cubicBezTo>
                <a:cubicBezTo>
                  <a:pt x="11749858" y="6513152"/>
                  <a:pt x="11733430" y="6512154"/>
                  <a:pt x="11716490" y="6511651"/>
                </a:cubicBezTo>
                <a:cubicBezTo>
                  <a:pt x="11696980" y="6511152"/>
                  <a:pt x="11701599" y="6559141"/>
                  <a:pt x="11694926" y="6579635"/>
                </a:cubicBezTo>
                <a:cubicBezTo>
                  <a:pt x="11729323" y="6580637"/>
                  <a:pt x="11763720" y="6583135"/>
                  <a:pt x="11797599" y="6587134"/>
                </a:cubicBezTo>
                <a:cubicBezTo>
                  <a:pt x="11770904" y="6592634"/>
                  <a:pt x="11699551" y="6574140"/>
                  <a:pt x="11683635" y="6605130"/>
                </a:cubicBezTo>
                <a:cubicBezTo>
                  <a:pt x="11734454" y="6598135"/>
                  <a:pt x="11790927" y="6619127"/>
                  <a:pt x="11841751" y="6627125"/>
                </a:cubicBezTo>
                <a:cubicBezTo>
                  <a:pt x="11858691" y="6629623"/>
                  <a:pt x="11889493" y="6636126"/>
                  <a:pt x="11903867" y="6624129"/>
                </a:cubicBezTo>
                <a:cubicBezTo>
                  <a:pt x="11902843" y="6604133"/>
                  <a:pt x="11924401" y="6572639"/>
                  <a:pt x="11935181" y="6561639"/>
                </a:cubicBezTo>
                <a:cubicBezTo>
                  <a:pt x="11955203" y="6540647"/>
                  <a:pt x="11980357" y="6532150"/>
                  <a:pt x="12003974" y="6535146"/>
                </a:cubicBezTo>
                <a:cubicBezTo>
                  <a:pt x="11998326" y="6548645"/>
                  <a:pt x="11992677" y="6562641"/>
                  <a:pt x="11987029" y="6576638"/>
                </a:cubicBezTo>
                <a:cubicBezTo>
                  <a:pt x="12008081" y="6574140"/>
                  <a:pt x="12166709" y="6572639"/>
                  <a:pt x="12166709" y="6559639"/>
                </a:cubicBezTo>
                <a:cubicBezTo>
                  <a:pt x="12136936" y="6554643"/>
                  <a:pt x="12110241" y="6541644"/>
                  <a:pt x="12081493" y="6529148"/>
                </a:cubicBezTo>
                <a:cubicBezTo>
                  <a:pt x="12108444" y="6528397"/>
                  <a:pt x="12135780" y="6529772"/>
                  <a:pt x="12162860" y="6528586"/>
                </a:cubicBezTo>
                <a:lnTo>
                  <a:pt x="12192000" y="6525489"/>
                </a:lnTo>
                <a:lnTo>
                  <a:pt x="12192000" y="6858000"/>
                </a:lnTo>
                <a:lnTo>
                  <a:pt x="12132777" y="6858000"/>
                </a:lnTo>
                <a:lnTo>
                  <a:pt x="12134878" y="6839575"/>
                </a:lnTo>
                <a:cubicBezTo>
                  <a:pt x="12102022" y="6841076"/>
                  <a:pt x="12069172" y="6842577"/>
                  <a:pt x="12033746" y="6844576"/>
                </a:cubicBezTo>
                <a:cubicBezTo>
                  <a:pt x="12069172" y="6833576"/>
                  <a:pt x="12109212" y="6822083"/>
                  <a:pt x="12140526" y="6791586"/>
                </a:cubicBezTo>
                <a:cubicBezTo>
                  <a:pt x="12121533" y="6784590"/>
                  <a:pt x="12099457" y="6765592"/>
                  <a:pt x="12100998" y="6728603"/>
                </a:cubicBezTo>
                <a:cubicBezTo>
                  <a:pt x="12102540" y="6701108"/>
                  <a:pt x="12084571" y="6701108"/>
                  <a:pt x="12066602" y="6695109"/>
                </a:cubicBezTo>
                <a:cubicBezTo>
                  <a:pt x="12040424" y="6686114"/>
                  <a:pt x="12014241" y="6679612"/>
                  <a:pt x="11987546" y="6674117"/>
                </a:cubicBezTo>
                <a:cubicBezTo>
                  <a:pt x="11963417" y="6668617"/>
                  <a:pt x="11944424" y="6682614"/>
                  <a:pt x="11920294" y="6688612"/>
                </a:cubicBezTo>
                <a:cubicBezTo>
                  <a:pt x="11896165" y="6694611"/>
                  <a:pt x="11871011" y="6696112"/>
                  <a:pt x="11846370" y="6699607"/>
                </a:cubicBezTo>
                <a:cubicBezTo>
                  <a:pt x="11829942" y="6702111"/>
                  <a:pt x="11847911" y="6665615"/>
                  <a:pt x="11829425" y="6669116"/>
                </a:cubicBezTo>
                <a:cubicBezTo>
                  <a:pt x="11744727" y="6685610"/>
                  <a:pt x="11660018" y="6701607"/>
                  <a:pt x="11575314" y="6718107"/>
                </a:cubicBezTo>
                <a:cubicBezTo>
                  <a:pt x="11574285" y="6700111"/>
                  <a:pt x="11572743" y="6682614"/>
                  <a:pt x="11571719" y="6664618"/>
                </a:cubicBezTo>
                <a:cubicBezTo>
                  <a:pt x="11603551" y="6663615"/>
                  <a:pt x="11730347" y="6692611"/>
                  <a:pt x="11741644" y="6637621"/>
                </a:cubicBezTo>
                <a:cubicBezTo>
                  <a:pt x="11672851" y="6632127"/>
                  <a:pt x="11605087" y="6639122"/>
                  <a:pt x="11535787" y="6645620"/>
                </a:cubicBezTo>
                <a:cubicBezTo>
                  <a:pt x="11537840" y="6646622"/>
                  <a:pt x="11539381" y="6647121"/>
                  <a:pt x="11540917" y="6647619"/>
                </a:cubicBezTo>
                <a:cubicBezTo>
                  <a:pt x="11513711" y="6666617"/>
                  <a:pt x="11485986" y="6685112"/>
                  <a:pt x="11458267" y="6704110"/>
                </a:cubicBezTo>
                <a:cubicBezTo>
                  <a:pt x="11476748" y="6723103"/>
                  <a:pt x="11496254" y="6740600"/>
                  <a:pt x="11513199" y="6762595"/>
                </a:cubicBezTo>
                <a:cubicBezTo>
                  <a:pt x="11520383" y="6719603"/>
                  <a:pt x="11599444" y="6727601"/>
                  <a:pt x="11525002" y="6781588"/>
                </a:cubicBezTo>
                <a:cubicBezTo>
                  <a:pt x="11540917" y="6819081"/>
                  <a:pt x="11470071" y="6781090"/>
                  <a:pt x="11465457" y="6778093"/>
                </a:cubicBezTo>
                <a:cubicBezTo>
                  <a:pt x="11444405" y="6764595"/>
                  <a:pt x="11425412" y="6746599"/>
                  <a:pt x="11406419" y="6727601"/>
                </a:cubicBezTo>
                <a:cubicBezTo>
                  <a:pt x="11386908" y="6708109"/>
                  <a:pt x="11378695" y="6697109"/>
                  <a:pt x="11358160" y="6722106"/>
                </a:cubicBezTo>
                <a:cubicBezTo>
                  <a:pt x="11338650" y="6745098"/>
                  <a:pt x="11318120" y="6736601"/>
                  <a:pt x="11299127" y="6739099"/>
                </a:cubicBezTo>
                <a:cubicBezTo>
                  <a:pt x="11280129" y="6741597"/>
                  <a:pt x="11261136" y="6733599"/>
                  <a:pt x="11243167" y="6730603"/>
                </a:cubicBezTo>
                <a:cubicBezTo>
                  <a:pt x="11219043" y="6726604"/>
                  <a:pt x="11192342" y="6740102"/>
                  <a:pt x="11170272" y="6755594"/>
                </a:cubicBezTo>
                <a:cubicBezTo>
                  <a:pt x="11180027" y="6757095"/>
                  <a:pt x="11186699" y="6763592"/>
                  <a:pt x="11182593" y="6780092"/>
                </a:cubicBezTo>
                <a:cubicBezTo>
                  <a:pt x="11209799" y="6783588"/>
                  <a:pt x="11239060" y="6804586"/>
                  <a:pt x="11266784" y="6817580"/>
                </a:cubicBezTo>
                <a:cubicBezTo>
                  <a:pt x="11264219" y="6818084"/>
                  <a:pt x="11261648" y="6818582"/>
                  <a:pt x="11259082" y="6819579"/>
                </a:cubicBezTo>
                <a:cubicBezTo>
                  <a:pt x="11255999" y="6819081"/>
                  <a:pt x="11292450" y="6821080"/>
                  <a:pt x="11287313" y="6833576"/>
                </a:cubicBezTo>
                <a:cubicBezTo>
                  <a:pt x="11284748" y="6836578"/>
                  <a:pt x="11281670" y="6838074"/>
                  <a:pt x="11278587" y="6839076"/>
                </a:cubicBezTo>
                <a:lnTo>
                  <a:pt x="11311520" y="6858000"/>
                </a:lnTo>
                <a:lnTo>
                  <a:pt x="3987568" y="6858000"/>
                </a:lnTo>
                <a:lnTo>
                  <a:pt x="4071055" y="6842990"/>
                </a:lnTo>
                <a:cubicBezTo>
                  <a:pt x="4107961" y="6836890"/>
                  <a:pt x="4144891" y="6831954"/>
                  <a:pt x="4181853" y="6830081"/>
                </a:cubicBezTo>
                <a:cubicBezTo>
                  <a:pt x="4153104" y="6831577"/>
                  <a:pt x="4132570" y="6826082"/>
                  <a:pt x="4108446" y="6822083"/>
                </a:cubicBezTo>
                <a:cubicBezTo>
                  <a:pt x="4157729" y="6820083"/>
                  <a:pt x="4208036" y="6806585"/>
                  <a:pt x="4258860" y="6806585"/>
                </a:cubicBezTo>
                <a:cubicBezTo>
                  <a:pt x="4283501" y="6806585"/>
                  <a:pt x="4307631" y="6807084"/>
                  <a:pt x="4332272" y="6807582"/>
                </a:cubicBezTo>
                <a:cubicBezTo>
                  <a:pt x="4346134" y="6808086"/>
                  <a:pt x="4400037" y="6794588"/>
                  <a:pt x="4409274" y="6808585"/>
                </a:cubicBezTo>
                <a:cubicBezTo>
                  <a:pt x="4402090" y="6797086"/>
                  <a:pt x="4314815" y="6820582"/>
                  <a:pt x="4301982" y="6821080"/>
                </a:cubicBezTo>
                <a:cubicBezTo>
                  <a:pt x="4310197" y="6821579"/>
                  <a:pt x="4318410" y="6822083"/>
                  <a:pt x="4326624" y="6823080"/>
                </a:cubicBezTo>
                <a:cubicBezTo>
                  <a:pt x="4280936" y="6823578"/>
                  <a:pt x="4234731" y="6827079"/>
                  <a:pt x="4189042" y="6829577"/>
                </a:cubicBezTo>
                <a:cubicBezTo>
                  <a:pt x="4258348" y="6826082"/>
                  <a:pt x="4327136" y="6827079"/>
                  <a:pt x="4396441" y="6822083"/>
                </a:cubicBezTo>
                <a:cubicBezTo>
                  <a:pt x="4387715" y="6823578"/>
                  <a:pt x="4378472" y="6825578"/>
                  <a:pt x="4369235" y="6827578"/>
                </a:cubicBezTo>
                <a:cubicBezTo>
                  <a:pt x="4435457" y="6829079"/>
                  <a:pt x="4503221" y="6843075"/>
                  <a:pt x="4569443" y="6839076"/>
                </a:cubicBezTo>
                <a:cubicBezTo>
                  <a:pt x="4551480" y="6822581"/>
                  <a:pt x="4562259" y="6819081"/>
                  <a:pt x="4534535" y="6825079"/>
                </a:cubicBezTo>
                <a:cubicBezTo>
                  <a:pt x="4520160" y="6828081"/>
                  <a:pt x="4508869" y="6830081"/>
                  <a:pt x="4494495" y="6827578"/>
                </a:cubicBezTo>
                <a:cubicBezTo>
                  <a:pt x="4465747" y="6823080"/>
                  <a:pt x="4437510" y="6818582"/>
                  <a:pt x="4409274" y="6814085"/>
                </a:cubicBezTo>
                <a:cubicBezTo>
                  <a:pt x="4437510" y="6813581"/>
                  <a:pt x="4466259" y="6812584"/>
                  <a:pt x="4494495" y="6812085"/>
                </a:cubicBezTo>
                <a:cubicBezTo>
                  <a:pt x="4490900" y="6812085"/>
                  <a:pt x="4487306" y="6810584"/>
                  <a:pt x="4484223" y="6807582"/>
                </a:cubicBezTo>
                <a:cubicBezTo>
                  <a:pt x="4483710" y="6802087"/>
                  <a:pt x="4557635" y="6791586"/>
                  <a:pt x="4557635" y="6808086"/>
                </a:cubicBezTo>
                <a:cubicBezTo>
                  <a:pt x="4555069" y="6811083"/>
                  <a:pt x="4551480" y="6813082"/>
                  <a:pt x="4547885" y="6812584"/>
                </a:cubicBezTo>
                <a:cubicBezTo>
                  <a:pt x="4564313" y="6816583"/>
                  <a:pt x="4575604" y="6804087"/>
                  <a:pt x="4590490" y="6794588"/>
                </a:cubicBezTo>
                <a:cubicBezTo>
                  <a:pt x="4578687" y="6792090"/>
                  <a:pt x="4491412" y="6804087"/>
                  <a:pt x="4490389" y="6790589"/>
                </a:cubicBezTo>
                <a:cubicBezTo>
                  <a:pt x="4489871" y="6782092"/>
                  <a:pt x="4532993" y="6783089"/>
                  <a:pt x="4537617" y="6783089"/>
                </a:cubicBezTo>
                <a:cubicBezTo>
                  <a:pt x="4497060" y="6773590"/>
                  <a:pt x="4462664" y="6763094"/>
                  <a:pt x="4422107" y="6768095"/>
                </a:cubicBezTo>
                <a:cubicBezTo>
                  <a:pt x="4395924" y="6771591"/>
                  <a:pt x="4367693" y="6780092"/>
                  <a:pt x="4341510" y="6778093"/>
                </a:cubicBezTo>
                <a:cubicBezTo>
                  <a:pt x="4318410" y="6776093"/>
                  <a:pt x="4299417" y="6764096"/>
                  <a:pt x="4275799" y="6769092"/>
                </a:cubicBezTo>
                <a:cubicBezTo>
                  <a:pt x="4253724" y="6773590"/>
                  <a:pt x="4231136" y="6778592"/>
                  <a:pt x="4208548" y="6783089"/>
                </a:cubicBezTo>
                <a:cubicBezTo>
                  <a:pt x="4209065" y="6775590"/>
                  <a:pt x="4206494" y="6768095"/>
                  <a:pt x="4207012" y="6761094"/>
                </a:cubicBezTo>
                <a:cubicBezTo>
                  <a:pt x="4147461" y="6775590"/>
                  <a:pt x="4087394" y="6783588"/>
                  <a:pt x="4027332" y="6785089"/>
                </a:cubicBezTo>
                <a:cubicBezTo>
                  <a:pt x="4007309" y="6785587"/>
                  <a:pt x="3987292" y="6786091"/>
                  <a:pt x="3967269" y="6786590"/>
                </a:cubicBezTo>
                <a:cubicBezTo>
                  <a:pt x="3951354" y="6787088"/>
                  <a:pt x="3968293" y="6768594"/>
                  <a:pt x="3975995" y="6766096"/>
                </a:cubicBezTo>
                <a:cubicBezTo>
                  <a:pt x="3796321" y="6778093"/>
                  <a:pt x="3616129" y="6788085"/>
                  <a:pt x="3435937" y="6780092"/>
                </a:cubicBezTo>
                <a:cubicBezTo>
                  <a:pt x="3402058" y="6778592"/>
                  <a:pt x="3367661" y="6776093"/>
                  <a:pt x="3333776" y="6772094"/>
                </a:cubicBezTo>
                <a:cubicBezTo>
                  <a:pt x="3316325" y="6770095"/>
                  <a:pt x="3287576" y="6755594"/>
                  <a:pt x="3271149" y="6764096"/>
                </a:cubicBezTo>
                <a:cubicBezTo>
                  <a:pt x="3256775" y="6771591"/>
                  <a:pt x="3155643" y="6799584"/>
                  <a:pt x="3112516" y="6792588"/>
                </a:cubicBezTo>
                <a:cubicBezTo>
                  <a:pt x="3119193" y="6797086"/>
                  <a:pt x="3122788" y="6802087"/>
                  <a:pt x="3120735" y="6808585"/>
                </a:cubicBezTo>
                <a:cubicBezTo>
                  <a:pt x="3115342" y="6826331"/>
                  <a:pt x="3097631" y="6836078"/>
                  <a:pt x="3078893" y="6841889"/>
                </a:cubicBezTo>
                <a:lnTo>
                  <a:pt x="3056971" y="6846894"/>
                </a:lnTo>
                <a:lnTo>
                  <a:pt x="3030895" y="6851572"/>
                </a:lnTo>
                <a:cubicBezTo>
                  <a:pt x="3035643" y="6850572"/>
                  <a:pt x="3042958" y="6849604"/>
                  <a:pt x="3051428" y="6848159"/>
                </a:cubicBezTo>
                <a:lnTo>
                  <a:pt x="3056971" y="6846894"/>
                </a:lnTo>
                <a:lnTo>
                  <a:pt x="3106809" y="6837952"/>
                </a:lnTo>
                <a:cubicBezTo>
                  <a:pt x="3131899" y="6831079"/>
                  <a:pt x="3156926" y="6822581"/>
                  <a:pt x="3182338" y="6814583"/>
                </a:cubicBezTo>
                <a:cubicBezTo>
                  <a:pt x="3178231" y="6860573"/>
                  <a:pt x="3223407" y="6834579"/>
                  <a:pt x="3239835" y="6832579"/>
                </a:cubicBezTo>
                <a:cubicBezTo>
                  <a:pt x="3271149" y="6829079"/>
                  <a:pt x="3302974" y="6825578"/>
                  <a:pt x="3334294" y="6822581"/>
                </a:cubicBezTo>
                <a:cubicBezTo>
                  <a:pt x="3414891" y="6815082"/>
                  <a:pt x="3495487" y="6812085"/>
                  <a:pt x="3576089" y="6814583"/>
                </a:cubicBezTo>
                <a:cubicBezTo>
                  <a:pt x="3530908" y="6843075"/>
                  <a:pt x="3473929" y="6831078"/>
                  <a:pt x="3427211" y="6826082"/>
                </a:cubicBezTo>
                <a:cubicBezTo>
                  <a:pt x="3467768" y="6834080"/>
                  <a:pt x="3501648" y="6838578"/>
                  <a:pt x="3542204" y="6830081"/>
                </a:cubicBezTo>
                <a:cubicBezTo>
                  <a:pt x="3535532" y="6871069"/>
                  <a:pt x="3650526" y="6851073"/>
                  <a:pt x="3669519" y="6849572"/>
                </a:cubicBezTo>
                <a:lnTo>
                  <a:pt x="3629258" y="6858000"/>
                </a:lnTo>
                <a:lnTo>
                  <a:pt x="2987991" y="6858000"/>
                </a:lnTo>
                <a:lnTo>
                  <a:pt x="2995469" y="6851073"/>
                </a:lnTo>
                <a:cubicBezTo>
                  <a:pt x="2996498" y="6845075"/>
                  <a:pt x="2959536" y="6845573"/>
                  <a:pt x="2959024" y="6845573"/>
                </a:cubicBezTo>
                <a:cubicBezTo>
                  <a:pt x="2931302" y="6845199"/>
                  <a:pt x="2944296" y="6847355"/>
                  <a:pt x="2942130" y="6853308"/>
                </a:cubicBezTo>
                <a:lnTo>
                  <a:pt x="2936130" y="6858000"/>
                </a:lnTo>
                <a:lnTo>
                  <a:pt x="2465660" y="6858000"/>
                </a:lnTo>
                <a:lnTo>
                  <a:pt x="2562707" y="6839139"/>
                </a:lnTo>
                <a:cubicBezTo>
                  <a:pt x="2635990" y="6827079"/>
                  <a:pt x="2701830" y="6821080"/>
                  <a:pt x="2703884" y="6833576"/>
                </a:cubicBezTo>
                <a:cubicBezTo>
                  <a:pt x="2704908" y="6839076"/>
                  <a:pt x="2671540" y="6847573"/>
                  <a:pt x="2673594" y="6847074"/>
                </a:cubicBezTo>
                <a:cubicBezTo>
                  <a:pt x="2729549" y="6846077"/>
                  <a:pt x="2777291" y="6836578"/>
                  <a:pt x="2827085" y="6835576"/>
                </a:cubicBezTo>
                <a:cubicBezTo>
                  <a:pt x="2814253" y="6823080"/>
                  <a:pt x="2853786" y="6815580"/>
                  <a:pt x="2856863" y="6815082"/>
                </a:cubicBezTo>
                <a:cubicBezTo>
                  <a:pt x="2885100" y="6809582"/>
                  <a:pt x="2913848" y="6807084"/>
                  <a:pt x="2942596" y="6804087"/>
                </a:cubicBezTo>
                <a:cubicBezTo>
                  <a:pt x="2968262" y="6801085"/>
                  <a:pt x="2994445" y="6799584"/>
                  <a:pt x="3020116" y="6792090"/>
                </a:cubicBezTo>
                <a:cubicBezTo>
                  <a:pt x="3031407" y="6789088"/>
                  <a:pt x="3044757" y="6781090"/>
                  <a:pt x="3027300" y="6770593"/>
                </a:cubicBezTo>
                <a:cubicBezTo>
                  <a:pt x="3030895" y="6770593"/>
                  <a:pt x="3069910" y="6774094"/>
                  <a:pt x="3097117" y="6783089"/>
                </a:cubicBezTo>
                <a:cubicBezTo>
                  <a:pt x="3096605" y="6782092"/>
                  <a:pt x="3095576" y="6780591"/>
                  <a:pt x="3095576" y="6778592"/>
                </a:cubicBezTo>
                <a:cubicBezTo>
                  <a:pt x="3094040" y="6759095"/>
                  <a:pt x="3173095" y="6752099"/>
                  <a:pt x="3182338" y="6751097"/>
                </a:cubicBezTo>
                <a:cubicBezTo>
                  <a:pt x="3180285" y="6742101"/>
                  <a:pt x="3182338" y="6729600"/>
                  <a:pt x="3180285" y="6720605"/>
                </a:cubicBezTo>
                <a:cubicBezTo>
                  <a:pt x="3192606" y="6722106"/>
                  <a:pt x="3204409" y="6724105"/>
                  <a:pt x="3216218" y="6726105"/>
                </a:cubicBezTo>
                <a:cubicBezTo>
                  <a:pt x="3202873" y="6679113"/>
                  <a:pt x="3375363" y="6665615"/>
                  <a:pt x="3390761" y="6663117"/>
                </a:cubicBezTo>
                <a:cubicBezTo>
                  <a:pt x="3424128" y="6658121"/>
                  <a:pt x="3458013" y="6653618"/>
                  <a:pt x="3491380" y="6644622"/>
                </a:cubicBezTo>
                <a:cubicBezTo>
                  <a:pt x="3494975" y="6643620"/>
                  <a:pt x="3531937" y="6633622"/>
                  <a:pt x="3516022" y="6621625"/>
                </a:cubicBezTo>
                <a:cubicBezTo>
                  <a:pt x="3591488" y="6617626"/>
                  <a:pt x="3651038" y="6615627"/>
                  <a:pt x="3728040" y="6624129"/>
                </a:cubicBezTo>
                <a:cubicBezTo>
                  <a:pt x="3790161" y="6631124"/>
                  <a:pt x="3851764" y="6629623"/>
                  <a:pt x="3914392" y="6628128"/>
                </a:cubicBezTo>
                <a:cubicBezTo>
                  <a:pt x="4114089" y="6623625"/>
                  <a:pt x="4313274" y="6598633"/>
                  <a:pt x="4512976" y="6592136"/>
                </a:cubicBezTo>
                <a:cubicBezTo>
                  <a:pt x="4506298" y="6587633"/>
                  <a:pt x="4587412" y="6584636"/>
                  <a:pt x="4581252" y="6590635"/>
                </a:cubicBezTo>
                <a:cubicBezTo>
                  <a:pt x="4594597" y="6590136"/>
                  <a:pt x="4774789" y="6604133"/>
                  <a:pt x="4775301" y="6602134"/>
                </a:cubicBezTo>
                <a:cubicBezTo>
                  <a:pt x="4771712" y="6613627"/>
                  <a:pt x="4738856" y="6608631"/>
                  <a:pt x="4733208" y="6609129"/>
                </a:cubicBezTo>
                <a:cubicBezTo>
                  <a:pt x="4788139" y="6614629"/>
                  <a:pt x="4844607" y="6619626"/>
                  <a:pt x="4898508" y="6638624"/>
                </a:cubicBezTo>
                <a:cubicBezTo>
                  <a:pt x="4950362" y="6635123"/>
                  <a:pt x="5002722" y="6635123"/>
                  <a:pt x="5054570" y="6634126"/>
                </a:cubicBezTo>
                <a:cubicBezTo>
                  <a:pt x="5132090" y="6633124"/>
                  <a:pt x="5209609" y="6627125"/>
                  <a:pt x="5287128" y="6622129"/>
                </a:cubicBezTo>
                <a:cubicBezTo>
                  <a:pt x="5414442" y="6613627"/>
                  <a:pt x="5541756" y="6611627"/>
                  <a:pt x="5669070" y="6617128"/>
                </a:cubicBezTo>
                <a:cubicBezTo>
                  <a:pt x="5767119" y="6621127"/>
                  <a:pt x="5870309" y="6606133"/>
                  <a:pt x="5967333" y="6628128"/>
                </a:cubicBezTo>
                <a:cubicBezTo>
                  <a:pt x="5926264" y="6629125"/>
                  <a:pt x="5884683" y="6630127"/>
                  <a:pt x="5843614" y="6631124"/>
                </a:cubicBezTo>
                <a:cubicBezTo>
                  <a:pt x="5975035" y="6647619"/>
                  <a:pt x="6104402" y="6601131"/>
                  <a:pt x="6235823" y="6598633"/>
                </a:cubicBezTo>
                <a:cubicBezTo>
                  <a:pt x="6234282" y="6598633"/>
                  <a:pt x="6181916" y="6591632"/>
                  <a:pt x="6181916" y="6589633"/>
                </a:cubicBezTo>
                <a:cubicBezTo>
                  <a:pt x="6180380" y="6575636"/>
                  <a:pt x="6472483" y="6564142"/>
                  <a:pt x="6514576" y="6563639"/>
                </a:cubicBezTo>
                <a:cubicBezTo>
                  <a:pt x="6416010" y="6573636"/>
                  <a:pt x="6317962" y="6584138"/>
                  <a:pt x="6219396" y="6594135"/>
                </a:cubicBezTo>
                <a:cubicBezTo>
                  <a:pt x="6290237" y="6593632"/>
                  <a:pt x="6375458" y="6573636"/>
                  <a:pt x="6445276" y="6592136"/>
                </a:cubicBezTo>
                <a:cubicBezTo>
                  <a:pt x="6536652" y="6616130"/>
                  <a:pt x="6624950" y="6641122"/>
                  <a:pt x="6716844" y="6648123"/>
                </a:cubicBezTo>
                <a:cubicBezTo>
                  <a:pt x="6701957" y="6649619"/>
                  <a:pt x="6687583" y="6650621"/>
                  <a:pt x="6672692" y="6651618"/>
                </a:cubicBezTo>
                <a:cubicBezTo>
                  <a:pt x="6740973" y="6669614"/>
                  <a:pt x="6811302" y="6642623"/>
                  <a:pt x="6880090" y="6629623"/>
                </a:cubicBezTo>
                <a:cubicBezTo>
                  <a:pt x="6906273" y="6624627"/>
                  <a:pt x="6937587" y="6644622"/>
                  <a:pt x="6963258" y="6652621"/>
                </a:cubicBezTo>
                <a:cubicBezTo>
                  <a:pt x="7008946" y="6666617"/>
                  <a:pt x="7056175" y="6672616"/>
                  <a:pt x="7102381" y="6671614"/>
                </a:cubicBezTo>
                <a:cubicBezTo>
                  <a:pt x="7267169" y="6668617"/>
                  <a:pt x="7434011" y="6689609"/>
                  <a:pt x="7598799" y="6674616"/>
                </a:cubicBezTo>
                <a:cubicBezTo>
                  <a:pt x="7698394" y="6665615"/>
                  <a:pt x="7813388" y="6654620"/>
                  <a:pt x="7919655" y="6654122"/>
                </a:cubicBezTo>
                <a:cubicBezTo>
                  <a:pt x="7910924" y="6658121"/>
                  <a:pt x="7962260" y="6666119"/>
                  <a:pt x="7968938" y="6666617"/>
                </a:cubicBezTo>
                <a:cubicBezTo>
                  <a:pt x="8016680" y="6669614"/>
                  <a:pt x="8064421" y="6671115"/>
                  <a:pt x="8111650" y="6673115"/>
                </a:cubicBezTo>
                <a:cubicBezTo>
                  <a:pt x="8108061" y="6670616"/>
                  <a:pt x="8119864" y="6626128"/>
                  <a:pt x="8126536" y="6617128"/>
                </a:cubicBezTo>
                <a:cubicBezTo>
                  <a:pt x="8145535" y="6590635"/>
                  <a:pt x="8174795" y="6599630"/>
                  <a:pt x="8161963" y="6648622"/>
                </a:cubicBezTo>
                <a:cubicBezTo>
                  <a:pt x="8193276" y="6639621"/>
                  <a:pt x="8225108" y="6632625"/>
                  <a:pt x="8256421" y="6624627"/>
                </a:cubicBezTo>
                <a:cubicBezTo>
                  <a:pt x="8257957" y="6643122"/>
                  <a:pt x="8258987" y="6662120"/>
                  <a:pt x="8260528" y="6681113"/>
                </a:cubicBezTo>
                <a:cubicBezTo>
                  <a:pt x="8245125" y="6681113"/>
                  <a:pt x="8230239" y="6681611"/>
                  <a:pt x="8214835" y="6682115"/>
                </a:cubicBezTo>
                <a:cubicBezTo>
                  <a:pt x="8266171" y="6693609"/>
                  <a:pt x="8320590" y="6694611"/>
                  <a:pt x="8372951" y="6686613"/>
                </a:cubicBezTo>
                <a:cubicBezTo>
                  <a:pt x="8359606" y="6681611"/>
                  <a:pt x="8345744" y="6676117"/>
                  <a:pt x="8332399" y="6671115"/>
                </a:cubicBezTo>
                <a:cubicBezTo>
                  <a:pt x="8354470" y="6676117"/>
                  <a:pt x="8378599" y="6688612"/>
                  <a:pt x="8400675" y="6679612"/>
                </a:cubicBezTo>
                <a:cubicBezTo>
                  <a:pt x="8395027" y="6678615"/>
                  <a:pt x="8304675" y="6653119"/>
                  <a:pt x="8331370" y="6625624"/>
                </a:cubicBezTo>
                <a:cubicBezTo>
                  <a:pt x="8329828" y="6626128"/>
                  <a:pt x="8329316" y="6625126"/>
                  <a:pt x="8329828" y="6621625"/>
                </a:cubicBezTo>
                <a:cubicBezTo>
                  <a:pt x="8289277" y="6621625"/>
                  <a:pt x="8245125" y="6623625"/>
                  <a:pt x="8203544" y="6624627"/>
                </a:cubicBezTo>
                <a:cubicBezTo>
                  <a:pt x="8222537" y="6602134"/>
                  <a:pt x="8266171" y="6606631"/>
                  <a:pt x="8281063" y="6601131"/>
                </a:cubicBezTo>
                <a:cubicBezTo>
                  <a:pt x="8303133" y="6592634"/>
                  <a:pt x="8310835" y="6552644"/>
                  <a:pt x="8334965" y="6551143"/>
                </a:cubicBezTo>
                <a:cubicBezTo>
                  <a:pt x="8317508" y="6583135"/>
                  <a:pt x="8381165" y="6579635"/>
                  <a:pt x="8395539" y="6582637"/>
                </a:cubicBezTo>
                <a:cubicBezTo>
                  <a:pt x="8426341" y="6588635"/>
                  <a:pt x="8453041" y="6583634"/>
                  <a:pt x="8483837" y="6577635"/>
                </a:cubicBezTo>
                <a:cubicBezTo>
                  <a:pt x="8425829" y="6566142"/>
                  <a:pt x="8368332" y="6554643"/>
                  <a:pt x="8310323" y="6543145"/>
                </a:cubicBezTo>
                <a:cubicBezTo>
                  <a:pt x="8363201" y="6544147"/>
                  <a:pt x="8417103" y="6541145"/>
                  <a:pt x="8469981" y="6553142"/>
                </a:cubicBezTo>
                <a:cubicBezTo>
                  <a:pt x="8508996" y="6562143"/>
                  <a:pt x="8537227" y="6569139"/>
                  <a:pt x="8577272" y="6564641"/>
                </a:cubicBezTo>
                <a:cubicBezTo>
                  <a:pt x="8620907" y="6559639"/>
                  <a:pt x="8665059" y="6555640"/>
                  <a:pt x="8708693" y="6552644"/>
                </a:cubicBezTo>
                <a:cubicBezTo>
                  <a:pt x="8805718" y="6546147"/>
                  <a:pt x="8902742" y="6543145"/>
                  <a:pt x="8999772" y="6544147"/>
                </a:cubicBezTo>
                <a:cubicBezTo>
                  <a:pt x="9043918" y="6544646"/>
                  <a:pt x="9088070" y="6543145"/>
                  <a:pt x="9131705" y="6544646"/>
                </a:cubicBezTo>
                <a:cubicBezTo>
                  <a:pt x="9152239" y="6545643"/>
                  <a:pt x="9173286" y="6550644"/>
                  <a:pt x="9193820" y="6552145"/>
                </a:cubicBezTo>
                <a:cubicBezTo>
                  <a:pt x="9228729" y="6555142"/>
                  <a:pt x="9229241" y="6558642"/>
                  <a:pt x="9248751" y="6515151"/>
                </a:cubicBezTo>
                <a:cubicBezTo>
                  <a:pt x="9242079" y="6518652"/>
                  <a:pt x="9179446" y="6520651"/>
                  <a:pt x="9185094" y="6506654"/>
                </a:cubicBezTo>
                <a:cubicBezTo>
                  <a:pt x="9198957" y="6473161"/>
                  <a:pt x="9248239" y="6516153"/>
                  <a:pt x="9256965" y="6497654"/>
                </a:cubicBezTo>
                <a:cubicBezTo>
                  <a:pt x="9276988" y="6495156"/>
                  <a:pt x="9337562" y="6510155"/>
                  <a:pt x="9319593" y="6566641"/>
                </a:cubicBezTo>
                <a:cubicBezTo>
                  <a:pt x="9332943" y="6568640"/>
                  <a:pt x="9344752" y="6569637"/>
                  <a:pt x="9358096" y="6568141"/>
                </a:cubicBezTo>
                <a:cubicBezTo>
                  <a:pt x="9348341" y="6554145"/>
                  <a:pt x="9339615" y="6538647"/>
                  <a:pt x="9330378" y="6523648"/>
                </a:cubicBezTo>
                <a:cubicBezTo>
                  <a:pt x="9345264" y="6522651"/>
                  <a:pt x="9360150" y="6521150"/>
                  <a:pt x="9375036" y="6519649"/>
                </a:cubicBezTo>
                <a:cubicBezTo>
                  <a:pt x="9390440" y="6518153"/>
                  <a:pt x="9404814" y="6495156"/>
                  <a:pt x="9419700" y="6486160"/>
                </a:cubicBezTo>
                <a:cubicBezTo>
                  <a:pt x="9422266" y="6495654"/>
                  <a:pt x="9422783" y="6505153"/>
                  <a:pt x="9421754" y="6515151"/>
                </a:cubicBezTo>
                <a:cubicBezTo>
                  <a:pt x="9467442" y="6510653"/>
                  <a:pt x="9513647" y="6506156"/>
                  <a:pt x="9559335" y="6502157"/>
                </a:cubicBezTo>
                <a:cubicBezTo>
                  <a:pt x="9538800" y="6485158"/>
                  <a:pt x="9518778" y="6468165"/>
                  <a:pt x="9498243" y="6451166"/>
                </a:cubicBezTo>
                <a:cubicBezTo>
                  <a:pt x="9573197" y="6454168"/>
                  <a:pt x="9644044" y="6484659"/>
                  <a:pt x="9715909" y="6518652"/>
                </a:cubicBezTo>
                <a:cubicBezTo>
                  <a:pt x="9776489" y="6547642"/>
                  <a:pt x="9832444" y="6560143"/>
                  <a:pt x="9896613" y="6566641"/>
                </a:cubicBezTo>
                <a:cubicBezTo>
                  <a:pt x="9853491" y="6547144"/>
                  <a:pt x="9809856" y="6527148"/>
                  <a:pt x="9766734" y="6507153"/>
                </a:cubicBezTo>
                <a:cubicBezTo>
                  <a:pt x="9856574" y="6529646"/>
                  <a:pt x="9947950" y="6548146"/>
                  <a:pt x="10036766" y="6581136"/>
                </a:cubicBezTo>
                <a:cubicBezTo>
                  <a:pt x="10039331" y="6541644"/>
                  <a:pt x="9982858" y="6540647"/>
                  <a:pt x="9961812" y="6522651"/>
                </a:cubicBezTo>
                <a:cubicBezTo>
                  <a:pt x="9948467" y="6512154"/>
                  <a:pt x="9935634" y="6500656"/>
                  <a:pt x="9922284" y="6489656"/>
                </a:cubicBezTo>
                <a:cubicBezTo>
                  <a:pt x="9956681" y="6500157"/>
                  <a:pt x="9991590" y="6508654"/>
                  <a:pt x="10025986" y="6521150"/>
                </a:cubicBezTo>
                <a:cubicBezTo>
                  <a:pt x="10008017" y="6478661"/>
                  <a:pt x="9973108" y="6464664"/>
                  <a:pt x="9945384" y="6445666"/>
                </a:cubicBezTo>
                <a:cubicBezTo>
                  <a:pt x="9985429" y="6428174"/>
                  <a:pt x="10025469" y="6410677"/>
                  <a:pt x="10065514" y="6393179"/>
                </a:cubicBezTo>
                <a:cubicBezTo>
                  <a:pt x="10030088" y="6397677"/>
                  <a:pt x="9994155" y="6399676"/>
                  <a:pt x="9958222" y="6398679"/>
                </a:cubicBezTo>
                <a:cubicBezTo>
                  <a:pt x="9939736" y="6398181"/>
                  <a:pt x="9906369" y="6404179"/>
                  <a:pt x="9890458" y="6385680"/>
                </a:cubicBezTo>
                <a:cubicBezTo>
                  <a:pt x="9979781" y="6385181"/>
                  <a:pt x="10063972" y="6393179"/>
                  <a:pt x="10150217" y="6355687"/>
                </a:cubicBezTo>
                <a:close/>
                <a:moveTo>
                  <a:pt x="12103630" y="6323135"/>
                </a:moveTo>
                <a:cubicBezTo>
                  <a:pt x="12132571" y="6323947"/>
                  <a:pt x="12162346" y="6328446"/>
                  <a:pt x="12172869" y="6328197"/>
                </a:cubicBezTo>
                <a:lnTo>
                  <a:pt x="12192000" y="6327490"/>
                </a:lnTo>
                <a:lnTo>
                  <a:pt x="12192000" y="6400129"/>
                </a:lnTo>
                <a:lnTo>
                  <a:pt x="11786308" y="6331692"/>
                </a:lnTo>
                <a:cubicBezTo>
                  <a:pt x="11877172" y="6335193"/>
                  <a:pt x="11967524" y="6339192"/>
                  <a:pt x="12057876" y="6349688"/>
                </a:cubicBezTo>
                <a:cubicBezTo>
                  <a:pt x="12058905" y="6350192"/>
                  <a:pt x="12037341" y="6344193"/>
                  <a:pt x="12039395" y="6340194"/>
                </a:cubicBezTo>
                <a:cubicBezTo>
                  <a:pt x="12046582" y="6325198"/>
                  <a:pt x="12074689" y="6322323"/>
                  <a:pt x="12103630" y="6323135"/>
                </a:cubicBezTo>
                <a:close/>
                <a:moveTo>
                  <a:pt x="12031181" y="6212722"/>
                </a:moveTo>
                <a:cubicBezTo>
                  <a:pt x="12041448" y="6214223"/>
                  <a:pt x="12074303" y="6231217"/>
                  <a:pt x="12056852" y="6250215"/>
                </a:cubicBezTo>
                <a:cubicBezTo>
                  <a:pt x="12075845" y="6247712"/>
                  <a:pt x="12155417" y="6255710"/>
                  <a:pt x="12168762" y="6227218"/>
                </a:cubicBezTo>
                <a:cubicBezTo>
                  <a:pt x="12171328" y="6222221"/>
                  <a:pt x="12128717" y="6213221"/>
                  <a:pt x="12128205" y="6213221"/>
                </a:cubicBezTo>
                <a:lnTo>
                  <a:pt x="12192000" y="6215988"/>
                </a:lnTo>
                <a:lnTo>
                  <a:pt x="12192000" y="6300387"/>
                </a:lnTo>
                <a:lnTo>
                  <a:pt x="12179991" y="6299638"/>
                </a:lnTo>
                <a:cubicBezTo>
                  <a:pt x="12143991" y="6300325"/>
                  <a:pt x="12107670" y="6305200"/>
                  <a:pt x="12077381" y="6304701"/>
                </a:cubicBezTo>
                <a:cubicBezTo>
                  <a:pt x="12026562" y="6304202"/>
                  <a:pt x="11975738" y="6304202"/>
                  <a:pt x="11924913" y="6304202"/>
                </a:cubicBezTo>
                <a:cubicBezTo>
                  <a:pt x="11911569" y="6304701"/>
                  <a:pt x="11821217" y="6319196"/>
                  <a:pt x="11816592" y="6296703"/>
                </a:cubicBezTo>
                <a:cubicBezTo>
                  <a:pt x="11814027" y="6284706"/>
                  <a:pt x="11869987" y="6275705"/>
                  <a:pt x="11873065" y="6275207"/>
                </a:cubicBezTo>
                <a:cubicBezTo>
                  <a:pt x="11911569" y="6268211"/>
                  <a:pt x="11876148" y="6264710"/>
                  <a:pt x="11897706" y="6245213"/>
                </a:cubicBezTo>
                <a:cubicBezTo>
                  <a:pt x="11910027" y="6239215"/>
                  <a:pt x="11912081" y="6247712"/>
                  <a:pt x="11904379" y="6270210"/>
                </a:cubicBezTo>
                <a:cubicBezTo>
                  <a:pt x="11940317" y="6264710"/>
                  <a:pt x="11976767" y="6260213"/>
                  <a:pt x="12012700" y="6255710"/>
                </a:cubicBezTo>
                <a:cubicBezTo>
                  <a:pt x="12037853" y="6252214"/>
                  <a:pt x="12031181" y="6248215"/>
                  <a:pt x="12031181" y="6212722"/>
                </a:cubicBezTo>
                <a:close/>
                <a:moveTo>
                  <a:pt x="12192000" y="5977905"/>
                </a:moveTo>
                <a:lnTo>
                  <a:pt x="12192000" y="6094549"/>
                </a:lnTo>
                <a:lnTo>
                  <a:pt x="12139502" y="6092750"/>
                </a:lnTo>
                <a:cubicBezTo>
                  <a:pt x="12104081" y="6092251"/>
                  <a:pt x="12068655" y="6092750"/>
                  <a:pt x="12033234" y="6096251"/>
                </a:cubicBezTo>
                <a:cubicBezTo>
                  <a:pt x="11992165" y="6100250"/>
                  <a:pt x="11952120" y="6110247"/>
                  <a:pt x="11912081" y="6126244"/>
                </a:cubicBezTo>
                <a:cubicBezTo>
                  <a:pt x="11874094" y="6141238"/>
                  <a:pt x="11831996" y="6160734"/>
                  <a:pt x="11792980" y="6154237"/>
                </a:cubicBezTo>
                <a:cubicBezTo>
                  <a:pt x="11728294" y="6143237"/>
                  <a:pt x="11666178" y="6122743"/>
                  <a:pt x="11600985" y="6119243"/>
                </a:cubicBezTo>
                <a:cubicBezTo>
                  <a:pt x="11793492" y="6096749"/>
                  <a:pt x="11986005" y="6068756"/>
                  <a:pt x="12178517" y="6039261"/>
                </a:cubicBezTo>
                <a:cubicBezTo>
                  <a:pt x="12066602" y="6045758"/>
                  <a:pt x="11946477" y="6061755"/>
                  <a:pt x="11835591" y="6027264"/>
                </a:cubicBezTo>
                <a:cubicBezTo>
                  <a:pt x="11811973" y="6019764"/>
                  <a:pt x="11797599" y="5999270"/>
                  <a:pt x="11776553" y="5986276"/>
                </a:cubicBezTo>
                <a:cubicBezTo>
                  <a:pt x="11837644" y="5987273"/>
                  <a:pt x="11899760" y="5987273"/>
                  <a:pt x="11960339" y="5998772"/>
                </a:cubicBezTo>
                <a:cubicBezTo>
                  <a:pt x="11965982" y="5999769"/>
                  <a:pt x="12011158" y="6008769"/>
                  <a:pt x="11988570" y="6026267"/>
                </a:cubicBezTo>
                <a:cubicBezTo>
                  <a:pt x="12054281" y="6025264"/>
                  <a:pt x="12121021" y="6024267"/>
                  <a:pt x="12185702" y="6001270"/>
                </a:cubicBezTo>
                <a:cubicBezTo>
                  <a:pt x="12183135" y="5989148"/>
                  <a:pt x="12184322" y="5982243"/>
                  <a:pt x="12187811" y="5978643"/>
                </a:cubicBezTo>
                <a:close/>
                <a:moveTo>
                  <a:pt x="12149320" y="5726334"/>
                </a:moveTo>
                <a:lnTo>
                  <a:pt x="12192000" y="5728323"/>
                </a:lnTo>
                <a:lnTo>
                  <a:pt x="12192000" y="5779353"/>
                </a:lnTo>
                <a:lnTo>
                  <a:pt x="12136932" y="5779821"/>
                </a:lnTo>
                <a:cubicBezTo>
                  <a:pt x="12090216" y="5781821"/>
                  <a:pt x="12045040" y="5788319"/>
                  <a:pt x="12041960" y="5806816"/>
                </a:cubicBezTo>
                <a:cubicBezTo>
                  <a:pt x="12037853" y="5831309"/>
                  <a:pt x="12126669" y="5816814"/>
                  <a:pt x="12130776" y="5816315"/>
                </a:cubicBezTo>
                <a:lnTo>
                  <a:pt x="12192000" y="5810451"/>
                </a:lnTo>
                <a:lnTo>
                  <a:pt x="12192000" y="5945074"/>
                </a:lnTo>
                <a:lnTo>
                  <a:pt x="12175947" y="5940287"/>
                </a:lnTo>
                <a:cubicBezTo>
                  <a:pt x="12145145" y="5938282"/>
                  <a:pt x="12113831" y="5938282"/>
                  <a:pt x="12083029" y="5938282"/>
                </a:cubicBezTo>
                <a:cubicBezTo>
                  <a:pt x="12007569" y="5938282"/>
                  <a:pt x="11932098" y="5939783"/>
                  <a:pt x="11856637" y="5940287"/>
                </a:cubicBezTo>
                <a:cubicBezTo>
                  <a:pt x="11951096" y="5921288"/>
                  <a:pt x="12036312" y="5874302"/>
                  <a:pt x="12131800" y="5864304"/>
                </a:cubicBezTo>
                <a:cubicBezTo>
                  <a:pt x="12041448" y="5855304"/>
                  <a:pt x="11952120" y="5866802"/>
                  <a:pt x="11861256" y="5857802"/>
                </a:cubicBezTo>
                <a:cubicBezTo>
                  <a:pt x="11925431" y="5848308"/>
                  <a:pt x="11989088" y="5838809"/>
                  <a:pt x="12053257" y="5829310"/>
                </a:cubicBezTo>
                <a:cubicBezTo>
                  <a:pt x="11974708" y="5796320"/>
                  <a:pt x="11876660" y="5875299"/>
                  <a:pt x="11802735" y="5818315"/>
                </a:cubicBezTo>
                <a:cubicBezTo>
                  <a:pt x="11867929" y="5816315"/>
                  <a:pt x="11965470" y="5828312"/>
                  <a:pt x="12025532" y="5777820"/>
                </a:cubicBezTo>
                <a:cubicBezTo>
                  <a:pt x="12044014" y="5762328"/>
                  <a:pt x="12009105" y="5764327"/>
                  <a:pt x="12006022" y="5764826"/>
                </a:cubicBezTo>
                <a:cubicBezTo>
                  <a:pt x="11989600" y="5766327"/>
                  <a:pt x="11973172" y="5768326"/>
                  <a:pt x="11956744" y="5769822"/>
                </a:cubicBezTo>
                <a:cubicBezTo>
                  <a:pt x="11979332" y="5764327"/>
                  <a:pt x="11998838" y="5745828"/>
                  <a:pt x="12020914" y="5739829"/>
                </a:cubicBezTo>
                <a:cubicBezTo>
                  <a:pt x="12062498" y="5728083"/>
                  <a:pt x="12105877" y="5725584"/>
                  <a:pt x="12149320" y="5726334"/>
                </a:cubicBezTo>
                <a:close/>
                <a:moveTo>
                  <a:pt x="85730" y="5636855"/>
                </a:moveTo>
                <a:cubicBezTo>
                  <a:pt x="62625" y="5632358"/>
                  <a:pt x="43632" y="5646355"/>
                  <a:pt x="37471" y="5680845"/>
                </a:cubicBezTo>
                <a:cubicBezTo>
                  <a:pt x="52358" y="5684346"/>
                  <a:pt x="66732" y="5693840"/>
                  <a:pt x="79053" y="5707338"/>
                </a:cubicBezTo>
                <a:cubicBezTo>
                  <a:pt x="80082" y="5737829"/>
                  <a:pt x="79053" y="5741829"/>
                  <a:pt x="76999" y="5737331"/>
                </a:cubicBezTo>
                <a:cubicBezTo>
                  <a:pt x="72892" y="5780324"/>
                  <a:pt x="57494" y="5817312"/>
                  <a:pt x="56982" y="5863302"/>
                </a:cubicBezTo>
                <a:cubicBezTo>
                  <a:pt x="65708" y="5833807"/>
                  <a:pt x="75975" y="5804817"/>
                  <a:pt x="89837" y="5780822"/>
                </a:cubicBezTo>
                <a:cubicBezTo>
                  <a:pt x="99587" y="5763823"/>
                  <a:pt x="117044" y="5759824"/>
                  <a:pt x="107289" y="5736334"/>
                </a:cubicBezTo>
                <a:cubicBezTo>
                  <a:pt x="93427" y="5704341"/>
                  <a:pt x="82647" y="5678347"/>
                  <a:pt x="85730" y="5636855"/>
                </a:cubicBezTo>
                <a:close/>
                <a:moveTo>
                  <a:pt x="12057104" y="5562435"/>
                </a:moveTo>
                <a:cubicBezTo>
                  <a:pt x="12074686" y="5561248"/>
                  <a:pt x="12091755" y="5563623"/>
                  <a:pt x="12095862" y="5576869"/>
                </a:cubicBezTo>
                <a:cubicBezTo>
                  <a:pt x="12096891" y="5579866"/>
                  <a:pt x="11986005" y="5599363"/>
                  <a:pt x="11977791" y="5600365"/>
                </a:cubicBezTo>
                <a:cubicBezTo>
                  <a:pt x="11939799" y="5604863"/>
                  <a:pt x="11879737" y="5595364"/>
                  <a:pt x="11845341" y="5625855"/>
                </a:cubicBezTo>
                <a:cubicBezTo>
                  <a:pt x="11915417" y="5627107"/>
                  <a:pt x="11985364" y="5624108"/>
                  <a:pt x="12055246" y="5619983"/>
                </a:cubicBezTo>
                <a:lnTo>
                  <a:pt x="12192000" y="5611744"/>
                </a:lnTo>
                <a:lnTo>
                  <a:pt x="12192000" y="5726499"/>
                </a:lnTo>
                <a:lnTo>
                  <a:pt x="11938775" y="5709337"/>
                </a:lnTo>
                <a:cubicBezTo>
                  <a:pt x="12016295" y="5710838"/>
                  <a:pt x="12093296" y="5711835"/>
                  <a:pt x="12170816" y="5713336"/>
                </a:cubicBezTo>
                <a:cubicBezTo>
                  <a:pt x="12108188" y="5676348"/>
                  <a:pt x="12032722" y="5677345"/>
                  <a:pt x="11967012" y="5666848"/>
                </a:cubicBezTo>
                <a:cubicBezTo>
                  <a:pt x="11897194" y="5655848"/>
                  <a:pt x="11824294" y="5650852"/>
                  <a:pt x="11755501" y="5625855"/>
                </a:cubicBezTo>
                <a:cubicBezTo>
                  <a:pt x="11686201" y="5600365"/>
                  <a:pt x="11806330" y="5569868"/>
                  <a:pt x="11824294" y="5572870"/>
                </a:cubicBezTo>
                <a:cubicBezTo>
                  <a:pt x="11887439" y="5584369"/>
                  <a:pt x="11952120" y="5577866"/>
                  <a:pt x="12015265" y="5569370"/>
                </a:cubicBezTo>
                <a:cubicBezTo>
                  <a:pt x="12021425" y="5568370"/>
                  <a:pt x="12039521" y="5563622"/>
                  <a:pt x="12057104" y="5562435"/>
                </a:cubicBezTo>
                <a:close/>
                <a:moveTo>
                  <a:pt x="12187684" y="5362658"/>
                </a:moveTo>
                <a:lnTo>
                  <a:pt x="12192000" y="5363337"/>
                </a:lnTo>
                <a:lnTo>
                  <a:pt x="12192000" y="5543672"/>
                </a:lnTo>
                <a:lnTo>
                  <a:pt x="12117426" y="5538878"/>
                </a:lnTo>
                <a:cubicBezTo>
                  <a:pt x="12061983" y="5536380"/>
                  <a:pt x="12006539" y="5534380"/>
                  <a:pt x="11951096" y="5532879"/>
                </a:cubicBezTo>
                <a:cubicBezTo>
                  <a:pt x="11940317" y="5520384"/>
                  <a:pt x="11958798" y="5510885"/>
                  <a:pt x="11963929" y="5507883"/>
                </a:cubicBezTo>
                <a:cubicBezTo>
                  <a:pt x="12003457" y="5487389"/>
                  <a:pt x="12045555" y="5485888"/>
                  <a:pt x="12085083" y="5465394"/>
                </a:cubicBezTo>
                <a:cubicBezTo>
                  <a:pt x="12095862" y="5459894"/>
                  <a:pt x="12104593" y="5449896"/>
                  <a:pt x="12089702" y="5440402"/>
                </a:cubicBezTo>
                <a:cubicBezTo>
                  <a:pt x="12065578" y="5424904"/>
                  <a:pt x="12050686" y="5424904"/>
                  <a:pt x="12031181" y="5450898"/>
                </a:cubicBezTo>
                <a:cubicBezTo>
                  <a:pt x="12027586" y="5437400"/>
                  <a:pt x="12021426" y="5430903"/>
                  <a:pt x="12014753" y="5428405"/>
                </a:cubicBezTo>
                <a:cubicBezTo>
                  <a:pt x="12017319" y="5428405"/>
                  <a:pt x="12020402" y="5428405"/>
                  <a:pt x="12022967" y="5428405"/>
                </a:cubicBezTo>
                <a:cubicBezTo>
                  <a:pt x="12006022" y="5386913"/>
                  <a:pt x="12029639" y="5348922"/>
                  <a:pt x="12048120" y="5393410"/>
                </a:cubicBezTo>
                <a:cubicBezTo>
                  <a:pt x="12061471" y="5426405"/>
                  <a:pt x="12053769" y="5427901"/>
                  <a:pt x="12080464" y="5425902"/>
                </a:cubicBezTo>
                <a:cubicBezTo>
                  <a:pt x="12082517" y="5425902"/>
                  <a:pt x="12116914" y="5422905"/>
                  <a:pt x="12115884" y="5418407"/>
                </a:cubicBezTo>
                <a:cubicBezTo>
                  <a:pt x="12112290" y="5398412"/>
                  <a:pt x="12057876" y="5406909"/>
                  <a:pt x="12047096" y="5390414"/>
                </a:cubicBezTo>
                <a:cubicBezTo>
                  <a:pt x="12042472" y="5383413"/>
                  <a:pt x="12084059" y="5373914"/>
                  <a:pt x="12086107" y="5373415"/>
                </a:cubicBezTo>
                <a:cubicBezTo>
                  <a:pt x="12119609" y="5367790"/>
                  <a:pt x="12153972" y="5360760"/>
                  <a:pt x="12187684" y="5362658"/>
                </a:cubicBezTo>
                <a:close/>
                <a:moveTo>
                  <a:pt x="12130776" y="5242448"/>
                </a:moveTo>
                <a:cubicBezTo>
                  <a:pt x="12145920" y="5253944"/>
                  <a:pt x="12161352" y="5259254"/>
                  <a:pt x="12176953" y="5261019"/>
                </a:cubicBezTo>
                <a:lnTo>
                  <a:pt x="12192000" y="5260157"/>
                </a:lnTo>
                <a:lnTo>
                  <a:pt x="12192000" y="5311246"/>
                </a:lnTo>
                <a:lnTo>
                  <a:pt x="12173379" y="5288872"/>
                </a:lnTo>
                <a:cubicBezTo>
                  <a:pt x="12155283" y="5273813"/>
                  <a:pt x="12134363" y="5268190"/>
                  <a:pt x="12108695" y="5266442"/>
                </a:cubicBezTo>
                <a:cubicBezTo>
                  <a:pt x="12123074" y="5265440"/>
                  <a:pt x="12137960" y="5264443"/>
                  <a:pt x="12152335" y="5263440"/>
                </a:cubicBezTo>
                <a:cubicBezTo>
                  <a:pt x="12145662" y="5255941"/>
                  <a:pt x="12138472" y="5248945"/>
                  <a:pt x="12130776" y="5242448"/>
                </a:cubicBezTo>
                <a:close/>
                <a:moveTo>
                  <a:pt x="12192000" y="4965797"/>
                </a:moveTo>
                <a:lnTo>
                  <a:pt x="12192000" y="5211465"/>
                </a:lnTo>
                <a:lnTo>
                  <a:pt x="12154900" y="5212953"/>
                </a:lnTo>
                <a:cubicBezTo>
                  <a:pt x="12091243" y="5211452"/>
                  <a:pt x="12028103" y="5207952"/>
                  <a:pt x="11964441" y="5203454"/>
                </a:cubicBezTo>
                <a:cubicBezTo>
                  <a:pt x="11941853" y="5213951"/>
                  <a:pt x="11944424" y="5214454"/>
                  <a:pt x="11946477" y="5239446"/>
                </a:cubicBezTo>
                <a:cubicBezTo>
                  <a:pt x="11949555" y="5278938"/>
                  <a:pt x="11701599" y="5269938"/>
                  <a:pt x="11665154" y="5247444"/>
                </a:cubicBezTo>
                <a:cubicBezTo>
                  <a:pt x="11648726" y="5237446"/>
                  <a:pt x="11689796" y="5227947"/>
                  <a:pt x="11693390" y="5226950"/>
                </a:cubicBezTo>
                <a:cubicBezTo>
                  <a:pt x="11725216" y="5219949"/>
                  <a:pt x="11756530" y="5215950"/>
                  <a:pt x="11787844" y="5209453"/>
                </a:cubicBezTo>
                <a:cubicBezTo>
                  <a:pt x="11794522" y="5208456"/>
                  <a:pt x="11842775" y="5204457"/>
                  <a:pt x="11843287" y="5187957"/>
                </a:cubicBezTo>
                <a:cubicBezTo>
                  <a:pt x="11843805" y="5166465"/>
                  <a:pt x="11761666" y="5155465"/>
                  <a:pt x="11754477" y="5153964"/>
                </a:cubicBezTo>
                <a:cubicBezTo>
                  <a:pt x="11891034" y="5149467"/>
                  <a:pt x="12027074" y="5145468"/>
                  <a:pt x="12163114" y="5140970"/>
                </a:cubicBezTo>
                <a:cubicBezTo>
                  <a:pt x="12146174" y="5108977"/>
                  <a:pt x="12088166" y="5126475"/>
                  <a:pt x="12062495" y="5124974"/>
                </a:cubicBezTo>
                <a:cubicBezTo>
                  <a:pt x="12038365" y="5123473"/>
                  <a:pt x="12013212" y="5121972"/>
                  <a:pt x="11989088" y="5116477"/>
                </a:cubicBezTo>
                <a:cubicBezTo>
                  <a:pt x="12007569" y="5113974"/>
                  <a:pt x="11965982" y="5011000"/>
                  <a:pt x="12014241" y="5038490"/>
                </a:cubicBezTo>
                <a:cubicBezTo>
                  <a:pt x="12030669" y="5047490"/>
                  <a:pt x="12048632" y="5097977"/>
                  <a:pt x="12029639" y="5112478"/>
                </a:cubicBezTo>
                <a:cubicBezTo>
                  <a:pt x="12070196" y="5108977"/>
                  <a:pt x="12110241" y="5107975"/>
                  <a:pt x="12150281" y="5109476"/>
                </a:cubicBezTo>
                <a:cubicBezTo>
                  <a:pt x="12143097" y="5084484"/>
                  <a:pt x="12139502" y="5055987"/>
                  <a:pt x="12141038" y="5027994"/>
                </a:cubicBezTo>
                <a:cubicBezTo>
                  <a:pt x="12132312" y="5025495"/>
                  <a:pt x="12108188" y="5023496"/>
                  <a:pt x="12100998" y="5011499"/>
                </a:cubicBezTo>
                <a:cubicBezTo>
                  <a:pt x="12114348" y="5014501"/>
                  <a:pt x="12127693" y="5015996"/>
                  <a:pt x="12141038" y="5017996"/>
                </a:cubicBezTo>
                <a:cubicBezTo>
                  <a:pt x="12144121" y="4981007"/>
                  <a:pt x="12140014" y="4968007"/>
                  <a:pt x="12164655" y="4967010"/>
                </a:cubicBezTo>
                <a:close/>
                <a:moveTo>
                  <a:pt x="12192000" y="4936099"/>
                </a:moveTo>
                <a:lnTo>
                  <a:pt x="12192000" y="4946328"/>
                </a:lnTo>
                <a:lnTo>
                  <a:pt x="12136419" y="4943016"/>
                </a:lnTo>
                <a:close/>
                <a:moveTo>
                  <a:pt x="12173893" y="4911023"/>
                </a:moveTo>
                <a:cubicBezTo>
                  <a:pt x="12179028" y="4911898"/>
                  <a:pt x="12184740" y="4913961"/>
                  <a:pt x="12190428" y="4915898"/>
                </a:cubicBezTo>
                <a:lnTo>
                  <a:pt x="12192000" y="4916293"/>
                </a:lnTo>
                <a:lnTo>
                  <a:pt x="12192000" y="4924835"/>
                </a:lnTo>
                <a:close/>
                <a:moveTo>
                  <a:pt x="12192000" y="4876887"/>
                </a:moveTo>
                <a:lnTo>
                  <a:pt x="12192000" y="4898033"/>
                </a:lnTo>
                <a:lnTo>
                  <a:pt x="12117426" y="4906022"/>
                </a:lnTo>
                <a:cubicBezTo>
                  <a:pt x="12136934" y="4897024"/>
                  <a:pt x="12154131" y="4887401"/>
                  <a:pt x="12171392" y="4881403"/>
                </a:cubicBezTo>
                <a:close/>
                <a:moveTo>
                  <a:pt x="12133725" y="4623652"/>
                </a:moveTo>
                <a:cubicBezTo>
                  <a:pt x="12137575" y="4625838"/>
                  <a:pt x="12141297" y="4632586"/>
                  <a:pt x="12148228" y="4639585"/>
                </a:cubicBezTo>
                <a:cubicBezTo>
                  <a:pt x="12156314" y="4647708"/>
                  <a:pt x="12165298" y="4653425"/>
                  <a:pt x="12174795" y="4657470"/>
                </a:cubicBezTo>
                <a:lnTo>
                  <a:pt x="12192000" y="4662031"/>
                </a:lnTo>
                <a:lnTo>
                  <a:pt x="12192000" y="4802187"/>
                </a:lnTo>
                <a:lnTo>
                  <a:pt x="12172803" y="4775740"/>
                </a:lnTo>
                <a:cubicBezTo>
                  <a:pt x="12149381" y="4747684"/>
                  <a:pt x="12124869" y="4720815"/>
                  <a:pt x="12113319" y="4680074"/>
                </a:cubicBezTo>
                <a:cubicBezTo>
                  <a:pt x="12108188" y="4663579"/>
                  <a:pt x="12110241" y="4647583"/>
                  <a:pt x="12118450" y="4635087"/>
                </a:cubicBezTo>
                <a:cubicBezTo>
                  <a:pt x="12125896" y="4623840"/>
                  <a:pt x="12129875" y="4621465"/>
                  <a:pt x="12133725" y="4623652"/>
                </a:cubicBezTo>
                <a:close/>
                <a:moveTo>
                  <a:pt x="12192000" y="4614430"/>
                </a:moveTo>
                <a:lnTo>
                  <a:pt x="12192000" y="4615438"/>
                </a:lnTo>
                <a:lnTo>
                  <a:pt x="12187243" y="4615092"/>
                </a:lnTo>
                <a:close/>
                <a:moveTo>
                  <a:pt x="322518" y="4517427"/>
                </a:moveTo>
                <a:cubicBezTo>
                  <a:pt x="315203" y="4518363"/>
                  <a:pt x="308015" y="4525362"/>
                  <a:pt x="295695" y="4540610"/>
                </a:cubicBezTo>
                <a:cubicBezTo>
                  <a:pt x="259244" y="4585099"/>
                  <a:pt x="282345" y="4648081"/>
                  <a:pt x="255650" y="4698574"/>
                </a:cubicBezTo>
                <a:cubicBezTo>
                  <a:pt x="299290" y="4710067"/>
                  <a:pt x="383993" y="4761556"/>
                  <a:pt x="372185" y="4631088"/>
                </a:cubicBezTo>
                <a:cubicBezTo>
                  <a:pt x="358840" y="4628585"/>
                  <a:pt x="352162" y="4647084"/>
                  <a:pt x="339841" y="4645085"/>
                </a:cubicBezTo>
                <a:cubicBezTo>
                  <a:pt x="340353" y="4614089"/>
                  <a:pt x="367565" y="4543108"/>
                  <a:pt x="350108" y="4530612"/>
                </a:cubicBezTo>
                <a:cubicBezTo>
                  <a:pt x="337276" y="4521615"/>
                  <a:pt x="329833" y="4516490"/>
                  <a:pt x="322518" y="4517427"/>
                </a:cubicBezTo>
                <a:close/>
                <a:moveTo>
                  <a:pt x="12010740" y="4462289"/>
                </a:moveTo>
                <a:cubicBezTo>
                  <a:pt x="12034515" y="4461829"/>
                  <a:pt x="12058259" y="4462657"/>
                  <a:pt x="12082002" y="4464188"/>
                </a:cubicBezTo>
                <a:lnTo>
                  <a:pt x="12192000" y="4474158"/>
                </a:lnTo>
                <a:lnTo>
                  <a:pt x="12192000" y="4549829"/>
                </a:lnTo>
                <a:lnTo>
                  <a:pt x="12160031" y="4546609"/>
                </a:lnTo>
                <a:cubicBezTo>
                  <a:pt x="12122045" y="4543108"/>
                  <a:pt x="12084059" y="4539608"/>
                  <a:pt x="12046067" y="4535609"/>
                </a:cubicBezTo>
                <a:cubicBezTo>
                  <a:pt x="11987546" y="4529610"/>
                  <a:pt x="11927484" y="4528109"/>
                  <a:pt x="11869987" y="4509615"/>
                </a:cubicBezTo>
                <a:cubicBezTo>
                  <a:pt x="11811973" y="4491120"/>
                  <a:pt x="11932615" y="4469125"/>
                  <a:pt x="11939287" y="4468123"/>
                </a:cubicBezTo>
                <a:cubicBezTo>
                  <a:pt x="11963158" y="4464499"/>
                  <a:pt x="11986965" y="4462750"/>
                  <a:pt x="12010740" y="4462289"/>
                </a:cubicBezTo>
                <a:close/>
                <a:moveTo>
                  <a:pt x="12192000" y="4337427"/>
                </a:moveTo>
                <a:lnTo>
                  <a:pt x="12192000" y="4446979"/>
                </a:lnTo>
                <a:lnTo>
                  <a:pt x="12167157" y="4440257"/>
                </a:lnTo>
                <a:cubicBezTo>
                  <a:pt x="12143478" y="4438508"/>
                  <a:pt x="12117938" y="4443131"/>
                  <a:pt x="12098433" y="4441630"/>
                </a:cubicBezTo>
                <a:cubicBezTo>
                  <a:pt x="12096891" y="4441630"/>
                  <a:pt x="12061983" y="4438130"/>
                  <a:pt x="12062495" y="4434635"/>
                </a:cubicBezTo>
                <a:cubicBezTo>
                  <a:pt x="12065578" y="4421136"/>
                  <a:pt x="12110754" y="4429633"/>
                  <a:pt x="12110754" y="4413637"/>
                </a:cubicBezTo>
                <a:cubicBezTo>
                  <a:pt x="12110754" y="4411139"/>
                  <a:pt x="12107159" y="4408641"/>
                  <a:pt x="12102022" y="4406636"/>
                </a:cubicBezTo>
                <a:cubicBezTo>
                  <a:pt x="12131283" y="4409638"/>
                  <a:pt x="12159524" y="4408641"/>
                  <a:pt x="12173381" y="4389642"/>
                </a:cubicBezTo>
                <a:cubicBezTo>
                  <a:pt x="12157210" y="4371397"/>
                  <a:pt x="12167862" y="4350153"/>
                  <a:pt x="12182173" y="4339905"/>
                </a:cubicBezTo>
                <a:close/>
                <a:moveTo>
                  <a:pt x="12187562" y="4185813"/>
                </a:moveTo>
                <a:lnTo>
                  <a:pt x="12192000" y="4186994"/>
                </a:lnTo>
                <a:lnTo>
                  <a:pt x="12192000" y="4210629"/>
                </a:lnTo>
                <a:lnTo>
                  <a:pt x="12070196" y="4187689"/>
                </a:lnTo>
                <a:cubicBezTo>
                  <a:pt x="12102022" y="4187689"/>
                  <a:pt x="12134366" y="4189190"/>
                  <a:pt x="12166191" y="4190187"/>
                </a:cubicBezTo>
                <a:cubicBezTo>
                  <a:pt x="12174663" y="4189187"/>
                  <a:pt x="12181209" y="4186688"/>
                  <a:pt x="12187562" y="4185813"/>
                </a:cubicBezTo>
                <a:close/>
                <a:moveTo>
                  <a:pt x="12156827" y="3985343"/>
                </a:moveTo>
                <a:cubicBezTo>
                  <a:pt x="12160493" y="3985622"/>
                  <a:pt x="12165329" y="3986977"/>
                  <a:pt x="12170912" y="3988907"/>
                </a:cubicBezTo>
                <a:lnTo>
                  <a:pt x="12192000" y="3996711"/>
                </a:lnTo>
                <a:lnTo>
                  <a:pt x="12192000" y="4093321"/>
                </a:lnTo>
                <a:lnTo>
                  <a:pt x="12160742" y="4053721"/>
                </a:lnTo>
                <a:cubicBezTo>
                  <a:pt x="12148614" y="4033600"/>
                  <a:pt x="12141299" y="4010979"/>
                  <a:pt x="12149769" y="3988234"/>
                </a:cubicBezTo>
                <a:cubicBezTo>
                  <a:pt x="12150667" y="3985860"/>
                  <a:pt x="12153162" y="3985063"/>
                  <a:pt x="12156827" y="3985343"/>
                </a:cubicBezTo>
                <a:close/>
                <a:moveTo>
                  <a:pt x="12077381" y="3226410"/>
                </a:moveTo>
                <a:cubicBezTo>
                  <a:pt x="12088166" y="3249407"/>
                  <a:pt x="12076869" y="3274399"/>
                  <a:pt x="12091760" y="3283399"/>
                </a:cubicBezTo>
                <a:lnTo>
                  <a:pt x="12086107" y="3261405"/>
                </a:lnTo>
                <a:cubicBezTo>
                  <a:pt x="12102540" y="3243409"/>
                  <a:pt x="12154388" y="3230409"/>
                  <a:pt x="12077381" y="3226410"/>
                </a:cubicBezTo>
                <a:close/>
                <a:moveTo>
                  <a:pt x="12018860" y="3165427"/>
                </a:moveTo>
                <a:cubicBezTo>
                  <a:pt x="12037341" y="3169426"/>
                  <a:pt x="12117426" y="3200920"/>
                  <a:pt x="12120509" y="3173924"/>
                </a:cubicBezTo>
                <a:cubicBezTo>
                  <a:pt x="12086624" y="3169426"/>
                  <a:pt x="12052745" y="3164928"/>
                  <a:pt x="12018860" y="3165427"/>
                </a:cubicBezTo>
                <a:close/>
                <a:moveTo>
                  <a:pt x="12026690" y="2690536"/>
                </a:moveTo>
                <a:cubicBezTo>
                  <a:pt x="12016807" y="2693536"/>
                  <a:pt x="12007566" y="2700534"/>
                  <a:pt x="11994219" y="2714030"/>
                </a:cubicBezTo>
                <a:cubicBezTo>
                  <a:pt x="12009617" y="2712030"/>
                  <a:pt x="12085600" y="2721529"/>
                  <a:pt x="12094838" y="2699036"/>
                </a:cubicBezTo>
                <a:cubicBezTo>
                  <a:pt x="12091760" y="2690534"/>
                  <a:pt x="12067114" y="2691038"/>
                  <a:pt x="12063012" y="2691038"/>
                </a:cubicBezTo>
                <a:cubicBezTo>
                  <a:pt x="12047097" y="2688537"/>
                  <a:pt x="12036572" y="2687537"/>
                  <a:pt x="12026690" y="2690536"/>
                </a:cubicBezTo>
                <a:close/>
                <a:moveTo>
                  <a:pt x="12097921" y="2559567"/>
                </a:moveTo>
                <a:cubicBezTo>
                  <a:pt x="12075845" y="2590557"/>
                  <a:pt x="12058905" y="2628050"/>
                  <a:pt x="12037853" y="2660541"/>
                </a:cubicBezTo>
                <a:cubicBezTo>
                  <a:pt x="12064036" y="2656542"/>
                  <a:pt x="12090219" y="2652044"/>
                  <a:pt x="12116396" y="2647048"/>
                </a:cubicBezTo>
                <a:cubicBezTo>
                  <a:pt x="12125128" y="2613554"/>
                  <a:pt x="12112290" y="2582559"/>
                  <a:pt x="12097921" y="2559567"/>
                </a:cubicBezTo>
                <a:close/>
                <a:moveTo>
                  <a:pt x="0" y="2443501"/>
                </a:moveTo>
                <a:lnTo>
                  <a:pt x="3670" y="2451497"/>
                </a:lnTo>
                <a:cubicBezTo>
                  <a:pt x="21043" y="2474271"/>
                  <a:pt x="51844" y="2488331"/>
                  <a:pt x="68785" y="2499581"/>
                </a:cubicBezTo>
                <a:cubicBezTo>
                  <a:pt x="90861" y="2514076"/>
                  <a:pt x="118068" y="2485085"/>
                  <a:pt x="147846" y="2498080"/>
                </a:cubicBezTo>
                <a:cubicBezTo>
                  <a:pt x="166839" y="2506078"/>
                  <a:pt x="180184" y="2527076"/>
                  <a:pt x="183267" y="2558564"/>
                </a:cubicBezTo>
                <a:cubicBezTo>
                  <a:pt x="215610" y="2571564"/>
                  <a:pt x="248465" y="2581562"/>
                  <a:pt x="281321" y="2588557"/>
                </a:cubicBezTo>
                <a:cubicBezTo>
                  <a:pt x="265405" y="2599558"/>
                  <a:pt x="234603" y="2629052"/>
                  <a:pt x="215610" y="2618550"/>
                </a:cubicBezTo>
                <a:cubicBezTo>
                  <a:pt x="204313" y="2612053"/>
                  <a:pt x="197129" y="2596057"/>
                  <a:pt x="184808" y="2591061"/>
                </a:cubicBezTo>
                <a:cubicBezTo>
                  <a:pt x="178136" y="2659544"/>
                  <a:pt x="127823" y="2663543"/>
                  <a:pt x="97534" y="2635549"/>
                </a:cubicBezTo>
                <a:cubicBezTo>
                  <a:pt x="82647" y="2665044"/>
                  <a:pt x="92915" y="2690534"/>
                  <a:pt x="110884" y="2707034"/>
                </a:cubicBezTo>
                <a:cubicBezTo>
                  <a:pt x="170434" y="2760517"/>
                  <a:pt x="242817" y="2759022"/>
                  <a:pt x="302879" y="2811010"/>
                </a:cubicBezTo>
                <a:cubicBezTo>
                  <a:pt x="286969" y="2831005"/>
                  <a:pt x="268488" y="2848497"/>
                  <a:pt x="248977" y="2831504"/>
                </a:cubicBezTo>
                <a:cubicBezTo>
                  <a:pt x="250007" y="2872492"/>
                  <a:pt x="212015" y="2828502"/>
                  <a:pt x="231008" y="2812007"/>
                </a:cubicBezTo>
                <a:cubicBezTo>
                  <a:pt x="202777" y="2779516"/>
                  <a:pt x="171970" y="2777516"/>
                  <a:pt x="139632" y="2792012"/>
                </a:cubicBezTo>
                <a:cubicBezTo>
                  <a:pt x="209450" y="2875992"/>
                  <a:pt x="105236" y="2911984"/>
                  <a:pt x="68785" y="2947975"/>
                </a:cubicBezTo>
                <a:cubicBezTo>
                  <a:pt x="40549" y="2975969"/>
                  <a:pt x="34906" y="3015461"/>
                  <a:pt x="56982" y="3057950"/>
                </a:cubicBezTo>
                <a:cubicBezTo>
                  <a:pt x="90349" y="3122938"/>
                  <a:pt x="140144" y="3018458"/>
                  <a:pt x="171458" y="3007962"/>
                </a:cubicBezTo>
                <a:cubicBezTo>
                  <a:pt x="111908" y="3056953"/>
                  <a:pt x="85730" y="3139931"/>
                  <a:pt x="88808" y="3246909"/>
                </a:cubicBezTo>
                <a:cubicBezTo>
                  <a:pt x="120634" y="3234912"/>
                  <a:pt x="116015" y="3280901"/>
                  <a:pt x="117044" y="3315891"/>
                </a:cubicBezTo>
                <a:cubicBezTo>
                  <a:pt x="108318" y="3310894"/>
                  <a:pt x="100105" y="3305394"/>
                  <a:pt x="91373" y="3300393"/>
                </a:cubicBezTo>
                <a:cubicBezTo>
                  <a:pt x="95998" y="3364882"/>
                  <a:pt x="101129" y="3393872"/>
                  <a:pt x="99075" y="3466858"/>
                </a:cubicBezTo>
                <a:cubicBezTo>
                  <a:pt x="97534" y="3517844"/>
                  <a:pt x="95998" y="3520342"/>
                  <a:pt x="115503" y="3561834"/>
                </a:cubicBezTo>
                <a:cubicBezTo>
                  <a:pt x="129365" y="3590830"/>
                  <a:pt x="141686" y="3621321"/>
                  <a:pt x="153494" y="3652815"/>
                </a:cubicBezTo>
                <a:cubicBezTo>
                  <a:pt x="181725" y="3726294"/>
                  <a:pt x="205343" y="3803279"/>
                  <a:pt x="230496" y="3879760"/>
                </a:cubicBezTo>
                <a:cubicBezTo>
                  <a:pt x="241793" y="3915253"/>
                  <a:pt x="253596" y="3950243"/>
                  <a:pt x="265917" y="3985237"/>
                </a:cubicBezTo>
                <a:cubicBezTo>
                  <a:pt x="279267" y="4023228"/>
                  <a:pt x="303396" y="4018227"/>
                  <a:pt x="329062" y="4021229"/>
                </a:cubicBezTo>
                <a:cubicBezTo>
                  <a:pt x="325979" y="4048220"/>
                  <a:pt x="314176" y="4064720"/>
                  <a:pt x="299802" y="4076717"/>
                </a:cubicBezTo>
                <a:cubicBezTo>
                  <a:pt x="323931" y="4136703"/>
                  <a:pt x="350108" y="4194186"/>
                  <a:pt x="379886" y="4246174"/>
                </a:cubicBezTo>
                <a:cubicBezTo>
                  <a:pt x="362941" y="4247675"/>
                  <a:pt x="345490" y="4249176"/>
                  <a:pt x="328038" y="4250677"/>
                </a:cubicBezTo>
                <a:cubicBezTo>
                  <a:pt x="363459" y="4275669"/>
                  <a:pt x="399391" y="4314159"/>
                  <a:pt x="395284" y="4384646"/>
                </a:cubicBezTo>
                <a:cubicBezTo>
                  <a:pt x="392719" y="4428132"/>
                  <a:pt x="380398" y="4470122"/>
                  <a:pt x="386559" y="4514112"/>
                </a:cubicBezTo>
                <a:cubicBezTo>
                  <a:pt x="415819" y="4498116"/>
                  <a:pt x="419414" y="4440633"/>
                  <a:pt x="438924" y="4409139"/>
                </a:cubicBezTo>
                <a:cubicBezTo>
                  <a:pt x="449192" y="4392140"/>
                  <a:pt x="471262" y="4389642"/>
                  <a:pt x="467673" y="4421635"/>
                </a:cubicBezTo>
                <a:cubicBezTo>
                  <a:pt x="465614" y="4444128"/>
                  <a:pt x="458430" y="4463127"/>
                  <a:pt x="450216" y="4480624"/>
                </a:cubicBezTo>
                <a:cubicBezTo>
                  <a:pt x="429681" y="4524609"/>
                  <a:pt x="413766" y="4560600"/>
                  <a:pt x="431223" y="4615590"/>
                </a:cubicBezTo>
                <a:cubicBezTo>
                  <a:pt x="430193" y="4627089"/>
                  <a:pt x="414278" y="4646082"/>
                  <a:pt x="409147" y="4655082"/>
                </a:cubicBezTo>
                <a:cubicBezTo>
                  <a:pt x="402474" y="4667578"/>
                  <a:pt x="401445" y="4713568"/>
                  <a:pt x="393748" y="4732566"/>
                </a:cubicBezTo>
                <a:cubicBezTo>
                  <a:pt x="398879" y="4732566"/>
                  <a:pt x="404016" y="4737063"/>
                  <a:pt x="408635" y="4736565"/>
                </a:cubicBezTo>
                <a:cubicBezTo>
                  <a:pt x="379374" y="4783551"/>
                  <a:pt x="333169" y="4826544"/>
                  <a:pt x="296207" y="4857534"/>
                </a:cubicBezTo>
                <a:cubicBezTo>
                  <a:pt x="297748" y="4832543"/>
                  <a:pt x="303396" y="4810044"/>
                  <a:pt x="312122" y="4790049"/>
                </a:cubicBezTo>
                <a:cubicBezTo>
                  <a:pt x="287993" y="4794551"/>
                  <a:pt x="296719" y="4823542"/>
                  <a:pt x="275672" y="4838536"/>
                </a:cubicBezTo>
                <a:cubicBezTo>
                  <a:pt x="256167" y="4852034"/>
                  <a:pt x="254626" y="4824539"/>
                  <a:pt x="259756" y="4800550"/>
                </a:cubicBezTo>
                <a:cubicBezTo>
                  <a:pt x="231520" y="4808548"/>
                  <a:pt x="203289" y="4813046"/>
                  <a:pt x="232550" y="4858537"/>
                </a:cubicBezTo>
                <a:cubicBezTo>
                  <a:pt x="244358" y="4876532"/>
                  <a:pt x="251543" y="4901025"/>
                  <a:pt x="251031" y="4927518"/>
                </a:cubicBezTo>
                <a:cubicBezTo>
                  <a:pt x="261298" y="4889527"/>
                  <a:pt x="280808" y="4926521"/>
                  <a:pt x="282345" y="4952515"/>
                </a:cubicBezTo>
                <a:cubicBezTo>
                  <a:pt x="284915" y="5003999"/>
                  <a:pt x="254626" y="4972006"/>
                  <a:pt x="249489" y="4943514"/>
                </a:cubicBezTo>
                <a:cubicBezTo>
                  <a:pt x="245894" y="4981506"/>
                  <a:pt x="234091" y="5014501"/>
                  <a:pt x="225877" y="5049988"/>
                </a:cubicBezTo>
                <a:cubicBezTo>
                  <a:pt x="216634" y="5091480"/>
                  <a:pt x="251543" y="5081482"/>
                  <a:pt x="268488" y="5078984"/>
                </a:cubicBezTo>
                <a:cubicBezTo>
                  <a:pt x="301343" y="5074481"/>
                  <a:pt x="329062" y="5042489"/>
                  <a:pt x="360893" y="5033992"/>
                </a:cubicBezTo>
                <a:cubicBezTo>
                  <a:pt x="320848" y="5106978"/>
                  <a:pt x="167869" y="5109975"/>
                  <a:pt x="168381" y="5228451"/>
                </a:cubicBezTo>
                <a:cubicBezTo>
                  <a:pt x="182243" y="5228950"/>
                  <a:pt x="195587" y="5229448"/>
                  <a:pt x="209450" y="5229947"/>
                </a:cubicBezTo>
                <a:cubicBezTo>
                  <a:pt x="134496" y="5324429"/>
                  <a:pt x="85213" y="5449896"/>
                  <a:pt x="55441" y="5594865"/>
                </a:cubicBezTo>
                <a:cubicBezTo>
                  <a:pt x="63142" y="5596865"/>
                  <a:pt x="70839" y="5596366"/>
                  <a:pt x="78541" y="5593863"/>
                </a:cubicBezTo>
                <a:cubicBezTo>
                  <a:pt x="72380" y="5541376"/>
                  <a:pt x="85213" y="5509384"/>
                  <a:pt x="100617" y="5466396"/>
                </a:cubicBezTo>
                <a:cubicBezTo>
                  <a:pt x="122175" y="5461395"/>
                  <a:pt x="145280" y="5468894"/>
                  <a:pt x="157596" y="5500887"/>
                </a:cubicBezTo>
                <a:cubicBezTo>
                  <a:pt x="177106" y="5551872"/>
                  <a:pt x="166839" y="5640854"/>
                  <a:pt x="138091" y="5677843"/>
                </a:cubicBezTo>
                <a:cubicBezTo>
                  <a:pt x="182755" y="5713835"/>
                  <a:pt x="171458" y="5768326"/>
                  <a:pt x="151441" y="5825809"/>
                </a:cubicBezTo>
                <a:cubicBezTo>
                  <a:pt x="138603" y="5862803"/>
                  <a:pt x="137067" y="5859801"/>
                  <a:pt x="136549" y="5901792"/>
                </a:cubicBezTo>
                <a:cubicBezTo>
                  <a:pt x="136549" y="5920790"/>
                  <a:pt x="132960" y="5939284"/>
                  <a:pt x="126282" y="5954782"/>
                </a:cubicBezTo>
                <a:cubicBezTo>
                  <a:pt x="114479" y="5981773"/>
                  <a:pt x="95480" y="5999769"/>
                  <a:pt x="88808" y="6032764"/>
                </a:cubicBezTo>
                <a:cubicBezTo>
                  <a:pt x="84189" y="6055756"/>
                  <a:pt x="85730" y="6080254"/>
                  <a:pt x="88808" y="6102748"/>
                </a:cubicBezTo>
                <a:cubicBezTo>
                  <a:pt x="79053" y="6108746"/>
                  <a:pt x="69297" y="6109743"/>
                  <a:pt x="59548" y="6113743"/>
                </a:cubicBezTo>
                <a:cubicBezTo>
                  <a:pt x="19502" y="6129739"/>
                  <a:pt x="40549" y="6199224"/>
                  <a:pt x="29770" y="6245213"/>
                </a:cubicBezTo>
                <a:cubicBezTo>
                  <a:pt x="24895" y="6265710"/>
                  <a:pt x="16425" y="6281206"/>
                  <a:pt x="6735" y="6294890"/>
                </a:cubicBezTo>
                <a:lnTo>
                  <a:pt x="0" y="6303499"/>
                </a:lnTo>
                <a:close/>
                <a:moveTo>
                  <a:pt x="176594" y="1136893"/>
                </a:moveTo>
                <a:cubicBezTo>
                  <a:pt x="231008" y="1127898"/>
                  <a:pt x="166839" y="1230373"/>
                  <a:pt x="143222" y="1243372"/>
                </a:cubicBezTo>
                <a:cubicBezTo>
                  <a:pt x="115629" y="1258243"/>
                  <a:pt x="87267" y="1267021"/>
                  <a:pt x="58479" y="1272457"/>
                </a:cubicBezTo>
                <a:lnTo>
                  <a:pt x="0" y="1278505"/>
                </a:lnTo>
                <a:lnTo>
                  <a:pt x="0" y="1141618"/>
                </a:lnTo>
                <a:lnTo>
                  <a:pt x="12958" y="1147205"/>
                </a:lnTo>
                <a:cubicBezTo>
                  <a:pt x="19118" y="1150642"/>
                  <a:pt x="24895" y="1155390"/>
                  <a:pt x="24127" y="1160887"/>
                </a:cubicBezTo>
                <a:cubicBezTo>
                  <a:pt x="18990" y="1169389"/>
                  <a:pt x="12830" y="1173887"/>
                  <a:pt x="5128" y="1174385"/>
                </a:cubicBezTo>
                <a:cubicBezTo>
                  <a:pt x="32853" y="1191883"/>
                  <a:pt x="46197" y="1174884"/>
                  <a:pt x="73410" y="1163391"/>
                </a:cubicBezTo>
                <a:cubicBezTo>
                  <a:pt x="107289" y="1148890"/>
                  <a:pt x="142198" y="1142891"/>
                  <a:pt x="176594" y="1136893"/>
                </a:cubicBezTo>
                <a:close/>
                <a:moveTo>
                  <a:pt x="14372" y="981931"/>
                </a:moveTo>
                <a:cubicBezTo>
                  <a:pt x="20020" y="982430"/>
                  <a:pt x="45685" y="996426"/>
                  <a:pt x="47227" y="1006923"/>
                </a:cubicBezTo>
                <a:cubicBezTo>
                  <a:pt x="53899" y="1056911"/>
                  <a:pt x="20532" y="1041419"/>
                  <a:pt x="3075" y="1073411"/>
                </a:cubicBezTo>
                <a:lnTo>
                  <a:pt x="0" y="1080255"/>
                </a:lnTo>
                <a:lnTo>
                  <a:pt x="0" y="1051324"/>
                </a:lnTo>
                <a:lnTo>
                  <a:pt x="11806" y="1049412"/>
                </a:lnTo>
                <a:cubicBezTo>
                  <a:pt x="9110" y="1042789"/>
                  <a:pt x="6189" y="1038384"/>
                  <a:pt x="2996" y="1035502"/>
                </a:cubicBezTo>
                <a:lnTo>
                  <a:pt x="0" y="1034133"/>
                </a:lnTo>
                <a:lnTo>
                  <a:pt x="0" y="996740"/>
                </a:lnTo>
                <a:lnTo>
                  <a:pt x="3623" y="995257"/>
                </a:lnTo>
                <a:cubicBezTo>
                  <a:pt x="7344" y="992492"/>
                  <a:pt x="10906" y="988305"/>
                  <a:pt x="14372" y="981931"/>
                </a:cubicBezTo>
                <a:close/>
                <a:moveTo>
                  <a:pt x="280291" y="687501"/>
                </a:moveTo>
                <a:cubicBezTo>
                  <a:pt x="276702" y="710991"/>
                  <a:pt x="282857" y="722490"/>
                  <a:pt x="297231" y="715494"/>
                </a:cubicBezTo>
                <a:cubicBezTo>
                  <a:pt x="300826" y="691998"/>
                  <a:pt x="294665" y="680500"/>
                  <a:pt x="280291" y="687501"/>
                </a:cubicBezTo>
                <a:close/>
                <a:moveTo>
                  <a:pt x="155030" y="580024"/>
                </a:moveTo>
                <a:cubicBezTo>
                  <a:pt x="148870" y="581525"/>
                  <a:pt x="114991" y="581021"/>
                  <a:pt x="114991" y="587524"/>
                </a:cubicBezTo>
                <a:cubicBezTo>
                  <a:pt x="119098" y="593019"/>
                  <a:pt x="123205" y="595018"/>
                  <a:pt x="128847" y="593517"/>
                </a:cubicBezTo>
                <a:lnTo>
                  <a:pt x="64166" y="593517"/>
                </a:lnTo>
                <a:cubicBezTo>
                  <a:pt x="71356" y="596519"/>
                  <a:pt x="78541" y="599017"/>
                  <a:pt x="85730" y="601515"/>
                </a:cubicBezTo>
                <a:cubicBezTo>
                  <a:pt x="114991" y="602518"/>
                  <a:pt x="132442" y="609015"/>
                  <a:pt x="155030" y="580024"/>
                </a:cubicBezTo>
                <a:close/>
                <a:moveTo>
                  <a:pt x="512590" y="542460"/>
                </a:moveTo>
                <a:cubicBezTo>
                  <a:pt x="507778" y="541968"/>
                  <a:pt x="504122" y="550405"/>
                  <a:pt x="496421" y="551527"/>
                </a:cubicBezTo>
                <a:cubicBezTo>
                  <a:pt x="503093" y="556030"/>
                  <a:pt x="510278" y="559026"/>
                  <a:pt x="517980" y="561026"/>
                </a:cubicBezTo>
                <a:cubicBezTo>
                  <a:pt x="519009" y="555027"/>
                  <a:pt x="512331" y="548530"/>
                  <a:pt x="517980" y="546531"/>
                </a:cubicBezTo>
                <a:cubicBezTo>
                  <a:pt x="515926" y="543781"/>
                  <a:pt x="514194" y="542624"/>
                  <a:pt x="512590" y="542460"/>
                </a:cubicBezTo>
                <a:close/>
                <a:moveTo>
                  <a:pt x="567455" y="506290"/>
                </a:moveTo>
                <a:cubicBezTo>
                  <a:pt x="563926" y="508164"/>
                  <a:pt x="561873" y="513538"/>
                  <a:pt x="561614" y="526037"/>
                </a:cubicBezTo>
                <a:cubicBezTo>
                  <a:pt x="570345" y="525538"/>
                  <a:pt x="577530" y="519036"/>
                  <a:pt x="582149" y="507542"/>
                </a:cubicBezTo>
                <a:cubicBezTo>
                  <a:pt x="575988" y="506041"/>
                  <a:pt x="570984" y="504416"/>
                  <a:pt x="567455" y="506290"/>
                </a:cubicBezTo>
                <a:close/>
                <a:moveTo>
                  <a:pt x="189939" y="461553"/>
                </a:moveTo>
                <a:lnTo>
                  <a:pt x="189939" y="475550"/>
                </a:lnTo>
                <a:cubicBezTo>
                  <a:pt x="194558" y="473046"/>
                  <a:pt x="200206" y="470050"/>
                  <a:pt x="206884" y="465552"/>
                </a:cubicBezTo>
                <a:cubicBezTo>
                  <a:pt x="194558" y="497041"/>
                  <a:pt x="169922" y="520537"/>
                  <a:pt x="146817" y="516538"/>
                </a:cubicBezTo>
                <a:cubicBezTo>
                  <a:pt x="187886" y="483044"/>
                  <a:pt x="117044" y="482047"/>
                  <a:pt x="125770" y="513541"/>
                </a:cubicBezTo>
                <a:cubicBezTo>
                  <a:pt x="131931" y="535032"/>
                  <a:pt x="58006" y="541534"/>
                  <a:pt x="52875" y="551028"/>
                </a:cubicBezTo>
                <a:cubicBezTo>
                  <a:pt x="68785" y="550530"/>
                  <a:pt x="84701" y="550031"/>
                  <a:pt x="100617" y="550031"/>
                </a:cubicBezTo>
                <a:cubicBezTo>
                  <a:pt x="92915" y="537535"/>
                  <a:pt x="127311" y="539031"/>
                  <a:pt x="129877" y="537031"/>
                </a:cubicBezTo>
                <a:cubicBezTo>
                  <a:pt x="113961" y="552031"/>
                  <a:pt x="117044" y="556030"/>
                  <a:pt x="139120" y="549533"/>
                </a:cubicBezTo>
                <a:cubicBezTo>
                  <a:pt x="150924" y="549533"/>
                  <a:pt x="162732" y="549533"/>
                  <a:pt x="174541" y="549533"/>
                </a:cubicBezTo>
                <a:cubicBezTo>
                  <a:pt x="168381" y="549533"/>
                  <a:pt x="162732" y="552031"/>
                  <a:pt x="157596" y="557531"/>
                </a:cubicBezTo>
                <a:cubicBezTo>
                  <a:pt x="156572" y="560527"/>
                  <a:pt x="177106" y="593517"/>
                  <a:pt x="177618" y="595018"/>
                </a:cubicBezTo>
                <a:cubicBezTo>
                  <a:pt x="199182" y="647006"/>
                  <a:pt x="175053" y="668004"/>
                  <a:pt x="142198" y="679502"/>
                </a:cubicBezTo>
                <a:cubicBezTo>
                  <a:pt x="128335" y="684499"/>
                  <a:pt x="89320" y="667001"/>
                  <a:pt x="86754" y="675503"/>
                </a:cubicBezTo>
                <a:cubicBezTo>
                  <a:pt x="81106" y="695997"/>
                  <a:pt x="80082" y="717992"/>
                  <a:pt x="80594" y="739987"/>
                </a:cubicBezTo>
                <a:cubicBezTo>
                  <a:pt x="82135" y="785977"/>
                  <a:pt x="89320" y="832464"/>
                  <a:pt x="76487" y="875956"/>
                </a:cubicBezTo>
                <a:cubicBezTo>
                  <a:pt x="66476" y="909948"/>
                  <a:pt x="48508" y="935567"/>
                  <a:pt x="27974" y="955687"/>
                </a:cubicBezTo>
                <a:lnTo>
                  <a:pt x="0" y="978740"/>
                </a:lnTo>
                <a:lnTo>
                  <a:pt x="0" y="601173"/>
                </a:lnTo>
                <a:lnTo>
                  <a:pt x="12830" y="600020"/>
                </a:lnTo>
                <a:cubicBezTo>
                  <a:pt x="12702" y="593646"/>
                  <a:pt x="9526" y="589209"/>
                  <a:pt x="5106" y="586077"/>
                </a:cubicBezTo>
                <a:lnTo>
                  <a:pt x="0" y="584020"/>
                </a:lnTo>
                <a:lnTo>
                  <a:pt x="0" y="558092"/>
                </a:lnTo>
                <a:lnTo>
                  <a:pt x="7182" y="557027"/>
                </a:lnTo>
                <a:lnTo>
                  <a:pt x="0" y="551699"/>
                </a:lnTo>
                <a:lnTo>
                  <a:pt x="0" y="521894"/>
                </a:lnTo>
                <a:lnTo>
                  <a:pt x="7699" y="515037"/>
                </a:lnTo>
                <a:lnTo>
                  <a:pt x="0" y="511294"/>
                </a:lnTo>
                <a:lnTo>
                  <a:pt x="0" y="475864"/>
                </a:lnTo>
                <a:lnTo>
                  <a:pt x="50822" y="478048"/>
                </a:lnTo>
                <a:cubicBezTo>
                  <a:pt x="86754" y="480047"/>
                  <a:pt x="137067" y="496044"/>
                  <a:pt x="163762" y="468050"/>
                </a:cubicBezTo>
                <a:cubicBezTo>
                  <a:pt x="166327" y="480546"/>
                  <a:pt x="157596" y="480047"/>
                  <a:pt x="155030" y="483044"/>
                </a:cubicBezTo>
                <a:cubicBezTo>
                  <a:pt x="170434" y="483548"/>
                  <a:pt x="179160" y="481548"/>
                  <a:pt x="189427" y="476048"/>
                </a:cubicBezTo>
                <a:cubicBezTo>
                  <a:pt x="178136" y="481548"/>
                  <a:pt x="177618" y="455554"/>
                  <a:pt x="189939" y="461553"/>
                </a:cubicBezTo>
                <a:close/>
                <a:moveTo>
                  <a:pt x="487009" y="458324"/>
                </a:moveTo>
                <a:cubicBezTo>
                  <a:pt x="484835" y="457550"/>
                  <a:pt x="481274" y="459425"/>
                  <a:pt x="475369" y="465048"/>
                </a:cubicBezTo>
                <a:cubicBezTo>
                  <a:pt x="466131" y="474049"/>
                  <a:pt x="451240" y="460550"/>
                  <a:pt x="451240" y="460550"/>
                </a:cubicBezTo>
                <a:cubicBezTo>
                  <a:pt x="423521" y="476048"/>
                  <a:pt x="411200" y="464550"/>
                  <a:pt x="387071" y="460550"/>
                </a:cubicBezTo>
                <a:cubicBezTo>
                  <a:pt x="395802" y="482545"/>
                  <a:pt x="383481" y="509038"/>
                  <a:pt x="378857" y="528036"/>
                </a:cubicBezTo>
                <a:cubicBezTo>
                  <a:pt x="399903" y="500541"/>
                  <a:pt x="407605" y="477045"/>
                  <a:pt x="438924" y="475550"/>
                </a:cubicBezTo>
                <a:cubicBezTo>
                  <a:pt x="463566" y="474049"/>
                  <a:pt x="476399" y="507542"/>
                  <a:pt x="494880" y="507038"/>
                </a:cubicBezTo>
                <a:cubicBezTo>
                  <a:pt x="487563" y="486795"/>
                  <a:pt x="493532" y="460645"/>
                  <a:pt x="487009" y="458324"/>
                </a:cubicBezTo>
                <a:close/>
                <a:moveTo>
                  <a:pt x="5008883" y="445557"/>
                </a:moveTo>
                <a:cubicBezTo>
                  <a:pt x="5030828" y="450052"/>
                  <a:pt x="5065770" y="445835"/>
                  <a:pt x="5088800" y="461791"/>
                </a:cubicBezTo>
                <a:lnTo>
                  <a:pt x="5090696" y="464275"/>
                </a:lnTo>
                <a:lnTo>
                  <a:pt x="5039106" y="453801"/>
                </a:lnTo>
                <a:lnTo>
                  <a:pt x="5003973" y="445734"/>
                </a:lnTo>
                <a:close/>
                <a:moveTo>
                  <a:pt x="198153" y="437558"/>
                </a:moveTo>
                <a:cubicBezTo>
                  <a:pt x="207396" y="435554"/>
                  <a:pt x="235115" y="441557"/>
                  <a:pt x="224848" y="469047"/>
                </a:cubicBezTo>
                <a:cubicBezTo>
                  <a:pt x="219205" y="470050"/>
                  <a:pt x="186862" y="459049"/>
                  <a:pt x="198153" y="437558"/>
                </a:cubicBezTo>
                <a:close/>
                <a:moveTo>
                  <a:pt x="501038" y="431244"/>
                </a:moveTo>
                <a:cubicBezTo>
                  <a:pt x="497188" y="431307"/>
                  <a:pt x="493850" y="433806"/>
                  <a:pt x="488202" y="445053"/>
                </a:cubicBezTo>
                <a:cubicBezTo>
                  <a:pt x="496933" y="445053"/>
                  <a:pt x="512331" y="449556"/>
                  <a:pt x="516950" y="432058"/>
                </a:cubicBezTo>
                <a:cubicBezTo>
                  <a:pt x="509251" y="433557"/>
                  <a:pt x="504888" y="431182"/>
                  <a:pt x="501038" y="431244"/>
                </a:cubicBezTo>
                <a:close/>
                <a:moveTo>
                  <a:pt x="3861514" y="395568"/>
                </a:moveTo>
                <a:cubicBezTo>
                  <a:pt x="3872811" y="409061"/>
                  <a:pt x="3884619" y="420061"/>
                  <a:pt x="3897452" y="428059"/>
                </a:cubicBezTo>
                <a:cubicBezTo>
                  <a:pt x="3898993" y="418560"/>
                  <a:pt x="3900530" y="409061"/>
                  <a:pt x="3902071" y="399567"/>
                </a:cubicBezTo>
                <a:cubicBezTo>
                  <a:pt x="3888726" y="397064"/>
                  <a:pt x="3874864" y="396067"/>
                  <a:pt x="3861514" y="395568"/>
                </a:cubicBezTo>
                <a:close/>
                <a:moveTo>
                  <a:pt x="2281033" y="392962"/>
                </a:moveTo>
                <a:lnTo>
                  <a:pt x="2280486" y="393941"/>
                </a:lnTo>
                <a:lnTo>
                  <a:pt x="2279213" y="394501"/>
                </a:lnTo>
                <a:lnTo>
                  <a:pt x="2278819" y="393065"/>
                </a:lnTo>
                <a:close/>
                <a:moveTo>
                  <a:pt x="1036461" y="377493"/>
                </a:moveTo>
                <a:cubicBezTo>
                  <a:pt x="1033846" y="378352"/>
                  <a:pt x="1030958" y="381321"/>
                  <a:pt x="1027748" y="387570"/>
                </a:cubicBezTo>
                <a:cubicBezTo>
                  <a:pt x="1050336" y="393563"/>
                  <a:pt x="1035962" y="425561"/>
                  <a:pt x="1027236" y="444554"/>
                </a:cubicBezTo>
                <a:cubicBezTo>
                  <a:pt x="1032372" y="445557"/>
                  <a:pt x="1042122" y="430557"/>
                  <a:pt x="1044688" y="438556"/>
                </a:cubicBezTo>
                <a:cubicBezTo>
                  <a:pt x="1040586" y="423562"/>
                  <a:pt x="1043152" y="412562"/>
                  <a:pt x="1052902" y="406064"/>
                </a:cubicBezTo>
                <a:cubicBezTo>
                  <a:pt x="1047259" y="405566"/>
                  <a:pt x="1045205" y="401063"/>
                  <a:pt x="1045205" y="392566"/>
                </a:cubicBezTo>
                <a:cubicBezTo>
                  <a:pt x="1048283" y="393563"/>
                  <a:pt x="1051366" y="394067"/>
                  <a:pt x="1053931" y="395064"/>
                </a:cubicBezTo>
                <a:cubicBezTo>
                  <a:pt x="1049695" y="391317"/>
                  <a:pt x="1044306" y="374914"/>
                  <a:pt x="1036461" y="377493"/>
                </a:cubicBezTo>
                <a:close/>
                <a:moveTo>
                  <a:pt x="4844607" y="331583"/>
                </a:moveTo>
                <a:cubicBezTo>
                  <a:pt x="4814834" y="345076"/>
                  <a:pt x="4784032" y="343076"/>
                  <a:pt x="4753230" y="335078"/>
                </a:cubicBezTo>
                <a:cubicBezTo>
                  <a:pt x="4780437" y="361072"/>
                  <a:pt x="4807132" y="387066"/>
                  <a:pt x="4834339" y="413060"/>
                </a:cubicBezTo>
                <a:cubicBezTo>
                  <a:pt x="4840499" y="387066"/>
                  <a:pt x="4843577" y="359576"/>
                  <a:pt x="4844607" y="331583"/>
                </a:cubicBezTo>
                <a:close/>
                <a:moveTo>
                  <a:pt x="1689219" y="248599"/>
                </a:moveTo>
                <a:cubicBezTo>
                  <a:pt x="1684984" y="247350"/>
                  <a:pt x="1677413" y="250100"/>
                  <a:pt x="1666890" y="250100"/>
                </a:cubicBezTo>
                <a:cubicBezTo>
                  <a:pt x="1677669" y="257600"/>
                  <a:pt x="1679210" y="271597"/>
                  <a:pt x="1691531" y="271093"/>
                </a:cubicBezTo>
                <a:cubicBezTo>
                  <a:pt x="1694352" y="255097"/>
                  <a:pt x="1693454" y="249848"/>
                  <a:pt x="1689219" y="248599"/>
                </a:cubicBezTo>
                <a:close/>
                <a:moveTo>
                  <a:pt x="2042666" y="242601"/>
                </a:moveTo>
                <a:cubicBezTo>
                  <a:pt x="2028297" y="243099"/>
                  <a:pt x="1902519" y="242601"/>
                  <a:pt x="1902007" y="253596"/>
                </a:cubicBezTo>
                <a:cubicBezTo>
                  <a:pt x="1901495" y="263095"/>
                  <a:pt x="2006734" y="263095"/>
                  <a:pt x="2021620" y="264596"/>
                </a:cubicBezTo>
                <a:cubicBezTo>
                  <a:pt x="2023673" y="268096"/>
                  <a:pt x="2065260" y="301086"/>
                  <a:pt x="2068849" y="281091"/>
                </a:cubicBezTo>
                <a:cubicBezTo>
                  <a:pt x="2058070" y="275596"/>
                  <a:pt x="2034970" y="262596"/>
                  <a:pt x="2042666" y="242601"/>
                </a:cubicBezTo>
                <a:close/>
                <a:moveTo>
                  <a:pt x="11696468" y="232105"/>
                </a:moveTo>
                <a:cubicBezTo>
                  <a:pt x="11698004" y="246101"/>
                  <a:pt x="11703140" y="250599"/>
                  <a:pt x="11722651" y="255097"/>
                </a:cubicBezTo>
                <a:cubicBezTo>
                  <a:pt x="11720592" y="246600"/>
                  <a:pt x="11720592" y="239100"/>
                  <a:pt x="11721109" y="232603"/>
                </a:cubicBezTo>
                <a:cubicBezTo>
                  <a:pt x="11712896" y="232603"/>
                  <a:pt x="11704682" y="232603"/>
                  <a:pt x="11696468" y="232105"/>
                </a:cubicBezTo>
                <a:close/>
                <a:moveTo>
                  <a:pt x="952288" y="227602"/>
                </a:moveTo>
                <a:cubicBezTo>
                  <a:pt x="944074" y="237101"/>
                  <a:pt x="935343" y="244102"/>
                  <a:pt x="926105" y="250100"/>
                </a:cubicBezTo>
                <a:cubicBezTo>
                  <a:pt x="943045" y="249098"/>
                  <a:pt x="957931" y="234603"/>
                  <a:pt x="974876" y="235600"/>
                </a:cubicBezTo>
                <a:cubicBezTo>
                  <a:pt x="982060" y="248101"/>
                  <a:pt x="992328" y="278592"/>
                  <a:pt x="975388" y="281091"/>
                </a:cubicBezTo>
                <a:cubicBezTo>
                  <a:pt x="967174" y="293586"/>
                  <a:pt x="961526" y="279595"/>
                  <a:pt x="954341" y="286591"/>
                </a:cubicBezTo>
                <a:cubicBezTo>
                  <a:pt x="960502" y="296090"/>
                  <a:pt x="959984" y="317082"/>
                  <a:pt x="970251" y="316584"/>
                </a:cubicBezTo>
                <a:cubicBezTo>
                  <a:pt x="965121" y="287089"/>
                  <a:pt x="985143" y="281594"/>
                  <a:pt x="996946" y="273596"/>
                </a:cubicBezTo>
                <a:cubicBezTo>
                  <a:pt x="985655" y="265094"/>
                  <a:pt x="994893" y="249098"/>
                  <a:pt x="996434" y="236104"/>
                </a:cubicBezTo>
                <a:cubicBezTo>
                  <a:pt x="996946" y="235600"/>
                  <a:pt x="997464" y="234603"/>
                  <a:pt x="996946" y="230604"/>
                </a:cubicBezTo>
                <a:cubicBezTo>
                  <a:pt x="983090" y="232603"/>
                  <a:pt x="966662" y="228604"/>
                  <a:pt x="952288" y="227602"/>
                </a:cubicBezTo>
                <a:close/>
                <a:moveTo>
                  <a:pt x="862993" y="220925"/>
                </a:moveTo>
                <a:cubicBezTo>
                  <a:pt x="853559" y="219825"/>
                  <a:pt x="878490" y="222731"/>
                  <a:pt x="865013" y="236602"/>
                </a:cubicBezTo>
                <a:cubicBezTo>
                  <a:pt x="873227" y="235600"/>
                  <a:pt x="879899" y="231102"/>
                  <a:pt x="886577" y="223104"/>
                </a:cubicBezTo>
                <a:cubicBezTo>
                  <a:pt x="873100" y="222104"/>
                  <a:pt x="866137" y="221292"/>
                  <a:pt x="862993" y="220925"/>
                </a:cubicBezTo>
                <a:close/>
                <a:moveTo>
                  <a:pt x="12176976" y="200112"/>
                </a:moveTo>
                <a:lnTo>
                  <a:pt x="12192000" y="201436"/>
                </a:lnTo>
                <a:lnTo>
                  <a:pt x="12192000" y="212493"/>
                </a:lnTo>
                <a:lnTo>
                  <a:pt x="12174923" y="212608"/>
                </a:lnTo>
                <a:cubicBezTo>
                  <a:pt x="12175947" y="213106"/>
                  <a:pt x="12176464" y="212608"/>
                  <a:pt x="12178005" y="213610"/>
                </a:cubicBezTo>
                <a:lnTo>
                  <a:pt x="12192000" y="229016"/>
                </a:lnTo>
                <a:lnTo>
                  <a:pt x="12192000" y="678009"/>
                </a:lnTo>
                <a:lnTo>
                  <a:pt x="12188320" y="676352"/>
                </a:lnTo>
                <a:cubicBezTo>
                  <a:pt x="12164976" y="668972"/>
                  <a:pt x="12139755" y="668130"/>
                  <a:pt x="12117426" y="658006"/>
                </a:cubicBezTo>
                <a:cubicBezTo>
                  <a:pt x="12102540" y="651005"/>
                  <a:pt x="12100486" y="639512"/>
                  <a:pt x="12085600" y="654506"/>
                </a:cubicBezTo>
                <a:cubicBezTo>
                  <a:pt x="12079946" y="660006"/>
                  <a:pt x="12076869" y="668004"/>
                  <a:pt x="12084059" y="674002"/>
                </a:cubicBezTo>
                <a:cubicBezTo>
                  <a:pt x="12105617" y="692497"/>
                  <a:pt x="12135395" y="692497"/>
                  <a:pt x="12159007" y="700495"/>
                </a:cubicBezTo>
                <a:cubicBezTo>
                  <a:pt x="12163371" y="701995"/>
                  <a:pt x="12170174" y="706087"/>
                  <a:pt x="12177714" y="710399"/>
                </a:cubicBezTo>
                <a:lnTo>
                  <a:pt x="12192000" y="717326"/>
                </a:lnTo>
                <a:lnTo>
                  <a:pt x="12192000" y="2111810"/>
                </a:lnTo>
                <a:lnTo>
                  <a:pt x="12174521" y="2106561"/>
                </a:lnTo>
                <a:cubicBezTo>
                  <a:pt x="12167285" y="2104796"/>
                  <a:pt x="12161959" y="2103797"/>
                  <a:pt x="12161060" y="2103672"/>
                </a:cubicBezTo>
                <a:cubicBezTo>
                  <a:pt x="12144121" y="2108668"/>
                  <a:pt x="12082005" y="2130165"/>
                  <a:pt x="12127181" y="2154159"/>
                </a:cubicBezTo>
                <a:cubicBezTo>
                  <a:pt x="12140270" y="2161157"/>
                  <a:pt x="12154772" y="2168405"/>
                  <a:pt x="12169403" y="2174028"/>
                </a:cubicBezTo>
                <a:lnTo>
                  <a:pt x="12192000" y="2179349"/>
                </a:lnTo>
                <a:lnTo>
                  <a:pt x="12192000" y="3970730"/>
                </a:lnTo>
                <a:lnTo>
                  <a:pt x="12185639" y="3969296"/>
                </a:lnTo>
                <a:cubicBezTo>
                  <a:pt x="12177554" y="3966492"/>
                  <a:pt x="12169789" y="3962618"/>
                  <a:pt x="12162602" y="3957244"/>
                </a:cubicBezTo>
                <a:cubicBezTo>
                  <a:pt x="12149257" y="3947246"/>
                  <a:pt x="12152847" y="3939248"/>
                  <a:pt x="12136936" y="3939746"/>
                </a:cubicBezTo>
                <a:cubicBezTo>
                  <a:pt x="12094326" y="3941746"/>
                  <a:pt x="12051715" y="3943247"/>
                  <a:pt x="12009105" y="3945246"/>
                </a:cubicBezTo>
                <a:cubicBezTo>
                  <a:pt x="12050686" y="3935249"/>
                  <a:pt x="12092784" y="3923251"/>
                  <a:pt x="12132829" y="3902254"/>
                </a:cubicBezTo>
                <a:cubicBezTo>
                  <a:pt x="12099969" y="3879760"/>
                  <a:pt x="12057876" y="3884258"/>
                  <a:pt x="12023479" y="3883261"/>
                </a:cubicBezTo>
                <a:cubicBezTo>
                  <a:pt x="12051715" y="3863265"/>
                  <a:pt x="12079440" y="3843270"/>
                  <a:pt x="12107671" y="3823274"/>
                </a:cubicBezTo>
                <a:cubicBezTo>
                  <a:pt x="12069172" y="3818777"/>
                  <a:pt x="12031181" y="3814274"/>
                  <a:pt x="11992677" y="3809776"/>
                </a:cubicBezTo>
                <a:cubicBezTo>
                  <a:pt x="11998838" y="3808275"/>
                  <a:pt x="12073791" y="3795780"/>
                  <a:pt x="12069684" y="3771286"/>
                </a:cubicBezTo>
                <a:cubicBezTo>
                  <a:pt x="12066602" y="3750289"/>
                  <a:pt x="12030157" y="3739792"/>
                  <a:pt x="12019884" y="3734796"/>
                </a:cubicBezTo>
                <a:cubicBezTo>
                  <a:pt x="12000379" y="3724799"/>
                  <a:pt x="11972660" y="3716297"/>
                  <a:pt x="11958281" y="3690806"/>
                </a:cubicBezTo>
                <a:cubicBezTo>
                  <a:pt x="11933127" y="3646817"/>
                  <a:pt x="12007051" y="3665810"/>
                  <a:pt x="12013724" y="3664309"/>
                </a:cubicBezTo>
                <a:cubicBezTo>
                  <a:pt x="11977791" y="3627320"/>
                  <a:pt x="11962387" y="3592829"/>
                  <a:pt x="11916187" y="3626821"/>
                </a:cubicBezTo>
                <a:cubicBezTo>
                  <a:pt x="11917211" y="3594325"/>
                  <a:pt x="11903867" y="3563833"/>
                  <a:pt x="11905920" y="3530340"/>
                </a:cubicBezTo>
                <a:cubicBezTo>
                  <a:pt x="11910027" y="3470857"/>
                  <a:pt x="11965982" y="3500346"/>
                  <a:pt x="11986005" y="3510344"/>
                </a:cubicBezTo>
                <a:cubicBezTo>
                  <a:pt x="11961363" y="3508345"/>
                  <a:pt x="11944424" y="3520342"/>
                  <a:pt x="11968548" y="3551836"/>
                </a:cubicBezTo>
                <a:cubicBezTo>
                  <a:pt x="11993189" y="3584327"/>
                  <a:pt x="12009617" y="3591328"/>
                  <a:pt x="12040936" y="3580328"/>
                </a:cubicBezTo>
                <a:cubicBezTo>
                  <a:pt x="12086624" y="3564836"/>
                  <a:pt x="12116914" y="3514847"/>
                  <a:pt x="12167221" y="3507846"/>
                </a:cubicBezTo>
                <a:cubicBezTo>
                  <a:pt x="12152335" y="3504849"/>
                  <a:pt x="12137443" y="3496851"/>
                  <a:pt x="12123074" y="3491850"/>
                </a:cubicBezTo>
                <a:cubicBezTo>
                  <a:pt x="12143609" y="3489352"/>
                  <a:pt x="12163626" y="3486350"/>
                  <a:pt x="12184166" y="3483353"/>
                </a:cubicBezTo>
                <a:cubicBezTo>
                  <a:pt x="12157466" y="3464859"/>
                  <a:pt x="12133341" y="3439862"/>
                  <a:pt x="12118967" y="3397871"/>
                </a:cubicBezTo>
                <a:cubicBezTo>
                  <a:pt x="12109212" y="3368881"/>
                  <a:pt x="12038883" y="3381875"/>
                  <a:pt x="12016807" y="3381377"/>
                </a:cubicBezTo>
                <a:cubicBezTo>
                  <a:pt x="12046067" y="3371878"/>
                  <a:pt x="12075845" y="3365380"/>
                  <a:pt x="12105617" y="3358883"/>
                </a:cubicBezTo>
                <a:cubicBezTo>
                  <a:pt x="12086107" y="3307394"/>
                  <a:pt x="12047608" y="3288396"/>
                  <a:pt x="12013212" y="3274903"/>
                </a:cubicBezTo>
                <a:cubicBezTo>
                  <a:pt x="12027074" y="3273402"/>
                  <a:pt x="12047608" y="3271901"/>
                  <a:pt x="12058388" y="3254404"/>
                </a:cubicBezTo>
                <a:cubicBezTo>
                  <a:pt x="12059417" y="3252908"/>
                  <a:pt x="12066602" y="3232409"/>
                  <a:pt x="12059929" y="3232409"/>
                </a:cubicBezTo>
                <a:cubicBezTo>
                  <a:pt x="12047608" y="3231910"/>
                  <a:pt x="12035288" y="3231910"/>
                  <a:pt x="12022967" y="3231910"/>
                </a:cubicBezTo>
                <a:cubicBezTo>
                  <a:pt x="11994219" y="3231412"/>
                  <a:pt x="11965982" y="3230913"/>
                  <a:pt x="11937234" y="3230913"/>
                </a:cubicBezTo>
                <a:cubicBezTo>
                  <a:pt x="11938263" y="3203917"/>
                  <a:pt x="11938775" y="3176925"/>
                  <a:pt x="11939799" y="3149929"/>
                </a:cubicBezTo>
                <a:cubicBezTo>
                  <a:pt x="11999867" y="3162929"/>
                  <a:pt x="12055822" y="3163926"/>
                  <a:pt x="12115884" y="3141931"/>
                </a:cubicBezTo>
                <a:cubicBezTo>
                  <a:pt x="12089190" y="3084946"/>
                  <a:pt x="12035288" y="3091942"/>
                  <a:pt x="11995760" y="3077447"/>
                </a:cubicBezTo>
                <a:cubicBezTo>
                  <a:pt x="11961875" y="3064951"/>
                  <a:pt x="11961363" y="3048451"/>
                  <a:pt x="11996784" y="3036454"/>
                </a:cubicBezTo>
                <a:cubicBezTo>
                  <a:pt x="11972660" y="3019461"/>
                  <a:pt x="11936210" y="3001464"/>
                  <a:pt x="11920806" y="2963972"/>
                </a:cubicBezTo>
                <a:cubicBezTo>
                  <a:pt x="11933127" y="2962975"/>
                  <a:pt x="12012182" y="2962471"/>
                  <a:pt x="11998326" y="2912482"/>
                </a:cubicBezTo>
                <a:cubicBezTo>
                  <a:pt x="11993189" y="2894990"/>
                  <a:pt x="11983951" y="2881492"/>
                  <a:pt x="11976250" y="2866997"/>
                </a:cubicBezTo>
                <a:cubicBezTo>
                  <a:pt x="11961363" y="2838001"/>
                  <a:pt x="11954686" y="2842000"/>
                  <a:pt x="11929020" y="2841501"/>
                </a:cubicBezTo>
                <a:cubicBezTo>
                  <a:pt x="11941341" y="2841501"/>
                  <a:pt x="11953150" y="2841003"/>
                  <a:pt x="11964958" y="2840499"/>
                </a:cubicBezTo>
                <a:cubicBezTo>
                  <a:pt x="11950584" y="2795013"/>
                  <a:pt x="11988570" y="2775018"/>
                  <a:pt x="12008593" y="2766018"/>
                </a:cubicBezTo>
                <a:cubicBezTo>
                  <a:pt x="12032205" y="2755521"/>
                  <a:pt x="12027074" y="2780513"/>
                  <a:pt x="12042990" y="2776514"/>
                </a:cubicBezTo>
                <a:cubicBezTo>
                  <a:pt x="12059417" y="2754519"/>
                  <a:pt x="12071738" y="2764018"/>
                  <a:pt x="12081493" y="2733526"/>
                </a:cubicBezTo>
                <a:cubicBezTo>
                  <a:pt x="12047096" y="2740522"/>
                  <a:pt x="12022455" y="2723529"/>
                  <a:pt x="11985493" y="2724526"/>
                </a:cubicBezTo>
                <a:cubicBezTo>
                  <a:pt x="11958281" y="2751024"/>
                  <a:pt x="11930050" y="2775517"/>
                  <a:pt x="11901813" y="2799013"/>
                </a:cubicBezTo>
                <a:cubicBezTo>
                  <a:pt x="11917729" y="2772515"/>
                  <a:pt x="11927484" y="2739026"/>
                  <a:pt x="11921836" y="2701534"/>
                </a:cubicBezTo>
                <a:cubicBezTo>
                  <a:pt x="11917211" y="2703533"/>
                  <a:pt x="11894111" y="2718029"/>
                  <a:pt x="11892575" y="2704032"/>
                </a:cubicBezTo>
                <a:cubicBezTo>
                  <a:pt x="11891034" y="2694533"/>
                  <a:pt x="11917729" y="2688036"/>
                  <a:pt x="11918241" y="2688036"/>
                </a:cubicBezTo>
                <a:cubicBezTo>
                  <a:pt x="11904379" y="2628050"/>
                  <a:pt x="11853560" y="2565067"/>
                  <a:pt x="11867417" y="2494579"/>
                </a:cubicBezTo>
                <a:cubicBezTo>
                  <a:pt x="11878713" y="2437595"/>
                  <a:pt x="11905408" y="2425099"/>
                  <a:pt x="11937234" y="2436094"/>
                </a:cubicBezTo>
                <a:cubicBezTo>
                  <a:pt x="11968548" y="2446590"/>
                  <a:pt x="11993189" y="2438592"/>
                  <a:pt x="12024508" y="2431596"/>
                </a:cubicBezTo>
                <a:cubicBezTo>
                  <a:pt x="12008081" y="2425598"/>
                  <a:pt x="11989088" y="2414597"/>
                  <a:pt x="11984463" y="2385108"/>
                </a:cubicBezTo>
                <a:cubicBezTo>
                  <a:pt x="11979844" y="2355115"/>
                  <a:pt x="11983434" y="2355115"/>
                  <a:pt x="11962387" y="2354113"/>
                </a:cubicBezTo>
                <a:cubicBezTo>
                  <a:pt x="12010134" y="2347112"/>
                  <a:pt x="11930050" y="2331620"/>
                  <a:pt x="11916187" y="2333619"/>
                </a:cubicBezTo>
                <a:cubicBezTo>
                  <a:pt x="11944424" y="2306622"/>
                  <a:pt x="11981386" y="2300624"/>
                  <a:pt x="12013212" y="2292127"/>
                </a:cubicBezTo>
                <a:cubicBezTo>
                  <a:pt x="12034770" y="2286128"/>
                  <a:pt x="12074303" y="2287131"/>
                  <a:pt x="12091243" y="2262134"/>
                </a:cubicBezTo>
                <a:cubicBezTo>
                  <a:pt x="12076357" y="2249134"/>
                  <a:pt x="12061983" y="2236140"/>
                  <a:pt x="12047096" y="2223146"/>
                </a:cubicBezTo>
                <a:cubicBezTo>
                  <a:pt x="12050174" y="2235143"/>
                  <a:pt x="12050686" y="2248137"/>
                  <a:pt x="12048120" y="2261137"/>
                </a:cubicBezTo>
                <a:cubicBezTo>
                  <a:pt x="12029639" y="2261635"/>
                  <a:pt x="12011676" y="2218144"/>
                  <a:pt x="12038365" y="2215142"/>
                </a:cubicBezTo>
                <a:cubicBezTo>
                  <a:pt x="12028103" y="2204646"/>
                  <a:pt x="12018348" y="2204147"/>
                  <a:pt x="12006539" y="2202646"/>
                </a:cubicBezTo>
                <a:cubicBezTo>
                  <a:pt x="12012182" y="2203150"/>
                  <a:pt x="12017319" y="2201151"/>
                  <a:pt x="12022967" y="2201151"/>
                </a:cubicBezTo>
                <a:cubicBezTo>
                  <a:pt x="11994731" y="2176652"/>
                  <a:pt x="11967012" y="2152159"/>
                  <a:pt x="11939287" y="2127666"/>
                </a:cubicBezTo>
                <a:cubicBezTo>
                  <a:pt x="11984463" y="2150658"/>
                  <a:pt x="12058905" y="2048183"/>
                  <a:pt x="12056852" y="1969703"/>
                </a:cubicBezTo>
                <a:cubicBezTo>
                  <a:pt x="12054793" y="1891222"/>
                  <a:pt x="12005515" y="1827237"/>
                  <a:pt x="11973172" y="1778744"/>
                </a:cubicBezTo>
                <a:cubicBezTo>
                  <a:pt x="11937751" y="1725261"/>
                  <a:pt x="11888981" y="1665269"/>
                  <a:pt x="11875630" y="1585792"/>
                </a:cubicBezTo>
                <a:cubicBezTo>
                  <a:pt x="11869987" y="1550299"/>
                  <a:pt x="11875630" y="1514805"/>
                  <a:pt x="11888981" y="1485815"/>
                </a:cubicBezTo>
                <a:cubicBezTo>
                  <a:pt x="11899760" y="1462818"/>
                  <a:pt x="11942882" y="1479816"/>
                  <a:pt x="11959822" y="1480813"/>
                </a:cubicBezTo>
                <a:cubicBezTo>
                  <a:pt x="11927484" y="1461322"/>
                  <a:pt x="11895141" y="1442324"/>
                  <a:pt x="11862798" y="1423331"/>
                </a:cubicBezTo>
                <a:cubicBezTo>
                  <a:pt x="11916187" y="1460319"/>
                  <a:pt x="11951608" y="1403335"/>
                  <a:pt x="12003457" y="1400333"/>
                </a:cubicBezTo>
                <a:cubicBezTo>
                  <a:pt x="11955715" y="1351347"/>
                  <a:pt x="11907462" y="1302356"/>
                  <a:pt x="11859715" y="1253370"/>
                </a:cubicBezTo>
                <a:cubicBezTo>
                  <a:pt x="11897194" y="1251370"/>
                  <a:pt x="11935181" y="1252866"/>
                  <a:pt x="11972660" y="1259368"/>
                </a:cubicBezTo>
                <a:cubicBezTo>
                  <a:pt x="11977791" y="1260366"/>
                  <a:pt x="12039907" y="1271366"/>
                  <a:pt x="12022967" y="1294856"/>
                </a:cubicBezTo>
                <a:cubicBezTo>
                  <a:pt x="12087136" y="1241373"/>
                  <a:pt x="11952120" y="1178385"/>
                  <a:pt x="11945448" y="1132894"/>
                </a:cubicBezTo>
                <a:cubicBezTo>
                  <a:pt x="11964958" y="1138394"/>
                  <a:pt x="11983951" y="1143894"/>
                  <a:pt x="12002945" y="1149389"/>
                </a:cubicBezTo>
                <a:cubicBezTo>
                  <a:pt x="11987029" y="1132894"/>
                  <a:pt x="11971119" y="1116897"/>
                  <a:pt x="11955203" y="1100403"/>
                </a:cubicBezTo>
                <a:cubicBezTo>
                  <a:pt x="11982410" y="1100403"/>
                  <a:pt x="12010134" y="1100901"/>
                  <a:pt x="12037341" y="1100901"/>
                </a:cubicBezTo>
                <a:cubicBezTo>
                  <a:pt x="12018860" y="1062910"/>
                  <a:pt x="12029639" y="1018920"/>
                  <a:pt x="12029639" y="975933"/>
                </a:cubicBezTo>
                <a:cubicBezTo>
                  <a:pt x="12029639" y="910446"/>
                  <a:pt x="11983951" y="896450"/>
                  <a:pt x="11952638" y="889454"/>
                </a:cubicBezTo>
                <a:cubicBezTo>
                  <a:pt x="11996272" y="892451"/>
                  <a:pt x="12040424" y="895951"/>
                  <a:pt x="12084059" y="898948"/>
                </a:cubicBezTo>
                <a:cubicBezTo>
                  <a:pt x="12049150" y="870456"/>
                  <a:pt x="12014753" y="841465"/>
                  <a:pt x="11979844" y="812968"/>
                </a:cubicBezTo>
                <a:cubicBezTo>
                  <a:pt x="12000891" y="824965"/>
                  <a:pt x="12021938" y="836464"/>
                  <a:pt x="12042990" y="847962"/>
                </a:cubicBezTo>
                <a:cubicBezTo>
                  <a:pt x="12066090" y="860956"/>
                  <a:pt x="12076357" y="868955"/>
                  <a:pt x="12073274" y="815970"/>
                </a:cubicBezTo>
                <a:cubicBezTo>
                  <a:pt x="12070196" y="762481"/>
                  <a:pt x="12048120" y="713495"/>
                  <a:pt x="12028610" y="672501"/>
                </a:cubicBezTo>
                <a:cubicBezTo>
                  <a:pt x="12021426" y="658006"/>
                  <a:pt x="11993707" y="619013"/>
                  <a:pt x="11994731" y="598519"/>
                </a:cubicBezTo>
                <a:cubicBezTo>
                  <a:pt x="12010134" y="601515"/>
                  <a:pt x="12026045" y="604019"/>
                  <a:pt x="12041448" y="607015"/>
                </a:cubicBezTo>
                <a:cubicBezTo>
                  <a:pt x="12074303" y="612515"/>
                  <a:pt x="12022455" y="564526"/>
                  <a:pt x="12020402" y="562527"/>
                </a:cubicBezTo>
                <a:cubicBezTo>
                  <a:pt x="12038883" y="565529"/>
                  <a:pt x="12057876" y="569024"/>
                  <a:pt x="12076357" y="572026"/>
                </a:cubicBezTo>
                <a:cubicBezTo>
                  <a:pt x="12104081" y="576524"/>
                  <a:pt x="12090731" y="529537"/>
                  <a:pt x="12102540" y="495041"/>
                </a:cubicBezTo>
                <a:cubicBezTo>
                  <a:pt x="12118450" y="448553"/>
                  <a:pt x="12146174" y="418062"/>
                  <a:pt x="12165685" y="376071"/>
                </a:cubicBezTo>
                <a:cubicBezTo>
                  <a:pt x="12185190" y="334580"/>
                  <a:pt x="12168762" y="272594"/>
                  <a:pt x="12150793" y="233102"/>
                </a:cubicBezTo>
                <a:cubicBezTo>
                  <a:pt x="12161060" y="250100"/>
                  <a:pt x="12170816" y="267598"/>
                  <a:pt x="12181083" y="285090"/>
                </a:cubicBezTo>
                <a:cubicBezTo>
                  <a:pt x="12180054" y="275596"/>
                  <a:pt x="12160031" y="219603"/>
                  <a:pt x="12169274" y="212109"/>
                </a:cubicBezTo>
                <a:cubicBezTo>
                  <a:pt x="12135395" y="209611"/>
                  <a:pt x="12124098" y="203109"/>
                  <a:pt x="12176976" y="200112"/>
                </a:cubicBezTo>
                <a:close/>
                <a:moveTo>
                  <a:pt x="11286807" y="195614"/>
                </a:moveTo>
                <a:cubicBezTo>
                  <a:pt x="11278587" y="201109"/>
                  <a:pt x="11272427" y="209107"/>
                  <a:pt x="11274998" y="224106"/>
                </a:cubicBezTo>
                <a:cubicBezTo>
                  <a:pt x="11277051" y="233605"/>
                  <a:pt x="11276539" y="233605"/>
                  <a:pt x="11279105" y="248101"/>
                </a:cubicBezTo>
                <a:cubicBezTo>
                  <a:pt x="11286289" y="290091"/>
                  <a:pt x="11292967" y="331583"/>
                  <a:pt x="11300151" y="373573"/>
                </a:cubicBezTo>
                <a:cubicBezTo>
                  <a:pt x="11306312" y="319082"/>
                  <a:pt x="11321198" y="322084"/>
                  <a:pt x="11346351" y="304586"/>
                </a:cubicBezTo>
                <a:cubicBezTo>
                  <a:pt x="11363296" y="292589"/>
                  <a:pt x="11361238" y="241604"/>
                  <a:pt x="11360214" y="215610"/>
                </a:cubicBezTo>
                <a:cubicBezTo>
                  <a:pt x="11345327" y="245099"/>
                  <a:pt x="11328388" y="220606"/>
                  <a:pt x="11310419" y="217609"/>
                </a:cubicBezTo>
                <a:cubicBezTo>
                  <a:pt x="11311960" y="210608"/>
                  <a:pt x="11315038" y="204111"/>
                  <a:pt x="11317091" y="197614"/>
                </a:cubicBezTo>
                <a:cubicBezTo>
                  <a:pt x="11305288" y="197110"/>
                  <a:pt x="11295015" y="196611"/>
                  <a:pt x="11286807" y="195614"/>
                </a:cubicBezTo>
                <a:close/>
                <a:moveTo>
                  <a:pt x="9493112" y="183113"/>
                </a:moveTo>
                <a:cubicBezTo>
                  <a:pt x="9476173" y="186115"/>
                  <a:pt x="9449990" y="188613"/>
                  <a:pt x="9445883" y="188613"/>
                </a:cubicBezTo>
                <a:cubicBezTo>
                  <a:pt x="9439723" y="188115"/>
                  <a:pt x="9421242" y="189616"/>
                  <a:pt x="9408409" y="187112"/>
                </a:cubicBezTo>
                <a:cubicBezTo>
                  <a:pt x="9424319" y="316584"/>
                  <a:pt x="9444854" y="505543"/>
                  <a:pt x="9504921" y="435554"/>
                </a:cubicBezTo>
                <a:cubicBezTo>
                  <a:pt x="9479768" y="377567"/>
                  <a:pt x="9458204" y="309084"/>
                  <a:pt x="9476685" y="238602"/>
                </a:cubicBezTo>
                <a:cubicBezTo>
                  <a:pt x="9481816" y="219105"/>
                  <a:pt x="9487464" y="201109"/>
                  <a:pt x="9493112" y="183113"/>
                </a:cubicBezTo>
                <a:close/>
                <a:moveTo>
                  <a:pt x="375907" y="177616"/>
                </a:moveTo>
                <a:cubicBezTo>
                  <a:pt x="373854" y="179866"/>
                  <a:pt x="373982" y="185365"/>
                  <a:pt x="376291" y="194113"/>
                </a:cubicBezTo>
                <a:cubicBezTo>
                  <a:pt x="382452" y="191615"/>
                  <a:pt x="380910" y="183113"/>
                  <a:pt x="388612" y="180615"/>
                </a:cubicBezTo>
                <a:cubicBezTo>
                  <a:pt x="382196" y="176367"/>
                  <a:pt x="377961" y="175367"/>
                  <a:pt x="375907" y="177616"/>
                </a:cubicBezTo>
                <a:close/>
                <a:moveTo>
                  <a:pt x="7564920" y="174616"/>
                </a:moveTo>
                <a:cubicBezTo>
                  <a:pt x="7563890" y="177613"/>
                  <a:pt x="7562866" y="180117"/>
                  <a:pt x="7561837" y="182615"/>
                </a:cubicBezTo>
                <a:cubicBezTo>
                  <a:pt x="7568515" y="181617"/>
                  <a:pt x="7573134" y="180117"/>
                  <a:pt x="7573646" y="177613"/>
                </a:cubicBezTo>
                <a:cubicBezTo>
                  <a:pt x="7573646" y="176117"/>
                  <a:pt x="7570051" y="175619"/>
                  <a:pt x="7564920" y="174616"/>
                </a:cubicBezTo>
                <a:close/>
                <a:moveTo>
                  <a:pt x="7772966" y="161633"/>
                </a:moveTo>
                <a:lnTo>
                  <a:pt x="7892960" y="176117"/>
                </a:lnTo>
                <a:lnTo>
                  <a:pt x="7897953" y="177982"/>
                </a:lnTo>
                <a:lnTo>
                  <a:pt x="7903740" y="185113"/>
                </a:lnTo>
                <a:cubicBezTo>
                  <a:pt x="7874991" y="180615"/>
                  <a:pt x="7845731" y="176117"/>
                  <a:pt x="7816983" y="171116"/>
                </a:cubicBezTo>
                <a:cubicBezTo>
                  <a:pt x="7802608" y="168618"/>
                  <a:pt x="7788234" y="166618"/>
                  <a:pt x="7773860" y="164120"/>
                </a:cubicBezTo>
                <a:close/>
                <a:moveTo>
                  <a:pt x="7731362" y="156675"/>
                </a:moveTo>
                <a:lnTo>
                  <a:pt x="7735816" y="157812"/>
                </a:lnTo>
                <a:lnTo>
                  <a:pt x="7735869" y="158122"/>
                </a:lnTo>
                <a:cubicBezTo>
                  <a:pt x="7733815" y="157623"/>
                  <a:pt x="7732274" y="157623"/>
                  <a:pt x="7730220" y="157119"/>
                </a:cubicBezTo>
                <a:close/>
                <a:moveTo>
                  <a:pt x="11069135" y="155623"/>
                </a:moveTo>
                <a:cubicBezTo>
                  <a:pt x="11016263" y="154123"/>
                  <a:pt x="10967492" y="166618"/>
                  <a:pt x="10915126" y="166618"/>
                </a:cubicBezTo>
                <a:cubicBezTo>
                  <a:pt x="10927452" y="170617"/>
                  <a:pt x="10939773" y="173619"/>
                  <a:pt x="10952088" y="177115"/>
                </a:cubicBezTo>
                <a:cubicBezTo>
                  <a:pt x="11015745" y="174118"/>
                  <a:pt x="11078378" y="166120"/>
                  <a:pt x="11142548" y="157623"/>
                </a:cubicBezTo>
                <a:cubicBezTo>
                  <a:pt x="11117906" y="157119"/>
                  <a:pt x="11093782" y="156621"/>
                  <a:pt x="11069135" y="155623"/>
                </a:cubicBezTo>
                <a:close/>
                <a:moveTo>
                  <a:pt x="9918177" y="147122"/>
                </a:moveTo>
                <a:cubicBezTo>
                  <a:pt x="9904315" y="148124"/>
                  <a:pt x="9889941" y="149121"/>
                  <a:pt x="9873513" y="149625"/>
                </a:cubicBezTo>
                <a:cubicBezTo>
                  <a:pt x="9878138" y="154123"/>
                  <a:pt x="9882757" y="157623"/>
                  <a:pt x="9887887" y="160121"/>
                </a:cubicBezTo>
                <a:cubicBezTo>
                  <a:pt x="9894048" y="158122"/>
                  <a:pt x="9902262" y="156122"/>
                  <a:pt x="9919719" y="154621"/>
                </a:cubicBezTo>
                <a:cubicBezTo>
                  <a:pt x="9919207" y="152123"/>
                  <a:pt x="9919207" y="149121"/>
                  <a:pt x="9918177" y="147122"/>
                </a:cubicBezTo>
                <a:close/>
                <a:moveTo>
                  <a:pt x="8731793" y="141627"/>
                </a:moveTo>
                <a:cubicBezTo>
                  <a:pt x="8723579" y="143122"/>
                  <a:pt x="8714854" y="144125"/>
                  <a:pt x="8706640" y="145122"/>
                </a:cubicBezTo>
                <a:cubicBezTo>
                  <a:pt x="8718960" y="168119"/>
                  <a:pt x="8729740" y="188613"/>
                  <a:pt x="8738471" y="197110"/>
                </a:cubicBezTo>
                <a:cubicBezTo>
                  <a:pt x="8736412" y="189112"/>
                  <a:pt x="8734876" y="167621"/>
                  <a:pt x="8731793" y="141627"/>
                </a:cubicBezTo>
                <a:close/>
                <a:moveTo>
                  <a:pt x="10710808" y="133876"/>
                </a:moveTo>
                <a:cubicBezTo>
                  <a:pt x="10674231" y="135250"/>
                  <a:pt x="10637910" y="140874"/>
                  <a:pt x="10604543" y="153120"/>
                </a:cubicBezTo>
                <a:cubicBezTo>
                  <a:pt x="10584520" y="160620"/>
                  <a:pt x="10556801" y="154621"/>
                  <a:pt x="10535755" y="151619"/>
                </a:cubicBezTo>
                <a:cubicBezTo>
                  <a:pt x="10529594" y="150622"/>
                  <a:pt x="10511625" y="148622"/>
                  <a:pt x="10494174" y="146623"/>
                </a:cubicBezTo>
                <a:cubicBezTo>
                  <a:pt x="10494680" y="152622"/>
                  <a:pt x="10495198" y="159119"/>
                  <a:pt x="10495198" y="165117"/>
                </a:cubicBezTo>
                <a:cubicBezTo>
                  <a:pt x="10521381" y="163118"/>
                  <a:pt x="10545510" y="162121"/>
                  <a:pt x="10549099" y="162121"/>
                </a:cubicBezTo>
                <a:cubicBezTo>
                  <a:pt x="10559367" y="162619"/>
                  <a:pt x="10570146" y="163622"/>
                  <a:pt x="10580419" y="164619"/>
                </a:cubicBezTo>
                <a:cubicBezTo>
                  <a:pt x="10655879" y="162619"/>
                  <a:pt x="10731345" y="168618"/>
                  <a:pt x="10806811" y="174118"/>
                </a:cubicBezTo>
                <a:cubicBezTo>
                  <a:pt x="10834529" y="172118"/>
                  <a:pt x="10862766" y="168618"/>
                  <a:pt x="10891002" y="168618"/>
                </a:cubicBezTo>
                <a:cubicBezTo>
                  <a:pt x="10877140" y="160121"/>
                  <a:pt x="10848904" y="165117"/>
                  <a:pt x="10834017" y="165117"/>
                </a:cubicBezTo>
                <a:cubicBezTo>
                  <a:pt x="10800133" y="164619"/>
                  <a:pt x="10765742" y="165621"/>
                  <a:pt x="10731345" y="164619"/>
                </a:cubicBezTo>
                <a:cubicBezTo>
                  <a:pt x="10715429" y="164619"/>
                  <a:pt x="10673848" y="145626"/>
                  <a:pt x="10711840" y="144125"/>
                </a:cubicBezTo>
                <a:cubicBezTo>
                  <a:pt x="10747260" y="143122"/>
                  <a:pt x="10782681" y="139627"/>
                  <a:pt x="10818614" y="140126"/>
                </a:cubicBezTo>
                <a:cubicBezTo>
                  <a:pt x="10784220" y="135376"/>
                  <a:pt x="10747386" y="132502"/>
                  <a:pt x="10710808" y="133876"/>
                </a:cubicBezTo>
                <a:close/>
                <a:moveTo>
                  <a:pt x="8461767" y="122628"/>
                </a:moveTo>
                <a:cubicBezTo>
                  <a:pt x="8460737" y="128129"/>
                  <a:pt x="8459713" y="133629"/>
                  <a:pt x="8459196" y="139123"/>
                </a:cubicBezTo>
                <a:cubicBezTo>
                  <a:pt x="8475624" y="138625"/>
                  <a:pt x="8488462" y="135623"/>
                  <a:pt x="8492569" y="127625"/>
                </a:cubicBezTo>
                <a:cubicBezTo>
                  <a:pt x="8493081" y="127126"/>
                  <a:pt x="8479218" y="125127"/>
                  <a:pt x="8461767" y="122628"/>
                </a:cubicBezTo>
                <a:close/>
                <a:moveTo>
                  <a:pt x="7224559" y="122628"/>
                </a:moveTo>
                <a:cubicBezTo>
                  <a:pt x="7229695" y="129126"/>
                  <a:pt x="7234826" y="136625"/>
                  <a:pt x="7239962" y="143621"/>
                </a:cubicBezTo>
                <a:cubicBezTo>
                  <a:pt x="7247147" y="139627"/>
                  <a:pt x="7250741" y="132626"/>
                  <a:pt x="7252795" y="123127"/>
                </a:cubicBezTo>
                <a:cubicBezTo>
                  <a:pt x="7243552" y="123127"/>
                  <a:pt x="7233802" y="123127"/>
                  <a:pt x="7224559" y="122628"/>
                </a:cubicBezTo>
                <a:close/>
                <a:moveTo>
                  <a:pt x="11012156" y="122130"/>
                </a:moveTo>
                <a:cubicBezTo>
                  <a:pt x="10899211" y="117128"/>
                  <a:pt x="10866361" y="140126"/>
                  <a:pt x="10939256" y="141123"/>
                </a:cubicBezTo>
                <a:cubicBezTo>
                  <a:pt x="10959790" y="134127"/>
                  <a:pt x="11006508" y="130627"/>
                  <a:pt x="11012156" y="122130"/>
                </a:cubicBezTo>
                <a:close/>
                <a:moveTo>
                  <a:pt x="6919106" y="118131"/>
                </a:moveTo>
                <a:cubicBezTo>
                  <a:pt x="6916029" y="230604"/>
                  <a:pt x="6888822" y="200610"/>
                  <a:pt x="6912951" y="133125"/>
                </a:cubicBezTo>
                <a:cubicBezTo>
                  <a:pt x="6893953" y="178117"/>
                  <a:pt x="6877525" y="224605"/>
                  <a:pt x="6863663" y="275092"/>
                </a:cubicBezTo>
                <a:cubicBezTo>
                  <a:pt x="6891899" y="281091"/>
                  <a:pt x="6919623" y="286591"/>
                  <a:pt x="6947854" y="292589"/>
                </a:cubicBezTo>
                <a:cubicBezTo>
                  <a:pt x="6924242" y="234603"/>
                  <a:pt x="6917053" y="190114"/>
                  <a:pt x="6919106" y="118131"/>
                </a:cubicBezTo>
                <a:close/>
                <a:moveTo>
                  <a:pt x="8059802" y="116630"/>
                </a:moveTo>
                <a:cubicBezTo>
                  <a:pt x="8060314" y="118629"/>
                  <a:pt x="8061344" y="121128"/>
                  <a:pt x="8061856" y="123127"/>
                </a:cubicBezTo>
                <a:cubicBezTo>
                  <a:pt x="8091628" y="124129"/>
                  <a:pt x="8121405" y="126628"/>
                  <a:pt x="8151178" y="127625"/>
                </a:cubicBezTo>
                <a:cubicBezTo>
                  <a:pt x="8150666" y="126129"/>
                  <a:pt x="8150154" y="124129"/>
                  <a:pt x="8149642" y="122130"/>
                </a:cubicBezTo>
                <a:cubicBezTo>
                  <a:pt x="8135780" y="123127"/>
                  <a:pt x="8121405" y="123127"/>
                  <a:pt x="8107543" y="123127"/>
                </a:cubicBezTo>
                <a:cubicBezTo>
                  <a:pt x="8091116" y="123127"/>
                  <a:pt x="8075200" y="120130"/>
                  <a:pt x="8059802" y="116630"/>
                </a:cubicBezTo>
                <a:close/>
                <a:moveTo>
                  <a:pt x="8690724" y="115129"/>
                </a:moveTo>
                <a:cubicBezTo>
                  <a:pt x="8692266" y="118131"/>
                  <a:pt x="8693807" y="120629"/>
                  <a:pt x="8695343" y="123631"/>
                </a:cubicBezTo>
                <a:cubicBezTo>
                  <a:pt x="8707152" y="124129"/>
                  <a:pt x="8718448" y="124129"/>
                  <a:pt x="8730252" y="124129"/>
                </a:cubicBezTo>
                <a:cubicBezTo>
                  <a:pt x="8730252" y="123631"/>
                  <a:pt x="8730252" y="123631"/>
                  <a:pt x="8730252" y="123631"/>
                </a:cubicBezTo>
                <a:cubicBezTo>
                  <a:pt x="8722038" y="122130"/>
                  <a:pt x="8707664" y="118629"/>
                  <a:pt x="8690724" y="115129"/>
                </a:cubicBezTo>
                <a:close/>
                <a:moveTo>
                  <a:pt x="12192000" y="111015"/>
                </a:moveTo>
                <a:lnTo>
                  <a:pt x="12192000" y="113195"/>
                </a:lnTo>
                <a:lnTo>
                  <a:pt x="12180571" y="112132"/>
                </a:lnTo>
                <a:close/>
                <a:moveTo>
                  <a:pt x="8622770" y="109007"/>
                </a:moveTo>
                <a:cubicBezTo>
                  <a:pt x="8613850" y="110756"/>
                  <a:pt x="8608844" y="114880"/>
                  <a:pt x="8610639" y="122628"/>
                </a:cubicBezTo>
                <a:cubicBezTo>
                  <a:pt x="8630150" y="122628"/>
                  <a:pt x="8650167" y="123127"/>
                  <a:pt x="8669678" y="123127"/>
                </a:cubicBezTo>
                <a:cubicBezTo>
                  <a:pt x="8669166" y="122628"/>
                  <a:pt x="8668648" y="121631"/>
                  <a:pt x="8668136" y="120629"/>
                </a:cubicBezTo>
                <a:cubicBezTo>
                  <a:pt x="8665059" y="117128"/>
                  <a:pt x="8661976" y="113129"/>
                  <a:pt x="8658386" y="109634"/>
                </a:cubicBezTo>
                <a:cubicBezTo>
                  <a:pt x="8644524" y="107884"/>
                  <a:pt x="8631690" y="107258"/>
                  <a:pt x="8622770" y="109007"/>
                </a:cubicBezTo>
                <a:close/>
                <a:moveTo>
                  <a:pt x="9004390" y="106632"/>
                </a:moveTo>
                <a:cubicBezTo>
                  <a:pt x="8986421" y="107635"/>
                  <a:pt x="8968970" y="108632"/>
                  <a:pt x="8951001" y="109634"/>
                </a:cubicBezTo>
                <a:cubicBezTo>
                  <a:pt x="8953566" y="192114"/>
                  <a:pt x="8958185" y="282093"/>
                  <a:pt x="9014658" y="292091"/>
                </a:cubicBezTo>
                <a:cubicBezTo>
                  <a:pt x="9012604" y="257600"/>
                  <a:pt x="9011063" y="223104"/>
                  <a:pt x="9009009" y="188115"/>
                </a:cubicBezTo>
                <a:cubicBezTo>
                  <a:pt x="9007985" y="170119"/>
                  <a:pt x="9006956" y="151619"/>
                  <a:pt x="9005932" y="133629"/>
                </a:cubicBezTo>
                <a:cubicBezTo>
                  <a:pt x="9005415" y="128129"/>
                  <a:pt x="8979749" y="130627"/>
                  <a:pt x="8974613" y="124628"/>
                </a:cubicBezTo>
                <a:cubicBezTo>
                  <a:pt x="8971023" y="120629"/>
                  <a:pt x="9005415" y="114132"/>
                  <a:pt x="9004390" y="114132"/>
                </a:cubicBezTo>
                <a:cubicBezTo>
                  <a:pt x="9003878" y="111628"/>
                  <a:pt x="9003878" y="109130"/>
                  <a:pt x="9004390" y="106632"/>
                </a:cubicBezTo>
                <a:close/>
                <a:moveTo>
                  <a:pt x="9665602" y="101132"/>
                </a:moveTo>
                <a:cubicBezTo>
                  <a:pt x="9663037" y="101631"/>
                  <a:pt x="9660466" y="101631"/>
                  <a:pt x="9657901" y="102135"/>
                </a:cubicBezTo>
                <a:cubicBezTo>
                  <a:pt x="9667139" y="107131"/>
                  <a:pt x="9676894" y="109130"/>
                  <a:pt x="9686137" y="107635"/>
                </a:cubicBezTo>
                <a:cubicBezTo>
                  <a:pt x="9686137" y="113633"/>
                  <a:pt x="9685625" y="119627"/>
                  <a:pt x="9685625" y="125630"/>
                </a:cubicBezTo>
                <a:cubicBezTo>
                  <a:pt x="9695887" y="120629"/>
                  <a:pt x="9724129" y="116630"/>
                  <a:pt x="9760061" y="114132"/>
                </a:cubicBezTo>
                <a:cubicBezTo>
                  <a:pt x="9754925" y="108632"/>
                  <a:pt x="9746199" y="107635"/>
                  <a:pt x="9728748" y="106134"/>
                </a:cubicBezTo>
                <a:cubicBezTo>
                  <a:pt x="9707701" y="104134"/>
                  <a:pt x="9686649" y="102633"/>
                  <a:pt x="9665602" y="101132"/>
                </a:cubicBezTo>
                <a:close/>
                <a:moveTo>
                  <a:pt x="7885771" y="99133"/>
                </a:moveTo>
                <a:cubicBezTo>
                  <a:pt x="7885771" y="99636"/>
                  <a:pt x="7885771" y="100135"/>
                  <a:pt x="7885771" y="100634"/>
                </a:cubicBezTo>
                <a:cubicBezTo>
                  <a:pt x="7885771" y="100135"/>
                  <a:pt x="7885771" y="99636"/>
                  <a:pt x="7886283" y="99133"/>
                </a:cubicBezTo>
                <a:cubicBezTo>
                  <a:pt x="7886283" y="99133"/>
                  <a:pt x="7885771" y="99133"/>
                  <a:pt x="7885771" y="99133"/>
                </a:cubicBezTo>
                <a:close/>
                <a:moveTo>
                  <a:pt x="10277014" y="98634"/>
                </a:moveTo>
                <a:cubicBezTo>
                  <a:pt x="10287287" y="99636"/>
                  <a:pt x="10297554" y="102135"/>
                  <a:pt x="10307821" y="106134"/>
                </a:cubicBezTo>
                <a:cubicBezTo>
                  <a:pt x="10336570" y="109130"/>
                  <a:pt x="10378151" y="114132"/>
                  <a:pt x="10383799" y="109130"/>
                </a:cubicBezTo>
                <a:cubicBezTo>
                  <a:pt x="10371478" y="119627"/>
                  <a:pt x="10349402" y="119128"/>
                  <a:pt x="10330409" y="117128"/>
                </a:cubicBezTo>
                <a:cubicBezTo>
                  <a:pt x="10339647" y="122130"/>
                  <a:pt x="10348890" y="128129"/>
                  <a:pt x="10357616" y="134127"/>
                </a:cubicBezTo>
                <a:cubicBezTo>
                  <a:pt x="10370961" y="136127"/>
                  <a:pt x="10379687" y="138625"/>
                  <a:pt x="10381746" y="141627"/>
                </a:cubicBezTo>
                <a:cubicBezTo>
                  <a:pt x="10377121" y="141627"/>
                  <a:pt x="10373532" y="141627"/>
                  <a:pt x="10368913" y="141627"/>
                </a:cubicBezTo>
                <a:cubicBezTo>
                  <a:pt x="10373014" y="144125"/>
                  <a:pt x="10376609" y="147122"/>
                  <a:pt x="10380204" y="149625"/>
                </a:cubicBezTo>
                <a:cubicBezTo>
                  <a:pt x="10382770" y="149625"/>
                  <a:pt x="10385341" y="149121"/>
                  <a:pt x="10387906" y="149121"/>
                </a:cubicBezTo>
                <a:cubicBezTo>
                  <a:pt x="10388418" y="132128"/>
                  <a:pt x="10391501" y="117128"/>
                  <a:pt x="10397661" y="104134"/>
                </a:cubicBezTo>
                <a:cubicBezTo>
                  <a:pt x="10357616" y="103630"/>
                  <a:pt x="10317059" y="101132"/>
                  <a:pt x="10277014" y="98634"/>
                </a:cubicBezTo>
                <a:close/>
                <a:moveTo>
                  <a:pt x="8142964" y="98634"/>
                </a:moveTo>
                <a:cubicBezTo>
                  <a:pt x="8139375" y="99636"/>
                  <a:pt x="8135780" y="100135"/>
                  <a:pt x="8133214" y="101631"/>
                </a:cubicBezTo>
                <a:cubicBezTo>
                  <a:pt x="8133214" y="102135"/>
                  <a:pt x="8137833" y="102633"/>
                  <a:pt x="8145023" y="104134"/>
                </a:cubicBezTo>
                <a:cubicBezTo>
                  <a:pt x="8143993" y="102633"/>
                  <a:pt x="8143481" y="100634"/>
                  <a:pt x="8142964" y="98634"/>
                </a:cubicBezTo>
                <a:close/>
                <a:moveTo>
                  <a:pt x="7198381" y="94635"/>
                </a:moveTo>
                <a:cubicBezTo>
                  <a:pt x="7200429" y="96136"/>
                  <a:pt x="7202483" y="97637"/>
                  <a:pt x="7204024" y="99133"/>
                </a:cubicBezTo>
                <a:cubicBezTo>
                  <a:pt x="7209160" y="99133"/>
                  <a:pt x="7214803" y="99133"/>
                  <a:pt x="7219940" y="99133"/>
                </a:cubicBezTo>
                <a:cubicBezTo>
                  <a:pt x="7219940" y="98135"/>
                  <a:pt x="7219428" y="96634"/>
                  <a:pt x="7219428" y="95637"/>
                </a:cubicBezTo>
                <a:cubicBezTo>
                  <a:pt x="7211726" y="95637"/>
                  <a:pt x="7204536" y="95134"/>
                  <a:pt x="7198381" y="94635"/>
                </a:cubicBezTo>
                <a:close/>
                <a:moveTo>
                  <a:pt x="9844765" y="92635"/>
                </a:moveTo>
                <a:cubicBezTo>
                  <a:pt x="9868382" y="101631"/>
                  <a:pt x="9897643" y="99133"/>
                  <a:pt x="9919719" y="106134"/>
                </a:cubicBezTo>
                <a:cubicBezTo>
                  <a:pt x="9919719" y="104134"/>
                  <a:pt x="9919719" y="102633"/>
                  <a:pt x="9920231" y="100634"/>
                </a:cubicBezTo>
                <a:cubicBezTo>
                  <a:pt x="9895072" y="98135"/>
                  <a:pt x="9869918" y="95637"/>
                  <a:pt x="9844765" y="92635"/>
                </a:cubicBezTo>
                <a:close/>
                <a:moveTo>
                  <a:pt x="8641953" y="91134"/>
                </a:moveTo>
                <a:cubicBezTo>
                  <a:pt x="8583433" y="94136"/>
                  <a:pt x="8524906" y="95637"/>
                  <a:pt x="8466386" y="95637"/>
                </a:cubicBezTo>
                <a:cubicBezTo>
                  <a:pt x="8465874" y="99133"/>
                  <a:pt x="8464844" y="103132"/>
                  <a:pt x="8464332" y="106632"/>
                </a:cubicBezTo>
                <a:cubicBezTo>
                  <a:pt x="8495134" y="113129"/>
                  <a:pt x="8541334" y="107635"/>
                  <a:pt x="8561869" y="108133"/>
                </a:cubicBezTo>
                <a:cubicBezTo>
                  <a:pt x="8581379" y="94136"/>
                  <a:pt x="8613205" y="93134"/>
                  <a:pt x="8642471" y="92137"/>
                </a:cubicBezTo>
                <a:cubicBezTo>
                  <a:pt x="8642471" y="91638"/>
                  <a:pt x="8641953" y="91638"/>
                  <a:pt x="8641953" y="91134"/>
                </a:cubicBezTo>
                <a:close/>
                <a:moveTo>
                  <a:pt x="9392493" y="87639"/>
                </a:moveTo>
                <a:cubicBezTo>
                  <a:pt x="9398142" y="103630"/>
                  <a:pt x="9402760" y="138625"/>
                  <a:pt x="9407891" y="180615"/>
                </a:cubicBezTo>
                <a:cubicBezTo>
                  <a:pt x="9428431" y="179114"/>
                  <a:pt x="9472066" y="178616"/>
                  <a:pt x="9494654" y="178616"/>
                </a:cubicBezTo>
                <a:cubicBezTo>
                  <a:pt x="9501838" y="154123"/>
                  <a:pt x="9508516" y="128627"/>
                  <a:pt x="9511593" y="100135"/>
                </a:cubicBezTo>
                <a:cubicBezTo>
                  <a:pt x="9510564" y="100135"/>
                  <a:pt x="9509540" y="100135"/>
                  <a:pt x="9508516" y="100135"/>
                </a:cubicBezTo>
                <a:cubicBezTo>
                  <a:pt x="9507999" y="97637"/>
                  <a:pt x="9509540" y="95637"/>
                  <a:pt x="9512105" y="93633"/>
                </a:cubicBezTo>
                <a:cubicBezTo>
                  <a:pt x="9512105" y="93134"/>
                  <a:pt x="9512105" y="93134"/>
                  <a:pt x="9512105" y="92635"/>
                </a:cubicBezTo>
                <a:cubicBezTo>
                  <a:pt x="9472066" y="91134"/>
                  <a:pt x="9432533" y="89135"/>
                  <a:pt x="9392493" y="87639"/>
                </a:cubicBezTo>
                <a:close/>
                <a:moveTo>
                  <a:pt x="9319593" y="85634"/>
                </a:moveTo>
                <a:cubicBezTo>
                  <a:pt x="9337562" y="119128"/>
                  <a:pt x="9352966" y="156621"/>
                  <a:pt x="9365286" y="196611"/>
                </a:cubicBezTo>
                <a:cubicBezTo>
                  <a:pt x="9372471" y="161617"/>
                  <a:pt x="9384279" y="125127"/>
                  <a:pt x="9378119" y="87135"/>
                </a:cubicBezTo>
                <a:cubicBezTo>
                  <a:pt x="9365286" y="86637"/>
                  <a:pt x="9352966" y="85634"/>
                  <a:pt x="9339615" y="85634"/>
                </a:cubicBezTo>
                <a:cubicBezTo>
                  <a:pt x="9332943" y="85634"/>
                  <a:pt x="9326271" y="85634"/>
                  <a:pt x="9319593" y="85634"/>
                </a:cubicBezTo>
                <a:close/>
                <a:moveTo>
                  <a:pt x="6822594" y="84637"/>
                </a:moveTo>
                <a:cubicBezTo>
                  <a:pt x="6807196" y="92635"/>
                  <a:pt x="6796928" y="85634"/>
                  <a:pt x="6785632" y="85136"/>
                </a:cubicBezTo>
                <a:cubicBezTo>
                  <a:pt x="6791280" y="87135"/>
                  <a:pt x="6784096" y="89135"/>
                  <a:pt x="6768692" y="91134"/>
                </a:cubicBezTo>
                <a:cubicBezTo>
                  <a:pt x="6767668" y="91638"/>
                  <a:pt x="6766638" y="92635"/>
                  <a:pt x="6765097" y="93633"/>
                </a:cubicBezTo>
                <a:cubicBezTo>
                  <a:pt x="6750723" y="106632"/>
                  <a:pt x="6735325" y="114132"/>
                  <a:pt x="6719409" y="110631"/>
                </a:cubicBezTo>
                <a:cubicBezTo>
                  <a:pt x="6708630" y="108133"/>
                  <a:pt x="6697851" y="100135"/>
                  <a:pt x="6687066" y="94635"/>
                </a:cubicBezTo>
                <a:cubicBezTo>
                  <a:pt x="6681935" y="94635"/>
                  <a:pt x="6676799" y="94635"/>
                  <a:pt x="6671668" y="94635"/>
                </a:cubicBezTo>
                <a:cubicBezTo>
                  <a:pt x="6669102" y="103630"/>
                  <a:pt x="6658317" y="113633"/>
                  <a:pt x="6652157" y="94136"/>
                </a:cubicBezTo>
                <a:cubicBezTo>
                  <a:pt x="6658317" y="116131"/>
                  <a:pt x="6667049" y="140624"/>
                  <a:pt x="6666019" y="166120"/>
                </a:cubicBezTo>
                <a:cubicBezTo>
                  <a:pt x="6674233" y="165117"/>
                  <a:pt x="6690661" y="165117"/>
                  <a:pt x="6717868" y="168119"/>
                </a:cubicBezTo>
                <a:cubicBezTo>
                  <a:pt x="6691690" y="171620"/>
                  <a:pt x="6674745" y="171116"/>
                  <a:pt x="6666019" y="170119"/>
                </a:cubicBezTo>
                <a:lnTo>
                  <a:pt x="6666019" y="170617"/>
                </a:lnTo>
                <a:cubicBezTo>
                  <a:pt x="6663966" y="190613"/>
                  <a:pt x="6652675" y="197614"/>
                  <a:pt x="6651645" y="216108"/>
                </a:cubicBezTo>
                <a:cubicBezTo>
                  <a:pt x="6691690" y="231606"/>
                  <a:pt x="6732242" y="243099"/>
                  <a:pt x="6772799" y="253596"/>
                </a:cubicBezTo>
                <a:cubicBezTo>
                  <a:pt x="6796928" y="260098"/>
                  <a:pt x="6806684" y="279091"/>
                  <a:pt x="6811302" y="232105"/>
                </a:cubicBezTo>
                <a:cubicBezTo>
                  <a:pt x="6814897" y="200112"/>
                  <a:pt x="6817463" y="168119"/>
                  <a:pt x="6819516" y="135623"/>
                </a:cubicBezTo>
                <a:cubicBezTo>
                  <a:pt x="6803601" y="136127"/>
                  <a:pt x="6716844" y="104633"/>
                  <a:pt x="6771257" y="102633"/>
                </a:cubicBezTo>
                <a:cubicBezTo>
                  <a:pt x="6786661" y="101631"/>
                  <a:pt x="6821058" y="112631"/>
                  <a:pt x="6822594" y="84637"/>
                </a:cubicBezTo>
                <a:close/>
                <a:moveTo>
                  <a:pt x="11723925" y="79670"/>
                </a:moveTo>
                <a:lnTo>
                  <a:pt x="11724196" y="79691"/>
                </a:lnTo>
                <a:lnTo>
                  <a:pt x="11725728" y="88138"/>
                </a:lnTo>
                <a:cubicBezTo>
                  <a:pt x="11714437" y="87135"/>
                  <a:pt x="11703140" y="86138"/>
                  <a:pt x="11692361" y="83136"/>
                </a:cubicBezTo>
                <a:close/>
                <a:moveTo>
                  <a:pt x="10919916" y="79481"/>
                </a:moveTo>
                <a:cubicBezTo>
                  <a:pt x="10917085" y="78325"/>
                  <a:pt x="10910251" y="79137"/>
                  <a:pt x="10895621" y="83136"/>
                </a:cubicBezTo>
                <a:cubicBezTo>
                  <a:pt x="10830423" y="100634"/>
                  <a:pt x="10759581" y="111130"/>
                  <a:pt x="10691300" y="106632"/>
                </a:cubicBezTo>
                <a:cubicBezTo>
                  <a:pt x="10683603" y="108632"/>
                  <a:pt x="10675390" y="110631"/>
                  <a:pt x="10665117" y="112631"/>
                </a:cubicBezTo>
                <a:cubicBezTo>
                  <a:pt x="10703108" y="111628"/>
                  <a:pt x="10742124" y="115129"/>
                  <a:pt x="10778062" y="115129"/>
                </a:cubicBezTo>
                <a:cubicBezTo>
                  <a:pt x="10831964" y="115633"/>
                  <a:pt x="10885866" y="114132"/>
                  <a:pt x="10939773" y="110133"/>
                </a:cubicBezTo>
                <a:cubicBezTo>
                  <a:pt x="10900882" y="104134"/>
                  <a:pt x="10928410" y="82950"/>
                  <a:pt x="10919916" y="79481"/>
                </a:cubicBezTo>
                <a:close/>
                <a:moveTo>
                  <a:pt x="11617732" y="71516"/>
                </a:moveTo>
                <a:lnTo>
                  <a:pt x="11618788" y="71582"/>
                </a:lnTo>
                <a:lnTo>
                  <a:pt x="11594825" y="79641"/>
                </a:lnTo>
                <a:cubicBezTo>
                  <a:pt x="11597902" y="79137"/>
                  <a:pt x="11600985" y="78140"/>
                  <a:pt x="11603551" y="76141"/>
                </a:cubicBezTo>
                <a:cubicBezTo>
                  <a:pt x="11603165" y="76640"/>
                  <a:pt x="11598352" y="76609"/>
                  <a:pt x="11591237" y="76219"/>
                </a:cubicBezTo>
                <a:lnTo>
                  <a:pt x="11571924" y="74683"/>
                </a:lnTo>
                <a:lnTo>
                  <a:pt x="11580697" y="71922"/>
                </a:lnTo>
                <a:cubicBezTo>
                  <a:pt x="11591053" y="70985"/>
                  <a:pt x="11604288" y="71016"/>
                  <a:pt x="11617732" y="71516"/>
                </a:cubicBezTo>
                <a:close/>
                <a:moveTo>
                  <a:pt x="10487505" y="64830"/>
                </a:moveTo>
                <a:cubicBezTo>
                  <a:pt x="10477358" y="65799"/>
                  <a:pt x="10468245" y="68518"/>
                  <a:pt x="10460801" y="73642"/>
                </a:cubicBezTo>
                <a:cubicBezTo>
                  <a:pt x="10460289" y="74640"/>
                  <a:pt x="10460289" y="75138"/>
                  <a:pt x="10459260" y="75642"/>
                </a:cubicBezTo>
                <a:cubicBezTo>
                  <a:pt x="10465425" y="78639"/>
                  <a:pt x="10471068" y="83640"/>
                  <a:pt x="10475687" y="89639"/>
                </a:cubicBezTo>
                <a:cubicBezTo>
                  <a:pt x="10487496" y="96136"/>
                  <a:pt x="10501358" y="101631"/>
                  <a:pt x="10503411" y="100634"/>
                </a:cubicBezTo>
                <a:cubicBezTo>
                  <a:pt x="10496222" y="101631"/>
                  <a:pt x="10489037" y="101132"/>
                  <a:pt x="10481848" y="101631"/>
                </a:cubicBezTo>
                <a:cubicBezTo>
                  <a:pt x="10486984" y="111130"/>
                  <a:pt x="10490579" y="122628"/>
                  <a:pt x="10492632" y="135124"/>
                </a:cubicBezTo>
                <a:cubicBezTo>
                  <a:pt x="10513679" y="136625"/>
                  <a:pt x="10536779" y="140624"/>
                  <a:pt x="10547046" y="139123"/>
                </a:cubicBezTo>
                <a:cubicBezTo>
                  <a:pt x="10568605" y="136127"/>
                  <a:pt x="10587603" y="125127"/>
                  <a:pt x="10608650" y="119627"/>
                </a:cubicBezTo>
                <a:cubicBezTo>
                  <a:pt x="10595817" y="120629"/>
                  <a:pt x="10582467" y="121631"/>
                  <a:pt x="10568098" y="122130"/>
                </a:cubicBezTo>
                <a:cubicBezTo>
                  <a:pt x="10516762" y="109634"/>
                  <a:pt x="10541915" y="95134"/>
                  <a:pt x="10589657" y="85634"/>
                </a:cubicBezTo>
                <a:cubicBezTo>
                  <a:pt x="10557699" y="74763"/>
                  <a:pt x="10517946" y="61922"/>
                  <a:pt x="10487505" y="64830"/>
                </a:cubicBezTo>
                <a:close/>
                <a:moveTo>
                  <a:pt x="8489998" y="48646"/>
                </a:moveTo>
                <a:cubicBezTo>
                  <a:pt x="8483837" y="76639"/>
                  <a:pt x="8519775" y="67644"/>
                  <a:pt x="8537227" y="68641"/>
                </a:cubicBezTo>
                <a:cubicBezTo>
                  <a:pt x="8551601" y="69140"/>
                  <a:pt x="8599860" y="78639"/>
                  <a:pt x="8611151" y="66641"/>
                </a:cubicBezTo>
                <a:cubicBezTo>
                  <a:pt x="8558279" y="66641"/>
                  <a:pt x="8541851" y="49648"/>
                  <a:pt x="8489998" y="48646"/>
                </a:cubicBezTo>
                <a:close/>
                <a:moveTo>
                  <a:pt x="8072635" y="43644"/>
                </a:moveTo>
                <a:cubicBezTo>
                  <a:pt x="8063397" y="54644"/>
                  <a:pt x="8058261" y="73139"/>
                  <a:pt x="8057749" y="94136"/>
                </a:cubicBezTo>
                <a:cubicBezTo>
                  <a:pt x="8085985" y="94635"/>
                  <a:pt x="8114216" y="95637"/>
                  <a:pt x="8141940" y="96136"/>
                </a:cubicBezTo>
                <a:cubicBezTo>
                  <a:pt x="8133726" y="74640"/>
                  <a:pt x="8123971" y="56145"/>
                  <a:pt x="8111138" y="44647"/>
                </a:cubicBezTo>
                <a:cubicBezTo>
                  <a:pt x="8098305" y="44647"/>
                  <a:pt x="8085467" y="44148"/>
                  <a:pt x="8072635" y="43644"/>
                </a:cubicBezTo>
                <a:close/>
                <a:moveTo>
                  <a:pt x="8248720" y="41146"/>
                </a:moveTo>
                <a:cubicBezTo>
                  <a:pt x="8249232" y="46147"/>
                  <a:pt x="8250261" y="50645"/>
                  <a:pt x="8251285" y="55143"/>
                </a:cubicBezTo>
                <a:cubicBezTo>
                  <a:pt x="8257957" y="55143"/>
                  <a:pt x="8264635" y="55143"/>
                  <a:pt x="8271308" y="55143"/>
                </a:cubicBezTo>
                <a:cubicBezTo>
                  <a:pt x="8269254" y="51642"/>
                  <a:pt x="8267713" y="47648"/>
                  <a:pt x="8265659" y="44148"/>
                </a:cubicBezTo>
                <a:cubicBezTo>
                  <a:pt x="8256421" y="43146"/>
                  <a:pt x="8250261" y="41650"/>
                  <a:pt x="8248720" y="41146"/>
                </a:cubicBezTo>
                <a:close/>
                <a:moveTo>
                  <a:pt x="7699418" y="37147"/>
                </a:moveTo>
                <a:cubicBezTo>
                  <a:pt x="7663486" y="39650"/>
                  <a:pt x="7628065" y="40647"/>
                  <a:pt x="7592127" y="40647"/>
                </a:cubicBezTo>
                <a:cubicBezTo>
                  <a:pt x="7593156" y="67644"/>
                  <a:pt x="7588532" y="94635"/>
                  <a:pt x="7581860" y="120130"/>
                </a:cubicBezTo>
                <a:cubicBezTo>
                  <a:pt x="7608554" y="119627"/>
                  <a:pt x="7635249" y="121128"/>
                  <a:pt x="7661944" y="124129"/>
                </a:cubicBezTo>
                <a:cubicBezTo>
                  <a:pt x="7671699" y="125630"/>
                  <a:pt x="7714310" y="127625"/>
                  <a:pt x="7733303" y="138625"/>
                </a:cubicBezTo>
                <a:cubicBezTo>
                  <a:pt x="7731250" y="119128"/>
                  <a:pt x="7729708" y="97133"/>
                  <a:pt x="7726113" y="78639"/>
                </a:cubicBezTo>
                <a:cubicBezTo>
                  <a:pt x="7652189" y="77636"/>
                  <a:pt x="7615227" y="66641"/>
                  <a:pt x="7665027" y="61141"/>
                </a:cubicBezTo>
                <a:cubicBezTo>
                  <a:pt x="7688127" y="61141"/>
                  <a:pt x="7707632" y="62144"/>
                  <a:pt x="7723036" y="63645"/>
                </a:cubicBezTo>
                <a:cubicBezTo>
                  <a:pt x="7722524" y="61640"/>
                  <a:pt x="7722006" y="60643"/>
                  <a:pt x="7721494" y="59142"/>
                </a:cubicBezTo>
                <a:cubicBezTo>
                  <a:pt x="7702501" y="56644"/>
                  <a:pt x="7687098" y="53642"/>
                  <a:pt x="7689669" y="50147"/>
                </a:cubicBezTo>
                <a:cubicBezTo>
                  <a:pt x="7698906" y="50147"/>
                  <a:pt x="7708662" y="50645"/>
                  <a:pt x="7717899" y="50645"/>
                </a:cubicBezTo>
                <a:cubicBezTo>
                  <a:pt x="7713281" y="41650"/>
                  <a:pt x="7707632" y="36648"/>
                  <a:pt x="7699418" y="37147"/>
                </a:cubicBezTo>
                <a:close/>
                <a:moveTo>
                  <a:pt x="8946382" y="33148"/>
                </a:moveTo>
                <a:cubicBezTo>
                  <a:pt x="8946894" y="36150"/>
                  <a:pt x="8946894" y="39650"/>
                  <a:pt x="8947406" y="44148"/>
                </a:cubicBezTo>
                <a:cubicBezTo>
                  <a:pt x="8963833" y="43644"/>
                  <a:pt x="8980778" y="43644"/>
                  <a:pt x="8997201" y="43644"/>
                </a:cubicBezTo>
                <a:cubicBezTo>
                  <a:pt x="8994635" y="39146"/>
                  <a:pt x="8991040" y="35646"/>
                  <a:pt x="8986421" y="33652"/>
                </a:cubicBezTo>
                <a:cubicBezTo>
                  <a:pt x="8973077" y="33148"/>
                  <a:pt x="8959727" y="33148"/>
                  <a:pt x="8946382" y="33148"/>
                </a:cubicBezTo>
                <a:close/>
                <a:moveTo>
                  <a:pt x="7137802" y="28650"/>
                </a:moveTo>
                <a:cubicBezTo>
                  <a:pt x="7135236" y="49144"/>
                  <a:pt x="7133183" y="69140"/>
                  <a:pt x="7131129" y="89135"/>
                </a:cubicBezTo>
                <a:cubicBezTo>
                  <a:pt x="7146527" y="76141"/>
                  <a:pt x="7161414" y="74640"/>
                  <a:pt x="7175788" y="80140"/>
                </a:cubicBezTo>
                <a:cubicBezTo>
                  <a:pt x="7188108" y="77636"/>
                  <a:pt x="7203512" y="77138"/>
                  <a:pt x="7218910" y="77138"/>
                </a:cubicBezTo>
                <a:cubicBezTo>
                  <a:pt x="7220969" y="61141"/>
                  <a:pt x="7225071" y="46147"/>
                  <a:pt x="7224047" y="32649"/>
                </a:cubicBezTo>
                <a:cubicBezTo>
                  <a:pt x="7193757" y="31652"/>
                  <a:pt x="7161414" y="30151"/>
                  <a:pt x="7137802" y="28650"/>
                </a:cubicBezTo>
                <a:close/>
                <a:moveTo>
                  <a:pt x="7480216" y="28152"/>
                </a:moveTo>
                <a:cubicBezTo>
                  <a:pt x="7497668" y="80140"/>
                  <a:pt x="7524875" y="95637"/>
                  <a:pt x="7544897" y="39146"/>
                </a:cubicBezTo>
                <a:cubicBezTo>
                  <a:pt x="7525392" y="37651"/>
                  <a:pt x="7505370" y="35646"/>
                  <a:pt x="7485859" y="30151"/>
                </a:cubicBezTo>
                <a:cubicBezTo>
                  <a:pt x="7486377" y="30650"/>
                  <a:pt x="7486377" y="31148"/>
                  <a:pt x="7486889" y="31652"/>
                </a:cubicBezTo>
                <a:cubicBezTo>
                  <a:pt x="7484835" y="30151"/>
                  <a:pt x="7482782" y="28650"/>
                  <a:pt x="7480216" y="28152"/>
                </a:cubicBezTo>
                <a:close/>
                <a:moveTo>
                  <a:pt x="8945352" y="25654"/>
                </a:moveTo>
                <a:cubicBezTo>
                  <a:pt x="8945352" y="27149"/>
                  <a:pt x="8945864" y="29149"/>
                  <a:pt x="8945864" y="30650"/>
                </a:cubicBezTo>
                <a:cubicBezTo>
                  <a:pt x="8949971" y="29653"/>
                  <a:pt x="8954078" y="28152"/>
                  <a:pt x="8956132" y="26152"/>
                </a:cubicBezTo>
                <a:cubicBezTo>
                  <a:pt x="8955620" y="26152"/>
                  <a:pt x="8955108" y="25654"/>
                  <a:pt x="8954078" y="26152"/>
                </a:cubicBezTo>
                <a:cubicBezTo>
                  <a:pt x="8952542" y="26152"/>
                  <a:pt x="8949459" y="26152"/>
                  <a:pt x="8945352" y="25654"/>
                </a:cubicBezTo>
                <a:close/>
                <a:moveTo>
                  <a:pt x="8244101" y="18154"/>
                </a:moveTo>
                <a:cubicBezTo>
                  <a:pt x="8244613" y="20652"/>
                  <a:pt x="8245125" y="23654"/>
                  <a:pt x="8245637" y="26152"/>
                </a:cubicBezTo>
                <a:cubicBezTo>
                  <a:pt x="8248720" y="26152"/>
                  <a:pt x="8251797" y="26651"/>
                  <a:pt x="8253851" y="26152"/>
                </a:cubicBezTo>
                <a:cubicBezTo>
                  <a:pt x="8250773" y="21654"/>
                  <a:pt x="8247178" y="18652"/>
                  <a:pt x="8244101" y="18154"/>
                </a:cubicBezTo>
                <a:close/>
                <a:moveTo>
                  <a:pt x="9772894" y="3155"/>
                </a:moveTo>
                <a:cubicBezTo>
                  <a:pt x="9742092" y="4157"/>
                  <a:pt x="9710778" y="5154"/>
                  <a:pt x="9679465" y="5658"/>
                </a:cubicBezTo>
                <a:cubicBezTo>
                  <a:pt x="9708725" y="9153"/>
                  <a:pt x="9737473" y="12654"/>
                  <a:pt x="9766734" y="16154"/>
                </a:cubicBezTo>
                <a:cubicBezTo>
                  <a:pt x="9790351" y="17655"/>
                  <a:pt x="9811398" y="19650"/>
                  <a:pt x="9820641" y="22652"/>
                </a:cubicBezTo>
                <a:cubicBezTo>
                  <a:pt x="9829879" y="23654"/>
                  <a:pt x="9839122" y="24651"/>
                  <a:pt x="9847848" y="25654"/>
                </a:cubicBezTo>
                <a:cubicBezTo>
                  <a:pt x="9784191" y="36150"/>
                  <a:pt x="9720534" y="46646"/>
                  <a:pt x="9656877" y="57142"/>
                </a:cubicBezTo>
                <a:cubicBezTo>
                  <a:pt x="9693321" y="59646"/>
                  <a:pt x="9729772" y="63645"/>
                  <a:pt x="9766734" y="68142"/>
                </a:cubicBezTo>
                <a:cubicBezTo>
                  <a:pt x="9771870" y="26651"/>
                  <a:pt x="9797536" y="46147"/>
                  <a:pt x="9817558" y="72640"/>
                </a:cubicBezTo>
                <a:cubicBezTo>
                  <a:pt x="9846818" y="75138"/>
                  <a:pt x="9885322" y="78639"/>
                  <a:pt x="9921255" y="83136"/>
                </a:cubicBezTo>
                <a:cubicBezTo>
                  <a:pt x="9922796" y="64143"/>
                  <a:pt x="9924338" y="45145"/>
                  <a:pt x="9927933" y="27149"/>
                </a:cubicBezTo>
                <a:cubicBezTo>
                  <a:pt x="9947950" y="47648"/>
                  <a:pt x="9974133" y="84139"/>
                  <a:pt x="9998262" y="84139"/>
                </a:cubicBezTo>
                <a:cubicBezTo>
                  <a:pt x="10008017" y="84139"/>
                  <a:pt x="10042408" y="74141"/>
                  <a:pt x="10050110" y="87639"/>
                </a:cubicBezTo>
                <a:cubicBezTo>
                  <a:pt x="10049598" y="86637"/>
                  <a:pt x="10004934" y="94136"/>
                  <a:pt x="10001857" y="94136"/>
                </a:cubicBezTo>
                <a:cubicBezTo>
                  <a:pt x="10005446" y="96634"/>
                  <a:pt x="10010065" y="100634"/>
                  <a:pt x="10014690" y="104633"/>
                </a:cubicBezTo>
                <a:cubicBezTo>
                  <a:pt x="10015202" y="105131"/>
                  <a:pt x="10015202" y="105131"/>
                  <a:pt x="10015719" y="105635"/>
                </a:cubicBezTo>
                <a:cubicBezTo>
                  <a:pt x="10040872" y="127126"/>
                  <a:pt x="10079888" y="159623"/>
                  <a:pt x="10096828" y="134626"/>
                </a:cubicBezTo>
                <a:cubicBezTo>
                  <a:pt x="10106578" y="120629"/>
                  <a:pt x="10143028" y="133125"/>
                  <a:pt x="10126088" y="157119"/>
                </a:cubicBezTo>
                <a:cubicBezTo>
                  <a:pt x="10157914" y="160620"/>
                  <a:pt x="10181531" y="140624"/>
                  <a:pt x="10206173" y="122628"/>
                </a:cubicBezTo>
                <a:cubicBezTo>
                  <a:pt x="10197959" y="124129"/>
                  <a:pt x="10184097" y="124628"/>
                  <a:pt x="10163568" y="123127"/>
                </a:cubicBezTo>
                <a:lnTo>
                  <a:pt x="10163568" y="114630"/>
                </a:lnTo>
                <a:cubicBezTo>
                  <a:pt x="10186662" y="113129"/>
                  <a:pt x="10201042" y="114630"/>
                  <a:pt x="10209250" y="116131"/>
                </a:cubicBezTo>
                <a:cubicBezTo>
                  <a:pt x="10214904" y="111628"/>
                  <a:pt x="10220547" y="107131"/>
                  <a:pt x="10226195" y="102633"/>
                </a:cubicBezTo>
                <a:cubicBezTo>
                  <a:pt x="10220547" y="113129"/>
                  <a:pt x="10215928" y="113633"/>
                  <a:pt x="10210280" y="116131"/>
                </a:cubicBezTo>
                <a:cubicBezTo>
                  <a:pt x="10211821" y="116630"/>
                  <a:pt x="10212845" y="116630"/>
                  <a:pt x="10213875" y="117128"/>
                </a:cubicBezTo>
                <a:cubicBezTo>
                  <a:pt x="10225678" y="109634"/>
                  <a:pt x="10237999" y="102633"/>
                  <a:pt x="10251349" y="100135"/>
                </a:cubicBezTo>
                <a:cubicBezTo>
                  <a:pt x="10256485" y="99133"/>
                  <a:pt x="10262128" y="98634"/>
                  <a:pt x="10267264" y="98634"/>
                </a:cubicBezTo>
                <a:cubicBezTo>
                  <a:pt x="10224142" y="95637"/>
                  <a:pt x="10181531" y="92635"/>
                  <a:pt x="10138921" y="92137"/>
                </a:cubicBezTo>
                <a:cubicBezTo>
                  <a:pt x="10148676" y="84637"/>
                  <a:pt x="10062431" y="75642"/>
                  <a:pt x="10090667" y="63645"/>
                </a:cubicBezTo>
                <a:cubicBezTo>
                  <a:pt x="10171776" y="55647"/>
                  <a:pt x="10252378" y="56145"/>
                  <a:pt x="10333487" y="60144"/>
                </a:cubicBezTo>
                <a:cubicBezTo>
                  <a:pt x="10319113" y="33652"/>
                  <a:pt x="10197447" y="55143"/>
                  <a:pt x="10164074" y="47145"/>
                </a:cubicBezTo>
                <a:cubicBezTo>
                  <a:pt x="10165616" y="47145"/>
                  <a:pt x="10199500" y="44148"/>
                  <a:pt x="10197959" y="36150"/>
                </a:cubicBezTo>
                <a:cubicBezTo>
                  <a:pt x="10196935" y="32151"/>
                  <a:pt x="10189233" y="30650"/>
                  <a:pt x="10189745" y="27149"/>
                </a:cubicBezTo>
                <a:cubicBezTo>
                  <a:pt x="10189745" y="22153"/>
                  <a:pt x="10211821" y="22153"/>
                  <a:pt x="10212845" y="22153"/>
                </a:cubicBezTo>
                <a:cubicBezTo>
                  <a:pt x="10066026" y="10156"/>
                  <a:pt x="9920231" y="-1343"/>
                  <a:pt x="9772894" y="3155"/>
                </a:cubicBezTo>
                <a:close/>
                <a:moveTo>
                  <a:pt x="11884376" y="0"/>
                </a:moveTo>
                <a:lnTo>
                  <a:pt x="12013545" y="0"/>
                </a:lnTo>
                <a:lnTo>
                  <a:pt x="12013724" y="158"/>
                </a:lnTo>
                <a:cubicBezTo>
                  <a:pt x="12013724" y="13656"/>
                  <a:pt x="11999350" y="7154"/>
                  <a:pt x="11992165" y="7154"/>
                </a:cubicBezTo>
                <a:lnTo>
                  <a:pt x="11953662" y="7154"/>
                </a:lnTo>
                <a:cubicBezTo>
                  <a:pt x="11953150" y="7154"/>
                  <a:pt x="11952120" y="8156"/>
                  <a:pt x="11951096" y="9657"/>
                </a:cubicBezTo>
                <a:cubicBezTo>
                  <a:pt x="11967524" y="10156"/>
                  <a:pt x="11983434" y="10654"/>
                  <a:pt x="12000379" y="9657"/>
                </a:cubicBezTo>
                <a:cubicBezTo>
                  <a:pt x="12061983" y="5658"/>
                  <a:pt x="12123586" y="3155"/>
                  <a:pt x="12185190" y="1155"/>
                </a:cubicBezTo>
                <a:lnTo>
                  <a:pt x="12192000" y="1003"/>
                </a:lnTo>
                <a:lnTo>
                  <a:pt x="12192000" y="39146"/>
                </a:lnTo>
                <a:lnTo>
                  <a:pt x="12032205" y="39146"/>
                </a:lnTo>
                <a:cubicBezTo>
                  <a:pt x="11997814" y="38648"/>
                  <a:pt x="11962905" y="37651"/>
                  <a:pt x="11927996" y="36648"/>
                </a:cubicBezTo>
                <a:cubicBezTo>
                  <a:pt x="11924913" y="39146"/>
                  <a:pt x="11921836" y="41650"/>
                  <a:pt x="11919265" y="42148"/>
                </a:cubicBezTo>
                <a:cubicBezTo>
                  <a:pt x="11932615" y="73139"/>
                  <a:pt x="11903349" y="87639"/>
                  <a:pt x="11876660" y="94136"/>
                </a:cubicBezTo>
                <a:cubicBezTo>
                  <a:pt x="11894623" y="94635"/>
                  <a:pt x="11912081" y="95637"/>
                  <a:pt x="11929020" y="97637"/>
                </a:cubicBezTo>
                <a:cubicBezTo>
                  <a:pt x="11930050" y="97133"/>
                  <a:pt x="11932615" y="97133"/>
                  <a:pt x="11938263" y="98135"/>
                </a:cubicBezTo>
                <a:cubicBezTo>
                  <a:pt x="11946477" y="101631"/>
                  <a:pt x="11943394" y="102135"/>
                  <a:pt x="11938775" y="101132"/>
                </a:cubicBezTo>
                <a:cubicBezTo>
                  <a:pt x="11932098" y="105635"/>
                  <a:pt x="11894623" y="109634"/>
                  <a:pt x="11889493" y="112132"/>
                </a:cubicBezTo>
                <a:cubicBezTo>
                  <a:pt x="11886927" y="112132"/>
                  <a:pt x="11866393" y="110631"/>
                  <a:pt x="11845341" y="108632"/>
                </a:cubicBezTo>
                <a:cubicBezTo>
                  <a:pt x="11848423" y="115129"/>
                  <a:pt x="11849965" y="120629"/>
                  <a:pt x="11848935" y="125127"/>
                </a:cubicBezTo>
                <a:cubicBezTo>
                  <a:pt x="11865875" y="124628"/>
                  <a:pt x="11882820" y="126129"/>
                  <a:pt x="11899248" y="127625"/>
                </a:cubicBezTo>
                <a:cubicBezTo>
                  <a:pt x="11901813" y="127625"/>
                  <a:pt x="11905920" y="128129"/>
                  <a:pt x="11913622" y="129126"/>
                </a:cubicBezTo>
                <a:cubicBezTo>
                  <a:pt x="11918241" y="131629"/>
                  <a:pt x="11916187" y="132128"/>
                  <a:pt x="11912593" y="131629"/>
                </a:cubicBezTo>
                <a:cubicBezTo>
                  <a:pt x="11905920" y="134127"/>
                  <a:pt x="11882303" y="136127"/>
                  <a:pt x="11878713" y="136625"/>
                </a:cubicBezTo>
                <a:cubicBezTo>
                  <a:pt x="11865875" y="138126"/>
                  <a:pt x="11853560" y="137124"/>
                  <a:pt x="11840722" y="136625"/>
                </a:cubicBezTo>
                <a:cubicBezTo>
                  <a:pt x="11827889" y="146124"/>
                  <a:pt x="11804789" y="148124"/>
                  <a:pt x="11802735" y="152622"/>
                </a:cubicBezTo>
                <a:cubicBezTo>
                  <a:pt x="11802735" y="146623"/>
                  <a:pt x="11802735" y="140624"/>
                  <a:pt x="11802223" y="134626"/>
                </a:cubicBezTo>
                <a:cubicBezTo>
                  <a:pt x="11799141" y="134626"/>
                  <a:pt x="11796063" y="134127"/>
                  <a:pt x="11792468" y="134127"/>
                </a:cubicBezTo>
                <a:cubicBezTo>
                  <a:pt x="11795546" y="133125"/>
                  <a:pt x="11799141" y="133125"/>
                  <a:pt x="11802223" y="132128"/>
                </a:cubicBezTo>
                <a:cubicBezTo>
                  <a:pt x="11801194" y="119627"/>
                  <a:pt x="11802223" y="109130"/>
                  <a:pt x="11809408" y="104633"/>
                </a:cubicBezTo>
                <a:cubicBezTo>
                  <a:pt x="11808378" y="104633"/>
                  <a:pt x="11806837" y="104134"/>
                  <a:pt x="11805813" y="104134"/>
                </a:cubicBezTo>
                <a:cubicBezTo>
                  <a:pt x="11787844" y="105635"/>
                  <a:pt x="11739590" y="108133"/>
                  <a:pt x="11729835" y="80140"/>
                </a:cubicBezTo>
                <a:lnTo>
                  <a:pt x="11724196" y="79691"/>
                </a:lnTo>
                <a:lnTo>
                  <a:pt x="11724187" y="79641"/>
                </a:lnTo>
                <a:lnTo>
                  <a:pt x="11723925" y="79670"/>
                </a:lnTo>
                <a:lnTo>
                  <a:pt x="11679528" y="76141"/>
                </a:lnTo>
                <a:cubicBezTo>
                  <a:pt x="11675934" y="75765"/>
                  <a:pt x="11667207" y="74859"/>
                  <a:pt x="11656018" y="73922"/>
                </a:cubicBezTo>
                <a:lnTo>
                  <a:pt x="11618788" y="71582"/>
                </a:lnTo>
                <a:lnTo>
                  <a:pt x="11637942" y="65140"/>
                </a:lnTo>
                <a:cubicBezTo>
                  <a:pt x="11664642" y="52146"/>
                  <a:pt x="11700575" y="55647"/>
                  <a:pt x="11730347" y="58643"/>
                </a:cubicBezTo>
                <a:cubicBezTo>
                  <a:pt x="11733430" y="50147"/>
                  <a:pt x="11735484" y="41146"/>
                  <a:pt x="11731889" y="36648"/>
                </a:cubicBezTo>
                <a:cubicBezTo>
                  <a:pt x="11757042" y="49648"/>
                  <a:pt x="11785278" y="49144"/>
                  <a:pt x="11814027" y="46147"/>
                </a:cubicBezTo>
                <a:cubicBezTo>
                  <a:pt x="11811973" y="45145"/>
                  <a:pt x="11809920" y="44148"/>
                  <a:pt x="11808378" y="42647"/>
                </a:cubicBezTo>
                <a:cubicBezTo>
                  <a:pt x="11809408" y="43146"/>
                  <a:pt x="11859203" y="30650"/>
                  <a:pt x="11886415" y="22153"/>
                </a:cubicBezTo>
                <a:close/>
                <a:moveTo>
                  <a:pt x="8498173" y="0"/>
                </a:moveTo>
                <a:lnTo>
                  <a:pt x="8569832" y="0"/>
                </a:lnTo>
                <a:lnTo>
                  <a:pt x="8574707" y="2158"/>
                </a:lnTo>
                <a:cubicBezTo>
                  <a:pt x="8575734" y="6157"/>
                  <a:pt x="8542749" y="3533"/>
                  <a:pt x="8508994" y="783"/>
                </a:cubicBezTo>
                <a:close/>
                <a:moveTo>
                  <a:pt x="0" y="0"/>
                </a:moveTo>
                <a:lnTo>
                  <a:pt x="7143676" y="0"/>
                </a:lnTo>
                <a:lnTo>
                  <a:pt x="7139855" y="9153"/>
                </a:lnTo>
                <a:cubicBezTo>
                  <a:pt x="7139343" y="14155"/>
                  <a:pt x="7138826" y="18652"/>
                  <a:pt x="7138314" y="23654"/>
                </a:cubicBezTo>
                <a:cubicBezTo>
                  <a:pt x="7165520" y="20652"/>
                  <a:pt x="7193245" y="19151"/>
                  <a:pt x="7220969" y="19151"/>
                </a:cubicBezTo>
                <a:cubicBezTo>
                  <a:pt x="7218398" y="13152"/>
                  <a:pt x="7213779" y="7154"/>
                  <a:pt x="7206078" y="1654"/>
                </a:cubicBezTo>
                <a:lnTo>
                  <a:pt x="7203216" y="0"/>
                </a:lnTo>
                <a:lnTo>
                  <a:pt x="7380210" y="0"/>
                </a:lnTo>
                <a:lnTo>
                  <a:pt x="7363527" y="4117"/>
                </a:lnTo>
                <a:cubicBezTo>
                  <a:pt x="7351391" y="8686"/>
                  <a:pt x="7340579" y="14029"/>
                  <a:pt x="7333392" y="18154"/>
                </a:cubicBezTo>
                <a:cubicBezTo>
                  <a:pt x="7342635" y="18154"/>
                  <a:pt x="7368300" y="8156"/>
                  <a:pt x="7360087" y="37147"/>
                </a:cubicBezTo>
                <a:cubicBezTo>
                  <a:pt x="7342117" y="37651"/>
                  <a:pt x="7324154" y="37147"/>
                  <a:pt x="7306185" y="36648"/>
                </a:cubicBezTo>
                <a:cubicBezTo>
                  <a:pt x="7288728" y="49648"/>
                  <a:pt x="7271788" y="65140"/>
                  <a:pt x="7254336" y="79641"/>
                </a:cubicBezTo>
                <a:cubicBezTo>
                  <a:pt x="7268711" y="81137"/>
                  <a:pt x="7278978" y="83640"/>
                  <a:pt x="7278460" y="86637"/>
                </a:cubicBezTo>
                <a:cubicBezTo>
                  <a:pt x="7276924" y="95134"/>
                  <a:pt x="7254848" y="96634"/>
                  <a:pt x="7231748" y="96634"/>
                </a:cubicBezTo>
                <a:cubicBezTo>
                  <a:pt x="7229695" y="97637"/>
                  <a:pt x="7228154" y="99133"/>
                  <a:pt x="7226612" y="100135"/>
                </a:cubicBezTo>
                <a:cubicBezTo>
                  <a:pt x="7251766" y="100135"/>
                  <a:pt x="7276924" y="101631"/>
                  <a:pt x="7301566" y="104134"/>
                </a:cubicBezTo>
                <a:cubicBezTo>
                  <a:pt x="7298995" y="102633"/>
                  <a:pt x="7303619" y="102633"/>
                  <a:pt x="7325178" y="106134"/>
                </a:cubicBezTo>
                <a:cubicBezTo>
                  <a:pt x="7326719" y="107131"/>
                  <a:pt x="7326719" y="107635"/>
                  <a:pt x="7325690" y="108133"/>
                </a:cubicBezTo>
                <a:cubicBezTo>
                  <a:pt x="7323642" y="111130"/>
                  <a:pt x="7310804" y="114132"/>
                  <a:pt x="7300024" y="116630"/>
                </a:cubicBezTo>
                <a:cubicBezTo>
                  <a:pt x="7308750" y="118131"/>
                  <a:pt x="7316964" y="120130"/>
                  <a:pt x="7325178" y="123631"/>
                </a:cubicBezTo>
                <a:cubicBezTo>
                  <a:pt x="7365223" y="140624"/>
                  <a:pt x="7332368" y="160121"/>
                  <a:pt x="7301566" y="171620"/>
                </a:cubicBezTo>
                <a:cubicBezTo>
                  <a:pt x="7308238" y="170617"/>
                  <a:pt x="7315423" y="170119"/>
                  <a:pt x="7324154" y="170119"/>
                </a:cubicBezTo>
                <a:cubicBezTo>
                  <a:pt x="7385757" y="171116"/>
                  <a:pt x="7381650" y="181114"/>
                  <a:pt x="7348278" y="184614"/>
                </a:cubicBezTo>
                <a:cubicBezTo>
                  <a:pt x="7329285" y="184614"/>
                  <a:pt x="7315423" y="184614"/>
                  <a:pt x="7304643" y="183617"/>
                </a:cubicBezTo>
                <a:cubicBezTo>
                  <a:pt x="7349819" y="194612"/>
                  <a:pt x="7306185" y="240103"/>
                  <a:pt x="7266140" y="182116"/>
                </a:cubicBezTo>
                <a:cubicBezTo>
                  <a:pt x="7272817" y="181114"/>
                  <a:pt x="7278978" y="181114"/>
                  <a:pt x="7284109" y="181114"/>
                </a:cubicBezTo>
                <a:cubicBezTo>
                  <a:pt x="7281543" y="180615"/>
                  <a:pt x="7280002" y="179618"/>
                  <a:pt x="7278978" y="179114"/>
                </a:cubicBezTo>
                <a:cubicBezTo>
                  <a:pt x="7272817" y="181114"/>
                  <a:pt x="7268193" y="182116"/>
                  <a:pt x="7266140" y="182116"/>
                </a:cubicBezTo>
                <a:cubicBezTo>
                  <a:pt x="7333904" y="280093"/>
                  <a:pt x="7378056" y="229606"/>
                  <a:pt x="7412452" y="102135"/>
                </a:cubicBezTo>
                <a:cubicBezTo>
                  <a:pt x="7423232" y="150622"/>
                  <a:pt x="7434011" y="199613"/>
                  <a:pt x="7445308" y="248101"/>
                </a:cubicBezTo>
                <a:cubicBezTo>
                  <a:pt x="7433499" y="194113"/>
                  <a:pt x="7440171" y="129126"/>
                  <a:pt x="7444790" y="70641"/>
                </a:cubicBezTo>
                <a:cubicBezTo>
                  <a:pt x="7437606" y="70641"/>
                  <a:pt x="7430416" y="70641"/>
                  <a:pt x="7423232" y="70641"/>
                </a:cubicBezTo>
                <a:cubicBezTo>
                  <a:pt x="7421178" y="60144"/>
                  <a:pt x="7431957" y="58145"/>
                  <a:pt x="7445308" y="59646"/>
                </a:cubicBezTo>
                <a:cubicBezTo>
                  <a:pt x="7445308" y="52146"/>
                  <a:pt x="7446332" y="44647"/>
                  <a:pt x="7446332" y="37651"/>
                </a:cubicBezTo>
                <a:cubicBezTo>
                  <a:pt x="7446973" y="19655"/>
                  <a:pt x="7442032" y="8407"/>
                  <a:pt x="7433810" y="1916"/>
                </a:cubicBezTo>
                <a:lnTo>
                  <a:pt x="7425234" y="0"/>
                </a:lnTo>
                <a:lnTo>
                  <a:pt x="7481649" y="0"/>
                </a:lnTo>
                <a:lnTo>
                  <a:pt x="7477651" y="18154"/>
                </a:lnTo>
                <a:cubicBezTo>
                  <a:pt x="7499596" y="11404"/>
                  <a:pt x="7531070" y="19839"/>
                  <a:pt x="7548900" y="2335"/>
                </a:cubicBezTo>
                <a:lnTo>
                  <a:pt x="7549949" y="0"/>
                </a:lnTo>
                <a:lnTo>
                  <a:pt x="7595903" y="0"/>
                </a:lnTo>
                <a:lnTo>
                  <a:pt x="7605924" y="4594"/>
                </a:lnTo>
                <a:cubicBezTo>
                  <a:pt x="7615742" y="5405"/>
                  <a:pt x="7627292" y="1155"/>
                  <a:pt x="7639868" y="657"/>
                </a:cubicBezTo>
                <a:lnTo>
                  <a:pt x="7670637" y="0"/>
                </a:lnTo>
                <a:lnTo>
                  <a:pt x="7783125" y="0"/>
                </a:lnTo>
                <a:lnTo>
                  <a:pt x="7783098" y="158"/>
                </a:lnTo>
                <a:lnTo>
                  <a:pt x="7783287" y="0"/>
                </a:lnTo>
                <a:lnTo>
                  <a:pt x="7783610" y="0"/>
                </a:lnTo>
                <a:lnTo>
                  <a:pt x="7783610" y="158"/>
                </a:lnTo>
                <a:cubicBezTo>
                  <a:pt x="7790800" y="158"/>
                  <a:pt x="7797472" y="657"/>
                  <a:pt x="7804662" y="1155"/>
                </a:cubicBezTo>
                <a:lnTo>
                  <a:pt x="7804562" y="0"/>
                </a:lnTo>
                <a:lnTo>
                  <a:pt x="7857717" y="0"/>
                </a:lnTo>
                <a:lnTo>
                  <a:pt x="7860102" y="13217"/>
                </a:lnTo>
                <a:cubicBezTo>
                  <a:pt x="7865364" y="35024"/>
                  <a:pt x="7872423" y="50645"/>
                  <a:pt x="7881152" y="50645"/>
                </a:cubicBezTo>
                <a:lnTo>
                  <a:pt x="7938136" y="50645"/>
                </a:lnTo>
                <a:cubicBezTo>
                  <a:pt x="7936595" y="60142"/>
                  <a:pt x="7930819" y="65891"/>
                  <a:pt x="7923374" y="69328"/>
                </a:cubicBezTo>
                <a:lnTo>
                  <a:pt x="7898909" y="74082"/>
                </a:lnTo>
                <a:lnTo>
                  <a:pt x="7899121" y="73642"/>
                </a:lnTo>
                <a:cubicBezTo>
                  <a:pt x="7898603" y="73642"/>
                  <a:pt x="7898603" y="73642"/>
                  <a:pt x="7898091" y="73642"/>
                </a:cubicBezTo>
                <a:lnTo>
                  <a:pt x="7897827" y="74141"/>
                </a:lnTo>
                <a:lnTo>
                  <a:pt x="7897579" y="74141"/>
                </a:lnTo>
                <a:cubicBezTo>
                  <a:pt x="7890390" y="74141"/>
                  <a:pt x="7884229" y="74141"/>
                  <a:pt x="7880640" y="74141"/>
                </a:cubicBezTo>
                <a:cubicBezTo>
                  <a:pt x="7881664" y="79137"/>
                  <a:pt x="7882693" y="84139"/>
                  <a:pt x="7884229" y="89135"/>
                </a:cubicBezTo>
                <a:cubicBezTo>
                  <a:pt x="7886283" y="89135"/>
                  <a:pt x="7887824" y="89135"/>
                  <a:pt x="7889878" y="89135"/>
                </a:cubicBezTo>
                <a:lnTo>
                  <a:pt x="7897827" y="74141"/>
                </a:lnTo>
                <a:lnTo>
                  <a:pt x="7898603" y="74141"/>
                </a:lnTo>
                <a:lnTo>
                  <a:pt x="7898909" y="74082"/>
                </a:lnTo>
                <a:lnTo>
                  <a:pt x="7891419" y="89639"/>
                </a:lnTo>
                <a:cubicBezTo>
                  <a:pt x="7891931" y="89639"/>
                  <a:pt x="7892960" y="89639"/>
                  <a:pt x="7893472" y="89639"/>
                </a:cubicBezTo>
                <a:cubicBezTo>
                  <a:pt x="7924274" y="57142"/>
                  <a:pt x="7968426" y="136625"/>
                  <a:pt x="7959183" y="27149"/>
                </a:cubicBezTo>
                <a:cubicBezTo>
                  <a:pt x="7934029" y="27149"/>
                  <a:pt x="7908871" y="26651"/>
                  <a:pt x="7883717" y="23654"/>
                </a:cubicBezTo>
                <a:cubicBezTo>
                  <a:pt x="7899889" y="18904"/>
                  <a:pt x="7908809" y="14436"/>
                  <a:pt x="7912515" y="10265"/>
                </a:cubicBezTo>
                <a:lnTo>
                  <a:pt x="7910317" y="0"/>
                </a:lnTo>
                <a:lnTo>
                  <a:pt x="8439542" y="0"/>
                </a:lnTo>
                <a:lnTo>
                  <a:pt x="8442513" y="4531"/>
                </a:lnTo>
                <a:cubicBezTo>
                  <a:pt x="8444567" y="6531"/>
                  <a:pt x="8445851" y="8406"/>
                  <a:pt x="8441744" y="9657"/>
                </a:cubicBezTo>
                <a:cubicBezTo>
                  <a:pt x="8447393" y="17152"/>
                  <a:pt x="8542363" y="14155"/>
                  <a:pt x="8540310" y="19650"/>
                </a:cubicBezTo>
                <a:cubicBezTo>
                  <a:pt x="8534662" y="33148"/>
                  <a:pt x="8475624" y="29149"/>
                  <a:pt x="8465356" y="29653"/>
                </a:cubicBezTo>
                <a:cubicBezTo>
                  <a:pt x="8504377" y="38648"/>
                  <a:pt x="8546982" y="35147"/>
                  <a:pt x="8586510" y="36648"/>
                </a:cubicBezTo>
                <a:cubicBezTo>
                  <a:pt x="8579326" y="37147"/>
                  <a:pt x="8552119" y="34649"/>
                  <a:pt x="8545441" y="41650"/>
                </a:cubicBezTo>
                <a:cubicBezTo>
                  <a:pt x="8543387" y="43644"/>
                  <a:pt x="8561869" y="50147"/>
                  <a:pt x="8561869" y="50147"/>
                </a:cubicBezTo>
                <a:cubicBezTo>
                  <a:pt x="8581891" y="50147"/>
                  <a:pt x="8601402" y="49648"/>
                  <a:pt x="8620907" y="49144"/>
                </a:cubicBezTo>
                <a:cubicBezTo>
                  <a:pt x="8627067" y="45145"/>
                  <a:pt x="8633227" y="45145"/>
                  <a:pt x="8639900" y="48646"/>
                </a:cubicBezTo>
                <a:cubicBezTo>
                  <a:pt x="8649143" y="48646"/>
                  <a:pt x="8657869" y="48147"/>
                  <a:pt x="8667112" y="48147"/>
                </a:cubicBezTo>
                <a:cubicBezTo>
                  <a:pt x="8684052" y="48147"/>
                  <a:pt x="8701503" y="47648"/>
                  <a:pt x="8718448" y="47145"/>
                </a:cubicBezTo>
                <a:cubicBezTo>
                  <a:pt x="8714854" y="28650"/>
                  <a:pt x="8710747" y="12780"/>
                  <a:pt x="8705806" y="2908"/>
                </a:cubicBezTo>
                <a:lnTo>
                  <a:pt x="8703431" y="0"/>
                </a:lnTo>
                <a:lnTo>
                  <a:pt x="8940801" y="0"/>
                </a:lnTo>
                <a:lnTo>
                  <a:pt x="8942275" y="5154"/>
                </a:lnTo>
                <a:cubicBezTo>
                  <a:pt x="8959727" y="6157"/>
                  <a:pt x="8977184" y="8655"/>
                  <a:pt x="8993611" y="12654"/>
                </a:cubicBezTo>
                <a:cubicBezTo>
                  <a:pt x="8993611" y="12654"/>
                  <a:pt x="8994123" y="12654"/>
                  <a:pt x="8994123" y="12654"/>
                </a:cubicBezTo>
                <a:cubicBezTo>
                  <a:pt x="8995665" y="12654"/>
                  <a:pt x="8997201" y="12155"/>
                  <a:pt x="8998742" y="12155"/>
                </a:cubicBezTo>
                <a:lnTo>
                  <a:pt x="8998055" y="0"/>
                </a:lnTo>
                <a:lnTo>
                  <a:pt x="9256332" y="0"/>
                </a:lnTo>
                <a:lnTo>
                  <a:pt x="9270690" y="9405"/>
                </a:lnTo>
                <a:cubicBezTo>
                  <a:pt x="9275896" y="11936"/>
                  <a:pt x="9281351" y="13530"/>
                  <a:pt x="9287255" y="13656"/>
                </a:cubicBezTo>
                <a:cubicBezTo>
                  <a:pt x="9303683" y="14155"/>
                  <a:pt x="9320110" y="14155"/>
                  <a:pt x="9336538" y="13656"/>
                </a:cubicBezTo>
                <a:cubicBezTo>
                  <a:pt x="9350654" y="13404"/>
                  <a:pt x="9364898" y="9779"/>
                  <a:pt x="9379080" y="4843"/>
                </a:cubicBezTo>
                <a:lnTo>
                  <a:pt x="9391319" y="0"/>
                </a:lnTo>
                <a:lnTo>
                  <a:pt x="11008302" y="0"/>
                </a:lnTo>
                <a:lnTo>
                  <a:pt x="10985456" y="15656"/>
                </a:lnTo>
                <a:cubicBezTo>
                  <a:pt x="11023447" y="18154"/>
                  <a:pt x="11096860" y="10654"/>
                  <a:pt x="11111746" y="8655"/>
                </a:cubicBezTo>
                <a:lnTo>
                  <a:pt x="11149631" y="0"/>
                </a:lnTo>
                <a:lnTo>
                  <a:pt x="11735490" y="0"/>
                </a:lnTo>
                <a:lnTo>
                  <a:pt x="11733430" y="158"/>
                </a:lnTo>
                <a:cubicBezTo>
                  <a:pt x="11735996" y="657"/>
                  <a:pt x="11738049" y="2158"/>
                  <a:pt x="11740102" y="3653"/>
                </a:cubicBezTo>
                <a:cubicBezTo>
                  <a:pt x="11741132" y="3653"/>
                  <a:pt x="11741644" y="4157"/>
                  <a:pt x="11742156" y="4656"/>
                </a:cubicBezTo>
                <a:cubicBezTo>
                  <a:pt x="11726246" y="4157"/>
                  <a:pt x="11713408" y="8156"/>
                  <a:pt x="11701087" y="2656"/>
                </a:cubicBezTo>
                <a:cubicBezTo>
                  <a:pt x="11607145" y="10156"/>
                  <a:pt x="11513711" y="16653"/>
                  <a:pt x="11419764" y="17655"/>
                </a:cubicBezTo>
                <a:cubicBezTo>
                  <a:pt x="11414633" y="18154"/>
                  <a:pt x="11408984" y="18154"/>
                  <a:pt x="11403336" y="18154"/>
                </a:cubicBezTo>
                <a:cubicBezTo>
                  <a:pt x="11396146" y="18154"/>
                  <a:pt x="11388962" y="18652"/>
                  <a:pt x="11381778" y="18652"/>
                </a:cubicBezTo>
                <a:cubicBezTo>
                  <a:pt x="11335572" y="18652"/>
                  <a:pt x="11288860" y="16653"/>
                  <a:pt x="11242655" y="12155"/>
                </a:cubicBezTo>
                <a:cubicBezTo>
                  <a:pt x="11238036" y="11651"/>
                  <a:pt x="11234441" y="11651"/>
                  <a:pt x="11232387" y="11651"/>
                </a:cubicBezTo>
                <a:cubicBezTo>
                  <a:pt x="11312472" y="24153"/>
                  <a:pt x="11393581" y="27648"/>
                  <a:pt x="11475207" y="30151"/>
                </a:cubicBezTo>
                <a:cubicBezTo>
                  <a:pt x="11495742" y="22652"/>
                  <a:pt x="11534757" y="30650"/>
                  <a:pt x="11547078" y="31652"/>
                </a:cubicBezTo>
                <a:cubicBezTo>
                  <a:pt x="11551697" y="31652"/>
                  <a:pt x="11569666" y="31148"/>
                  <a:pt x="11586605" y="33148"/>
                </a:cubicBezTo>
                <a:cubicBezTo>
                  <a:pt x="11605604" y="33652"/>
                  <a:pt x="11625109" y="33652"/>
                  <a:pt x="11644102" y="34649"/>
                </a:cubicBezTo>
                <a:cubicBezTo>
                  <a:pt x="11634352" y="37651"/>
                  <a:pt x="11623573" y="38648"/>
                  <a:pt x="11613306" y="40149"/>
                </a:cubicBezTo>
                <a:cubicBezTo>
                  <a:pt x="11616895" y="42647"/>
                  <a:pt x="11619466" y="44647"/>
                  <a:pt x="11619978" y="48147"/>
                </a:cubicBezTo>
                <a:cubicBezTo>
                  <a:pt x="11619466" y="46147"/>
                  <a:pt x="11474183" y="45644"/>
                  <a:pt x="11461345" y="46147"/>
                </a:cubicBezTo>
                <a:cubicBezTo>
                  <a:pt x="11449024" y="46147"/>
                  <a:pt x="11437221" y="46147"/>
                  <a:pt x="11425412" y="47145"/>
                </a:cubicBezTo>
                <a:cubicBezTo>
                  <a:pt x="11438245" y="57646"/>
                  <a:pt x="11459297" y="56644"/>
                  <a:pt x="11474695" y="57142"/>
                </a:cubicBezTo>
                <a:cubicBezTo>
                  <a:pt x="11489581" y="57646"/>
                  <a:pt x="11573773" y="65644"/>
                  <a:pt x="11577368" y="61141"/>
                </a:cubicBezTo>
                <a:cubicBezTo>
                  <a:pt x="11568642" y="72141"/>
                  <a:pt x="11535269" y="62144"/>
                  <a:pt x="11522436" y="67644"/>
                </a:cubicBezTo>
                <a:cubicBezTo>
                  <a:pt x="11526031" y="69643"/>
                  <a:pt x="11545924" y="72267"/>
                  <a:pt x="11565111" y="74142"/>
                </a:cubicBezTo>
                <a:lnTo>
                  <a:pt x="11571924" y="74683"/>
                </a:lnTo>
                <a:lnTo>
                  <a:pt x="11560940" y="78140"/>
                </a:lnTo>
                <a:cubicBezTo>
                  <a:pt x="11564535" y="81641"/>
                  <a:pt x="11569154" y="83640"/>
                  <a:pt x="11574285" y="84637"/>
                </a:cubicBezTo>
                <a:cubicBezTo>
                  <a:pt x="11518842" y="83136"/>
                  <a:pt x="11463404" y="78639"/>
                  <a:pt x="11407960" y="73642"/>
                </a:cubicBezTo>
                <a:cubicBezTo>
                  <a:pt x="11366374" y="70142"/>
                  <a:pt x="11336602" y="84637"/>
                  <a:pt x="11300151" y="84637"/>
                </a:cubicBezTo>
                <a:cubicBezTo>
                  <a:pt x="11275510" y="84637"/>
                  <a:pt x="11251381" y="85136"/>
                  <a:pt x="11227251" y="86637"/>
                </a:cubicBezTo>
                <a:cubicBezTo>
                  <a:pt x="11217501" y="103132"/>
                  <a:pt x="11158975" y="101631"/>
                  <a:pt x="11099425" y="95637"/>
                </a:cubicBezTo>
                <a:cubicBezTo>
                  <a:pt x="11079920" y="97133"/>
                  <a:pt x="11060409" y="98634"/>
                  <a:pt x="11040387" y="99636"/>
                </a:cubicBezTo>
                <a:cubicBezTo>
                  <a:pt x="11073242" y="103132"/>
                  <a:pt x="11104049" y="111628"/>
                  <a:pt x="11136387" y="119128"/>
                </a:cubicBezTo>
                <a:cubicBezTo>
                  <a:pt x="11157439" y="123631"/>
                  <a:pt x="11178998" y="126129"/>
                  <a:pt x="11200044" y="128129"/>
                </a:cubicBezTo>
                <a:cubicBezTo>
                  <a:pt x="11209799" y="128627"/>
                  <a:pt x="11219043" y="129126"/>
                  <a:pt x="11228793" y="129629"/>
                </a:cubicBezTo>
                <a:cubicBezTo>
                  <a:pt x="11229822" y="129629"/>
                  <a:pt x="11230846" y="129629"/>
                  <a:pt x="11231875" y="129126"/>
                </a:cubicBezTo>
                <a:cubicBezTo>
                  <a:pt x="11242137" y="125630"/>
                  <a:pt x="11252410" y="121631"/>
                  <a:pt x="11262677" y="117632"/>
                </a:cubicBezTo>
                <a:cubicBezTo>
                  <a:pt x="11263701" y="122628"/>
                  <a:pt x="11264219" y="127126"/>
                  <a:pt x="11265243" y="132128"/>
                </a:cubicBezTo>
                <a:cubicBezTo>
                  <a:pt x="11268320" y="132626"/>
                  <a:pt x="11271915" y="133629"/>
                  <a:pt x="11274998" y="134626"/>
                </a:cubicBezTo>
                <a:cubicBezTo>
                  <a:pt x="11293991" y="133125"/>
                  <a:pt x="11314014" y="131125"/>
                  <a:pt x="11331465" y="145626"/>
                </a:cubicBezTo>
                <a:cubicBezTo>
                  <a:pt x="11340196" y="153120"/>
                  <a:pt x="11352512" y="126129"/>
                  <a:pt x="11363808" y="119627"/>
                </a:cubicBezTo>
                <a:cubicBezTo>
                  <a:pt x="11425924" y="83640"/>
                  <a:pt x="11491123" y="209611"/>
                  <a:pt x="11550673" y="147122"/>
                </a:cubicBezTo>
                <a:cubicBezTo>
                  <a:pt x="11541429" y="193609"/>
                  <a:pt x="11580963" y="156621"/>
                  <a:pt x="11596361" y="177115"/>
                </a:cubicBezTo>
                <a:cubicBezTo>
                  <a:pt x="11567100" y="182615"/>
                  <a:pt x="11547078" y="163622"/>
                  <a:pt x="11543488" y="217609"/>
                </a:cubicBezTo>
                <a:cubicBezTo>
                  <a:pt x="11541429" y="246600"/>
                  <a:pt x="11540405" y="276094"/>
                  <a:pt x="11539893" y="305085"/>
                </a:cubicBezTo>
                <a:cubicBezTo>
                  <a:pt x="11539381" y="341581"/>
                  <a:pt x="11534757" y="411061"/>
                  <a:pt x="11552214" y="440555"/>
                </a:cubicBezTo>
                <a:cubicBezTo>
                  <a:pt x="11551185" y="396067"/>
                  <a:pt x="11547590" y="314086"/>
                  <a:pt x="11583528" y="304088"/>
                </a:cubicBezTo>
                <a:cubicBezTo>
                  <a:pt x="11606628" y="297591"/>
                  <a:pt x="11625621" y="297591"/>
                  <a:pt x="11639483" y="261594"/>
                </a:cubicBezTo>
                <a:cubicBezTo>
                  <a:pt x="11625109" y="260597"/>
                  <a:pt x="11610735" y="260098"/>
                  <a:pt x="11596361" y="258098"/>
                </a:cubicBezTo>
                <a:cubicBezTo>
                  <a:pt x="11592254" y="249602"/>
                  <a:pt x="11647697" y="235101"/>
                  <a:pt x="11650263" y="222107"/>
                </a:cubicBezTo>
                <a:cubicBezTo>
                  <a:pt x="11656423" y="192114"/>
                  <a:pt x="11653345" y="135623"/>
                  <a:pt x="11672338" y="124129"/>
                </a:cubicBezTo>
                <a:cubicBezTo>
                  <a:pt x="11694414" y="110631"/>
                  <a:pt x="11698004" y="151619"/>
                  <a:pt x="11699033" y="177115"/>
                </a:cubicBezTo>
                <a:cubicBezTo>
                  <a:pt x="11700063" y="193111"/>
                  <a:pt x="11699551" y="204111"/>
                  <a:pt x="11700063" y="213106"/>
                </a:cubicBezTo>
                <a:cubicBezTo>
                  <a:pt x="11709818" y="213610"/>
                  <a:pt x="11718026" y="214607"/>
                  <a:pt x="11726752" y="215106"/>
                </a:cubicBezTo>
                <a:cubicBezTo>
                  <a:pt x="11730347" y="202610"/>
                  <a:pt x="11739078" y="195614"/>
                  <a:pt x="11753453" y="201109"/>
                </a:cubicBezTo>
                <a:cubicBezTo>
                  <a:pt x="11753453" y="203607"/>
                  <a:pt x="11753453" y="209611"/>
                  <a:pt x="11753965" y="216108"/>
                </a:cubicBezTo>
                <a:cubicBezTo>
                  <a:pt x="11758072" y="216108"/>
                  <a:pt x="11762178" y="216108"/>
                  <a:pt x="11766797" y="216108"/>
                </a:cubicBezTo>
                <a:cubicBezTo>
                  <a:pt x="11766285" y="217609"/>
                  <a:pt x="11761154" y="218606"/>
                  <a:pt x="11754477" y="219603"/>
                </a:cubicBezTo>
                <a:cubicBezTo>
                  <a:pt x="11755501" y="237101"/>
                  <a:pt x="11756530" y="260098"/>
                  <a:pt x="11753453" y="264596"/>
                </a:cubicBezTo>
                <a:cubicBezTo>
                  <a:pt x="11740614" y="271597"/>
                  <a:pt x="11715978" y="263095"/>
                  <a:pt x="11701599" y="263095"/>
                </a:cubicBezTo>
                <a:cubicBezTo>
                  <a:pt x="11705194" y="334580"/>
                  <a:pt x="11727270" y="317586"/>
                  <a:pt x="11763720" y="317082"/>
                </a:cubicBezTo>
                <a:cubicBezTo>
                  <a:pt x="11792980" y="317082"/>
                  <a:pt x="11810432" y="331079"/>
                  <a:pt x="11823782" y="290590"/>
                </a:cubicBezTo>
                <a:cubicBezTo>
                  <a:pt x="11841751" y="235600"/>
                  <a:pt x="11865875" y="189112"/>
                  <a:pt x="11901301" y="170617"/>
                </a:cubicBezTo>
                <a:cubicBezTo>
                  <a:pt x="11874601" y="171116"/>
                  <a:pt x="11847911" y="169615"/>
                  <a:pt x="11888463" y="164120"/>
                </a:cubicBezTo>
                <a:cubicBezTo>
                  <a:pt x="11899760" y="164619"/>
                  <a:pt x="11908486" y="165117"/>
                  <a:pt x="11915163" y="165621"/>
                </a:cubicBezTo>
                <a:cubicBezTo>
                  <a:pt x="11917729" y="165117"/>
                  <a:pt x="11920294" y="164120"/>
                  <a:pt x="11922860" y="163622"/>
                </a:cubicBezTo>
                <a:cubicBezTo>
                  <a:pt x="11968036" y="156122"/>
                  <a:pt x="11984975" y="165621"/>
                  <a:pt x="12010646" y="219105"/>
                </a:cubicBezTo>
                <a:cubicBezTo>
                  <a:pt x="12028610" y="256099"/>
                  <a:pt x="12046584" y="293088"/>
                  <a:pt x="12064036" y="330082"/>
                </a:cubicBezTo>
                <a:cubicBezTo>
                  <a:pt x="12077381" y="296090"/>
                  <a:pt x="12077898" y="246600"/>
                  <a:pt x="12082517" y="208110"/>
                </a:cubicBezTo>
                <a:cubicBezTo>
                  <a:pt x="12078922" y="284591"/>
                  <a:pt x="12107159" y="362573"/>
                  <a:pt x="12093296" y="437558"/>
                </a:cubicBezTo>
                <a:cubicBezTo>
                  <a:pt x="12087136" y="469551"/>
                  <a:pt x="12073274" y="521539"/>
                  <a:pt x="12049150" y="490544"/>
                </a:cubicBezTo>
                <a:cubicBezTo>
                  <a:pt x="12025020" y="459553"/>
                  <a:pt x="12010646" y="406563"/>
                  <a:pt x="11994731" y="365071"/>
                </a:cubicBezTo>
                <a:cubicBezTo>
                  <a:pt x="11974196" y="313083"/>
                  <a:pt x="11965982" y="287089"/>
                  <a:pt x="11933127" y="334580"/>
                </a:cubicBezTo>
                <a:cubicBezTo>
                  <a:pt x="11953662" y="340080"/>
                  <a:pt x="11955203" y="381068"/>
                  <a:pt x="11952120" y="407565"/>
                </a:cubicBezTo>
                <a:cubicBezTo>
                  <a:pt x="11937751" y="417563"/>
                  <a:pt x="11931074" y="414063"/>
                  <a:pt x="11916187" y="410063"/>
                </a:cubicBezTo>
                <a:cubicBezTo>
                  <a:pt x="11927996" y="495041"/>
                  <a:pt x="11942882" y="555027"/>
                  <a:pt x="11925431" y="644009"/>
                </a:cubicBezTo>
                <a:cubicBezTo>
                  <a:pt x="11955715" y="637512"/>
                  <a:pt x="11968036" y="577521"/>
                  <a:pt x="11999350" y="567025"/>
                </a:cubicBezTo>
                <a:cubicBezTo>
                  <a:pt x="11968036" y="688996"/>
                  <a:pt x="11917729" y="717494"/>
                  <a:pt x="11860744" y="621516"/>
                </a:cubicBezTo>
                <a:cubicBezTo>
                  <a:pt x="11842263" y="590022"/>
                  <a:pt x="11826348" y="553532"/>
                  <a:pt x="11806837" y="523539"/>
                </a:cubicBezTo>
                <a:cubicBezTo>
                  <a:pt x="11817110" y="505039"/>
                  <a:pt x="11822241" y="428558"/>
                  <a:pt x="11845858" y="449556"/>
                </a:cubicBezTo>
                <a:cubicBezTo>
                  <a:pt x="11840210" y="439558"/>
                  <a:pt x="11834049" y="424060"/>
                  <a:pt x="11826860" y="416561"/>
                </a:cubicBezTo>
                <a:cubicBezTo>
                  <a:pt x="11826348" y="416561"/>
                  <a:pt x="11785278" y="411564"/>
                  <a:pt x="11816080" y="398565"/>
                </a:cubicBezTo>
                <a:cubicBezTo>
                  <a:pt x="11803760" y="386567"/>
                  <a:pt x="11801706" y="374072"/>
                  <a:pt x="11806837" y="355073"/>
                </a:cubicBezTo>
                <a:cubicBezTo>
                  <a:pt x="11785790" y="355577"/>
                  <a:pt x="11764232" y="355073"/>
                  <a:pt x="11742668" y="354076"/>
                </a:cubicBezTo>
                <a:cubicBezTo>
                  <a:pt x="11742156" y="372072"/>
                  <a:pt x="11740614" y="391065"/>
                  <a:pt x="11734972" y="407062"/>
                </a:cubicBezTo>
                <a:cubicBezTo>
                  <a:pt x="11724704" y="435554"/>
                  <a:pt x="11704682" y="442555"/>
                  <a:pt x="11687742" y="456053"/>
                </a:cubicBezTo>
                <a:cubicBezTo>
                  <a:pt x="11652321" y="484046"/>
                  <a:pt x="11646161" y="601515"/>
                  <a:pt x="11693390" y="573023"/>
                </a:cubicBezTo>
                <a:cubicBezTo>
                  <a:pt x="11704682" y="566027"/>
                  <a:pt x="11714949" y="559026"/>
                  <a:pt x="11719056" y="583525"/>
                </a:cubicBezTo>
                <a:cubicBezTo>
                  <a:pt x="11728811" y="648507"/>
                  <a:pt x="11706223" y="656007"/>
                  <a:pt x="11670802" y="653005"/>
                </a:cubicBezTo>
                <a:cubicBezTo>
                  <a:pt x="11633835" y="650008"/>
                  <a:pt x="11598414" y="629010"/>
                  <a:pt x="11565047" y="605520"/>
                </a:cubicBezTo>
                <a:cubicBezTo>
                  <a:pt x="11535787" y="585020"/>
                  <a:pt x="11498312" y="535032"/>
                  <a:pt x="11466481" y="536034"/>
                </a:cubicBezTo>
                <a:cubicBezTo>
                  <a:pt x="11467505" y="532534"/>
                  <a:pt x="11464940" y="526535"/>
                  <a:pt x="11468023" y="526535"/>
                </a:cubicBezTo>
                <a:cubicBezTo>
                  <a:pt x="11375100" y="443552"/>
                  <a:pt x="11283212" y="346078"/>
                  <a:pt x="11180539" y="296588"/>
                </a:cubicBezTo>
                <a:cubicBezTo>
                  <a:pt x="11187211" y="346577"/>
                  <a:pt x="11193884" y="397064"/>
                  <a:pt x="11200556" y="447052"/>
                </a:cubicBezTo>
                <a:cubicBezTo>
                  <a:pt x="11133822" y="372072"/>
                  <a:pt x="11042446" y="351573"/>
                  <a:pt x="10969033" y="413060"/>
                </a:cubicBezTo>
                <a:cubicBezTo>
                  <a:pt x="10985456" y="418560"/>
                  <a:pt x="10958249" y="421058"/>
                  <a:pt x="10959790" y="421058"/>
                </a:cubicBezTo>
                <a:cubicBezTo>
                  <a:pt x="10947981" y="432058"/>
                  <a:pt x="10937202" y="445053"/>
                  <a:pt x="10926935" y="460052"/>
                </a:cubicBezTo>
                <a:cubicBezTo>
                  <a:pt x="10903835" y="493540"/>
                  <a:pt x="10885354" y="534533"/>
                  <a:pt x="10871492" y="579526"/>
                </a:cubicBezTo>
                <a:cubicBezTo>
                  <a:pt x="10881247" y="500541"/>
                  <a:pt x="10823750" y="529033"/>
                  <a:pt x="10795002" y="519539"/>
                </a:cubicBezTo>
                <a:cubicBezTo>
                  <a:pt x="10768307" y="510539"/>
                  <a:pt x="10752903" y="477544"/>
                  <a:pt x="10746743" y="435055"/>
                </a:cubicBezTo>
                <a:cubicBezTo>
                  <a:pt x="10742124" y="400564"/>
                  <a:pt x="10748284" y="345076"/>
                  <a:pt x="10719536" y="386069"/>
                </a:cubicBezTo>
                <a:cubicBezTo>
                  <a:pt x="10707727" y="403566"/>
                  <a:pt x="10690788" y="409565"/>
                  <a:pt x="10676931" y="421058"/>
                </a:cubicBezTo>
                <a:cubicBezTo>
                  <a:pt x="10673336" y="386567"/>
                  <a:pt x="10670253" y="352077"/>
                  <a:pt x="10667176" y="317586"/>
                </a:cubicBezTo>
                <a:cubicBezTo>
                  <a:pt x="10614298" y="320583"/>
                  <a:pt x="10627643" y="479549"/>
                  <a:pt x="10569122" y="469047"/>
                </a:cubicBezTo>
                <a:cubicBezTo>
                  <a:pt x="10597870" y="360075"/>
                  <a:pt x="10568098" y="290590"/>
                  <a:pt x="10551670" y="191111"/>
                </a:cubicBezTo>
                <a:cubicBezTo>
                  <a:pt x="10548075" y="191111"/>
                  <a:pt x="10543969" y="191615"/>
                  <a:pt x="10539856" y="191615"/>
                </a:cubicBezTo>
                <a:cubicBezTo>
                  <a:pt x="10480311" y="330082"/>
                  <a:pt x="10411518" y="456551"/>
                  <a:pt x="10349914" y="592021"/>
                </a:cubicBezTo>
                <a:cubicBezTo>
                  <a:pt x="10355563" y="537535"/>
                  <a:pt x="10363777" y="485043"/>
                  <a:pt x="10379687" y="435554"/>
                </a:cubicBezTo>
                <a:cubicBezTo>
                  <a:pt x="10340165" y="486046"/>
                  <a:pt x="10353509" y="350576"/>
                  <a:pt x="10336052" y="350576"/>
                </a:cubicBezTo>
                <a:cubicBezTo>
                  <a:pt x="10339135" y="332580"/>
                  <a:pt x="10338623" y="281091"/>
                  <a:pt x="10320654" y="318583"/>
                </a:cubicBezTo>
                <a:cubicBezTo>
                  <a:pt x="10304226" y="353074"/>
                  <a:pt x="10305251" y="411061"/>
                  <a:pt x="10304226" y="452054"/>
                </a:cubicBezTo>
                <a:cubicBezTo>
                  <a:pt x="10303714" y="489546"/>
                  <a:pt x="10318601" y="591019"/>
                  <a:pt x="10281126" y="572525"/>
                </a:cubicBezTo>
                <a:cubicBezTo>
                  <a:pt x="10258021" y="561530"/>
                  <a:pt x="10258021" y="532035"/>
                  <a:pt x="10232868" y="531033"/>
                </a:cubicBezTo>
                <a:cubicBezTo>
                  <a:pt x="10227737" y="531033"/>
                  <a:pt x="10207714" y="533536"/>
                  <a:pt x="10202578" y="526037"/>
                </a:cubicBezTo>
                <a:cubicBezTo>
                  <a:pt x="10202578" y="526037"/>
                  <a:pt x="10241081" y="523539"/>
                  <a:pt x="10246730" y="524037"/>
                </a:cubicBezTo>
                <a:cubicBezTo>
                  <a:pt x="10227225" y="479549"/>
                  <a:pt x="10228761" y="451051"/>
                  <a:pt x="10195393" y="451051"/>
                </a:cubicBezTo>
                <a:cubicBezTo>
                  <a:pt x="10181019" y="451051"/>
                  <a:pt x="10166133" y="451051"/>
                  <a:pt x="10151754" y="451051"/>
                </a:cubicBezTo>
                <a:cubicBezTo>
                  <a:pt x="10160997" y="427057"/>
                  <a:pt x="10201042" y="431560"/>
                  <a:pt x="10213875" y="436057"/>
                </a:cubicBezTo>
                <a:cubicBezTo>
                  <a:pt x="10200012" y="399063"/>
                  <a:pt x="10176912" y="341077"/>
                  <a:pt x="10152271" y="395064"/>
                </a:cubicBezTo>
                <a:cubicBezTo>
                  <a:pt x="10156378" y="361072"/>
                  <a:pt x="10160485" y="327579"/>
                  <a:pt x="10165104" y="293586"/>
                </a:cubicBezTo>
                <a:cubicBezTo>
                  <a:pt x="10170752" y="249098"/>
                  <a:pt x="10170240" y="240103"/>
                  <a:pt x="10137385" y="247602"/>
                </a:cubicBezTo>
                <a:cubicBezTo>
                  <a:pt x="10075781" y="261594"/>
                  <a:pt x="10025986" y="366572"/>
                  <a:pt x="9959758" y="326581"/>
                </a:cubicBezTo>
                <a:cubicBezTo>
                  <a:pt x="9941795" y="421058"/>
                  <a:pt x="9957705" y="477544"/>
                  <a:pt x="10009041" y="521539"/>
                </a:cubicBezTo>
                <a:cubicBezTo>
                  <a:pt x="10027010" y="537031"/>
                  <a:pt x="10046003" y="553028"/>
                  <a:pt x="10057300" y="582024"/>
                </a:cubicBezTo>
                <a:cubicBezTo>
                  <a:pt x="10039331" y="627509"/>
                  <a:pt x="10005964" y="642010"/>
                  <a:pt x="9996720" y="699498"/>
                </a:cubicBezTo>
                <a:cubicBezTo>
                  <a:pt x="9957705" y="583525"/>
                  <a:pt x="9911505" y="473046"/>
                  <a:pt x="9864275" y="366074"/>
                </a:cubicBezTo>
                <a:cubicBezTo>
                  <a:pt x="9875567" y="429560"/>
                  <a:pt x="9883781" y="518038"/>
                  <a:pt x="9845794" y="562527"/>
                </a:cubicBezTo>
                <a:cubicBezTo>
                  <a:pt x="9824742" y="587020"/>
                  <a:pt x="9800618" y="585020"/>
                  <a:pt x="9777001" y="598020"/>
                </a:cubicBezTo>
                <a:cubicBezTo>
                  <a:pt x="9780596" y="535032"/>
                  <a:pt x="9794458" y="453555"/>
                  <a:pt x="9843224" y="475550"/>
                </a:cubicBezTo>
                <a:cubicBezTo>
                  <a:pt x="9841170" y="423562"/>
                  <a:pt x="9828849" y="387570"/>
                  <a:pt x="9801642" y="361072"/>
                </a:cubicBezTo>
                <a:cubicBezTo>
                  <a:pt x="9787268" y="347075"/>
                  <a:pt x="9750818" y="318583"/>
                  <a:pt x="9766734" y="289089"/>
                </a:cubicBezTo>
                <a:cubicBezTo>
                  <a:pt x="9754925" y="289089"/>
                  <a:pt x="9743122" y="289593"/>
                  <a:pt x="9731313" y="289089"/>
                </a:cubicBezTo>
                <a:cubicBezTo>
                  <a:pt x="9735932" y="273596"/>
                  <a:pt x="9767763" y="274593"/>
                  <a:pt x="9774948" y="273596"/>
                </a:cubicBezTo>
                <a:cubicBezTo>
                  <a:pt x="9786756" y="242601"/>
                  <a:pt x="9785215" y="208609"/>
                  <a:pt x="9780084" y="174616"/>
                </a:cubicBezTo>
                <a:cubicBezTo>
                  <a:pt x="9769305" y="175115"/>
                  <a:pt x="9731313" y="184614"/>
                  <a:pt x="9731313" y="165117"/>
                </a:cubicBezTo>
                <a:cubicBezTo>
                  <a:pt x="9731313" y="145626"/>
                  <a:pt x="9766734" y="156122"/>
                  <a:pt x="9777513" y="156122"/>
                </a:cubicBezTo>
                <a:cubicBezTo>
                  <a:pt x="9776489" y="149625"/>
                  <a:pt x="9775972" y="143621"/>
                  <a:pt x="9774948" y="138625"/>
                </a:cubicBezTo>
                <a:cubicBezTo>
                  <a:pt x="9726694" y="134127"/>
                  <a:pt x="9700511" y="129126"/>
                  <a:pt x="9690756" y="124628"/>
                </a:cubicBezTo>
                <a:cubicBezTo>
                  <a:pt x="9689727" y="142125"/>
                  <a:pt x="9688702" y="159119"/>
                  <a:pt x="9687161" y="176616"/>
                </a:cubicBezTo>
                <a:cubicBezTo>
                  <a:pt x="9698970" y="178616"/>
                  <a:pt x="9709237" y="180117"/>
                  <a:pt x="9708213" y="183617"/>
                </a:cubicBezTo>
                <a:cubicBezTo>
                  <a:pt x="9707701" y="184614"/>
                  <a:pt x="9698970" y="185611"/>
                  <a:pt x="9686137" y="186115"/>
                </a:cubicBezTo>
                <a:cubicBezTo>
                  <a:pt x="9684084" y="208110"/>
                  <a:pt x="9681518" y="230105"/>
                  <a:pt x="9681001" y="252100"/>
                </a:cubicBezTo>
                <a:cubicBezTo>
                  <a:pt x="9687161" y="251097"/>
                  <a:pt x="9731825" y="241604"/>
                  <a:pt x="9732337" y="250599"/>
                </a:cubicBezTo>
                <a:cubicBezTo>
                  <a:pt x="9733366" y="266595"/>
                  <a:pt x="9684596" y="265094"/>
                  <a:pt x="9681001" y="265094"/>
                </a:cubicBezTo>
                <a:cubicBezTo>
                  <a:pt x="9681001" y="300587"/>
                  <a:pt x="9687678" y="335078"/>
                  <a:pt x="9712315" y="339581"/>
                </a:cubicBezTo>
                <a:cubicBezTo>
                  <a:pt x="9680489" y="364074"/>
                  <a:pt x="9699482" y="509542"/>
                  <a:pt x="9700511" y="552031"/>
                </a:cubicBezTo>
                <a:cubicBezTo>
                  <a:pt x="9659954" y="483044"/>
                  <a:pt x="9601433" y="484545"/>
                  <a:pt x="9574221" y="393563"/>
                </a:cubicBezTo>
                <a:cubicBezTo>
                  <a:pt x="9556769" y="456551"/>
                  <a:pt x="9580899" y="486046"/>
                  <a:pt x="9563442" y="549533"/>
                </a:cubicBezTo>
                <a:cubicBezTo>
                  <a:pt x="9547532" y="513037"/>
                  <a:pt x="9532128" y="476048"/>
                  <a:pt x="9516212" y="439054"/>
                </a:cubicBezTo>
                <a:cubicBezTo>
                  <a:pt x="9480792" y="468549"/>
                  <a:pt x="9551121" y="559530"/>
                  <a:pt x="9498243" y="583525"/>
                </a:cubicBezTo>
                <a:cubicBezTo>
                  <a:pt x="9492083" y="517036"/>
                  <a:pt x="9451014" y="438057"/>
                  <a:pt x="9405843" y="454053"/>
                </a:cubicBezTo>
                <a:cubicBezTo>
                  <a:pt x="9409945" y="468050"/>
                  <a:pt x="9414052" y="481548"/>
                  <a:pt x="9418159" y="495041"/>
                </a:cubicBezTo>
                <a:cubicBezTo>
                  <a:pt x="9403272" y="473550"/>
                  <a:pt x="9381714" y="477045"/>
                  <a:pt x="9366822" y="456551"/>
                </a:cubicBezTo>
                <a:cubicBezTo>
                  <a:pt x="9343722" y="424559"/>
                  <a:pt x="9352448" y="350576"/>
                  <a:pt x="9355531" y="309588"/>
                </a:cubicBezTo>
                <a:cubicBezTo>
                  <a:pt x="9343210" y="375069"/>
                  <a:pt x="9330378" y="440555"/>
                  <a:pt x="9317539" y="505543"/>
                </a:cubicBezTo>
                <a:cubicBezTo>
                  <a:pt x="9320110" y="461049"/>
                  <a:pt x="9322164" y="416062"/>
                  <a:pt x="9324217" y="371574"/>
                </a:cubicBezTo>
                <a:cubicBezTo>
                  <a:pt x="9252858" y="414561"/>
                  <a:pt x="9209224" y="690497"/>
                  <a:pt x="9116818" y="611518"/>
                </a:cubicBezTo>
                <a:cubicBezTo>
                  <a:pt x="9098849" y="596020"/>
                  <a:pt x="9087041" y="590022"/>
                  <a:pt x="9096284" y="561530"/>
                </a:cubicBezTo>
                <a:cubicBezTo>
                  <a:pt x="9103980" y="537031"/>
                  <a:pt x="9100391" y="507542"/>
                  <a:pt x="9093713" y="484046"/>
                </a:cubicBezTo>
                <a:cubicBezTo>
                  <a:pt x="9087041" y="460550"/>
                  <a:pt x="9065482" y="407062"/>
                  <a:pt x="9101927" y="415060"/>
                </a:cubicBezTo>
                <a:cubicBezTo>
                  <a:pt x="9140430" y="423562"/>
                  <a:pt x="9139406" y="543529"/>
                  <a:pt x="9179958" y="559530"/>
                </a:cubicBezTo>
                <a:cubicBezTo>
                  <a:pt x="9185094" y="451051"/>
                  <a:pt x="9120413" y="315083"/>
                  <a:pt x="9152239" y="213106"/>
                </a:cubicBezTo>
                <a:cubicBezTo>
                  <a:pt x="9133246" y="250599"/>
                  <a:pt x="9110141" y="257600"/>
                  <a:pt x="9083963" y="274593"/>
                </a:cubicBezTo>
                <a:cubicBezTo>
                  <a:pt x="9054185" y="294090"/>
                  <a:pt x="9043406" y="346577"/>
                  <a:pt x="9036216" y="393563"/>
                </a:cubicBezTo>
                <a:cubicBezTo>
                  <a:pt x="9029544" y="436556"/>
                  <a:pt x="9037758" y="506540"/>
                  <a:pt x="9003361" y="499544"/>
                </a:cubicBezTo>
                <a:cubicBezTo>
                  <a:pt x="8983344" y="495545"/>
                  <a:pt x="8966404" y="477544"/>
                  <a:pt x="8950489" y="459049"/>
                </a:cubicBezTo>
                <a:cubicBezTo>
                  <a:pt x="8924306" y="428558"/>
                  <a:pt x="8877588" y="382568"/>
                  <a:pt x="8851405" y="438057"/>
                </a:cubicBezTo>
                <a:cubicBezTo>
                  <a:pt x="8864244" y="438057"/>
                  <a:pt x="8875023" y="448553"/>
                  <a:pt x="8888885" y="452054"/>
                </a:cubicBezTo>
                <a:cubicBezTo>
                  <a:pt x="8873993" y="453051"/>
                  <a:pt x="8851405" y="445053"/>
                  <a:pt x="8851923" y="470548"/>
                </a:cubicBezTo>
                <a:cubicBezTo>
                  <a:pt x="8846275" y="444554"/>
                  <a:pt x="8827793" y="460550"/>
                  <a:pt x="8808283" y="461049"/>
                </a:cubicBezTo>
                <a:cubicBezTo>
                  <a:pt x="8791343" y="461553"/>
                  <a:pt x="8774404" y="460052"/>
                  <a:pt x="8757464" y="457050"/>
                </a:cubicBezTo>
                <a:cubicBezTo>
                  <a:pt x="8765678" y="429056"/>
                  <a:pt x="8836007" y="439054"/>
                  <a:pt x="8849352" y="438556"/>
                </a:cubicBezTo>
                <a:cubicBezTo>
                  <a:pt x="8837031" y="353572"/>
                  <a:pt x="8790319" y="489043"/>
                  <a:pt x="8757464" y="415563"/>
                </a:cubicBezTo>
                <a:cubicBezTo>
                  <a:pt x="8730252" y="354575"/>
                  <a:pt x="8746167" y="349075"/>
                  <a:pt x="8776457" y="310585"/>
                </a:cubicBezTo>
                <a:cubicBezTo>
                  <a:pt x="8784671" y="300089"/>
                  <a:pt x="8772350" y="243598"/>
                  <a:pt x="8766190" y="230604"/>
                </a:cubicBezTo>
                <a:cubicBezTo>
                  <a:pt x="8757464" y="212109"/>
                  <a:pt x="8743602" y="206111"/>
                  <a:pt x="8730769" y="198611"/>
                </a:cubicBezTo>
                <a:cubicBezTo>
                  <a:pt x="8733335" y="228105"/>
                  <a:pt x="8730769" y="248599"/>
                  <a:pt x="8725121" y="277091"/>
                </a:cubicBezTo>
                <a:cubicBezTo>
                  <a:pt x="8722555" y="224106"/>
                  <a:pt x="8709205" y="178117"/>
                  <a:pt x="8688159" y="140126"/>
                </a:cubicBezTo>
                <a:cubicBezTo>
                  <a:pt x="8637846" y="144125"/>
                  <a:pt x="8587027" y="144623"/>
                  <a:pt x="8536715" y="144623"/>
                </a:cubicBezTo>
                <a:cubicBezTo>
                  <a:pt x="8511562" y="144623"/>
                  <a:pt x="8485891" y="143621"/>
                  <a:pt x="8460737" y="143122"/>
                </a:cubicBezTo>
                <a:cubicBezTo>
                  <a:pt x="8452524" y="196611"/>
                  <a:pt x="8444310" y="250100"/>
                  <a:pt x="8436096" y="304088"/>
                </a:cubicBezTo>
                <a:cubicBezTo>
                  <a:pt x="8464844" y="280592"/>
                  <a:pt x="8480760" y="306586"/>
                  <a:pt x="8479218" y="232603"/>
                </a:cubicBezTo>
                <a:cubicBezTo>
                  <a:pt x="8498212" y="303584"/>
                  <a:pt x="8499241" y="372571"/>
                  <a:pt x="8486408" y="446055"/>
                </a:cubicBezTo>
                <a:cubicBezTo>
                  <a:pt x="8480760" y="479549"/>
                  <a:pt x="8471517" y="492543"/>
                  <a:pt x="8496158" y="501538"/>
                </a:cubicBezTo>
                <a:cubicBezTo>
                  <a:pt x="8505401" y="505039"/>
                  <a:pt x="8515157" y="505039"/>
                  <a:pt x="8524394" y="503543"/>
                </a:cubicBezTo>
                <a:cubicBezTo>
                  <a:pt x="8546982" y="500043"/>
                  <a:pt x="8559815" y="507542"/>
                  <a:pt x="8573165" y="540033"/>
                </a:cubicBezTo>
                <a:cubicBezTo>
                  <a:pt x="8594724" y="593019"/>
                  <a:pt x="8594212" y="622513"/>
                  <a:pt x="8559815" y="657004"/>
                </a:cubicBezTo>
                <a:cubicBezTo>
                  <a:pt x="8527477" y="689500"/>
                  <a:pt x="8507455" y="629514"/>
                  <a:pt x="8488974" y="596020"/>
                </a:cubicBezTo>
                <a:cubicBezTo>
                  <a:pt x="8458684" y="540532"/>
                  <a:pt x="8425317" y="566526"/>
                  <a:pt x="8396056" y="613014"/>
                </a:cubicBezTo>
                <a:cubicBezTo>
                  <a:pt x="8385789" y="498542"/>
                  <a:pt x="8375004" y="384069"/>
                  <a:pt x="8364742" y="269592"/>
                </a:cubicBezTo>
                <a:cubicBezTo>
                  <a:pt x="8320078" y="304088"/>
                  <a:pt x="8369873" y="423058"/>
                  <a:pt x="8333935" y="477544"/>
                </a:cubicBezTo>
                <a:cubicBezTo>
                  <a:pt x="8318537" y="439558"/>
                  <a:pt x="8218430" y="515037"/>
                  <a:pt x="8200978" y="471047"/>
                </a:cubicBezTo>
                <a:cubicBezTo>
                  <a:pt x="8198407" y="464051"/>
                  <a:pt x="8313918" y="448055"/>
                  <a:pt x="8328292" y="455050"/>
                </a:cubicBezTo>
                <a:cubicBezTo>
                  <a:pt x="8313406" y="397064"/>
                  <a:pt x="8332399" y="333582"/>
                  <a:pt x="8343178" y="278592"/>
                </a:cubicBezTo>
                <a:cubicBezTo>
                  <a:pt x="8351904" y="232603"/>
                  <a:pt x="8356011" y="186115"/>
                  <a:pt x="8351904" y="140624"/>
                </a:cubicBezTo>
                <a:cubicBezTo>
                  <a:pt x="8337018" y="140126"/>
                  <a:pt x="8322644" y="138126"/>
                  <a:pt x="8322132" y="133629"/>
                </a:cubicBezTo>
                <a:cubicBezTo>
                  <a:pt x="8320590" y="122130"/>
                  <a:pt x="8343178" y="121631"/>
                  <a:pt x="8347797" y="121128"/>
                </a:cubicBezTo>
                <a:cubicBezTo>
                  <a:pt x="8348309" y="121128"/>
                  <a:pt x="8348827" y="121128"/>
                  <a:pt x="8349339" y="121128"/>
                </a:cubicBezTo>
                <a:cubicBezTo>
                  <a:pt x="8348309" y="115129"/>
                  <a:pt x="8346773" y="109130"/>
                  <a:pt x="8345744" y="103132"/>
                </a:cubicBezTo>
                <a:cubicBezTo>
                  <a:pt x="8341637" y="103132"/>
                  <a:pt x="8338042" y="102633"/>
                  <a:pt x="8334453" y="102633"/>
                </a:cubicBezTo>
                <a:cubicBezTo>
                  <a:pt x="8324697" y="121631"/>
                  <a:pt x="8313918" y="116131"/>
                  <a:pt x="8303133" y="100634"/>
                </a:cubicBezTo>
                <a:cubicBezTo>
                  <a:pt x="8288759" y="99636"/>
                  <a:pt x="8274902" y="99133"/>
                  <a:pt x="8260528" y="98135"/>
                </a:cubicBezTo>
                <a:cubicBezTo>
                  <a:pt x="8267201" y="186115"/>
                  <a:pt x="8262582" y="288092"/>
                  <a:pt x="8248720" y="360574"/>
                </a:cubicBezTo>
                <a:cubicBezTo>
                  <a:pt x="8231780" y="303584"/>
                  <a:pt x="8182497" y="408562"/>
                  <a:pt x="8160421" y="413060"/>
                </a:cubicBezTo>
                <a:cubicBezTo>
                  <a:pt x="8173254" y="390068"/>
                  <a:pt x="8193276" y="352077"/>
                  <a:pt x="8176849" y="321585"/>
                </a:cubicBezTo>
                <a:cubicBezTo>
                  <a:pt x="8168123" y="305085"/>
                  <a:pt x="8153749" y="295591"/>
                  <a:pt x="8148100" y="274095"/>
                </a:cubicBezTo>
                <a:cubicBezTo>
                  <a:pt x="8136292" y="231102"/>
                  <a:pt x="8165040" y="197110"/>
                  <a:pt x="8160933" y="150622"/>
                </a:cubicBezTo>
                <a:cubicBezTo>
                  <a:pt x="8140911" y="150622"/>
                  <a:pt x="8121405" y="149121"/>
                  <a:pt x="8101383" y="148622"/>
                </a:cubicBezTo>
                <a:cubicBezTo>
                  <a:pt x="8105490" y="153120"/>
                  <a:pt x="8107543" y="163622"/>
                  <a:pt x="8107543" y="191615"/>
                </a:cubicBezTo>
                <a:cubicBezTo>
                  <a:pt x="8107031" y="274593"/>
                  <a:pt x="8052612" y="306087"/>
                  <a:pt x="8046969" y="392566"/>
                </a:cubicBezTo>
                <a:cubicBezTo>
                  <a:pt x="8026304" y="324332"/>
                  <a:pt x="7966731" y="215145"/>
                  <a:pt x="7914675" y="184228"/>
                </a:cubicBezTo>
                <a:lnTo>
                  <a:pt x="7897953" y="177982"/>
                </a:lnTo>
                <a:lnTo>
                  <a:pt x="7870883" y="144625"/>
                </a:lnTo>
                <a:cubicBezTo>
                  <a:pt x="7860358" y="130254"/>
                  <a:pt x="7850347" y="114882"/>
                  <a:pt x="7841107" y="98135"/>
                </a:cubicBezTo>
                <a:cubicBezTo>
                  <a:pt x="7816983" y="96136"/>
                  <a:pt x="7787717" y="93134"/>
                  <a:pt x="7785151" y="95134"/>
                </a:cubicBezTo>
                <a:cubicBezTo>
                  <a:pt x="7791824" y="89135"/>
                  <a:pt x="7803120" y="91134"/>
                  <a:pt x="7810822" y="87639"/>
                </a:cubicBezTo>
                <a:cubicBezTo>
                  <a:pt x="7819036" y="87639"/>
                  <a:pt x="7826732" y="88138"/>
                  <a:pt x="7834946" y="88138"/>
                </a:cubicBezTo>
                <a:cubicBezTo>
                  <a:pt x="7834434" y="87639"/>
                  <a:pt x="7833922" y="87135"/>
                  <a:pt x="7833922" y="86637"/>
                </a:cubicBezTo>
                <a:cubicBezTo>
                  <a:pt x="7824167" y="67644"/>
                  <a:pt x="7816465" y="46646"/>
                  <a:pt x="7810305" y="24153"/>
                </a:cubicBezTo>
                <a:cubicBezTo>
                  <a:pt x="7800043" y="25654"/>
                  <a:pt x="7790288" y="27149"/>
                  <a:pt x="7780532" y="28650"/>
                </a:cubicBezTo>
                <a:cubicBezTo>
                  <a:pt x="7780020" y="32151"/>
                  <a:pt x="7778991" y="41146"/>
                  <a:pt x="7777450" y="52146"/>
                </a:cubicBezTo>
                <a:cubicBezTo>
                  <a:pt x="7792853" y="54146"/>
                  <a:pt x="7812876" y="56644"/>
                  <a:pt x="7812358" y="57142"/>
                </a:cubicBezTo>
                <a:cubicBezTo>
                  <a:pt x="7805686" y="63141"/>
                  <a:pt x="7793877" y="61141"/>
                  <a:pt x="7786181" y="64642"/>
                </a:cubicBezTo>
                <a:cubicBezTo>
                  <a:pt x="7782586" y="64642"/>
                  <a:pt x="7778991" y="64642"/>
                  <a:pt x="7775914" y="64642"/>
                </a:cubicBezTo>
                <a:cubicBezTo>
                  <a:pt x="7772445" y="94635"/>
                  <a:pt x="7768404" y="134751"/>
                  <a:pt x="7770066" y="153567"/>
                </a:cubicBezTo>
                <a:lnTo>
                  <a:pt x="7772966" y="161633"/>
                </a:lnTo>
                <a:lnTo>
                  <a:pt x="7772831" y="161617"/>
                </a:lnTo>
                <a:cubicBezTo>
                  <a:pt x="7772831" y="169116"/>
                  <a:pt x="7775396" y="183113"/>
                  <a:pt x="7776426" y="195614"/>
                </a:cubicBezTo>
                <a:cubicBezTo>
                  <a:pt x="7788234" y="196113"/>
                  <a:pt x="7800555" y="196113"/>
                  <a:pt x="7812358" y="196113"/>
                </a:cubicBezTo>
                <a:cubicBezTo>
                  <a:pt x="7812358" y="199109"/>
                  <a:pt x="7812358" y="201608"/>
                  <a:pt x="7812358" y="204610"/>
                </a:cubicBezTo>
                <a:cubicBezTo>
                  <a:pt x="7805174" y="204610"/>
                  <a:pt x="7788746" y="207108"/>
                  <a:pt x="7776938" y="204111"/>
                </a:cubicBezTo>
                <a:cubicBezTo>
                  <a:pt x="7777450" y="215610"/>
                  <a:pt x="7775396" y="224605"/>
                  <a:pt x="7767182" y="223104"/>
                </a:cubicBezTo>
                <a:cubicBezTo>
                  <a:pt x="7755379" y="221104"/>
                  <a:pt x="7749731" y="197614"/>
                  <a:pt x="7746136" y="183113"/>
                </a:cubicBezTo>
                <a:cubicBezTo>
                  <a:pt x="7742800" y="168117"/>
                  <a:pt x="7742414" y="161869"/>
                  <a:pt x="7740938" y="159120"/>
                </a:cubicBezTo>
                <a:lnTo>
                  <a:pt x="7735816" y="157812"/>
                </a:lnTo>
                <a:lnTo>
                  <a:pt x="7735357" y="155120"/>
                </a:lnTo>
                <a:lnTo>
                  <a:pt x="7731362" y="156675"/>
                </a:lnTo>
                <a:lnTo>
                  <a:pt x="7729196" y="156122"/>
                </a:lnTo>
                <a:cubicBezTo>
                  <a:pt x="7723548" y="155623"/>
                  <a:pt x="7718417" y="154621"/>
                  <a:pt x="7712769" y="154123"/>
                </a:cubicBezTo>
                <a:cubicBezTo>
                  <a:pt x="7709174" y="154621"/>
                  <a:pt x="7705579" y="154621"/>
                  <a:pt x="7701989" y="155120"/>
                </a:cubicBezTo>
                <a:cubicBezTo>
                  <a:pt x="7715846" y="155623"/>
                  <a:pt x="7712256" y="156621"/>
                  <a:pt x="7664510" y="157119"/>
                </a:cubicBezTo>
                <a:cubicBezTo>
                  <a:pt x="7653730" y="157623"/>
                  <a:pt x="7645005" y="157623"/>
                  <a:pt x="7643463" y="157623"/>
                </a:cubicBezTo>
                <a:cubicBezTo>
                  <a:pt x="7631142" y="157119"/>
                  <a:pt x="7626011" y="156621"/>
                  <a:pt x="7625494" y="156122"/>
                </a:cubicBezTo>
                <a:cubicBezTo>
                  <a:pt x="7609072" y="154123"/>
                  <a:pt x="7592127" y="152622"/>
                  <a:pt x="7575699" y="150123"/>
                </a:cubicBezTo>
                <a:cubicBezTo>
                  <a:pt x="7574158" y="155120"/>
                  <a:pt x="7572104" y="160121"/>
                  <a:pt x="7570051" y="165117"/>
                </a:cubicBezTo>
                <a:cubicBezTo>
                  <a:pt x="7617280" y="163622"/>
                  <a:pt x="7679401" y="157119"/>
                  <a:pt x="7716363" y="178117"/>
                </a:cubicBezTo>
                <a:cubicBezTo>
                  <a:pt x="7683508" y="177613"/>
                  <a:pt x="7651677" y="174118"/>
                  <a:pt x="7619334" y="177115"/>
                </a:cubicBezTo>
                <a:cubicBezTo>
                  <a:pt x="7626011" y="180615"/>
                  <a:pt x="7639356" y="182116"/>
                  <a:pt x="7643463" y="189112"/>
                </a:cubicBezTo>
                <a:cubicBezTo>
                  <a:pt x="7646546" y="194612"/>
                  <a:pt x="7569539" y="194113"/>
                  <a:pt x="7559784" y="192612"/>
                </a:cubicBezTo>
                <a:cubicBezTo>
                  <a:pt x="7537713" y="246600"/>
                  <a:pt x="7512554" y="299086"/>
                  <a:pt x="7504340" y="363072"/>
                </a:cubicBezTo>
                <a:cubicBezTo>
                  <a:pt x="7416042" y="122628"/>
                  <a:pt x="7390888" y="472049"/>
                  <a:pt x="7329285" y="544531"/>
                </a:cubicBezTo>
                <a:cubicBezTo>
                  <a:pt x="7306697" y="571024"/>
                  <a:pt x="7282055" y="550031"/>
                  <a:pt x="7265628" y="519539"/>
                </a:cubicBezTo>
                <a:cubicBezTo>
                  <a:pt x="7228666" y="450054"/>
                  <a:pt x="7267681" y="395064"/>
                  <a:pt x="7278460" y="325080"/>
                </a:cubicBezTo>
                <a:cubicBezTo>
                  <a:pt x="7285650" y="279595"/>
                  <a:pt x="7262550" y="288092"/>
                  <a:pt x="7242528" y="265598"/>
                </a:cubicBezTo>
                <a:cubicBezTo>
                  <a:pt x="7228154" y="250100"/>
                  <a:pt x="7208643" y="219603"/>
                  <a:pt x="7189650" y="229103"/>
                </a:cubicBezTo>
                <a:cubicBezTo>
                  <a:pt x="7154229" y="247098"/>
                  <a:pt x="7186572" y="387066"/>
                  <a:pt x="7224047" y="349075"/>
                </a:cubicBezTo>
                <a:cubicBezTo>
                  <a:pt x="7221993" y="377068"/>
                  <a:pt x="7219428" y="459049"/>
                  <a:pt x="7192215" y="426558"/>
                </a:cubicBezTo>
                <a:cubicBezTo>
                  <a:pt x="7168603" y="398565"/>
                  <a:pt x="7153717" y="410063"/>
                  <a:pt x="7140879" y="453555"/>
                </a:cubicBezTo>
                <a:cubicBezTo>
                  <a:pt x="7145503" y="423058"/>
                  <a:pt x="7154741" y="397064"/>
                  <a:pt x="7149093" y="363575"/>
                </a:cubicBezTo>
                <a:cubicBezTo>
                  <a:pt x="7125993" y="377567"/>
                  <a:pt x="7097757" y="376071"/>
                  <a:pt x="7074144" y="377567"/>
                </a:cubicBezTo>
                <a:cubicBezTo>
                  <a:pt x="7070550" y="375573"/>
                  <a:pt x="7029481" y="358574"/>
                  <a:pt x="7031022" y="355073"/>
                </a:cubicBezTo>
                <a:cubicBezTo>
                  <a:pt x="7038206" y="338579"/>
                  <a:pt x="7083900" y="349075"/>
                  <a:pt x="7094167" y="349075"/>
                </a:cubicBezTo>
                <a:cubicBezTo>
                  <a:pt x="7075686" y="331583"/>
                  <a:pt x="7066443" y="297591"/>
                  <a:pt x="7048474" y="279091"/>
                </a:cubicBezTo>
                <a:cubicBezTo>
                  <a:pt x="7024350" y="254598"/>
                  <a:pt x="6994572" y="272594"/>
                  <a:pt x="6971472" y="290091"/>
                </a:cubicBezTo>
                <a:cubicBezTo>
                  <a:pt x="7004839" y="297591"/>
                  <a:pt x="7038724" y="304088"/>
                  <a:pt x="7071579" y="317586"/>
                </a:cubicBezTo>
                <a:cubicBezTo>
                  <a:pt x="7021267" y="312086"/>
                  <a:pt x="6971472" y="306087"/>
                  <a:pt x="6921160" y="300089"/>
                </a:cubicBezTo>
                <a:cubicBezTo>
                  <a:pt x="6901142" y="298089"/>
                  <a:pt x="6881120" y="295591"/>
                  <a:pt x="6861097" y="293088"/>
                </a:cubicBezTo>
                <a:cubicBezTo>
                  <a:pt x="6858532" y="292589"/>
                  <a:pt x="6800523" y="422061"/>
                  <a:pt x="6794875" y="431560"/>
                </a:cubicBezTo>
                <a:cubicBezTo>
                  <a:pt x="6796928" y="383067"/>
                  <a:pt x="6803601" y="335078"/>
                  <a:pt x="6808737" y="287089"/>
                </a:cubicBezTo>
                <a:cubicBezTo>
                  <a:pt x="6803089" y="285090"/>
                  <a:pt x="6792309" y="282592"/>
                  <a:pt x="6786149" y="284591"/>
                </a:cubicBezTo>
                <a:cubicBezTo>
                  <a:pt x="6804113" y="335577"/>
                  <a:pt x="6594148" y="368073"/>
                  <a:pt x="6743538" y="414063"/>
                </a:cubicBezTo>
                <a:cubicBezTo>
                  <a:pt x="6625462" y="432557"/>
                  <a:pt x="6506362" y="433559"/>
                  <a:pt x="6388291" y="427555"/>
                </a:cubicBezTo>
                <a:cubicBezTo>
                  <a:pt x="6390857" y="439558"/>
                  <a:pt x="6389832" y="455554"/>
                  <a:pt x="6392910" y="467048"/>
                </a:cubicBezTo>
                <a:cubicBezTo>
                  <a:pt x="6340550" y="391569"/>
                  <a:pt x="6243008" y="417059"/>
                  <a:pt x="6175756" y="410063"/>
                </a:cubicBezTo>
                <a:cubicBezTo>
                  <a:pt x="6135716" y="406064"/>
                  <a:pt x="6095671" y="401063"/>
                  <a:pt x="6056144" y="396067"/>
                </a:cubicBezTo>
                <a:cubicBezTo>
                  <a:pt x="6030990" y="392566"/>
                  <a:pt x="6033556" y="401063"/>
                  <a:pt x="6020723" y="433559"/>
                </a:cubicBezTo>
                <a:cubicBezTo>
                  <a:pt x="6009944" y="420560"/>
                  <a:pt x="5998135" y="405566"/>
                  <a:pt x="5990434" y="387066"/>
                </a:cubicBezTo>
                <a:cubicBezTo>
                  <a:pt x="5971440" y="384069"/>
                  <a:pt x="5952447" y="381571"/>
                  <a:pt x="5933448" y="379068"/>
                </a:cubicBezTo>
                <a:cubicBezTo>
                  <a:pt x="5902647" y="374570"/>
                  <a:pt x="5872363" y="370571"/>
                  <a:pt x="5841561" y="366074"/>
                </a:cubicBezTo>
                <a:cubicBezTo>
                  <a:pt x="5852340" y="361571"/>
                  <a:pt x="5863636" y="357073"/>
                  <a:pt x="5874928" y="353074"/>
                </a:cubicBezTo>
                <a:cubicBezTo>
                  <a:pt x="5856959" y="352077"/>
                  <a:pt x="5821538" y="333582"/>
                  <a:pt x="5816919" y="370571"/>
                </a:cubicBezTo>
                <a:cubicBezTo>
                  <a:pt x="5813325" y="397064"/>
                  <a:pt x="5816402" y="425561"/>
                  <a:pt x="5819484" y="451550"/>
                </a:cubicBezTo>
                <a:cubicBezTo>
                  <a:pt x="5806652" y="418560"/>
                  <a:pt x="5793302" y="386069"/>
                  <a:pt x="5780469" y="353572"/>
                </a:cubicBezTo>
                <a:cubicBezTo>
                  <a:pt x="5764041" y="387570"/>
                  <a:pt x="5742995" y="368572"/>
                  <a:pt x="5721431" y="353074"/>
                </a:cubicBezTo>
                <a:cubicBezTo>
                  <a:pt x="5701926" y="339077"/>
                  <a:pt x="5682415" y="342578"/>
                  <a:pt x="5661369" y="341581"/>
                </a:cubicBezTo>
                <a:cubicBezTo>
                  <a:pt x="5597711" y="339077"/>
                  <a:pt x="5642375" y="313587"/>
                  <a:pt x="5675743" y="300089"/>
                </a:cubicBezTo>
                <a:cubicBezTo>
                  <a:pt x="5654696" y="263095"/>
                  <a:pt x="5637751" y="223608"/>
                  <a:pt x="5610544" y="197614"/>
                </a:cubicBezTo>
                <a:cubicBezTo>
                  <a:pt x="5576665" y="208110"/>
                  <a:pt x="5542781" y="217609"/>
                  <a:pt x="5508384" y="225607"/>
                </a:cubicBezTo>
                <a:cubicBezTo>
                  <a:pt x="5520704" y="225607"/>
                  <a:pt x="5616705" y="211107"/>
                  <a:pt x="5619270" y="238103"/>
                </a:cubicBezTo>
                <a:cubicBezTo>
                  <a:pt x="5621841" y="263095"/>
                  <a:pt x="5524811" y="259096"/>
                  <a:pt x="5515574" y="259096"/>
                </a:cubicBezTo>
                <a:cubicBezTo>
                  <a:pt x="5486825" y="259096"/>
                  <a:pt x="5491956" y="273092"/>
                  <a:pt x="5482718" y="320583"/>
                </a:cubicBezTo>
                <a:cubicBezTo>
                  <a:pt x="5473992" y="366074"/>
                  <a:pt x="5461154" y="414561"/>
                  <a:pt x="5459101" y="462550"/>
                </a:cubicBezTo>
                <a:cubicBezTo>
                  <a:pt x="5416496" y="416561"/>
                  <a:pt x="5385694" y="348078"/>
                  <a:pt x="5356428" y="281091"/>
                </a:cubicBezTo>
                <a:cubicBezTo>
                  <a:pt x="5342054" y="247602"/>
                  <a:pt x="5327168" y="263095"/>
                  <a:pt x="5304068" y="271093"/>
                </a:cubicBezTo>
                <a:cubicBezTo>
                  <a:pt x="5291747" y="275092"/>
                  <a:pt x="5268642" y="271597"/>
                  <a:pt x="5273266" y="301086"/>
                </a:cubicBezTo>
                <a:cubicBezTo>
                  <a:pt x="5269159" y="266595"/>
                  <a:pt x="5199342" y="316085"/>
                  <a:pt x="5181372" y="326083"/>
                </a:cubicBezTo>
                <a:cubicBezTo>
                  <a:pt x="5184967" y="298588"/>
                  <a:pt x="5189074" y="270594"/>
                  <a:pt x="5192669" y="243099"/>
                </a:cubicBezTo>
                <a:cubicBezTo>
                  <a:pt x="5179831" y="249602"/>
                  <a:pt x="5166998" y="254598"/>
                  <a:pt x="5153654" y="258098"/>
                </a:cubicBezTo>
                <a:cubicBezTo>
                  <a:pt x="5164433" y="317586"/>
                  <a:pt x="5171106" y="376071"/>
                  <a:pt x="5171106" y="438057"/>
                </a:cubicBezTo>
                <a:cubicBezTo>
                  <a:pt x="5154678" y="405062"/>
                  <a:pt x="5137738" y="371574"/>
                  <a:pt x="5121310" y="338579"/>
                </a:cubicBezTo>
                <a:cubicBezTo>
                  <a:pt x="5129013" y="374570"/>
                  <a:pt x="5094103" y="456053"/>
                  <a:pt x="5113097" y="466549"/>
                </a:cubicBezTo>
                <a:cubicBezTo>
                  <a:pt x="5106936" y="480047"/>
                  <a:pt x="5096157" y="431560"/>
                  <a:pt x="5106936" y="485542"/>
                </a:cubicBezTo>
                <a:lnTo>
                  <a:pt x="5090696" y="464275"/>
                </a:lnTo>
                <a:lnTo>
                  <a:pt x="5092050" y="464550"/>
                </a:lnTo>
                <a:cubicBezTo>
                  <a:pt x="5048922" y="367575"/>
                  <a:pt x="5018126" y="400066"/>
                  <a:pt x="4985782" y="441557"/>
                </a:cubicBezTo>
                <a:lnTo>
                  <a:pt x="5003973" y="445734"/>
                </a:lnTo>
                <a:lnTo>
                  <a:pt x="4991749" y="446177"/>
                </a:lnTo>
                <a:cubicBezTo>
                  <a:pt x="4953798" y="456651"/>
                  <a:pt x="4928477" y="522101"/>
                  <a:pt x="4883110" y="470050"/>
                </a:cubicBezTo>
                <a:cubicBezTo>
                  <a:pt x="4905698" y="455554"/>
                  <a:pt x="4938041" y="451550"/>
                  <a:pt x="4935470" y="408064"/>
                </a:cubicBezTo>
                <a:cubicBezTo>
                  <a:pt x="4932393" y="355577"/>
                  <a:pt x="4918019" y="337078"/>
                  <a:pt x="4892348" y="312086"/>
                </a:cubicBezTo>
                <a:cubicBezTo>
                  <a:pt x="4877461" y="297591"/>
                  <a:pt x="4863087" y="403062"/>
                  <a:pt x="4850254" y="429056"/>
                </a:cubicBezTo>
                <a:cubicBezTo>
                  <a:pt x="4834339" y="461049"/>
                  <a:pt x="4810727" y="480546"/>
                  <a:pt x="4792240" y="507038"/>
                </a:cubicBezTo>
                <a:cubicBezTo>
                  <a:pt x="4783003" y="487043"/>
                  <a:pt x="4775301" y="464051"/>
                  <a:pt x="4768629" y="441557"/>
                </a:cubicBezTo>
                <a:cubicBezTo>
                  <a:pt x="4758361" y="407565"/>
                  <a:pt x="4753742" y="415563"/>
                  <a:pt x="4731666" y="415060"/>
                </a:cubicBezTo>
                <a:cubicBezTo>
                  <a:pt x="4746040" y="449556"/>
                  <a:pt x="4640802" y="431056"/>
                  <a:pt x="4664932" y="469551"/>
                </a:cubicBezTo>
                <a:cubicBezTo>
                  <a:pt x="4639773" y="455050"/>
                  <a:pt x="4618214" y="458551"/>
                  <a:pt x="4592032" y="459553"/>
                </a:cubicBezTo>
                <a:cubicBezTo>
                  <a:pt x="4566878" y="460052"/>
                  <a:pt x="4567390" y="472049"/>
                  <a:pt x="4564824" y="513541"/>
                </a:cubicBezTo>
                <a:cubicBezTo>
                  <a:pt x="4561230" y="443053"/>
                  <a:pt x="4542748" y="460052"/>
                  <a:pt x="4505274" y="456053"/>
                </a:cubicBezTo>
                <a:cubicBezTo>
                  <a:pt x="4484223" y="454053"/>
                  <a:pt x="4463176" y="451051"/>
                  <a:pt x="4442642" y="443552"/>
                </a:cubicBezTo>
                <a:cubicBezTo>
                  <a:pt x="4419541" y="435554"/>
                  <a:pt x="4409786" y="418560"/>
                  <a:pt x="4438534" y="407565"/>
                </a:cubicBezTo>
                <a:cubicBezTo>
                  <a:pt x="4417488" y="405566"/>
                  <a:pt x="4396441" y="403566"/>
                  <a:pt x="4375395" y="401561"/>
                </a:cubicBezTo>
                <a:cubicBezTo>
                  <a:pt x="4375395" y="416561"/>
                  <a:pt x="4390281" y="437055"/>
                  <a:pt x="4397983" y="444554"/>
                </a:cubicBezTo>
                <a:cubicBezTo>
                  <a:pt x="4388739" y="447052"/>
                  <a:pt x="4380014" y="449556"/>
                  <a:pt x="4370770" y="452054"/>
                </a:cubicBezTo>
                <a:cubicBezTo>
                  <a:pt x="4366151" y="453051"/>
                  <a:pt x="4367693" y="493042"/>
                  <a:pt x="4372824" y="499544"/>
                </a:cubicBezTo>
                <a:cubicBezTo>
                  <a:pt x="4348182" y="504042"/>
                  <a:pt x="4353319" y="421562"/>
                  <a:pt x="4332272" y="418062"/>
                </a:cubicBezTo>
                <a:cubicBezTo>
                  <a:pt x="4315327" y="415060"/>
                  <a:pt x="4309167" y="461049"/>
                  <a:pt x="4311738" y="478546"/>
                </a:cubicBezTo>
                <a:cubicBezTo>
                  <a:pt x="4316357" y="508041"/>
                  <a:pt x="4332272" y="514538"/>
                  <a:pt x="4345105" y="532035"/>
                </a:cubicBezTo>
                <a:cubicBezTo>
                  <a:pt x="4311738" y="549533"/>
                  <a:pt x="4282989" y="483044"/>
                  <a:pt x="4265533" y="446554"/>
                </a:cubicBezTo>
                <a:cubicBezTo>
                  <a:pt x="4250134" y="415060"/>
                  <a:pt x="4245510" y="391569"/>
                  <a:pt x="4219845" y="389569"/>
                </a:cubicBezTo>
                <a:cubicBezTo>
                  <a:pt x="4200334" y="388069"/>
                  <a:pt x="4169020" y="371070"/>
                  <a:pt x="4158753" y="403062"/>
                </a:cubicBezTo>
                <a:cubicBezTo>
                  <a:pt x="4154134" y="365071"/>
                  <a:pt x="4019118" y="365071"/>
                  <a:pt x="3990369" y="357577"/>
                </a:cubicBezTo>
                <a:cubicBezTo>
                  <a:pt x="3994988" y="381571"/>
                  <a:pt x="3999613" y="405566"/>
                  <a:pt x="4004232" y="429560"/>
                </a:cubicBezTo>
                <a:cubicBezTo>
                  <a:pt x="3979590" y="409565"/>
                  <a:pt x="3951354" y="403566"/>
                  <a:pt x="3924147" y="398066"/>
                </a:cubicBezTo>
                <a:cubicBezTo>
                  <a:pt x="3929795" y="429560"/>
                  <a:pt x="3938521" y="460052"/>
                  <a:pt x="3946735" y="489546"/>
                </a:cubicBezTo>
                <a:cubicBezTo>
                  <a:pt x="3928254" y="524536"/>
                  <a:pt x="3904124" y="489043"/>
                  <a:pt x="3889750" y="466549"/>
                </a:cubicBezTo>
                <a:cubicBezTo>
                  <a:pt x="3861514" y="510539"/>
                  <a:pt x="3813773" y="427555"/>
                  <a:pt x="3861514" y="420061"/>
                </a:cubicBezTo>
                <a:cubicBezTo>
                  <a:pt x="3837902" y="381068"/>
                  <a:pt x="3819421" y="386567"/>
                  <a:pt x="3786566" y="386069"/>
                </a:cubicBezTo>
                <a:cubicBezTo>
                  <a:pt x="3754734" y="385565"/>
                  <a:pt x="3764489" y="450553"/>
                  <a:pt x="3757305" y="494543"/>
                </a:cubicBezTo>
                <a:cubicBezTo>
                  <a:pt x="3743443" y="459049"/>
                  <a:pt x="3734200" y="418560"/>
                  <a:pt x="3718802" y="384568"/>
                </a:cubicBezTo>
                <a:cubicBezTo>
                  <a:pt x="3688000" y="384069"/>
                  <a:pt x="3681840" y="377567"/>
                  <a:pt x="3673626" y="429560"/>
                </a:cubicBezTo>
                <a:cubicBezTo>
                  <a:pt x="3673626" y="420560"/>
                  <a:pt x="3677733" y="390068"/>
                  <a:pt x="3674650" y="383067"/>
                </a:cubicBezTo>
                <a:cubicBezTo>
                  <a:pt x="3651038" y="382070"/>
                  <a:pt x="3627426" y="379068"/>
                  <a:pt x="3604320" y="374072"/>
                </a:cubicBezTo>
                <a:cubicBezTo>
                  <a:pt x="3557603" y="364074"/>
                  <a:pt x="3530908" y="401561"/>
                  <a:pt x="3506784" y="469551"/>
                </a:cubicBezTo>
                <a:cubicBezTo>
                  <a:pt x="3502160" y="450054"/>
                  <a:pt x="3487786" y="356076"/>
                  <a:pt x="3477006" y="351074"/>
                </a:cubicBezTo>
                <a:cubicBezTo>
                  <a:pt x="3453394" y="340578"/>
                  <a:pt x="3401028" y="294090"/>
                  <a:pt x="3385630" y="341581"/>
                </a:cubicBezTo>
                <a:cubicBezTo>
                  <a:pt x="3369197" y="327080"/>
                  <a:pt x="3395897" y="326083"/>
                  <a:pt x="3366632" y="331079"/>
                </a:cubicBezTo>
                <a:cubicBezTo>
                  <a:pt x="3352775" y="333582"/>
                  <a:pt x="3338401" y="327080"/>
                  <a:pt x="3326080" y="316584"/>
                </a:cubicBezTo>
                <a:cubicBezTo>
                  <a:pt x="3318378" y="310086"/>
                  <a:pt x="3272173" y="303584"/>
                  <a:pt x="3270119" y="293586"/>
                </a:cubicBezTo>
                <a:cubicBezTo>
                  <a:pt x="3268071" y="285090"/>
                  <a:pt x="3297332" y="280592"/>
                  <a:pt x="3295790" y="281091"/>
                </a:cubicBezTo>
                <a:cubicBezTo>
                  <a:pt x="3271661" y="244102"/>
                  <a:pt x="3180797" y="290590"/>
                  <a:pt x="3205950" y="354575"/>
                </a:cubicBezTo>
                <a:cubicBezTo>
                  <a:pt x="3191064" y="317586"/>
                  <a:pt x="3174125" y="387570"/>
                  <a:pt x="3168988" y="401561"/>
                </a:cubicBezTo>
                <a:lnTo>
                  <a:pt x="3171554" y="347075"/>
                </a:lnTo>
                <a:cubicBezTo>
                  <a:pt x="3089933" y="340578"/>
                  <a:pt x="3005741" y="335577"/>
                  <a:pt x="2932329" y="335577"/>
                </a:cubicBezTo>
                <a:cubicBezTo>
                  <a:pt x="2908200" y="335577"/>
                  <a:pt x="2884588" y="336080"/>
                  <a:pt x="2860970" y="337078"/>
                </a:cubicBezTo>
                <a:cubicBezTo>
                  <a:pt x="2841459" y="337581"/>
                  <a:pt x="2828115" y="350077"/>
                  <a:pt x="2811687" y="352575"/>
                </a:cubicBezTo>
                <a:cubicBezTo>
                  <a:pt x="2801420" y="358574"/>
                  <a:pt x="2795772" y="355073"/>
                  <a:pt x="2794748" y="341581"/>
                </a:cubicBezTo>
                <a:cubicBezTo>
                  <a:pt x="2781398" y="343076"/>
                  <a:pt x="2768053" y="344577"/>
                  <a:pt x="2755220" y="346577"/>
                </a:cubicBezTo>
                <a:cubicBezTo>
                  <a:pt x="2730579" y="350077"/>
                  <a:pt x="2705937" y="355073"/>
                  <a:pt x="2681295" y="361571"/>
                </a:cubicBezTo>
                <a:cubicBezTo>
                  <a:pt x="2667946" y="325584"/>
                  <a:pt x="2634578" y="308586"/>
                  <a:pt x="2614044" y="298089"/>
                </a:cubicBezTo>
                <a:cubicBezTo>
                  <a:pt x="2591968" y="287089"/>
                  <a:pt x="2580676" y="316085"/>
                  <a:pt x="2557571" y="314086"/>
                </a:cubicBezTo>
                <a:cubicBezTo>
                  <a:pt x="2537037" y="312086"/>
                  <a:pt x="2518555" y="294589"/>
                  <a:pt x="2502645" y="275092"/>
                </a:cubicBezTo>
                <a:cubicBezTo>
                  <a:pt x="2494943" y="265598"/>
                  <a:pt x="2465166" y="236602"/>
                  <a:pt x="2465683" y="261095"/>
                </a:cubicBezTo>
                <a:cubicBezTo>
                  <a:pt x="2451309" y="275596"/>
                  <a:pt x="2441042" y="249602"/>
                  <a:pt x="2427179" y="247602"/>
                </a:cubicBezTo>
                <a:cubicBezTo>
                  <a:pt x="2403562" y="243598"/>
                  <a:pt x="2379950" y="240601"/>
                  <a:pt x="2356333" y="237605"/>
                </a:cubicBezTo>
                <a:cubicBezTo>
                  <a:pt x="2330667" y="234603"/>
                  <a:pt x="2306026" y="215610"/>
                  <a:pt x="2295758" y="260098"/>
                </a:cubicBezTo>
                <a:cubicBezTo>
                  <a:pt x="2264957" y="230604"/>
                  <a:pt x="2250583" y="237101"/>
                  <a:pt x="2216186" y="245099"/>
                </a:cubicBezTo>
                <a:cubicBezTo>
                  <a:pt x="2229536" y="262098"/>
                  <a:pt x="2246987" y="241100"/>
                  <a:pt x="2251607" y="261594"/>
                </a:cubicBezTo>
                <a:cubicBezTo>
                  <a:pt x="2253148" y="269592"/>
                  <a:pt x="2268034" y="291088"/>
                  <a:pt x="2255713" y="294589"/>
                </a:cubicBezTo>
                <a:cubicBezTo>
                  <a:pt x="2260850" y="300089"/>
                  <a:pt x="2267010" y="301585"/>
                  <a:pt x="2273170" y="300089"/>
                </a:cubicBezTo>
                <a:cubicBezTo>
                  <a:pt x="2250070" y="364074"/>
                  <a:pt x="2316805" y="335078"/>
                  <a:pt x="2325531" y="351573"/>
                </a:cubicBezTo>
                <a:cubicBezTo>
                  <a:pt x="2344529" y="387570"/>
                  <a:pt x="2296783" y="421562"/>
                  <a:pt x="2300377" y="392068"/>
                </a:cubicBezTo>
                <a:lnTo>
                  <a:pt x="2281033" y="392962"/>
                </a:lnTo>
                <a:lnTo>
                  <a:pt x="2289086" y="378569"/>
                </a:lnTo>
                <a:cubicBezTo>
                  <a:pt x="2286515" y="383067"/>
                  <a:pt x="2284979" y="382568"/>
                  <a:pt x="2286515" y="381068"/>
                </a:cubicBezTo>
                <a:cubicBezTo>
                  <a:pt x="2281896" y="386069"/>
                  <a:pt x="2281896" y="390068"/>
                  <a:pt x="2272658" y="386069"/>
                </a:cubicBezTo>
                <a:cubicBezTo>
                  <a:pt x="2273300" y="392068"/>
                  <a:pt x="2274422" y="395035"/>
                  <a:pt x="2275802" y="396004"/>
                </a:cubicBezTo>
                <a:lnTo>
                  <a:pt x="2279213" y="394501"/>
                </a:lnTo>
                <a:lnTo>
                  <a:pt x="2284464" y="413624"/>
                </a:lnTo>
                <a:cubicBezTo>
                  <a:pt x="2283694" y="417936"/>
                  <a:pt x="2279331" y="420560"/>
                  <a:pt x="2268552" y="424060"/>
                </a:cubicBezTo>
                <a:cubicBezTo>
                  <a:pt x="2259308" y="427057"/>
                  <a:pt x="2249041" y="426558"/>
                  <a:pt x="2239798" y="424060"/>
                </a:cubicBezTo>
                <a:cubicBezTo>
                  <a:pt x="2217215" y="417563"/>
                  <a:pt x="2222346" y="391065"/>
                  <a:pt x="2203353" y="392068"/>
                </a:cubicBezTo>
                <a:cubicBezTo>
                  <a:pt x="2190520" y="392566"/>
                  <a:pt x="2202323" y="332081"/>
                  <a:pt x="2210537" y="323081"/>
                </a:cubicBezTo>
                <a:cubicBezTo>
                  <a:pt x="2226965" y="318583"/>
                  <a:pt x="2247499" y="330082"/>
                  <a:pt x="2241339" y="361571"/>
                </a:cubicBezTo>
                <a:cubicBezTo>
                  <a:pt x="2252124" y="358075"/>
                  <a:pt x="2262386" y="361072"/>
                  <a:pt x="2271629" y="371070"/>
                </a:cubicBezTo>
                <a:cubicBezTo>
                  <a:pt x="2262903" y="321081"/>
                  <a:pt x="2239286" y="308087"/>
                  <a:pt x="2228507" y="273596"/>
                </a:cubicBezTo>
                <a:cubicBezTo>
                  <a:pt x="2234155" y="275596"/>
                  <a:pt x="2240827" y="272095"/>
                  <a:pt x="2246476" y="274593"/>
                </a:cubicBezTo>
                <a:cubicBezTo>
                  <a:pt x="2241857" y="252100"/>
                  <a:pt x="2180765" y="273092"/>
                  <a:pt x="2190520" y="230105"/>
                </a:cubicBezTo>
                <a:cubicBezTo>
                  <a:pt x="2165879" y="231606"/>
                  <a:pt x="2169468" y="236602"/>
                  <a:pt x="2161772" y="271093"/>
                </a:cubicBezTo>
                <a:cubicBezTo>
                  <a:pt x="2159713" y="271597"/>
                  <a:pt x="2126346" y="258597"/>
                  <a:pt x="2144315" y="246600"/>
                </a:cubicBezTo>
                <a:cubicBezTo>
                  <a:pt x="2113001" y="214109"/>
                  <a:pt x="2118132" y="251596"/>
                  <a:pt x="2099139" y="278094"/>
                </a:cubicBezTo>
                <a:cubicBezTo>
                  <a:pt x="2115054" y="294090"/>
                  <a:pt x="2125834" y="237605"/>
                  <a:pt x="2134560" y="282592"/>
                </a:cubicBezTo>
                <a:cubicBezTo>
                  <a:pt x="2137643" y="300089"/>
                  <a:pt x="2137643" y="319082"/>
                  <a:pt x="2138155" y="337078"/>
                </a:cubicBezTo>
                <a:cubicBezTo>
                  <a:pt x="2134048" y="337581"/>
                  <a:pt x="2130970" y="340578"/>
                  <a:pt x="2128917" y="346078"/>
                </a:cubicBezTo>
                <a:cubicBezTo>
                  <a:pt x="2117108" y="344577"/>
                  <a:pt x="2081687" y="316085"/>
                  <a:pt x="2075527" y="329583"/>
                </a:cubicBezTo>
                <a:cubicBezTo>
                  <a:pt x="2054992" y="333079"/>
                  <a:pt x="2048315" y="312585"/>
                  <a:pt x="2031887" y="302088"/>
                </a:cubicBezTo>
                <a:cubicBezTo>
                  <a:pt x="2029321" y="327579"/>
                  <a:pt x="2009816" y="315587"/>
                  <a:pt x="2015977" y="294589"/>
                </a:cubicBezTo>
                <a:cubicBezTo>
                  <a:pt x="1999032" y="301086"/>
                  <a:pt x="1996466" y="280093"/>
                  <a:pt x="1981580" y="281594"/>
                </a:cubicBezTo>
                <a:cubicBezTo>
                  <a:pt x="1968742" y="283090"/>
                  <a:pt x="1956426" y="284092"/>
                  <a:pt x="1943589" y="284591"/>
                </a:cubicBezTo>
                <a:cubicBezTo>
                  <a:pt x="1926649" y="285090"/>
                  <a:pt x="1843487" y="301585"/>
                  <a:pt x="1835785" y="279595"/>
                </a:cubicBezTo>
                <a:cubicBezTo>
                  <a:pt x="1831678" y="267598"/>
                  <a:pt x="1883526" y="260597"/>
                  <a:pt x="1885580" y="260597"/>
                </a:cubicBezTo>
                <a:cubicBezTo>
                  <a:pt x="1883526" y="260098"/>
                  <a:pt x="1881985" y="260098"/>
                  <a:pt x="1879931" y="260098"/>
                </a:cubicBezTo>
                <a:cubicBezTo>
                  <a:pt x="1879419" y="252598"/>
                  <a:pt x="1881473" y="247098"/>
                  <a:pt x="1885580" y="243598"/>
                </a:cubicBezTo>
                <a:cubicBezTo>
                  <a:pt x="1857861" y="244102"/>
                  <a:pt x="1719762" y="222107"/>
                  <a:pt x="1707959" y="251097"/>
                </a:cubicBezTo>
                <a:cubicBezTo>
                  <a:pt x="1706929" y="251097"/>
                  <a:pt x="1749022" y="311582"/>
                  <a:pt x="1744921" y="322084"/>
                </a:cubicBezTo>
                <a:cubicBezTo>
                  <a:pt x="1744921" y="360075"/>
                  <a:pt x="1775723" y="345580"/>
                  <a:pt x="1784961" y="347075"/>
                </a:cubicBezTo>
                <a:cubicBezTo>
                  <a:pt x="1766479" y="366572"/>
                  <a:pt x="1794716" y="368572"/>
                  <a:pt x="1802417" y="376570"/>
                </a:cubicBezTo>
                <a:cubicBezTo>
                  <a:pt x="1798311" y="401063"/>
                  <a:pt x="1761348" y="386567"/>
                  <a:pt x="1750052" y="397568"/>
                </a:cubicBezTo>
                <a:cubicBezTo>
                  <a:pt x="1736707" y="410562"/>
                  <a:pt x="1727464" y="433559"/>
                  <a:pt x="1713090" y="444554"/>
                </a:cubicBezTo>
                <a:cubicBezTo>
                  <a:pt x="1699745" y="423058"/>
                  <a:pt x="1680746" y="414063"/>
                  <a:pt x="1667402" y="431056"/>
                </a:cubicBezTo>
                <a:cubicBezTo>
                  <a:pt x="1657646" y="444056"/>
                  <a:pt x="1631976" y="447556"/>
                  <a:pt x="1627874" y="423562"/>
                </a:cubicBezTo>
                <a:cubicBezTo>
                  <a:pt x="1618631" y="412063"/>
                  <a:pt x="1590912" y="357577"/>
                  <a:pt x="1607852" y="331079"/>
                </a:cubicBezTo>
                <a:cubicBezTo>
                  <a:pt x="1623762" y="306586"/>
                  <a:pt x="1595531" y="318085"/>
                  <a:pt x="1604769" y="297087"/>
                </a:cubicBezTo>
                <a:cubicBezTo>
                  <a:pt x="1614012" y="276593"/>
                  <a:pt x="1614012" y="304586"/>
                  <a:pt x="1621714" y="308586"/>
                </a:cubicBezTo>
                <a:cubicBezTo>
                  <a:pt x="1613500" y="245603"/>
                  <a:pt x="1650974" y="284591"/>
                  <a:pt x="1665348" y="246101"/>
                </a:cubicBezTo>
                <a:cubicBezTo>
                  <a:pt x="1628386" y="246101"/>
                  <a:pt x="1591424" y="245099"/>
                  <a:pt x="1554974" y="245099"/>
                </a:cubicBezTo>
                <a:cubicBezTo>
                  <a:pt x="1565753" y="257096"/>
                  <a:pt x="1579615" y="269592"/>
                  <a:pt x="1581669" y="293088"/>
                </a:cubicBezTo>
                <a:cubicBezTo>
                  <a:pt x="1548813" y="287089"/>
                  <a:pt x="1546760" y="250599"/>
                  <a:pt x="1515958" y="256598"/>
                </a:cubicBezTo>
                <a:cubicBezTo>
                  <a:pt x="1547789" y="275092"/>
                  <a:pt x="1477454" y="291088"/>
                  <a:pt x="1470270" y="290590"/>
                </a:cubicBezTo>
                <a:cubicBezTo>
                  <a:pt x="1472324" y="285090"/>
                  <a:pt x="1468217" y="274095"/>
                  <a:pt x="1469753" y="259599"/>
                </a:cubicBezTo>
                <a:cubicBezTo>
                  <a:pt x="1463080" y="261594"/>
                  <a:pt x="1460515" y="258597"/>
                  <a:pt x="1462056" y="249602"/>
                </a:cubicBezTo>
                <a:cubicBezTo>
                  <a:pt x="1471812" y="254099"/>
                  <a:pt x="1475918" y="255097"/>
                  <a:pt x="1486186" y="253596"/>
                </a:cubicBezTo>
                <a:cubicBezTo>
                  <a:pt x="1478484" y="248599"/>
                  <a:pt x="1465134" y="244102"/>
                  <a:pt x="1449735" y="244102"/>
                </a:cubicBezTo>
                <a:cubicBezTo>
                  <a:pt x="1429713" y="243598"/>
                  <a:pt x="1433308" y="270096"/>
                  <a:pt x="1423041" y="266595"/>
                </a:cubicBezTo>
                <a:cubicBezTo>
                  <a:pt x="1422011" y="246101"/>
                  <a:pt x="1386590" y="247602"/>
                  <a:pt x="1390697" y="242601"/>
                </a:cubicBezTo>
                <a:cubicBezTo>
                  <a:pt x="1367080" y="241604"/>
                  <a:pt x="1343468" y="240601"/>
                  <a:pt x="1319856" y="240103"/>
                </a:cubicBezTo>
                <a:cubicBezTo>
                  <a:pt x="1312154" y="255097"/>
                  <a:pt x="1299321" y="258098"/>
                  <a:pt x="1288025" y="258098"/>
                </a:cubicBezTo>
                <a:cubicBezTo>
                  <a:pt x="1292132" y="235101"/>
                  <a:pt x="1285971" y="228105"/>
                  <a:pt x="1268520" y="238602"/>
                </a:cubicBezTo>
                <a:cubicBezTo>
                  <a:pt x="1255169" y="238103"/>
                  <a:pt x="1242337" y="237605"/>
                  <a:pt x="1228987" y="237101"/>
                </a:cubicBezTo>
                <a:cubicBezTo>
                  <a:pt x="1202292" y="236104"/>
                  <a:pt x="1176114" y="235101"/>
                  <a:pt x="1149931" y="234104"/>
                </a:cubicBezTo>
                <a:cubicBezTo>
                  <a:pt x="1149931" y="238103"/>
                  <a:pt x="1149931" y="242102"/>
                  <a:pt x="1149931" y="246600"/>
                </a:cubicBezTo>
                <a:cubicBezTo>
                  <a:pt x="1134016" y="247098"/>
                  <a:pt x="1135045" y="233102"/>
                  <a:pt x="1116047" y="232105"/>
                </a:cubicBezTo>
                <a:cubicBezTo>
                  <a:pt x="1116047" y="232105"/>
                  <a:pt x="1077031" y="231606"/>
                  <a:pt x="1079085" y="231606"/>
                </a:cubicBezTo>
                <a:cubicBezTo>
                  <a:pt x="1069335" y="229606"/>
                  <a:pt x="1051878" y="229103"/>
                  <a:pt x="1036991" y="228105"/>
                </a:cubicBezTo>
                <a:cubicBezTo>
                  <a:pt x="1004136" y="246101"/>
                  <a:pt x="1014403" y="232105"/>
                  <a:pt x="1025183" y="279091"/>
                </a:cubicBezTo>
                <a:cubicBezTo>
                  <a:pt x="1034426" y="317586"/>
                  <a:pt x="991303" y="286591"/>
                  <a:pt x="991303" y="301086"/>
                </a:cubicBezTo>
                <a:cubicBezTo>
                  <a:pt x="991303" y="307588"/>
                  <a:pt x="1007214" y="319082"/>
                  <a:pt x="994893" y="322084"/>
                </a:cubicBezTo>
                <a:cubicBezTo>
                  <a:pt x="995410" y="339077"/>
                  <a:pt x="1021588" y="324582"/>
                  <a:pt x="1016969" y="346078"/>
                </a:cubicBezTo>
                <a:cubicBezTo>
                  <a:pt x="999517" y="329583"/>
                  <a:pt x="1010297" y="351573"/>
                  <a:pt x="1008243" y="370073"/>
                </a:cubicBezTo>
                <a:cubicBezTo>
                  <a:pt x="1027236" y="360075"/>
                  <a:pt x="1045717" y="346078"/>
                  <a:pt x="1065740" y="341581"/>
                </a:cubicBezTo>
                <a:cubicBezTo>
                  <a:pt x="1059579" y="355577"/>
                  <a:pt x="1061121" y="366572"/>
                  <a:pt x="1069847" y="375069"/>
                </a:cubicBezTo>
                <a:cubicBezTo>
                  <a:pt x="1077031" y="356574"/>
                  <a:pt x="1081138" y="339581"/>
                  <a:pt x="1096542" y="337078"/>
                </a:cubicBezTo>
                <a:cubicBezTo>
                  <a:pt x="1099619" y="347075"/>
                  <a:pt x="1099107" y="356574"/>
                  <a:pt x="1095000" y="366074"/>
                </a:cubicBezTo>
                <a:cubicBezTo>
                  <a:pt x="1114511" y="360075"/>
                  <a:pt x="1147360" y="347579"/>
                  <a:pt x="1154038" y="395568"/>
                </a:cubicBezTo>
                <a:cubicBezTo>
                  <a:pt x="1172007" y="379068"/>
                  <a:pt x="1248497" y="386567"/>
                  <a:pt x="1261330" y="393563"/>
                </a:cubicBezTo>
                <a:cubicBezTo>
                  <a:pt x="1272109" y="399567"/>
                  <a:pt x="1251063" y="413060"/>
                  <a:pt x="1261330" y="419059"/>
                </a:cubicBezTo>
                <a:cubicBezTo>
                  <a:pt x="1246444" y="420560"/>
                  <a:pt x="1232070" y="421058"/>
                  <a:pt x="1217183" y="420560"/>
                </a:cubicBezTo>
                <a:cubicBezTo>
                  <a:pt x="1225909" y="444554"/>
                  <a:pt x="1207940" y="433559"/>
                  <a:pt x="1202292" y="433559"/>
                </a:cubicBezTo>
                <a:cubicBezTo>
                  <a:pt x="1201268" y="426060"/>
                  <a:pt x="1203321" y="421562"/>
                  <a:pt x="1207940" y="420061"/>
                </a:cubicBezTo>
                <a:cubicBezTo>
                  <a:pt x="1204863" y="419563"/>
                  <a:pt x="1147360" y="415563"/>
                  <a:pt x="1149931" y="401561"/>
                </a:cubicBezTo>
                <a:cubicBezTo>
                  <a:pt x="1150443" y="399567"/>
                  <a:pt x="1151985" y="398066"/>
                  <a:pt x="1153526" y="396565"/>
                </a:cubicBezTo>
                <a:cubicBezTo>
                  <a:pt x="1135557" y="398066"/>
                  <a:pt x="1138123" y="367575"/>
                  <a:pt x="1118612" y="370571"/>
                </a:cubicBezTo>
                <a:cubicBezTo>
                  <a:pt x="1115023" y="372072"/>
                  <a:pt x="1106297" y="428558"/>
                  <a:pt x="1105779" y="426558"/>
                </a:cubicBezTo>
                <a:cubicBezTo>
                  <a:pt x="1106809" y="419059"/>
                  <a:pt x="1135557" y="432557"/>
                  <a:pt x="1099619" y="447556"/>
                </a:cubicBezTo>
                <a:cubicBezTo>
                  <a:pt x="1067793" y="461049"/>
                  <a:pt x="1040069" y="465048"/>
                  <a:pt x="1007726" y="455554"/>
                </a:cubicBezTo>
                <a:cubicBezTo>
                  <a:pt x="1015939" y="424060"/>
                  <a:pt x="978977" y="438556"/>
                  <a:pt x="985655" y="408064"/>
                </a:cubicBezTo>
                <a:cubicBezTo>
                  <a:pt x="991303" y="406563"/>
                  <a:pt x="1008755" y="443053"/>
                  <a:pt x="1008755" y="414561"/>
                </a:cubicBezTo>
                <a:cubicBezTo>
                  <a:pt x="1008755" y="395568"/>
                  <a:pt x="983602" y="405062"/>
                  <a:pt x="991303" y="389569"/>
                </a:cubicBezTo>
                <a:cubicBezTo>
                  <a:pt x="996434" y="392566"/>
                  <a:pt x="993352" y="359073"/>
                  <a:pt x="989762" y="352575"/>
                </a:cubicBezTo>
                <a:cubicBezTo>
                  <a:pt x="980007" y="335577"/>
                  <a:pt x="963067" y="329079"/>
                  <a:pt x="950229" y="341581"/>
                </a:cubicBezTo>
                <a:cubicBezTo>
                  <a:pt x="948181" y="331079"/>
                  <a:pt x="978465" y="313083"/>
                  <a:pt x="956907" y="312585"/>
                </a:cubicBezTo>
                <a:cubicBezTo>
                  <a:pt x="947664" y="322084"/>
                  <a:pt x="932777" y="316085"/>
                  <a:pt x="922510" y="319082"/>
                </a:cubicBezTo>
                <a:cubicBezTo>
                  <a:pt x="905053" y="324083"/>
                  <a:pt x="885036" y="330580"/>
                  <a:pt x="868096" y="319082"/>
                </a:cubicBezTo>
                <a:cubicBezTo>
                  <a:pt x="848074" y="305589"/>
                  <a:pt x="855258" y="329079"/>
                  <a:pt x="834211" y="333582"/>
                </a:cubicBezTo>
                <a:cubicBezTo>
                  <a:pt x="851151" y="334081"/>
                  <a:pt x="888113" y="317586"/>
                  <a:pt x="891708" y="353074"/>
                </a:cubicBezTo>
                <a:cubicBezTo>
                  <a:pt x="895815" y="387066"/>
                  <a:pt x="875281" y="367575"/>
                  <a:pt x="869632" y="353074"/>
                </a:cubicBezTo>
                <a:cubicBezTo>
                  <a:pt x="856799" y="357577"/>
                  <a:pt x="843967" y="359073"/>
                  <a:pt x="831134" y="360574"/>
                </a:cubicBezTo>
                <a:cubicBezTo>
                  <a:pt x="815731" y="362074"/>
                  <a:pt x="798279" y="350077"/>
                  <a:pt x="789035" y="364074"/>
                </a:cubicBezTo>
                <a:cubicBezTo>
                  <a:pt x="778256" y="381068"/>
                  <a:pt x="769530" y="370073"/>
                  <a:pt x="765935" y="350077"/>
                </a:cubicBezTo>
                <a:cubicBezTo>
                  <a:pt x="761317" y="324083"/>
                  <a:pt x="763882" y="326083"/>
                  <a:pt x="754639" y="316085"/>
                </a:cubicBezTo>
                <a:cubicBezTo>
                  <a:pt x="751044" y="312086"/>
                  <a:pt x="739241" y="314086"/>
                  <a:pt x="742836" y="300587"/>
                </a:cubicBezTo>
                <a:cubicBezTo>
                  <a:pt x="757722" y="285588"/>
                  <a:pt x="774661" y="311582"/>
                  <a:pt x="788006" y="290590"/>
                </a:cubicBezTo>
                <a:cubicBezTo>
                  <a:pt x="805463" y="262596"/>
                  <a:pt x="832670" y="280592"/>
                  <a:pt x="847044" y="257096"/>
                </a:cubicBezTo>
                <a:cubicBezTo>
                  <a:pt x="859365" y="237605"/>
                  <a:pt x="866555" y="218606"/>
                  <a:pt x="844991" y="216607"/>
                </a:cubicBezTo>
                <a:cubicBezTo>
                  <a:pt x="826510" y="215106"/>
                  <a:pt x="803410" y="213106"/>
                  <a:pt x="781334" y="211605"/>
                </a:cubicBezTo>
                <a:cubicBezTo>
                  <a:pt x="790577" y="241100"/>
                  <a:pt x="761317" y="210110"/>
                  <a:pt x="755156" y="209611"/>
                </a:cubicBezTo>
                <a:cubicBezTo>
                  <a:pt x="735646" y="208110"/>
                  <a:pt x="704332" y="193111"/>
                  <a:pt x="702790" y="220107"/>
                </a:cubicBezTo>
                <a:cubicBezTo>
                  <a:pt x="693035" y="220107"/>
                  <a:pt x="685851" y="216607"/>
                  <a:pt x="676096" y="220606"/>
                </a:cubicBezTo>
                <a:cubicBezTo>
                  <a:pt x="679178" y="230604"/>
                  <a:pt x="698684" y="221104"/>
                  <a:pt x="694065" y="239100"/>
                </a:cubicBezTo>
                <a:cubicBezTo>
                  <a:pt x="688416" y="242601"/>
                  <a:pt x="663263" y="248599"/>
                  <a:pt x="663775" y="240103"/>
                </a:cubicBezTo>
                <a:cubicBezTo>
                  <a:pt x="660180" y="249098"/>
                  <a:pt x="652484" y="255097"/>
                  <a:pt x="644782" y="257600"/>
                </a:cubicBezTo>
                <a:cubicBezTo>
                  <a:pt x="661721" y="264596"/>
                  <a:pt x="677637" y="279595"/>
                  <a:pt x="674554" y="290091"/>
                </a:cubicBezTo>
                <a:cubicBezTo>
                  <a:pt x="681744" y="287089"/>
                  <a:pt x="683797" y="279595"/>
                  <a:pt x="681232" y="268096"/>
                </a:cubicBezTo>
                <a:cubicBezTo>
                  <a:pt x="686875" y="267598"/>
                  <a:pt x="693035" y="269093"/>
                  <a:pt x="698684" y="272594"/>
                </a:cubicBezTo>
                <a:cubicBezTo>
                  <a:pt x="700737" y="289089"/>
                  <a:pt x="686875" y="288092"/>
                  <a:pt x="681232" y="287593"/>
                </a:cubicBezTo>
                <a:cubicBezTo>
                  <a:pt x="681232" y="298588"/>
                  <a:pt x="693035" y="293088"/>
                  <a:pt x="689958" y="306586"/>
                </a:cubicBezTo>
                <a:cubicBezTo>
                  <a:pt x="686363" y="311084"/>
                  <a:pt x="666340" y="317082"/>
                  <a:pt x="668394" y="301086"/>
                </a:cubicBezTo>
                <a:cubicBezTo>
                  <a:pt x="642211" y="330580"/>
                  <a:pt x="658644" y="311582"/>
                  <a:pt x="668394" y="340578"/>
                </a:cubicBezTo>
                <a:cubicBezTo>
                  <a:pt x="669935" y="347579"/>
                  <a:pt x="668394" y="352077"/>
                  <a:pt x="663775" y="352575"/>
                </a:cubicBezTo>
                <a:cubicBezTo>
                  <a:pt x="664804" y="360075"/>
                  <a:pt x="663775" y="391569"/>
                  <a:pt x="668911" y="393065"/>
                </a:cubicBezTo>
                <a:cubicBezTo>
                  <a:pt x="695089" y="434058"/>
                  <a:pt x="740265" y="405062"/>
                  <a:pt x="771584" y="404563"/>
                </a:cubicBezTo>
                <a:cubicBezTo>
                  <a:pt x="805463" y="404065"/>
                  <a:pt x="840372" y="411061"/>
                  <a:pt x="876305" y="411564"/>
                </a:cubicBezTo>
                <a:cubicBezTo>
                  <a:pt x="880417" y="411564"/>
                  <a:pt x="917379" y="408562"/>
                  <a:pt x="918403" y="419059"/>
                </a:cubicBezTo>
                <a:cubicBezTo>
                  <a:pt x="920969" y="440057"/>
                  <a:pt x="811623" y="425561"/>
                  <a:pt x="802898" y="422061"/>
                </a:cubicBezTo>
                <a:cubicBezTo>
                  <a:pt x="812135" y="433055"/>
                  <a:pt x="829593" y="436556"/>
                  <a:pt x="832670" y="457050"/>
                </a:cubicBezTo>
                <a:cubicBezTo>
                  <a:pt x="809058" y="445557"/>
                  <a:pt x="784929" y="464051"/>
                  <a:pt x="760799" y="453051"/>
                </a:cubicBezTo>
                <a:cubicBezTo>
                  <a:pt x="736158" y="441557"/>
                  <a:pt x="712546" y="422061"/>
                  <a:pt x="687392" y="444554"/>
                </a:cubicBezTo>
                <a:cubicBezTo>
                  <a:pt x="708951" y="441557"/>
                  <a:pt x="733080" y="441054"/>
                  <a:pt x="745401" y="460550"/>
                </a:cubicBezTo>
                <a:cubicBezTo>
                  <a:pt x="759258" y="483548"/>
                  <a:pt x="766448" y="457050"/>
                  <a:pt x="779798" y="472049"/>
                </a:cubicBezTo>
                <a:cubicBezTo>
                  <a:pt x="776715" y="499544"/>
                  <a:pt x="737699" y="501040"/>
                  <a:pt x="727432" y="498542"/>
                </a:cubicBezTo>
                <a:cubicBezTo>
                  <a:pt x="711004" y="494044"/>
                  <a:pt x="693547" y="482047"/>
                  <a:pt x="687392" y="454053"/>
                </a:cubicBezTo>
                <a:cubicBezTo>
                  <a:pt x="663775" y="482047"/>
                  <a:pt x="675584" y="537535"/>
                  <a:pt x="644270" y="555027"/>
                </a:cubicBezTo>
                <a:cubicBezTo>
                  <a:pt x="622706" y="550530"/>
                  <a:pt x="626301" y="498542"/>
                  <a:pt x="612951" y="498542"/>
                </a:cubicBezTo>
                <a:cubicBezTo>
                  <a:pt x="615004" y="515037"/>
                  <a:pt x="601147" y="561530"/>
                  <a:pt x="596011" y="526535"/>
                </a:cubicBezTo>
                <a:cubicBezTo>
                  <a:pt x="582661" y="533032"/>
                  <a:pt x="570857" y="527034"/>
                  <a:pt x="570345" y="551028"/>
                </a:cubicBezTo>
                <a:cubicBezTo>
                  <a:pt x="569828" y="563025"/>
                  <a:pt x="566239" y="572525"/>
                  <a:pt x="560590" y="579022"/>
                </a:cubicBezTo>
                <a:cubicBezTo>
                  <a:pt x="528759" y="615013"/>
                  <a:pt x="475369" y="593019"/>
                  <a:pt x="438924" y="603520"/>
                </a:cubicBezTo>
                <a:cubicBezTo>
                  <a:pt x="437383" y="593517"/>
                  <a:pt x="439436" y="587020"/>
                  <a:pt x="445085" y="583525"/>
                </a:cubicBezTo>
                <a:cubicBezTo>
                  <a:pt x="430711" y="585020"/>
                  <a:pt x="422497" y="584023"/>
                  <a:pt x="421979" y="612515"/>
                </a:cubicBezTo>
                <a:cubicBezTo>
                  <a:pt x="427116" y="611518"/>
                  <a:pt x="432247" y="613014"/>
                  <a:pt x="436866" y="617013"/>
                </a:cubicBezTo>
                <a:cubicBezTo>
                  <a:pt x="438407" y="621516"/>
                  <a:pt x="421979" y="648507"/>
                  <a:pt x="421467" y="656505"/>
                </a:cubicBezTo>
                <a:cubicBezTo>
                  <a:pt x="419926" y="680001"/>
                  <a:pt x="451757" y="667505"/>
                  <a:pt x="462024" y="669505"/>
                </a:cubicBezTo>
                <a:cubicBezTo>
                  <a:pt x="491285" y="676002"/>
                  <a:pt x="474345" y="712492"/>
                  <a:pt x="483583" y="746484"/>
                </a:cubicBezTo>
                <a:cubicBezTo>
                  <a:pt x="489231" y="765981"/>
                  <a:pt x="499499" y="779479"/>
                  <a:pt x="507712" y="795476"/>
                </a:cubicBezTo>
                <a:cubicBezTo>
                  <a:pt x="467673" y="821968"/>
                  <a:pt x="455864" y="901950"/>
                  <a:pt x="420955" y="938440"/>
                </a:cubicBezTo>
                <a:cubicBezTo>
                  <a:pt x="421979" y="940938"/>
                  <a:pt x="418390" y="944937"/>
                  <a:pt x="403498" y="951938"/>
                </a:cubicBezTo>
                <a:cubicBezTo>
                  <a:pt x="377833" y="936939"/>
                  <a:pt x="382452" y="870954"/>
                  <a:pt x="352162" y="867459"/>
                </a:cubicBezTo>
                <a:cubicBezTo>
                  <a:pt x="348567" y="818468"/>
                  <a:pt x="370131" y="778976"/>
                  <a:pt x="367053" y="736985"/>
                </a:cubicBezTo>
                <a:cubicBezTo>
                  <a:pt x="376291" y="741987"/>
                  <a:pt x="384505" y="737988"/>
                  <a:pt x="390666" y="725492"/>
                </a:cubicBezTo>
                <a:cubicBezTo>
                  <a:pt x="379374" y="725492"/>
                  <a:pt x="383481" y="700994"/>
                  <a:pt x="373726" y="696994"/>
                </a:cubicBezTo>
                <a:cubicBezTo>
                  <a:pt x="372185" y="777475"/>
                  <a:pt x="310581" y="789477"/>
                  <a:pt x="275672" y="768479"/>
                </a:cubicBezTo>
                <a:cubicBezTo>
                  <a:pt x="297748" y="811472"/>
                  <a:pt x="337788" y="809971"/>
                  <a:pt x="335734" y="880952"/>
                </a:cubicBezTo>
                <a:cubicBezTo>
                  <a:pt x="312122" y="862956"/>
                  <a:pt x="296719" y="825967"/>
                  <a:pt x="275672" y="801973"/>
                </a:cubicBezTo>
                <a:cubicBezTo>
                  <a:pt x="270024" y="795476"/>
                  <a:pt x="242817" y="779479"/>
                  <a:pt x="241275" y="768978"/>
                </a:cubicBezTo>
                <a:cubicBezTo>
                  <a:pt x="241275" y="759983"/>
                  <a:pt x="243846" y="756482"/>
                  <a:pt x="250007" y="757983"/>
                </a:cubicBezTo>
                <a:cubicBezTo>
                  <a:pt x="248465" y="739489"/>
                  <a:pt x="248465" y="720989"/>
                  <a:pt x="249489" y="702495"/>
                </a:cubicBezTo>
                <a:cubicBezTo>
                  <a:pt x="250519" y="679502"/>
                  <a:pt x="253084" y="657004"/>
                  <a:pt x="258733" y="635507"/>
                </a:cubicBezTo>
                <a:cubicBezTo>
                  <a:pt x="249489" y="636011"/>
                  <a:pt x="213557" y="641511"/>
                  <a:pt x="207396" y="623515"/>
                </a:cubicBezTo>
                <a:cubicBezTo>
                  <a:pt x="205343" y="617517"/>
                  <a:pt x="244358" y="618514"/>
                  <a:pt x="246924" y="618514"/>
                </a:cubicBezTo>
                <a:cubicBezTo>
                  <a:pt x="272595" y="618514"/>
                  <a:pt x="274131" y="588521"/>
                  <a:pt x="291076" y="558528"/>
                </a:cubicBezTo>
                <a:cubicBezTo>
                  <a:pt x="294153" y="553028"/>
                  <a:pt x="300314" y="541534"/>
                  <a:pt x="306474" y="529033"/>
                </a:cubicBezTo>
                <a:cubicBezTo>
                  <a:pt x="301855" y="537031"/>
                  <a:pt x="294153" y="541534"/>
                  <a:pt x="283886" y="533536"/>
                </a:cubicBezTo>
                <a:cubicBezTo>
                  <a:pt x="283886" y="519539"/>
                  <a:pt x="280808" y="502042"/>
                  <a:pt x="287481" y="495041"/>
                </a:cubicBezTo>
                <a:cubicBezTo>
                  <a:pt x="308527" y="490045"/>
                  <a:pt x="313146" y="514039"/>
                  <a:pt x="306474" y="528036"/>
                </a:cubicBezTo>
                <a:cubicBezTo>
                  <a:pt x="317253" y="507542"/>
                  <a:pt x="328550" y="484545"/>
                  <a:pt x="332145" y="482047"/>
                </a:cubicBezTo>
                <a:cubicBezTo>
                  <a:pt x="347543" y="469047"/>
                  <a:pt x="354215" y="510040"/>
                  <a:pt x="360893" y="522536"/>
                </a:cubicBezTo>
                <a:cubicBezTo>
                  <a:pt x="394260" y="484545"/>
                  <a:pt x="333169" y="441054"/>
                  <a:pt x="361405" y="409565"/>
                </a:cubicBezTo>
                <a:cubicBezTo>
                  <a:pt x="383481" y="384568"/>
                  <a:pt x="428652" y="428558"/>
                  <a:pt x="441490" y="406064"/>
                </a:cubicBezTo>
                <a:cubicBezTo>
                  <a:pt x="429169" y="402065"/>
                  <a:pt x="416336" y="398565"/>
                  <a:pt x="404016" y="394566"/>
                </a:cubicBezTo>
                <a:cubicBezTo>
                  <a:pt x="405552" y="373573"/>
                  <a:pt x="431223" y="379572"/>
                  <a:pt x="438924" y="369569"/>
                </a:cubicBezTo>
                <a:cubicBezTo>
                  <a:pt x="426604" y="349579"/>
                  <a:pt x="412741" y="320583"/>
                  <a:pt x="397855" y="313083"/>
                </a:cubicBezTo>
                <a:cubicBezTo>
                  <a:pt x="402986" y="337078"/>
                  <a:pt x="395284" y="315083"/>
                  <a:pt x="393231" y="323081"/>
                </a:cubicBezTo>
                <a:cubicBezTo>
                  <a:pt x="386559" y="335078"/>
                  <a:pt x="388100" y="342079"/>
                  <a:pt x="397338" y="343076"/>
                </a:cubicBezTo>
                <a:cubicBezTo>
                  <a:pt x="397855" y="347579"/>
                  <a:pt x="398367" y="351573"/>
                  <a:pt x="398879" y="356076"/>
                </a:cubicBezTo>
                <a:cubicBezTo>
                  <a:pt x="392719" y="362074"/>
                  <a:pt x="362429" y="404065"/>
                  <a:pt x="364483" y="355073"/>
                </a:cubicBezTo>
                <a:cubicBezTo>
                  <a:pt x="365512" y="326083"/>
                  <a:pt x="392719" y="313587"/>
                  <a:pt x="371673" y="305085"/>
                </a:cubicBezTo>
                <a:cubicBezTo>
                  <a:pt x="374238" y="300089"/>
                  <a:pt x="413254" y="301585"/>
                  <a:pt x="419926" y="303085"/>
                </a:cubicBezTo>
                <a:cubicBezTo>
                  <a:pt x="417360" y="299086"/>
                  <a:pt x="397338" y="297087"/>
                  <a:pt x="401962" y="284591"/>
                </a:cubicBezTo>
                <a:cubicBezTo>
                  <a:pt x="411712" y="287089"/>
                  <a:pt x="425574" y="281091"/>
                  <a:pt x="433788" y="294090"/>
                </a:cubicBezTo>
                <a:cubicBezTo>
                  <a:pt x="453811" y="325080"/>
                  <a:pt x="448162" y="278592"/>
                  <a:pt x="465614" y="282592"/>
                </a:cubicBezTo>
                <a:cubicBezTo>
                  <a:pt x="486666" y="287593"/>
                  <a:pt x="485124" y="269592"/>
                  <a:pt x="504635" y="258098"/>
                </a:cubicBezTo>
                <a:cubicBezTo>
                  <a:pt x="516438" y="251097"/>
                  <a:pt x="542621" y="256099"/>
                  <a:pt x="530812" y="285090"/>
                </a:cubicBezTo>
                <a:cubicBezTo>
                  <a:pt x="549811" y="284092"/>
                  <a:pt x="562644" y="230105"/>
                  <a:pt x="579071" y="256598"/>
                </a:cubicBezTo>
                <a:cubicBezTo>
                  <a:pt x="592416" y="278094"/>
                  <a:pt x="586773" y="296090"/>
                  <a:pt x="612439" y="287593"/>
                </a:cubicBezTo>
                <a:cubicBezTo>
                  <a:pt x="606278" y="260597"/>
                  <a:pt x="616545" y="252598"/>
                  <a:pt x="629896" y="253596"/>
                </a:cubicBezTo>
                <a:cubicBezTo>
                  <a:pt x="628866" y="252100"/>
                  <a:pt x="627325" y="251596"/>
                  <a:pt x="626813" y="249602"/>
                </a:cubicBezTo>
                <a:cubicBezTo>
                  <a:pt x="621164" y="221104"/>
                  <a:pt x="652484" y="204111"/>
                  <a:pt x="665316" y="203607"/>
                </a:cubicBezTo>
                <a:cubicBezTo>
                  <a:pt x="653508" y="192612"/>
                  <a:pt x="615004" y="198611"/>
                  <a:pt x="601659" y="197614"/>
                </a:cubicBezTo>
                <a:cubicBezTo>
                  <a:pt x="599094" y="201608"/>
                  <a:pt x="574964" y="195614"/>
                  <a:pt x="569828" y="195110"/>
                </a:cubicBezTo>
                <a:cubicBezTo>
                  <a:pt x="576506" y="245603"/>
                  <a:pt x="541597" y="227103"/>
                  <a:pt x="529276" y="223608"/>
                </a:cubicBezTo>
                <a:cubicBezTo>
                  <a:pt x="528247" y="214109"/>
                  <a:pt x="530812" y="209611"/>
                  <a:pt x="536973" y="209611"/>
                </a:cubicBezTo>
                <a:cubicBezTo>
                  <a:pt x="539026" y="193111"/>
                  <a:pt x="512849" y="215106"/>
                  <a:pt x="511819" y="238602"/>
                </a:cubicBezTo>
                <a:cubicBezTo>
                  <a:pt x="514902" y="230105"/>
                  <a:pt x="517980" y="228604"/>
                  <a:pt x="520033" y="234603"/>
                </a:cubicBezTo>
                <a:cubicBezTo>
                  <a:pt x="518492" y="249098"/>
                  <a:pt x="504635" y="250599"/>
                  <a:pt x="498474" y="248599"/>
                </a:cubicBezTo>
                <a:cubicBezTo>
                  <a:pt x="504118" y="224106"/>
                  <a:pt x="481018" y="216108"/>
                  <a:pt x="472292" y="206609"/>
                </a:cubicBezTo>
                <a:cubicBezTo>
                  <a:pt x="455352" y="188115"/>
                  <a:pt x="472804" y="185611"/>
                  <a:pt x="445597" y="182615"/>
                </a:cubicBezTo>
                <a:cubicBezTo>
                  <a:pt x="434300" y="181617"/>
                  <a:pt x="423009" y="180117"/>
                  <a:pt x="411712" y="179114"/>
                </a:cubicBezTo>
                <a:cubicBezTo>
                  <a:pt x="401962" y="187616"/>
                  <a:pt x="399903" y="233605"/>
                  <a:pt x="380398" y="199109"/>
                </a:cubicBezTo>
                <a:cubicBezTo>
                  <a:pt x="367053" y="205108"/>
                  <a:pt x="360376" y="207611"/>
                  <a:pt x="347031" y="208110"/>
                </a:cubicBezTo>
                <a:cubicBezTo>
                  <a:pt x="333169" y="221608"/>
                  <a:pt x="284398" y="219105"/>
                  <a:pt x="260786" y="220107"/>
                </a:cubicBezTo>
                <a:cubicBezTo>
                  <a:pt x="276184" y="187616"/>
                  <a:pt x="275672" y="196113"/>
                  <a:pt x="302367" y="200610"/>
                </a:cubicBezTo>
                <a:cubicBezTo>
                  <a:pt x="305962" y="201109"/>
                  <a:pt x="333169" y="210110"/>
                  <a:pt x="321360" y="203109"/>
                </a:cubicBezTo>
                <a:cubicBezTo>
                  <a:pt x="331627" y="203607"/>
                  <a:pt x="342412" y="202610"/>
                  <a:pt x="352679" y="200112"/>
                </a:cubicBezTo>
                <a:cubicBezTo>
                  <a:pt x="357298" y="175115"/>
                  <a:pt x="352679" y="165621"/>
                  <a:pt x="338305" y="171620"/>
                </a:cubicBezTo>
                <a:cubicBezTo>
                  <a:pt x="325467" y="186115"/>
                  <a:pt x="310069" y="192114"/>
                  <a:pt x="294665" y="194612"/>
                </a:cubicBezTo>
                <a:cubicBezTo>
                  <a:pt x="299290" y="185611"/>
                  <a:pt x="304932" y="176616"/>
                  <a:pt x="310581" y="169116"/>
                </a:cubicBezTo>
                <a:cubicBezTo>
                  <a:pt x="259244" y="163622"/>
                  <a:pt x="210474" y="159119"/>
                  <a:pt x="159137" y="170119"/>
                </a:cubicBezTo>
                <a:cubicBezTo>
                  <a:pt x="138091" y="174616"/>
                  <a:pt x="117556" y="179114"/>
                  <a:pt x="97022" y="184614"/>
                </a:cubicBezTo>
                <a:cubicBezTo>
                  <a:pt x="94456" y="211107"/>
                  <a:pt x="73922" y="217609"/>
                  <a:pt x="61089" y="218108"/>
                </a:cubicBezTo>
                <a:cubicBezTo>
                  <a:pt x="61601" y="234603"/>
                  <a:pt x="114991" y="223608"/>
                  <a:pt x="122175" y="223608"/>
                </a:cubicBezTo>
                <a:cubicBezTo>
                  <a:pt x="113961" y="209107"/>
                  <a:pt x="129877" y="208110"/>
                  <a:pt x="136037" y="208110"/>
                </a:cubicBezTo>
                <a:cubicBezTo>
                  <a:pt x="153494" y="208110"/>
                  <a:pt x="140656" y="217609"/>
                  <a:pt x="139632" y="223104"/>
                </a:cubicBezTo>
                <a:cubicBezTo>
                  <a:pt x="179672" y="222107"/>
                  <a:pt x="220229" y="222107"/>
                  <a:pt x="260786" y="220107"/>
                </a:cubicBezTo>
                <a:cubicBezTo>
                  <a:pt x="245382" y="254099"/>
                  <a:pt x="177618" y="330082"/>
                  <a:pt x="219205" y="371574"/>
                </a:cubicBezTo>
                <a:cubicBezTo>
                  <a:pt x="240251" y="392068"/>
                  <a:pt x="324443" y="430557"/>
                  <a:pt x="329062" y="389569"/>
                </a:cubicBezTo>
                <a:cubicBezTo>
                  <a:pt x="331627" y="366074"/>
                  <a:pt x="358322" y="377567"/>
                  <a:pt x="352162" y="400066"/>
                </a:cubicBezTo>
                <a:cubicBezTo>
                  <a:pt x="348055" y="415060"/>
                  <a:pt x="339329" y="413060"/>
                  <a:pt x="336252" y="424060"/>
                </a:cubicBezTo>
                <a:cubicBezTo>
                  <a:pt x="356269" y="432058"/>
                  <a:pt x="336252" y="452054"/>
                  <a:pt x="326497" y="452552"/>
                </a:cubicBezTo>
                <a:cubicBezTo>
                  <a:pt x="333169" y="452054"/>
                  <a:pt x="320336" y="426558"/>
                  <a:pt x="318283" y="425057"/>
                </a:cubicBezTo>
                <a:cubicBezTo>
                  <a:pt x="278238" y="431560"/>
                  <a:pt x="238198" y="434058"/>
                  <a:pt x="198153" y="437558"/>
                </a:cubicBezTo>
                <a:cubicBezTo>
                  <a:pt x="154004" y="441056"/>
                  <a:pt x="106133" y="441805"/>
                  <a:pt x="57364" y="445617"/>
                </a:cubicBezTo>
                <a:lnTo>
                  <a:pt x="0" y="452441"/>
                </a:lnTo>
                <a:lnTo>
                  <a:pt x="0" y="441175"/>
                </a:lnTo>
                <a:lnTo>
                  <a:pt x="7699" y="440555"/>
                </a:lnTo>
                <a:cubicBezTo>
                  <a:pt x="41578" y="437558"/>
                  <a:pt x="76487" y="436556"/>
                  <a:pt x="109342" y="425561"/>
                </a:cubicBezTo>
                <a:cubicBezTo>
                  <a:pt x="105236" y="424060"/>
                  <a:pt x="103182" y="419563"/>
                  <a:pt x="102670" y="413060"/>
                </a:cubicBezTo>
                <a:cubicBezTo>
                  <a:pt x="105748" y="412063"/>
                  <a:pt x="120634" y="410562"/>
                  <a:pt x="112937" y="424060"/>
                </a:cubicBezTo>
                <a:cubicBezTo>
                  <a:pt x="117044" y="424060"/>
                  <a:pt x="119610" y="421562"/>
                  <a:pt x="121663" y="416561"/>
                </a:cubicBezTo>
                <a:cubicBezTo>
                  <a:pt x="120124" y="398565"/>
                  <a:pt x="80467" y="397690"/>
                  <a:pt x="41195" y="400627"/>
                </a:cubicBezTo>
                <a:lnTo>
                  <a:pt x="0" y="404915"/>
                </a:lnTo>
                <a:lnTo>
                  <a:pt x="0" y="330280"/>
                </a:lnTo>
                <a:lnTo>
                  <a:pt x="7704" y="327948"/>
                </a:lnTo>
                <a:cubicBezTo>
                  <a:pt x="33526" y="319771"/>
                  <a:pt x="79055" y="305334"/>
                  <a:pt x="82135" y="310585"/>
                </a:cubicBezTo>
                <a:cubicBezTo>
                  <a:pt x="75463" y="299086"/>
                  <a:pt x="39013" y="308586"/>
                  <a:pt x="30799" y="309084"/>
                </a:cubicBezTo>
                <a:lnTo>
                  <a:pt x="0" y="310302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8280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b="0" dirty="0">
                <a:solidFill>
                  <a:schemeClr val="bg2"/>
                </a:solidFill>
              </a:rPr>
              <a:t>Table of contents</a:t>
            </a:r>
            <a:endParaRPr lang="en-CA" b="0" dirty="0">
              <a:solidFill>
                <a:schemeClr val="bg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457200" y="1791423"/>
            <a:ext cx="9612438" cy="4245033"/>
            <a:chOff x="1672562" y="1941063"/>
            <a:chExt cx="8620474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672562" y="1941063"/>
              <a:ext cx="2653566" cy="3806964"/>
              <a:chOff x="730343" y="1225234"/>
              <a:chExt cx="2653566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730343" y="1225234"/>
                <a:ext cx="2108863" cy="480828"/>
                <a:chOff x="-140870" y="1674437"/>
                <a:chExt cx="2154116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512" name="Google Shape;4550;p70">
                  <a:extLst>
                    <a:ext uri="{FF2B5EF4-FFF2-40B4-BE49-F238E27FC236}">
                      <a16:creationId xmlns:a16="http://schemas.microsoft.com/office/drawing/2014/main" id="{521EB759-04BE-620A-F56D-D6A453CA57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730343" y="2333947"/>
                <a:ext cx="2653566" cy="480828"/>
                <a:chOff x="-140870" y="1674438"/>
                <a:chExt cx="2710508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61" name="Google Shape;4550;p70">
                  <a:extLst>
                    <a:ext uri="{FF2B5EF4-FFF2-40B4-BE49-F238E27FC236}">
                      <a16:creationId xmlns:a16="http://schemas.microsoft.com/office/drawing/2014/main" id="{515F8A24-9AA9-2256-FD74-D7FBDF8B4D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730343" y="3442658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58" name="Google Shape;4550;p70">
                  <a:extLst>
                    <a:ext uri="{FF2B5EF4-FFF2-40B4-BE49-F238E27FC236}">
                      <a16:creationId xmlns:a16="http://schemas.microsoft.com/office/drawing/2014/main" id="{33E1ED6E-58F4-437F-E900-88F1010FC0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730343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1E2D2378-7283-1AE4-5B1D-80BBC24E22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655904" y="1941064"/>
              <a:ext cx="2653566" cy="3806963"/>
              <a:chOff x="4918951" y="1225235"/>
              <a:chExt cx="2653566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18951" y="1225235"/>
                <a:ext cx="2653566" cy="480828"/>
                <a:chOff x="-140870" y="1674438"/>
                <a:chExt cx="2710508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48" name="Google Shape;4550;p70">
                  <a:extLst>
                    <a:ext uri="{FF2B5EF4-FFF2-40B4-BE49-F238E27FC236}">
                      <a16:creationId xmlns:a16="http://schemas.microsoft.com/office/drawing/2014/main" id="{B0F8B88F-40CA-2CD6-5B0F-E8DC12D31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18951" y="2333946"/>
                <a:ext cx="2653566" cy="480828"/>
                <a:chOff x="-140870" y="1674437"/>
                <a:chExt cx="2710508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0E2BAC06-5C13-B8E5-90E3-476E193676E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56611" y="3434192"/>
                <a:ext cx="2615906" cy="485025"/>
                <a:chOff x="-102402" y="1665790"/>
                <a:chExt cx="2672040" cy="495434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38" name="Google Shape;4550;p70">
                  <a:extLst>
                    <a:ext uri="{FF2B5EF4-FFF2-40B4-BE49-F238E27FC236}">
                      <a16:creationId xmlns:a16="http://schemas.microsoft.com/office/drawing/2014/main" id="{D27001BB-356D-8ED3-73E4-771F57B14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02402" y="1670078"/>
                  <a:ext cx="528615" cy="491146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18951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ED6F399E-970D-1B72-AAF8-8E4A78E61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639245" y="1941064"/>
              <a:ext cx="2653791" cy="3806962"/>
              <a:chOff x="8771185" y="1225235"/>
              <a:chExt cx="2653791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771185" y="1225235"/>
                <a:ext cx="2457255" cy="480828"/>
                <a:chOff x="-141099" y="1674438"/>
                <a:chExt cx="2509984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E725F148-ED2E-E93B-B0D6-AF4D3E4681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771185" y="2333946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37869FF3-795D-1587-842E-160ABB5A7A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771185" y="3442658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8CC9DB0B-CB4B-AD08-4D9F-7B1DB7548F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771185" y="4551369"/>
                <a:ext cx="2653791" cy="480828"/>
                <a:chOff x="-141099" y="1674436"/>
                <a:chExt cx="2710737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87CC826-6E35-75B5-12DC-234468F376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09AB0-6A49-74BC-9057-304F408E7AA3}"/>
              </a:ext>
            </a:extLst>
          </p:cNvPr>
          <p:cNvGrpSpPr/>
          <p:nvPr/>
        </p:nvGrpSpPr>
        <p:grpSpPr>
          <a:xfrm>
            <a:off x="1650417" y="770023"/>
            <a:ext cx="6468443" cy="4900237"/>
            <a:chOff x="832791" y="292945"/>
            <a:chExt cx="6468443" cy="490023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6475105-51AC-60F6-384E-D8CA00B33153}"/>
                </a:ext>
              </a:extLst>
            </p:cNvPr>
            <p:cNvSpPr/>
            <p:nvPr/>
          </p:nvSpPr>
          <p:spPr>
            <a:xfrm>
              <a:off x="832791" y="292945"/>
              <a:ext cx="2303892" cy="2303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6600" dirty="0">
                  <a:solidFill>
                    <a:schemeClr val="bg2"/>
                  </a:solidFill>
                  <a:latin typeface="+mj-lt"/>
                </a:rPr>
                <a:t>01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79AB87B-70B2-485F-A742-DAA3F5452535}"/>
                </a:ext>
              </a:extLst>
            </p:cNvPr>
            <p:cNvGrpSpPr/>
            <p:nvPr/>
          </p:nvGrpSpPr>
          <p:grpSpPr>
            <a:xfrm>
              <a:off x="1086796" y="3109599"/>
              <a:ext cx="6214438" cy="2083583"/>
              <a:chOff x="1086796" y="3110474"/>
              <a:chExt cx="6214438" cy="2083583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B69078-ABC2-0F6E-2BE6-D8D6009A2F9E}"/>
                  </a:ext>
                </a:extLst>
              </p:cNvPr>
              <p:cNvSpPr txBox="1"/>
              <p:nvPr/>
            </p:nvSpPr>
            <p:spPr>
              <a:xfrm>
                <a:off x="1086796" y="3110474"/>
                <a:ext cx="6214438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4800" dirty="0">
                    <a:solidFill>
                      <a:schemeClr val="accent2"/>
                    </a:solidFill>
                    <a:latin typeface="+mj-lt"/>
                  </a:rPr>
                  <a:t>Name of the section</a:t>
                </a:r>
                <a:endParaRPr lang="en-CA" sz="4800" dirty="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F3D9F22-60C0-D727-9681-AE89C65210FD}"/>
                  </a:ext>
                </a:extLst>
              </p:cNvPr>
              <p:cNvSpPr txBox="1"/>
              <p:nvPr/>
            </p:nvSpPr>
            <p:spPr>
              <a:xfrm>
                <a:off x="1086796" y="4029315"/>
                <a:ext cx="5405379" cy="1164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bg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3424"/>
            <a:ext cx="6643315" cy="756493"/>
          </a:xfrm>
        </p:spPr>
        <p:txBody>
          <a:bodyPr>
            <a:normAutofit/>
          </a:bodyPr>
          <a:lstStyle/>
          <a:p>
            <a:pPr algn="l"/>
            <a:r>
              <a:rPr lang="en-CA" sz="3200" b="0" dirty="0">
                <a:solidFill>
                  <a:schemeClr val="bg2"/>
                </a:solidFill>
                <a:cs typeface="Poppins Light" panose="00000400000000000000" pitchFamily="2" charset="0"/>
              </a:rPr>
              <a:t>Lorem ipsum dolor sit</a:t>
            </a:r>
            <a:endParaRPr lang="en-US" sz="3200" b="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2D72C0-E33E-EF47-64BE-A173106AF379}"/>
              </a:ext>
            </a:extLst>
          </p:cNvPr>
          <p:cNvGrpSpPr/>
          <p:nvPr/>
        </p:nvGrpSpPr>
        <p:grpSpPr>
          <a:xfrm>
            <a:off x="397565" y="1066959"/>
            <a:ext cx="9960366" cy="5452982"/>
            <a:chOff x="397565" y="1066959"/>
            <a:chExt cx="9960366" cy="545298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7FE356F-8A4F-E55F-18A2-66660F2CF747}"/>
                </a:ext>
              </a:extLst>
            </p:cNvPr>
            <p:cNvGrpSpPr/>
            <p:nvPr/>
          </p:nvGrpSpPr>
          <p:grpSpPr>
            <a:xfrm>
              <a:off x="397565" y="1066959"/>
              <a:ext cx="7156174" cy="1868988"/>
              <a:chOff x="521036" y="1227320"/>
              <a:chExt cx="9576011" cy="250098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2EC6EA4-09AC-4558-BFE3-F8335940AA1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7BA27A1-EF53-F022-2076-ADEE1883D2A3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1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6BEACA2-D25A-4DC4-8B62-45D16C1D34EC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F59FF03-0C10-5239-E1D7-1CF431D4289A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D579B8-8F83-D3B4-4647-7784E308F92A}"/>
                </a:ext>
              </a:extLst>
            </p:cNvPr>
            <p:cNvGrpSpPr/>
            <p:nvPr/>
          </p:nvGrpSpPr>
          <p:grpSpPr>
            <a:xfrm>
              <a:off x="1754934" y="2858956"/>
              <a:ext cx="7156174" cy="1868988"/>
              <a:chOff x="521036" y="1227320"/>
              <a:chExt cx="9576011" cy="250098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6E3474-83CF-E30D-91A1-4A150ACDAB09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27A7491-5D94-ED40-03AE-352ECD9092B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5A59BA4-AB70-B62F-4159-36A015DF24C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23928B2-526D-C97F-456E-1AE52CAAF5B1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CEC536D-2F2F-8A93-EA06-87232E6FCD46}"/>
                </a:ext>
              </a:extLst>
            </p:cNvPr>
            <p:cNvGrpSpPr/>
            <p:nvPr/>
          </p:nvGrpSpPr>
          <p:grpSpPr>
            <a:xfrm>
              <a:off x="3201757" y="4650953"/>
              <a:ext cx="7156174" cy="1868988"/>
              <a:chOff x="521036" y="1227320"/>
              <a:chExt cx="9576011" cy="250098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E69123-5405-E04E-4F4C-3D572D1CD2B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D4D530B-A289-959C-BA8A-E2FA18A687D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3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3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DD415E4-98FA-8856-E9AE-E811EC817D8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772520C0-6F80-B7D9-34AD-EAD3F59B2A61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04644"/>
            <a:ext cx="10018644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EA9A8B01-1E19-47A3-AEE3-7BBA33C32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0801119"/>
              </p:ext>
            </p:extLst>
          </p:nvPr>
        </p:nvGraphicFramePr>
        <p:xfrm>
          <a:off x="407504" y="1264695"/>
          <a:ext cx="9462053" cy="3548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65000"/>
                    <a:lumOff val="35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34EA7A5-4747-1634-9014-ADE3D87AA384}"/>
              </a:ext>
            </a:extLst>
          </p:cNvPr>
          <p:cNvGrpSpPr/>
          <p:nvPr/>
        </p:nvGrpSpPr>
        <p:grpSpPr>
          <a:xfrm>
            <a:off x="662066" y="4895089"/>
            <a:ext cx="9364788" cy="1057195"/>
            <a:chOff x="662066" y="4099956"/>
            <a:chExt cx="9364788" cy="1057195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F53A45F-32BF-4532-8394-B59A78132865}"/>
                </a:ext>
              </a:extLst>
            </p:cNvPr>
            <p:cNvGrpSpPr/>
            <p:nvPr/>
          </p:nvGrpSpPr>
          <p:grpSpPr>
            <a:xfrm>
              <a:off x="662066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DA47461-6094-4A13-9431-4CD90332BAA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0E13836-868D-481E-867C-656EA820ADBC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1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33D6CB9-BD75-44A7-BF5A-030E7DC1391F}"/>
                </a:ext>
              </a:extLst>
            </p:cNvPr>
            <p:cNvGrpSpPr/>
            <p:nvPr/>
          </p:nvGrpSpPr>
          <p:grpSpPr>
            <a:xfrm>
              <a:off x="4015335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32642A1-443C-4034-9201-88E4214C4CDA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9B3E184-EE35-43D2-AC99-F0710D9803A1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8D89C1-C8F2-4099-036A-000DDA0B08DF}"/>
                </a:ext>
              </a:extLst>
            </p:cNvPr>
            <p:cNvGrpSpPr/>
            <p:nvPr/>
          </p:nvGrpSpPr>
          <p:grpSpPr>
            <a:xfrm>
              <a:off x="7368603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1BDFAE-8621-24BA-2412-BCAC1972773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35DC09-591C-D118-E4D2-852CC31C2EBE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3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CA" sz="3200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D799795-DE03-F5DD-9692-95F919B9EB7F}"/>
              </a:ext>
            </a:extLst>
          </p:cNvPr>
          <p:cNvGrpSpPr/>
          <p:nvPr/>
        </p:nvGrpSpPr>
        <p:grpSpPr>
          <a:xfrm>
            <a:off x="883718" y="1834628"/>
            <a:ext cx="9028533" cy="4431671"/>
            <a:chOff x="883718" y="1834628"/>
            <a:chExt cx="9028533" cy="443167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290C64-3BB0-F951-4315-1202074A0A3C}"/>
                </a:ext>
              </a:extLst>
            </p:cNvPr>
            <p:cNvGrpSpPr/>
            <p:nvPr/>
          </p:nvGrpSpPr>
          <p:grpSpPr>
            <a:xfrm>
              <a:off x="883718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C351E275-E48F-4445-93E3-0A6EA9C8075D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594E7D40-8124-4F2C-9DAE-E469AA4A7605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9BEC0E52-DA05-42CB-AC6D-BD4825F2D1C0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75EB012-43DD-4870-2C5F-F160796F2CEF}"/>
                </a:ext>
              </a:extLst>
            </p:cNvPr>
            <p:cNvGrpSpPr/>
            <p:nvPr/>
          </p:nvGrpSpPr>
          <p:grpSpPr>
            <a:xfrm>
              <a:off x="4221609" y="2540307"/>
              <a:ext cx="2352750" cy="3725992"/>
              <a:chOff x="9133196" y="2129489"/>
              <a:chExt cx="2352750" cy="372599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C298FEB-EE98-8CE3-7BBE-DF5190E46AF6}"/>
                  </a:ext>
                </a:extLst>
              </p:cNvPr>
              <p:cNvGrpSpPr/>
              <p:nvPr/>
            </p:nvGrpSpPr>
            <p:grpSpPr>
              <a:xfrm>
                <a:off x="9133196" y="2129489"/>
                <a:ext cx="2352750" cy="2222132"/>
                <a:chOff x="794772" y="2494908"/>
                <a:chExt cx="2352750" cy="2222132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10646C5-6189-3C7A-8282-7ED4672AAAB9}"/>
                    </a:ext>
                  </a:extLst>
                </p:cNvPr>
                <p:cNvGrpSpPr/>
                <p:nvPr/>
              </p:nvGrpSpPr>
              <p:grpSpPr>
                <a:xfrm>
                  <a:off x="794772" y="2494908"/>
                  <a:ext cx="2352750" cy="1102742"/>
                  <a:chOff x="-129961" y="4974359"/>
                  <a:chExt cx="2352750" cy="1102742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9D911A70-4413-A2C8-EB56-3E7B675E297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974359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8887C87E-AFFD-5247-3F87-FAD1DCA79EE9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5307660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F965654-5102-5738-BE18-A6772AA23C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731471"/>
                  <a:ext cx="0" cy="985569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EFDB88B-ABE7-F331-829C-AFB32C27E75B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AE3179F4-05A1-0C54-26C1-4D0399421C7A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EEABB81-60B0-1C93-26D3-7A71DE1854FA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65631B-B2DA-96B3-6FE9-5D862017A660}"/>
                </a:ext>
              </a:extLst>
            </p:cNvPr>
            <p:cNvGrpSpPr/>
            <p:nvPr/>
          </p:nvGrpSpPr>
          <p:grpSpPr>
            <a:xfrm>
              <a:off x="7559501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E990BAA-0859-1CCE-7B77-04DDFE9F39E4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D3A1C6B-E25D-DCF1-E496-017B842DA583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C7B31303-4727-D179-52F8-2029A87460CA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8C7DAB6F-0919-A5FB-2589-E0365E85692F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85260D2C-0D25-1D8D-A2A8-BA08954CE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911B53A-98EF-47EF-E4F6-D9FD3958BD85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0DFD6651-1DEB-9C35-EFF2-F56C3DB835DF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2AE562C1-53E3-A31D-4408-41202B8CB12F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304644"/>
            <a:ext cx="9988826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615389" y="1497642"/>
            <a:ext cx="9553180" cy="4721368"/>
            <a:chOff x="630902" y="1069688"/>
            <a:chExt cx="10759340" cy="5317477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069688"/>
              <a:ext cx="10759340" cy="729016"/>
              <a:chOff x="4359401" y="1534132"/>
              <a:chExt cx="10135555" cy="624318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3" y="1505342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79D42CA-53A3-4ADB-87C2-ACFF674A69FE}"/>
                </a:ext>
              </a:extLst>
            </p:cNvPr>
            <p:cNvGrpSpPr/>
            <p:nvPr/>
          </p:nvGrpSpPr>
          <p:grpSpPr>
            <a:xfrm>
              <a:off x="630902" y="5658149"/>
              <a:ext cx="10759340" cy="729016"/>
              <a:chOff x="4359401" y="1534132"/>
              <a:chExt cx="10135555" cy="624318"/>
            </a:xfrm>
          </p:grpSpPr>
          <p:sp>
            <p:nvSpPr>
              <p:cNvPr id="175" name="TextBox 8">
                <a:extLst>
                  <a:ext uri="{FF2B5EF4-FFF2-40B4-BE49-F238E27FC236}">
                    <a16:creationId xmlns:a16="http://schemas.microsoft.com/office/drawing/2014/main" id="{D6D50288-3700-4F29-9CC2-93BC0E72C2A5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B83804C-BE91-47FF-B384-BF9FFA8D2824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4912C7D6-CE14-4297-B9B8-9B108E70904C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8" name="TextBox 9">
                  <a:extLst>
                    <a:ext uri="{FF2B5EF4-FFF2-40B4-BE49-F238E27FC236}">
                      <a16:creationId xmlns:a16="http://schemas.microsoft.com/office/drawing/2014/main" id="{F59138E9-63B3-47D6-9BA3-6FE1E8340147}"/>
                    </a:ext>
                  </a:extLst>
                </p:cNvPr>
                <p:cNvSpPr txBox="1"/>
                <p:nvPr/>
              </p:nvSpPr>
              <p:spPr>
                <a:xfrm>
                  <a:off x="4408733" y="1505342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511033"/>
              <a:ext cx="10759340" cy="729016"/>
              <a:chOff x="4359401" y="1534132"/>
              <a:chExt cx="10135555" cy="624318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3" y="1505342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363918"/>
              <a:ext cx="10759340" cy="729016"/>
              <a:chOff x="4359401" y="1534132"/>
              <a:chExt cx="10135555" cy="624318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3" y="1505343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216803"/>
              <a:ext cx="10759340" cy="729016"/>
              <a:chOff x="4359401" y="1534132"/>
              <a:chExt cx="10135555" cy="624318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3" y="1505342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46852D-2AA8-818D-3952-AA3BFD6D23FC}"/>
              </a:ext>
            </a:extLst>
          </p:cNvPr>
          <p:cNvGrpSpPr/>
          <p:nvPr/>
        </p:nvGrpSpPr>
        <p:grpSpPr>
          <a:xfrm>
            <a:off x="621621" y="1511869"/>
            <a:ext cx="9358498" cy="4203593"/>
            <a:chOff x="1463758" y="2001160"/>
            <a:chExt cx="9358498" cy="4203593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1463758" y="2001160"/>
              <a:ext cx="1866441" cy="4203593"/>
              <a:chOff x="931094" y="1743153"/>
              <a:chExt cx="1866441" cy="4203593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3262020"/>
                <a:chOff x="881936" y="3001382"/>
                <a:chExt cx="1866441" cy="3262020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86232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84299" y="1847654"/>
                  <a:ext cx="748924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961110" y="2001160"/>
              <a:ext cx="1866441" cy="4203593"/>
              <a:chOff x="931094" y="1743153"/>
              <a:chExt cx="1866441" cy="4203593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3262020"/>
                <a:chOff x="881936" y="3001382"/>
                <a:chExt cx="1866441" cy="3262020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86232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84298" y="1847654"/>
                  <a:ext cx="748924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458462" y="2001160"/>
              <a:ext cx="1866441" cy="4203593"/>
              <a:chOff x="931094" y="1743153"/>
              <a:chExt cx="1866441" cy="4203593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3262020"/>
                <a:chOff x="881936" y="3001382"/>
                <a:chExt cx="1866441" cy="3262020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86232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84298" y="1847654"/>
                  <a:ext cx="748924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8693F32-BAAF-22E3-C166-2DFA4C83E515}"/>
                </a:ext>
              </a:extLst>
            </p:cNvPr>
            <p:cNvGrpSpPr/>
            <p:nvPr/>
          </p:nvGrpSpPr>
          <p:grpSpPr>
            <a:xfrm>
              <a:off x="8955815" y="2001160"/>
              <a:ext cx="1866441" cy="4203593"/>
              <a:chOff x="931094" y="1743153"/>
              <a:chExt cx="1866441" cy="420359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AB75429-5BE8-2957-81A7-3DBD58701F23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3262020"/>
                <a:chOff x="881936" y="3001382"/>
                <a:chExt cx="1866441" cy="326202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0386B70-D803-F339-E99A-365718C7F5A9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86232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663FB9B-F4F2-1B50-463F-2D16531F65A2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17D76E-FA24-FE9F-805A-5DD6D983DC5B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7DC5456A-8D38-27A0-2684-40F767E828F4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16C56EE-CC88-348F-3BA9-A06988EEB09D}"/>
                    </a:ext>
                  </a:extLst>
                </p:cNvPr>
                <p:cNvSpPr txBox="1"/>
                <p:nvPr/>
              </p:nvSpPr>
              <p:spPr>
                <a:xfrm>
                  <a:off x="984298" y="1847654"/>
                  <a:ext cx="748924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04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CF320167-7B37-48F2-987D-17D784E4F5FF}"/>
              </a:ext>
            </a:extLst>
          </p:cNvPr>
          <p:cNvSpPr/>
          <p:nvPr/>
        </p:nvSpPr>
        <p:spPr>
          <a:xfrm>
            <a:off x="2191217" y="3010833"/>
            <a:ext cx="3533254" cy="353325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5667"/>
            <a:ext cx="10153359" cy="754250"/>
          </a:xfrm>
        </p:spPr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004855" y="1970802"/>
            <a:ext cx="4189121" cy="3474298"/>
            <a:chOff x="6803136" y="1980703"/>
            <a:chExt cx="4189121" cy="347429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803136" y="1980703"/>
              <a:ext cx="3995928" cy="2840407"/>
              <a:chOff x="188976" y="1563556"/>
              <a:chExt cx="3995928" cy="2840407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188976" y="1563556"/>
                <a:ext cx="677978" cy="1200329"/>
                <a:chOff x="897953" y="1563556"/>
                <a:chExt cx="677978" cy="1200329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897953" y="1646249"/>
                  <a:ext cx="677978" cy="677976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bg2"/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4189121" cy="627082"/>
              <a:chOff x="6803136" y="4735319"/>
              <a:chExt cx="4189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4140000" cy="20505"/>
              </a:xfrm>
              <a:prstGeom prst="rect">
                <a:avLst/>
              </a:prstGeom>
              <a:solidFill>
                <a:schemeClr val="accent3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accent3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accent3"/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10" name="Picture Placeholder 9" descr="A person and person hugging in front of a window with hearts flying around them&#10;&#10;Description automatically generated">
            <a:extLst>
              <a:ext uri="{FF2B5EF4-FFF2-40B4-BE49-F238E27FC236}">
                <a16:creationId xmlns:a16="http://schemas.microsoft.com/office/drawing/2014/main" id="{DE70CAD8-AA41-A99B-6B80-111F74C1FE1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662604" y="1501884"/>
            <a:ext cx="9492447" cy="4764175"/>
            <a:chOff x="530856" y="622766"/>
            <a:chExt cx="11130284" cy="558619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530856" y="622766"/>
              <a:ext cx="2072418" cy="5586199"/>
              <a:chOff x="530856" y="622766"/>
              <a:chExt cx="2072418" cy="558619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84" y="5504558"/>
                <a:ext cx="1825199" cy="704407"/>
                <a:chOff x="1099400" y="5480509"/>
                <a:chExt cx="1825199" cy="704407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659796" y="4920113"/>
                  <a:ext cx="704407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530856" y="622766"/>
                <a:ext cx="2072418" cy="4803707"/>
                <a:chOff x="530856" y="633319"/>
                <a:chExt cx="2072418" cy="4803707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530856" y="633319"/>
                  <a:ext cx="2072418" cy="1866790"/>
                  <a:chOff x="147382" y="1793861"/>
                  <a:chExt cx="1684465" cy="1517323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20"/>
                    <a:ext cx="1684465" cy="101196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1"/>
                    <a:ext cx="1271352" cy="557313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771CEFD-3C6B-438C-A4E7-5985AA423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342652" y="1628335"/>
              <a:ext cx="2072418" cy="4580580"/>
              <a:chOff x="2342652" y="1628335"/>
              <a:chExt cx="2072418" cy="4580580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505609"/>
                <a:ext cx="1824446" cy="703306"/>
                <a:chOff x="3764127" y="4040432"/>
                <a:chExt cx="1482911" cy="571648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283145" y="4147447"/>
                  <a:ext cx="444875" cy="35199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342652" y="1628335"/>
                <a:ext cx="2072418" cy="3798138"/>
                <a:chOff x="2342652" y="1651717"/>
                <a:chExt cx="2072418" cy="3798138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4AD5FBC-C29B-4005-B151-147CD54F8F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2" y="3682581"/>
                  <a:ext cx="0" cy="1767274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342652" y="1651717"/>
                  <a:ext cx="2072418" cy="1866824"/>
                  <a:chOff x="147382" y="2146301"/>
                  <a:chExt cx="1684465" cy="1517342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3"/>
                    <a:ext cx="1684465" cy="1011960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1"/>
                    <a:ext cx="1271352" cy="55731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5965496" y="1628323"/>
              <a:ext cx="2072418" cy="4580591"/>
              <a:chOff x="5965496" y="1628323"/>
              <a:chExt cx="2072418" cy="4580591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505609"/>
                <a:ext cx="1824446" cy="703305"/>
                <a:chOff x="3764127" y="4040431"/>
                <a:chExt cx="1482911" cy="571647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040431"/>
                  <a:ext cx="1482911" cy="57164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283144" y="4147446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5965496" y="1628323"/>
                <a:ext cx="2072418" cy="3798150"/>
                <a:chOff x="5965496" y="1651705"/>
                <a:chExt cx="2072418" cy="3798150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3E785F7A-3EC1-4D27-9546-7802D8C36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2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154076" y="622768"/>
              <a:ext cx="2072418" cy="5586140"/>
              <a:chOff x="4154076" y="622768"/>
              <a:chExt cx="2072418" cy="5586140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505602"/>
                <a:ext cx="1824446" cy="703306"/>
                <a:chOff x="3764127" y="4040429"/>
                <a:chExt cx="1482911" cy="571648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040429"/>
                  <a:ext cx="1482911" cy="5716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283144" y="4147450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154076" y="622768"/>
                <a:ext cx="2072418" cy="4803705"/>
                <a:chOff x="530856" y="633321"/>
                <a:chExt cx="2072418" cy="4803705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6"/>
                  <a:chOff x="147382" y="1793863"/>
                  <a:chExt cx="1684465" cy="1517320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8"/>
                    <a:ext cx="1684465" cy="101196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3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B0F16547-2D18-42EB-A5C0-D0ACC2F33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776920" y="622768"/>
              <a:ext cx="2072418" cy="5586148"/>
              <a:chOff x="7776920" y="622768"/>
              <a:chExt cx="2072418" cy="5586148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505611"/>
                <a:ext cx="1824446" cy="703305"/>
                <a:chOff x="3764127" y="4040432"/>
                <a:chExt cx="1482911" cy="571647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283144" y="4147445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7776920" y="622768"/>
                <a:ext cx="2072418" cy="4803704"/>
                <a:chOff x="530856" y="633321"/>
                <a:chExt cx="2072418" cy="480370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4"/>
                  <a:chOff x="147382" y="1793865"/>
                  <a:chExt cx="1684465" cy="1517320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9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E45785FB-284D-4651-B75B-3618CD6E97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6"/>
                  <a:ext cx="0" cy="2683639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588722" y="1628323"/>
              <a:ext cx="2072418" cy="4580642"/>
              <a:chOff x="9588722" y="1628323"/>
              <a:chExt cx="2072418" cy="4580642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50" y="5504560"/>
                <a:ext cx="1825199" cy="704405"/>
                <a:chOff x="1099367" y="5480511"/>
                <a:chExt cx="1825199" cy="704405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659764" y="4920114"/>
                  <a:ext cx="704405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588722" y="1628323"/>
                <a:ext cx="2072418" cy="3798151"/>
                <a:chOff x="5965496" y="1651705"/>
                <a:chExt cx="2072418" cy="3798151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25231C4F-A6AC-4D67-8CBC-8C6D06E29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3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237630" y="2259461"/>
            <a:ext cx="8951736" cy="3449554"/>
            <a:chOff x="424311" y="2160202"/>
            <a:chExt cx="7171107" cy="3088959"/>
          </a:xfrm>
          <a:solidFill>
            <a:schemeClr val="tx2">
              <a:lumMod val="75000"/>
              <a:lumOff val="25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895931-CAA4-49D8-AF83-01291F398DA2}"/>
              </a:ext>
            </a:extLst>
          </p:cNvPr>
          <p:cNvGrpSpPr/>
          <p:nvPr/>
        </p:nvGrpSpPr>
        <p:grpSpPr>
          <a:xfrm>
            <a:off x="834701" y="2579612"/>
            <a:ext cx="3016146" cy="1333708"/>
            <a:chOff x="1078725" y="4155846"/>
            <a:chExt cx="3016146" cy="1333708"/>
          </a:xfrm>
        </p:grpSpPr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53C61FEE-7691-484A-A059-A6D6B2024F88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7271DC6-919C-4108-BD6F-676EE6A2F980}"/>
                </a:ext>
              </a:extLst>
            </p:cNvPr>
            <p:cNvGrpSpPr/>
            <p:nvPr/>
          </p:nvGrpSpPr>
          <p:grpSpPr>
            <a:xfrm>
              <a:off x="1078725" y="4155846"/>
              <a:ext cx="1629469" cy="787736"/>
              <a:chOff x="1078725" y="4155846"/>
              <a:chExt cx="1629469" cy="787736"/>
            </a:xfrm>
          </p:grpSpPr>
          <p:sp>
            <p:nvSpPr>
              <p:cNvPr id="449" name="Rectangle 448">
                <a:extLst>
                  <a:ext uri="{FF2B5EF4-FFF2-40B4-BE49-F238E27FC236}">
                    <a16:creationId xmlns:a16="http://schemas.microsoft.com/office/drawing/2014/main" id="{39347DE9-0FFB-43AB-9503-DC119736E09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50" name="TextBox 449">
                <a:extLst>
                  <a:ext uri="{FF2B5EF4-FFF2-40B4-BE49-F238E27FC236}">
                    <a16:creationId xmlns:a16="http://schemas.microsoft.com/office/drawing/2014/main" id="{1226FEB1-2A38-4BE9-AD57-F330FD2ACB30}"/>
                  </a:ext>
                </a:extLst>
              </p:cNvPr>
              <p:cNvSpPr txBox="1"/>
              <p:nvPr/>
            </p:nvSpPr>
            <p:spPr>
              <a:xfrm>
                <a:off x="1078725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01</a:t>
                </a:r>
                <a:endParaRPr lang="en-IN" sz="24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CF4CD328-10B0-4F5D-9130-83E204070905}"/>
              </a:ext>
            </a:extLst>
          </p:cNvPr>
          <p:cNvGrpSpPr/>
          <p:nvPr/>
        </p:nvGrpSpPr>
        <p:grpSpPr>
          <a:xfrm>
            <a:off x="4001101" y="4606330"/>
            <a:ext cx="3016147" cy="1333708"/>
            <a:chOff x="1078724" y="4155846"/>
            <a:chExt cx="3016147" cy="1333708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C3947912-3FDF-4FB5-B60B-16ECD6334F4B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F7DC4020-F3AA-45CA-AF46-825AEDDAF265}"/>
                </a:ext>
              </a:extLst>
            </p:cNvPr>
            <p:cNvGrpSpPr/>
            <p:nvPr/>
          </p:nvGrpSpPr>
          <p:grpSpPr>
            <a:xfrm>
              <a:off x="1078724" y="4155846"/>
              <a:ext cx="1629470" cy="787736"/>
              <a:chOff x="1078724" y="4155846"/>
              <a:chExt cx="1629470" cy="787736"/>
            </a:xfrm>
          </p:grpSpPr>
          <p:sp>
            <p:nvSpPr>
              <p:cNvPr id="469" name="Rectangle 468">
                <a:extLst>
                  <a:ext uri="{FF2B5EF4-FFF2-40B4-BE49-F238E27FC236}">
                    <a16:creationId xmlns:a16="http://schemas.microsoft.com/office/drawing/2014/main" id="{E753B750-143D-43E4-8A31-0BA5ADF03E8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0" name="TextBox 469">
                <a:extLst>
                  <a:ext uri="{FF2B5EF4-FFF2-40B4-BE49-F238E27FC236}">
                    <a16:creationId xmlns:a16="http://schemas.microsoft.com/office/drawing/2014/main" id="{821C5DE3-05E2-4D67-8B34-DAFA0079FE53}"/>
                  </a:ext>
                </a:extLst>
              </p:cNvPr>
              <p:cNvSpPr txBox="1"/>
              <p:nvPr/>
            </p:nvSpPr>
            <p:spPr>
              <a:xfrm>
                <a:off x="1078724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2"/>
                    </a:solidFill>
                    <a:latin typeface="+mj-lt"/>
                  </a:rPr>
                  <a:t>02</a:t>
                </a:r>
                <a:endParaRPr lang="en-IN" sz="24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50CFB346-71B0-4943-B35D-F16DAB7E8551}"/>
              </a:ext>
            </a:extLst>
          </p:cNvPr>
          <p:cNvGrpSpPr/>
          <p:nvPr/>
        </p:nvGrpSpPr>
        <p:grpSpPr>
          <a:xfrm>
            <a:off x="7703048" y="3165112"/>
            <a:ext cx="3061031" cy="1333708"/>
            <a:chOff x="1033840" y="4155846"/>
            <a:chExt cx="3061031" cy="1333708"/>
          </a:xfrm>
        </p:grpSpPr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06262A82-697C-484C-B6E2-6E8741FDCEBE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2"/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bg2"/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1F0C8B76-255D-4A0E-A12D-0318B06C25F3}"/>
                </a:ext>
              </a:extLst>
            </p:cNvPr>
            <p:cNvGrpSpPr/>
            <p:nvPr/>
          </p:nvGrpSpPr>
          <p:grpSpPr>
            <a:xfrm>
              <a:off x="1033840" y="4155846"/>
              <a:ext cx="1674354" cy="787736"/>
              <a:chOff x="1033840" y="4155846"/>
              <a:chExt cx="1674354" cy="787736"/>
            </a:xfrm>
          </p:grpSpPr>
          <p:sp>
            <p:nvSpPr>
              <p:cNvPr id="474" name="Rectangle 473">
                <a:extLst>
                  <a:ext uri="{FF2B5EF4-FFF2-40B4-BE49-F238E27FC236}">
                    <a16:creationId xmlns:a16="http://schemas.microsoft.com/office/drawing/2014/main" id="{AB3D8156-D832-40EE-95D6-65DF7F387AC6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3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7B8C8D1C-EC10-4F31-BAE0-D8DAEAA429F4}"/>
                  </a:ext>
                </a:extLst>
              </p:cNvPr>
              <p:cNvSpPr txBox="1"/>
              <p:nvPr/>
            </p:nvSpPr>
            <p:spPr>
              <a:xfrm>
                <a:off x="1033840" y="4155846"/>
                <a:ext cx="639919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+mj-lt"/>
                  </a:rPr>
                  <a:t>03</a:t>
                </a:r>
                <a:endParaRPr lang="en-IN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864EFF3-525E-4384-B62F-52A5F7A55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/>
          <a:lstStyle/>
          <a:p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IN" b="0" dirty="0"/>
          </a:p>
        </p:txBody>
      </p:sp>
    </p:spTree>
    <p:extLst>
      <p:ext uri="{BB962C8B-B14F-4D97-AF65-F5344CB8AC3E}">
        <p14:creationId xmlns:p14="http://schemas.microsoft.com/office/powerpoint/2010/main" val="2439169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1207108" y="1329556"/>
            <a:ext cx="9783869" cy="5114701"/>
            <a:chOff x="574062" y="1243456"/>
            <a:chExt cx="9783869" cy="511470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6979677" cy="1530707"/>
              <a:chOff x="757215" y="1463499"/>
              <a:chExt cx="9339832" cy="204831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6979677" cy="1530707"/>
              <a:chOff x="757215" y="1463499"/>
              <a:chExt cx="9339832" cy="204831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6979677" cy="1530707"/>
              <a:chOff x="757215" y="1463499"/>
              <a:chExt cx="9339832" cy="204831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646C26-65FB-4248-F3FF-488C935B8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8A3AA5-CB9B-E5B2-B406-F19899449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CCF3D6-FB05-CA04-DEF4-C856DC29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pic>
        <p:nvPicPr>
          <p:cNvPr id="11" name="Picture Placeholder 10" descr="A group of red hearts&#10;&#10;Description automatically generated">
            <a:extLst>
              <a:ext uri="{FF2B5EF4-FFF2-40B4-BE49-F238E27FC236}">
                <a16:creationId xmlns:a16="http://schemas.microsoft.com/office/drawing/2014/main" id="{0406700F-4326-EDA8-9808-1632C605496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ln w="85725">
            <a:noFill/>
          </a:ln>
          <a:effectLst/>
        </p:spPr>
      </p:pic>
      <p:pic>
        <p:nvPicPr>
          <p:cNvPr id="18" name="Picture Placeholder 17" descr="Pink flowers on a branch&#10;&#10;Description automatically generated">
            <a:extLst>
              <a:ext uri="{FF2B5EF4-FFF2-40B4-BE49-F238E27FC236}">
                <a16:creationId xmlns:a16="http://schemas.microsoft.com/office/drawing/2014/main" id="{DE3D55FD-0C78-285D-6FAF-0106869246B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heart shaped object with small pink petals on a wood surface&#10;&#10;Description automatically generated">
            <a:extLst>
              <a:ext uri="{FF2B5EF4-FFF2-40B4-BE49-F238E27FC236}">
                <a16:creationId xmlns:a16="http://schemas.microsoft.com/office/drawing/2014/main" id="{633CC471-2531-AD80-07F9-F08963BACA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toy doll with pink coat and sunglasses&#10;&#10;Description automatically generated">
            <a:extLst>
              <a:ext uri="{FF2B5EF4-FFF2-40B4-BE49-F238E27FC236}">
                <a16:creationId xmlns:a16="http://schemas.microsoft.com/office/drawing/2014/main" id="{3AD88FC5-B0F7-F6D0-3FE4-B9970E2C343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4918" y="805070"/>
            <a:ext cx="2068976" cy="3190460"/>
          </a:xfrm>
        </p:spPr>
      </p:pic>
      <p:pic>
        <p:nvPicPr>
          <p:cNvPr id="19" name="Picture Placeholder 18" descr="A heart shaped bouquet of roses&#10;&#10;Description automatically generated">
            <a:extLst>
              <a:ext uri="{FF2B5EF4-FFF2-40B4-BE49-F238E27FC236}">
                <a16:creationId xmlns:a16="http://schemas.microsoft.com/office/drawing/2014/main" id="{E89C1FA8-F968-5595-7AF0-CF8CD0E166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2417" y="3553796"/>
            <a:ext cx="2983148" cy="2983148"/>
          </a:xfrm>
          <a:ln w="85725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77405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6179-5193-3025-F0E7-07045662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1AB0D-69E0-ED94-F157-B3F11B703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01C84-1619-A9F0-495B-9F033D3E3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89B30F-64C1-3E52-DFFA-37D58A750F78}"/>
              </a:ext>
            </a:extLst>
          </p:cNvPr>
          <p:cNvGrpSpPr/>
          <p:nvPr/>
        </p:nvGrpSpPr>
        <p:grpSpPr>
          <a:xfrm>
            <a:off x="487256" y="1396721"/>
            <a:ext cx="10026760" cy="4655400"/>
            <a:chOff x="603701" y="1023521"/>
            <a:chExt cx="11252500" cy="522450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E669C1-7739-5759-B22D-9D0E70FE8763}"/>
                </a:ext>
              </a:extLst>
            </p:cNvPr>
            <p:cNvGrpSpPr/>
            <p:nvPr/>
          </p:nvGrpSpPr>
          <p:grpSpPr>
            <a:xfrm rot="16200000" flipV="1">
              <a:off x="3492010" y="3028501"/>
              <a:ext cx="5224509" cy="1214550"/>
              <a:chOff x="2603351" y="1618674"/>
              <a:chExt cx="6247142" cy="1452283"/>
            </a:xfrm>
            <a:solidFill>
              <a:srgbClr val="0070C0"/>
            </a:solidFill>
          </p:grpSpPr>
          <p:sp>
            <p:nvSpPr>
              <p:cNvPr id="40" name="Arrow: Chevron 39">
                <a:extLst>
                  <a:ext uri="{FF2B5EF4-FFF2-40B4-BE49-F238E27FC236}">
                    <a16:creationId xmlns:a16="http://schemas.microsoft.com/office/drawing/2014/main" id="{0E9CA783-E24F-A6BF-1760-5E60F944C15B}"/>
                  </a:ext>
                </a:extLst>
              </p:cNvPr>
              <p:cNvSpPr/>
              <p:nvPr/>
            </p:nvSpPr>
            <p:spPr>
              <a:xfrm>
                <a:off x="2603351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12F1D4FC-D058-E6F8-5025-901DEF13EB90}"/>
                  </a:ext>
                </a:extLst>
              </p:cNvPr>
              <p:cNvSpPr/>
              <p:nvPr/>
            </p:nvSpPr>
            <p:spPr>
              <a:xfrm>
                <a:off x="3540808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FB1E837C-8E0C-CF18-CF6B-200C14FBA5CF}"/>
                  </a:ext>
                </a:extLst>
              </p:cNvPr>
              <p:cNvSpPr/>
              <p:nvPr/>
            </p:nvSpPr>
            <p:spPr>
              <a:xfrm>
                <a:off x="729063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Arrow: Chevron 42">
                <a:extLst>
                  <a:ext uri="{FF2B5EF4-FFF2-40B4-BE49-F238E27FC236}">
                    <a16:creationId xmlns:a16="http://schemas.microsoft.com/office/drawing/2014/main" id="{E401B4DC-3BE3-6D57-2D4D-61229ECE329A}"/>
                  </a:ext>
                </a:extLst>
              </p:cNvPr>
              <p:cNvSpPr/>
              <p:nvPr/>
            </p:nvSpPr>
            <p:spPr>
              <a:xfrm>
                <a:off x="6353179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8902DF25-61A2-E013-57FB-5B00949E454E}"/>
                  </a:ext>
                </a:extLst>
              </p:cNvPr>
              <p:cNvSpPr/>
              <p:nvPr/>
            </p:nvSpPr>
            <p:spPr>
              <a:xfrm>
                <a:off x="4478265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D5834C40-41F3-F521-9E52-6A98AF140A3A}"/>
                  </a:ext>
                </a:extLst>
              </p:cNvPr>
              <p:cNvSpPr/>
              <p:nvPr/>
            </p:nvSpPr>
            <p:spPr>
              <a:xfrm>
                <a:off x="5415722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57410C-BDA0-52E1-CA5B-AAA2A7E3D8D4}"/>
                </a:ext>
              </a:extLst>
            </p:cNvPr>
            <p:cNvGrpSpPr/>
            <p:nvPr/>
          </p:nvGrpSpPr>
          <p:grpSpPr>
            <a:xfrm>
              <a:off x="6104264" y="1275747"/>
              <a:ext cx="5751937" cy="3875236"/>
              <a:chOff x="6104264" y="1683248"/>
              <a:chExt cx="5751937" cy="3875236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E73D1B6-7496-F499-8C5D-B22A0D76A2F4}"/>
                  </a:ext>
                </a:extLst>
              </p:cNvPr>
              <p:cNvGrpSpPr/>
              <p:nvPr/>
            </p:nvGrpSpPr>
            <p:grpSpPr>
              <a:xfrm>
                <a:off x="6104264" y="1683248"/>
                <a:ext cx="5751937" cy="708413"/>
                <a:chOff x="1283480" y="1544392"/>
                <a:chExt cx="5751937" cy="708413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339F586-8318-B864-45FD-952484659FA3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708413"/>
                  <a:chOff x="2271325" y="1244357"/>
                  <a:chExt cx="4764092" cy="708413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FA6428B8-7ECC-885C-FA7B-E8955B52A4E7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B85A7A6F-27DE-7F64-5D2E-AA77C57884BA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5"/>
                    <a:ext cx="4764092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6E6078EA-922A-2FE0-C712-2734D07F6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C11438A-D53D-66C2-B380-971EA6EF4B1A}"/>
                  </a:ext>
                </a:extLst>
              </p:cNvPr>
              <p:cNvGrpSpPr/>
              <p:nvPr/>
            </p:nvGrpSpPr>
            <p:grpSpPr>
              <a:xfrm>
                <a:off x="6104264" y="3266659"/>
                <a:ext cx="5751937" cy="708413"/>
                <a:chOff x="1283480" y="1544392"/>
                <a:chExt cx="5751937" cy="708413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E839A05-E905-3D2E-E229-D5F6C7A4AFC9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708413"/>
                  <a:chOff x="2271325" y="1244357"/>
                  <a:chExt cx="4764092" cy="708413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7EE516B-C072-7468-FD08-940A5F24F35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DBE67BC-2EE4-D5BE-DE3C-78A6CF03D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5"/>
                    <a:ext cx="4764092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46ACCEF8-0275-30D8-6844-5E4923FAF9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33616B5-5B55-C736-F034-805A83BB5689}"/>
                  </a:ext>
                </a:extLst>
              </p:cNvPr>
              <p:cNvGrpSpPr/>
              <p:nvPr/>
            </p:nvGrpSpPr>
            <p:grpSpPr>
              <a:xfrm>
                <a:off x="6104264" y="4850071"/>
                <a:ext cx="5751937" cy="708413"/>
                <a:chOff x="1283480" y="1544392"/>
                <a:chExt cx="5751937" cy="708413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51D74BF-B09A-D821-5361-76E189922F9E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708413"/>
                  <a:chOff x="2271325" y="1244357"/>
                  <a:chExt cx="4764092" cy="708413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FF63AC31-4EC9-A67C-720F-02812439E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B9E71B7-BB4A-5344-B0EA-ECFCBBAE85F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5"/>
                    <a:ext cx="4764092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E05AC86F-B8FC-0507-FD84-D841FA3C2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97F07CE-7064-A9D1-71F4-A984BBAF4925}"/>
                </a:ext>
              </a:extLst>
            </p:cNvPr>
            <p:cNvGrpSpPr/>
            <p:nvPr/>
          </p:nvGrpSpPr>
          <p:grpSpPr>
            <a:xfrm>
              <a:off x="603701" y="2052277"/>
              <a:ext cx="5508100" cy="3875236"/>
              <a:chOff x="603701" y="2459778"/>
              <a:chExt cx="5508100" cy="387523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C62F3A-FF96-AF3A-7834-2636C91137FA}"/>
                  </a:ext>
                </a:extLst>
              </p:cNvPr>
              <p:cNvGrpSpPr/>
              <p:nvPr/>
            </p:nvGrpSpPr>
            <p:grpSpPr>
              <a:xfrm flipH="1">
                <a:off x="603701" y="2459778"/>
                <a:ext cx="5508100" cy="708413"/>
                <a:chOff x="1283480" y="1544392"/>
                <a:chExt cx="5508100" cy="708413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4A718A-FD77-216D-BCD6-A46E6CCD07CF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708413"/>
                  <a:chOff x="2325115" y="1244357"/>
                  <a:chExt cx="4466465" cy="708413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9CC4FE2-C759-92CB-5D88-16EE86D9B36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B8F1EC4-816E-EFB4-1D00-D47EFC805B80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5"/>
                    <a:ext cx="4466465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CB7E2E0D-D3A7-9464-C8B4-226B9C112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A08E80-ACDD-9A82-6F11-9D120F50BACE}"/>
                  </a:ext>
                </a:extLst>
              </p:cNvPr>
              <p:cNvGrpSpPr/>
              <p:nvPr/>
            </p:nvGrpSpPr>
            <p:grpSpPr>
              <a:xfrm flipH="1">
                <a:off x="603701" y="4043189"/>
                <a:ext cx="5508100" cy="708413"/>
                <a:chOff x="1283480" y="1544392"/>
                <a:chExt cx="5508100" cy="708413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829BF40-0567-E201-ABD3-4F24BD0C05A7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708413"/>
                  <a:chOff x="2325115" y="1244357"/>
                  <a:chExt cx="4466465" cy="708413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281EA1E-46AC-B3AC-D611-4F95B3A16E1D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78E793-27A7-D154-78CC-197BEFA6497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5"/>
                    <a:ext cx="4466465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4BD8D66A-91C7-5D67-F4E1-32298E105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07973A5-6161-A430-5B89-82C10AC3A5B6}"/>
                  </a:ext>
                </a:extLst>
              </p:cNvPr>
              <p:cNvGrpSpPr/>
              <p:nvPr/>
            </p:nvGrpSpPr>
            <p:grpSpPr>
              <a:xfrm flipH="1">
                <a:off x="603701" y="5626601"/>
                <a:ext cx="5508100" cy="708413"/>
                <a:chOff x="1283480" y="1544392"/>
                <a:chExt cx="5508100" cy="708413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555EB2F-BF81-2B27-0A6E-8EFCCD076A19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708413"/>
                  <a:chOff x="2325115" y="1244357"/>
                  <a:chExt cx="4466465" cy="708413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1A1DDDD-2BED-4C6C-A4B7-592DBD190136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E11FC66-6B09-EA0A-4879-966F24DED61F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5"/>
                    <a:ext cx="4466465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A3F1DEEA-9289-4EEB-1D68-ED86062185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09915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4" y="4085333"/>
              <a:ext cx="3995531" cy="617532"/>
              <a:chOff x="5154230" y="2216996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0" y="2216996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5" y="2315538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210454"/>
            <a:ext cx="10009410" cy="848876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Lorem ipsum dolor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aphicFrame>
        <p:nvGraphicFramePr>
          <p:cNvPr id="5" name="Google Shape;1781;p52">
            <a:extLst>
              <a:ext uri="{FF2B5EF4-FFF2-40B4-BE49-F238E27FC236}">
                <a16:creationId xmlns:a16="http://schemas.microsoft.com/office/drawing/2014/main" id="{C5276CFD-B25D-14FB-6B91-2EA7A292CFAC}"/>
              </a:ext>
            </a:extLst>
          </p:cNvPr>
          <p:cNvGraphicFramePr/>
          <p:nvPr/>
        </p:nvGraphicFramePr>
        <p:xfrm>
          <a:off x="628077" y="1200839"/>
          <a:ext cx="10009410" cy="518357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3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YEAR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DATE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DAY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2021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Monday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2022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Tuesday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2023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Wednesday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2024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Thursday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2025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Friday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2026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Saturday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46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0" dirty="0"/>
              <a:t>Thanks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632278"/>
            <a:ext cx="8163557" cy="4332305"/>
            <a:chOff x="5701317" y="2016555"/>
            <a:chExt cx="7380403" cy="391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5F8D2A-B88F-4084-9A2D-5E5E53CDB612}"/>
                </a:ext>
              </a:extLst>
            </p:cNvPr>
            <p:cNvGrpSpPr/>
            <p:nvPr/>
          </p:nvGrpSpPr>
          <p:grpSpPr>
            <a:xfrm>
              <a:off x="6490684" y="5396723"/>
              <a:ext cx="2009455" cy="278252"/>
              <a:chOff x="6490684" y="5396723"/>
              <a:chExt cx="2009455" cy="27825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E113A58-430C-4482-9CDF-AE7A4A9FCEA7}"/>
                  </a:ext>
                </a:extLst>
              </p:cNvPr>
              <p:cNvSpPr/>
              <p:nvPr/>
            </p:nvSpPr>
            <p:spPr>
              <a:xfrm>
                <a:off x="6995118" y="5396723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B9FA280-FAAB-459E-9F2A-884984C3B6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0684" y="5538567"/>
                <a:ext cx="502920" cy="0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B4A20C-B888-4664-903A-46C8CCA80377}"/>
                </a:ext>
              </a:extLst>
            </p:cNvPr>
            <p:cNvGrpSpPr/>
            <p:nvPr/>
          </p:nvGrpSpPr>
          <p:grpSpPr>
            <a:xfrm>
              <a:off x="6490684" y="2269394"/>
              <a:ext cx="2009455" cy="278252"/>
              <a:chOff x="6490684" y="2269394"/>
              <a:chExt cx="2009455" cy="27825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CBCA033-9001-42D3-B8C9-755AC0B7DD00}"/>
                  </a:ext>
                </a:extLst>
              </p:cNvPr>
              <p:cNvSpPr/>
              <p:nvPr/>
            </p:nvSpPr>
            <p:spPr>
              <a:xfrm>
                <a:off x="6995118" y="2269394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02580494-6418-4E48-8A4D-E6866D16DE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0684" y="2411238"/>
                <a:ext cx="502920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099D31-CE9C-40F7-9A92-B736A5CB62EB}"/>
                </a:ext>
              </a:extLst>
            </p:cNvPr>
            <p:cNvGrpSpPr/>
            <p:nvPr/>
          </p:nvGrpSpPr>
          <p:grpSpPr>
            <a:xfrm>
              <a:off x="6490684" y="3833056"/>
              <a:ext cx="2009455" cy="278252"/>
              <a:chOff x="6490684" y="3833056"/>
              <a:chExt cx="2009455" cy="27825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2772737-90FB-4EB7-937F-277789C62163}"/>
                  </a:ext>
                </a:extLst>
              </p:cNvPr>
              <p:cNvSpPr/>
              <p:nvPr/>
            </p:nvSpPr>
            <p:spPr>
              <a:xfrm>
                <a:off x="6995118" y="3833056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ABD69639-2266-41BF-BF82-942C45EA94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0684" y="3974900"/>
                <a:ext cx="502920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99831"/>
              <a:ext cx="5915031" cy="417376"/>
              <a:chOff x="6870682" y="2148179"/>
              <a:chExt cx="5915031" cy="41737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bg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327160"/>
              <a:ext cx="5915030" cy="417376"/>
              <a:chOff x="6870682" y="2148179"/>
              <a:chExt cx="5915030" cy="41737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bg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7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763492"/>
              <a:ext cx="5934191" cy="417376"/>
              <a:chOff x="7061795" y="3763492"/>
              <a:chExt cx="5934191" cy="41737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bg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763492"/>
                <a:ext cx="449231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67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06A6A"/>
      </a:accent1>
      <a:accent2>
        <a:srgbClr val="EC4646"/>
      </a:accent2>
      <a:accent3>
        <a:srgbClr val="F06A6A"/>
      </a:accent3>
      <a:accent4>
        <a:srgbClr val="EC4646"/>
      </a:accent4>
      <a:accent5>
        <a:srgbClr val="182B50"/>
      </a:accent5>
      <a:accent6>
        <a:srgbClr val="F1EEE7"/>
      </a:accent6>
      <a:hlink>
        <a:srgbClr val="0563C1"/>
      </a:hlink>
      <a:folHlink>
        <a:srgbClr val="954F72"/>
      </a:folHlink>
    </a:clrScheme>
    <a:fontScheme name="Custom 50">
      <a:majorFont>
        <a:latin typeface="Britann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1631</Words>
  <Application>Microsoft Office PowerPoint</Application>
  <PresentationFormat>Widescreen</PresentationFormat>
  <Paragraphs>208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Britannic Bold</vt:lpstr>
      <vt:lpstr>Calibri</vt:lpstr>
      <vt:lpstr>Cambria</vt:lpstr>
      <vt:lpstr>Century Gothic</vt:lpstr>
      <vt:lpstr>Poppins Light</vt:lpstr>
      <vt:lpstr>Roboto</vt:lpstr>
      <vt:lpstr>Office Theme</vt:lpstr>
      <vt:lpstr>Valentine ABSTRACT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2025-03-25T23:57:24Z</dcterms:modified>
</cp:coreProperties>
</file>