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6"/>
  </p:notesMasterIdLst>
  <p:handoutMasterIdLst>
    <p:handoutMasterId r:id="rId17"/>
  </p:handoutMasterIdLst>
  <p:sldIdLst>
    <p:sldId id="2141413519" r:id="rId2"/>
    <p:sldId id="2141413485" r:id="rId3"/>
    <p:sldId id="2141413486" r:id="rId4"/>
    <p:sldId id="2141413488" r:id="rId5"/>
    <p:sldId id="2141413499" r:id="rId6"/>
    <p:sldId id="2141413500" r:id="rId7"/>
    <p:sldId id="2141413503" r:id="rId8"/>
    <p:sldId id="2141413494" r:id="rId9"/>
    <p:sldId id="2141413520" r:id="rId10"/>
    <p:sldId id="2141413522" r:id="rId11"/>
    <p:sldId id="2141413521" r:id="rId12"/>
    <p:sldId id="2141413496" r:id="rId13"/>
    <p:sldId id="2141413523" r:id="rId14"/>
    <p:sldId id="214141351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D4F2"/>
    <a:srgbClr val="65C7C5"/>
    <a:srgbClr val="013D37"/>
    <a:srgbClr val="212E9A"/>
    <a:srgbClr val="654329"/>
    <a:srgbClr val="C18B64"/>
    <a:srgbClr val="E6E6E6"/>
    <a:srgbClr val="69BFFF"/>
    <a:srgbClr val="F2BC7F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118902-C24E-41DC-B4B8-F57F2A8A9757}" v="1" dt="2025-03-25T23:58:23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96076" autoAdjust="0"/>
  </p:normalViewPr>
  <p:slideViewPr>
    <p:cSldViewPr snapToGrid="0">
      <p:cViewPr varScale="1">
        <p:scale>
          <a:sx n="91" d="100"/>
          <a:sy n="91" d="100"/>
        </p:scale>
        <p:origin x="99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98"/>
    </p:cViewPr>
  </p:sorter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25-03-2025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258" y="1336430"/>
            <a:ext cx="5648338" cy="3256791"/>
          </a:xfrm>
        </p:spPr>
        <p:txBody>
          <a:bodyPr anchor="ctr">
            <a:normAutofit/>
          </a:bodyPr>
          <a:lstStyle>
            <a:lvl1pPr algn="l">
              <a:defRPr sz="54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258" y="4642795"/>
            <a:ext cx="5648338" cy="474978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37930"/>
            <a:ext cx="11685794" cy="721987"/>
          </a:xfrm>
        </p:spPr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37930"/>
            <a:ext cx="11685794" cy="721987"/>
          </a:xfrm>
        </p:spPr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A03EA234-30AB-371C-5ED4-17D24AE613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0711" y="2484783"/>
            <a:ext cx="3555894" cy="355589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057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A7A0A99-2BD1-4CEF-96E3-6F5D0EB81B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03758" y="2557417"/>
            <a:ext cx="2318422" cy="2318424"/>
          </a:xfrm>
          <a:custGeom>
            <a:avLst/>
            <a:gdLst>
              <a:gd name="connsiteX0" fmla="*/ 1159211 w 2318422"/>
              <a:gd name="connsiteY0" fmla="*/ 0 h 2318424"/>
              <a:gd name="connsiteX1" fmla="*/ 2318422 w 2318422"/>
              <a:gd name="connsiteY1" fmla="*/ 1159212 h 2318424"/>
              <a:gd name="connsiteX2" fmla="*/ 1159211 w 2318422"/>
              <a:gd name="connsiteY2" fmla="*/ 2318424 h 2318424"/>
              <a:gd name="connsiteX3" fmla="*/ 0 w 2318422"/>
              <a:gd name="connsiteY3" fmla="*/ 1159212 h 2318424"/>
              <a:gd name="connsiteX4" fmla="*/ 1159211 w 2318422"/>
              <a:gd name="connsiteY4" fmla="*/ 0 h 231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8422" h="2318424">
                <a:moveTo>
                  <a:pt x="1159211" y="0"/>
                </a:moveTo>
                <a:cubicBezTo>
                  <a:pt x="1799426" y="0"/>
                  <a:pt x="2318422" y="518997"/>
                  <a:pt x="2318422" y="1159212"/>
                </a:cubicBezTo>
                <a:cubicBezTo>
                  <a:pt x="2318422" y="1799427"/>
                  <a:pt x="1799426" y="2318424"/>
                  <a:pt x="1159211" y="2318424"/>
                </a:cubicBezTo>
                <a:cubicBezTo>
                  <a:pt x="518996" y="2318424"/>
                  <a:pt x="0" y="1799427"/>
                  <a:pt x="0" y="1159212"/>
                </a:cubicBezTo>
                <a:cubicBezTo>
                  <a:pt x="0" y="518997"/>
                  <a:pt x="518996" y="0"/>
                  <a:pt x="11592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1698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6D1A93C-06A0-E423-F01D-9D381FE111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352" y="897136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22E314D-4ED0-B2BA-8082-FB07DF6A6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84958" y="3144822"/>
            <a:ext cx="2816042" cy="281604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374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81160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49449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12871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2BD8B31-50FB-4DB3-AD4F-6CBC6548A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9325" y="886266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13AD8ED-5143-8670-BF98-E97C9F738A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80000" y="1209822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242C46E-BBCE-4595-B4E3-ED55801897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242392"/>
            <a:ext cx="3819914" cy="561560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8393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C7FB26-BA86-479C-A9D4-D191E90C8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8349" y="330740"/>
            <a:ext cx="5435204" cy="620620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CA824C-16EF-4832-B83B-03FEA0F0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232A8EA-B62D-40DB-8E83-5EA2BE8692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96545" y="172947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6290EE0-8B59-4086-95E6-90F78D5D08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78900" y="172947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03C8AC0-C5D0-4CA0-A1B8-EBB170BD74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8900" y="435075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2F4CF69-F67D-4D38-A192-001301B502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96545" y="435075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37930"/>
            <a:ext cx="11685795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2993C0B-31C6-4BF4-A4B7-D23337BB9B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4714" y="1286845"/>
            <a:ext cx="5109160" cy="5109160"/>
          </a:xfrm>
          <a:custGeom>
            <a:avLst/>
            <a:gdLst>
              <a:gd name="connsiteX0" fmla="*/ 2145714 w 4291428"/>
              <a:gd name="connsiteY0" fmla="*/ 0 h 4291428"/>
              <a:gd name="connsiteX1" fmla="*/ 4291428 w 4291428"/>
              <a:gd name="connsiteY1" fmla="*/ 2145714 h 4291428"/>
              <a:gd name="connsiteX2" fmla="*/ 2145714 w 4291428"/>
              <a:gd name="connsiteY2" fmla="*/ 4291428 h 4291428"/>
              <a:gd name="connsiteX3" fmla="*/ 0 w 4291428"/>
              <a:gd name="connsiteY3" fmla="*/ 2145714 h 4291428"/>
              <a:gd name="connsiteX4" fmla="*/ 2145714 w 4291428"/>
              <a:gd name="connsiteY4" fmla="*/ 0 h 42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428" h="4291428">
                <a:moveTo>
                  <a:pt x="2145714" y="0"/>
                </a:moveTo>
                <a:cubicBezTo>
                  <a:pt x="3330759" y="0"/>
                  <a:pt x="4291428" y="960669"/>
                  <a:pt x="4291428" y="2145714"/>
                </a:cubicBezTo>
                <a:cubicBezTo>
                  <a:pt x="4291428" y="3330759"/>
                  <a:pt x="3330759" y="4291428"/>
                  <a:pt x="2145714" y="4291428"/>
                </a:cubicBezTo>
                <a:cubicBezTo>
                  <a:pt x="960669" y="4291428"/>
                  <a:pt x="0" y="3330759"/>
                  <a:pt x="0" y="2145714"/>
                </a:cubicBezTo>
                <a:cubicBezTo>
                  <a:pt x="0" y="960669"/>
                  <a:pt x="960669" y="0"/>
                  <a:pt x="21457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DAFE92-29EB-D12B-42B5-6DCF287E4C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523722" cy="6223518"/>
          </a:xfrm>
          <a:custGeom>
            <a:avLst/>
            <a:gdLst>
              <a:gd name="connsiteX0" fmla="*/ 0 w 5523722"/>
              <a:gd name="connsiteY0" fmla="*/ 5333074 h 6858000"/>
              <a:gd name="connsiteX1" fmla="*/ 2754729 w 5523722"/>
              <a:gd name="connsiteY1" fmla="*/ 5333074 h 6858000"/>
              <a:gd name="connsiteX2" fmla="*/ 2754729 w 5523722"/>
              <a:gd name="connsiteY2" fmla="*/ 6858000 h 6858000"/>
              <a:gd name="connsiteX3" fmla="*/ 0 w 5523722"/>
              <a:gd name="connsiteY3" fmla="*/ 6858000 h 6858000"/>
              <a:gd name="connsiteX4" fmla="*/ 3022015 w 5523722"/>
              <a:gd name="connsiteY4" fmla="*/ 3097867 h 6858000"/>
              <a:gd name="connsiteX5" fmla="*/ 5523722 w 5523722"/>
              <a:gd name="connsiteY5" fmla="*/ 3097867 h 6858000"/>
              <a:gd name="connsiteX6" fmla="*/ 5523722 w 5523722"/>
              <a:gd name="connsiteY6" fmla="*/ 6858000 h 6858000"/>
              <a:gd name="connsiteX7" fmla="*/ 3022015 w 5523722"/>
              <a:gd name="connsiteY7" fmla="*/ 6858000 h 6858000"/>
              <a:gd name="connsiteX8" fmla="*/ 2461845 w 5523722"/>
              <a:gd name="connsiteY8" fmla="*/ 0 h 6858000"/>
              <a:gd name="connsiteX9" fmla="*/ 5523722 w 5523722"/>
              <a:gd name="connsiteY9" fmla="*/ 0 h 6858000"/>
              <a:gd name="connsiteX10" fmla="*/ 5523722 w 5523722"/>
              <a:gd name="connsiteY10" fmla="*/ 2830581 h 6858000"/>
              <a:gd name="connsiteX11" fmla="*/ 2461845 w 5523722"/>
              <a:gd name="connsiteY11" fmla="*/ 2830581 h 6858000"/>
              <a:gd name="connsiteX12" fmla="*/ 0 w 5523722"/>
              <a:gd name="connsiteY12" fmla="*/ 0 h 6858000"/>
              <a:gd name="connsiteX13" fmla="*/ 2194559 w 5523722"/>
              <a:gd name="connsiteY13" fmla="*/ 0 h 6858000"/>
              <a:gd name="connsiteX14" fmla="*/ 2194559 w 5523722"/>
              <a:gd name="connsiteY14" fmla="*/ 3024555 h 6858000"/>
              <a:gd name="connsiteX15" fmla="*/ 2194559 w 5523722"/>
              <a:gd name="connsiteY15" fmla="*/ 3097867 h 6858000"/>
              <a:gd name="connsiteX16" fmla="*/ 2754729 w 5523722"/>
              <a:gd name="connsiteY16" fmla="*/ 3097867 h 6858000"/>
              <a:gd name="connsiteX17" fmla="*/ 2754729 w 5523722"/>
              <a:gd name="connsiteY17" fmla="*/ 5065788 h 6858000"/>
              <a:gd name="connsiteX18" fmla="*/ 0 w 5523722"/>
              <a:gd name="connsiteY18" fmla="*/ 50657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23722" h="6858000">
                <a:moveTo>
                  <a:pt x="0" y="5333074"/>
                </a:moveTo>
                <a:lnTo>
                  <a:pt x="2754729" y="5333074"/>
                </a:lnTo>
                <a:lnTo>
                  <a:pt x="2754729" y="6858000"/>
                </a:lnTo>
                <a:lnTo>
                  <a:pt x="0" y="6858000"/>
                </a:lnTo>
                <a:close/>
                <a:moveTo>
                  <a:pt x="3022015" y="3097867"/>
                </a:moveTo>
                <a:lnTo>
                  <a:pt x="5523722" y="3097867"/>
                </a:lnTo>
                <a:lnTo>
                  <a:pt x="5523722" y="6858000"/>
                </a:lnTo>
                <a:lnTo>
                  <a:pt x="3022015" y="6858000"/>
                </a:lnTo>
                <a:close/>
                <a:moveTo>
                  <a:pt x="2461845" y="0"/>
                </a:moveTo>
                <a:lnTo>
                  <a:pt x="5523722" y="0"/>
                </a:lnTo>
                <a:lnTo>
                  <a:pt x="5523722" y="2830581"/>
                </a:lnTo>
                <a:lnTo>
                  <a:pt x="2461845" y="2830581"/>
                </a:lnTo>
                <a:close/>
                <a:moveTo>
                  <a:pt x="0" y="0"/>
                </a:moveTo>
                <a:lnTo>
                  <a:pt x="2194559" y="0"/>
                </a:lnTo>
                <a:lnTo>
                  <a:pt x="2194559" y="3024555"/>
                </a:lnTo>
                <a:lnTo>
                  <a:pt x="2194559" y="3097867"/>
                </a:lnTo>
                <a:lnTo>
                  <a:pt x="2754729" y="3097867"/>
                </a:lnTo>
                <a:lnTo>
                  <a:pt x="2754729" y="5065788"/>
                </a:lnTo>
                <a:lnTo>
                  <a:pt x="0" y="50657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69BF0F6A-0DCC-E08F-FF78-120186DA4C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5686" y="3553796"/>
            <a:ext cx="2983148" cy="2983148"/>
          </a:xfrm>
          <a:prstGeom prst="round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55966CE-B488-32C0-2EAB-230F29D273F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5116" y="1585444"/>
            <a:ext cx="2983148" cy="2983148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6008E625-0015-687E-3B37-097DF0401DF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60334" y="2919070"/>
            <a:ext cx="3617874" cy="3617874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5BC3865-6E27-7B1F-BC2D-C3362C9BE3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51266" y="1272528"/>
            <a:ext cx="2649944" cy="2649944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D52FCB5-75CE-0308-D6CD-23C72EBDDE4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84914" y="1585444"/>
            <a:ext cx="2337028" cy="2337028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45731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5012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08647E6-600A-3941-6B0D-C2F7CBE35D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38A3E2F-BBA6-0005-5AD7-BEA9555B578E}"/>
              </a:ext>
            </a:extLst>
          </p:cNvPr>
          <p:cNvGrpSpPr/>
          <p:nvPr/>
        </p:nvGrpSpPr>
        <p:grpSpPr>
          <a:xfrm>
            <a:off x="-1" y="0"/>
            <a:ext cx="12210431" cy="5178081"/>
            <a:chOff x="-75074" y="197931"/>
            <a:chExt cx="12267074" cy="520210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E39463B-26F4-D062-165A-F48957757247}"/>
                </a:ext>
              </a:extLst>
            </p:cNvPr>
            <p:cNvSpPr/>
            <p:nvPr/>
          </p:nvSpPr>
          <p:spPr>
            <a:xfrm flipH="1" flipV="1">
              <a:off x="-75072" y="197932"/>
              <a:ext cx="12267072" cy="5078145"/>
            </a:xfrm>
            <a:custGeom>
              <a:avLst/>
              <a:gdLst>
                <a:gd name="connsiteX0" fmla="*/ 12267072 w 12267072"/>
                <a:gd name="connsiteY0" fmla="*/ 5078145 h 5078145"/>
                <a:gd name="connsiteX1" fmla="*/ 0 w 12267072"/>
                <a:gd name="connsiteY1" fmla="*/ 5078145 h 5078145"/>
                <a:gd name="connsiteX2" fmla="*/ 0 w 12267072"/>
                <a:gd name="connsiteY2" fmla="*/ 3621985 h 5078145"/>
                <a:gd name="connsiteX3" fmla="*/ 46929 w 12267072"/>
                <a:gd name="connsiteY3" fmla="*/ 3631869 h 5078145"/>
                <a:gd name="connsiteX4" fmla="*/ 940136 w 12267072"/>
                <a:gd name="connsiteY4" fmla="*/ 3405576 h 5078145"/>
                <a:gd name="connsiteX5" fmla="*/ 1849298 w 12267072"/>
                <a:gd name="connsiteY5" fmla="*/ 2555010 h 5078145"/>
                <a:gd name="connsiteX6" fmla="*/ 2858879 w 12267072"/>
                <a:gd name="connsiteY6" fmla="*/ 1845861 h 5078145"/>
                <a:gd name="connsiteX7" fmla="*/ 5413061 w 12267072"/>
                <a:gd name="connsiteY7" fmla="*/ 2093907 h 5078145"/>
                <a:gd name="connsiteX8" fmla="*/ 7036342 w 12267072"/>
                <a:gd name="connsiteY8" fmla="*/ 1237752 h 5078145"/>
                <a:gd name="connsiteX9" fmla="*/ 8548850 w 12267072"/>
                <a:gd name="connsiteY9" fmla="*/ 163569 h 5078145"/>
                <a:gd name="connsiteX10" fmla="*/ 9640916 w 12267072"/>
                <a:gd name="connsiteY10" fmla="*/ 1604 h 5078145"/>
                <a:gd name="connsiteX11" fmla="*/ 10758292 w 12267072"/>
                <a:gd name="connsiteY11" fmla="*/ 147421 h 5078145"/>
                <a:gd name="connsiteX12" fmla="*/ 12140602 w 12267072"/>
                <a:gd name="connsiteY12" fmla="*/ 392165 h 5078145"/>
                <a:gd name="connsiteX13" fmla="*/ 12267072 w 12267072"/>
                <a:gd name="connsiteY13" fmla="*/ 400560 h 507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267072" h="5078145">
                  <a:moveTo>
                    <a:pt x="12267072" y="5078145"/>
                  </a:moveTo>
                  <a:lnTo>
                    <a:pt x="0" y="5078145"/>
                  </a:lnTo>
                  <a:lnTo>
                    <a:pt x="0" y="3621985"/>
                  </a:lnTo>
                  <a:lnTo>
                    <a:pt x="46929" y="3631869"/>
                  </a:lnTo>
                  <a:cubicBezTo>
                    <a:pt x="350430" y="3671157"/>
                    <a:pt x="676147" y="3572199"/>
                    <a:pt x="940136" y="3405576"/>
                  </a:cubicBezTo>
                  <a:cubicBezTo>
                    <a:pt x="1292123" y="3183411"/>
                    <a:pt x="1562739" y="2856892"/>
                    <a:pt x="1849298" y="2555010"/>
                  </a:cubicBezTo>
                  <a:cubicBezTo>
                    <a:pt x="2135856" y="2253129"/>
                    <a:pt x="2459063" y="1962016"/>
                    <a:pt x="2858879" y="1845861"/>
                  </a:cubicBezTo>
                  <a:cubicBezTo>
                    <a:pt x="3688118" y="1604647"/>
                    <a:pt x="4553385" y="2176521"/>
                    <a:pt x="5413061" y="2093907"/>
                  </a:cubicBezTo>
                  <a:cubicBezTo>
                    <a:pt x="6032145" y="2034276"/>
                    <a:pt x="6565715" y="1644192"/>
                    <a:pt x="7036342" y="1237752"/>
                  </a:cubicBezTo>
                  <a:cubicBezTo>
                    <a:pt x="7506969" y="831104"/>
                    <a:pt x="7966830" y="383252"/>
                    <a:pt x="8548850" y="163569"/>
                  </a:cubicBezTo>
                  <a:cubicBezTo>
                    <a:pt x="8898041" y="31679"/>
                    <a:pt x="9267370" y="-9008"/>
                    <a:pt x="9640916" y="1604"/>
                  </a:cubicBezTo>
                  <a:cubicBezTo>
                    <a:pt x="10014463" y="12217"/>
                    <a:pt x="10392226" y="74126"/>
                    <a:pt x="10758292" y="147421"/>
                  </a:cubicBezTo>
                  <a:cubicBezTo>
                    <a:pt x="11215746" y="239040"/>
                    <a:pt x="11677730" y="347566"/>
                    <a:pt x="12140602" y="392165"/>
                  </a:cubicBezTo>
                  <a:lnTo>
                    <a:pt x="12267072" y="40056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092FE31-328A-9535-6428-B785C81E7254}"/>
                </a:ext>
              </a:extLst>
            </p:cNvPr>
            <p:cNvSpPr/>
            <p:nvPr/>
          </p:nvSpPr>
          <p:spPr>
            <a:xfrm flipH="1" flipV="1">
              <a:off x="-75074" y="197931"/>
              <a:ext cx="11306644" cy="5202102"/>
            </a:xfrm>
            <a:custGeom>
              <a:avLst/>
              <a:gdLst>
                <a:gd name="connsiteX0" fmla="*/ 11306644 w 11306644"/>
                <a:gd name="connsiteY0" fmla="*/ 5202102 h 5202102"/>
                <a:gd name="connsiteX1" fmla="*/ 14203 w 11306644"/>
                <a:gd name="connsiteY1" fmla="*/ 5202102 h 5202102"/>
                <a:gd name="connsiteX2" fmla="*/ 44 w 11306644"/>
                <a:gd name="connsiteY2" fmla="*/ 5092140 h 5202102"/>
                <a:gd name="connsiteX3" fmla="*/ 261287 w 11306644"/>
                <a:gd name="connsiteY3" fmla="*/ 4568309 h 5202102"/>
                <a:gd name="connsiteX4" fmla="*/ 1175002 w 11306644"/>
                <a:gd name="connsiteY4" fmla="*/ 4312601 h 5202102"/>
                <a:gd name="connsiteX5" fmla="*/ 2062422 w 11306644"/>
                <a:gd name="connsiteY5" fmla="*/ 3996435 h 5202102"/>
                <a:gd name="connsiteX6" fmla="*/ 2643822 w 11306644"/>
                <a:gd name="connsiteY6" fmla="*/ 3193490 h 5202102"/>
                <a:gd name="connsiteX7" fmla="*/ 3979096 w 11306644"/>
                <a:gd name="connsiteY7" fmla="*/ 3141520 h 5202102"/>
                <a:gd name="connsiteX8" fmla="*/ 5094066 w 11306644"/>
                <a:gd name="connsiteY8" fmla="*/ 2433199 h 5202102"/>
                <a:gd name="connsiteX9" fmla="*/ 6055611 w 11306644"/>
                <a:gd name="connsiteY9" fmla="*/ 1489874 h 5202102"/>
                <a:gd name="connsiteX10" fmla="*/ 7694212 w 11306644"/>
                <a:gd name="connsiteY10" fmla="*/ 1307463 h 5202102"/>
                <a:gd name="connsiteX11" fmla="*/ 9361388 w 11306644"/>
                <a:gd name="connsiteY11" fmla="*/ 1461509 h 5202102"/>
                <a:gd name="connsiteX12" fmla="*/ 11250004 w 11306644"/>
                <a:gd name="connsiteY12" fmla="*/ 135569 h 5202102"/>
                <a:gd name="connsiteX13" fmla="*/ 11306644 w 11306644"/>
                <a:gd name="connsiteY13" fmla="*/ 0 h 5202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306644" h="5202102">
                  <a:moveTo>
                    <a:pt x="11306644" y="5202102"/>
                  </a:moveTo>
                  <a:lnTo>
                    <a:pt x="14203" y="5202102"/>
                  </a:lnTo>
                  <a:lnTo>
                    <a:pt x="44" y="5092140"/>
                  </a:lnTo>
                  <a:cubicBezTo>
                    <a:pt x="-2430" y="4898523"/>
                    <a:pt x="101080" y="4688528"/>
                    <a:pt x="261287" y="4568309"/>
                  </a:cubicBezTo>
                  <a:cubicBezTo>
                    <a:pt x="517615" y="4375959"/>
                    <a:pt x="856350" y="4346350"/>
                    <a:pt x="1175002" y="4312601"/>
                  </a:cubicBezTo>
                  <a:cubicBezTo>
                    <a:pt x="1493655" y="4278853"/>
                    <a:pt x="1835288" y="4222535"/>
                    <a:pt x="2062422" y="3996435"/>
                  </a:cubicBezTo>
                  <a:cubicBezTo>
                    <a:pt x="2298460" y="3761432"/>
                    <a:pt x="2368445" y="3380664"/>
                    <a:pt x="2643822" y="3193490"/>
                  </a:cubicBezTo>
                  <a:cubicBezTo>
                    <a:pt x="3019620" y="2937991"/>
                    <a:pt x="3526688" y="3183346"/>
                    <a:pt x="3979096" y="3141520"/>
                  </a:cubicBezTo>
                  <a:cubicBezTo>
                    <a:pt x="4428603" y="3099903"/>
                    <a:pt x="4797362" y="2773591"/>
                    <a:pt x="5094066" y="2433199"/>
                  </a:cubicBezTo>
                  <a:cubicBezTo>
                    <a:pt x="5390770" y="2092807"/>
                    <a:pt x="5662421" y="1711833"/>
                    <a:pt x="6055611" y="1489874"/>
                  </a:cubicBezTo>
                  <a:cubicBezTo>
                    <a:pt x="6543008" y="1214704"/>
                    <a:pt x="7139937" y="1228990"/>
                    <a:pt x="7694212" y="1307463"/>
                  </a:cubicBezTo>
                  <a:cubicBezTo>
                    <a:pt x="8248489" y="1385936"/>
                    <a:pt x="8804628" y="1521140"/>
                    <a:pt x="9361388" y="1461509"/>
                  </a:cubicBezTo>
                  <a:cubicBezTo>
                    <a:pt x="10160035" y="1375945"/>
                    <a:pt x="10881351" y="844199"/>
                    <a:pt x="11250004" y="135569"/>
                  </a:cubicBezTo>
                  <a:lnTo>
                    <a:pt x="11306644" y="0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D41D541-7C76-21CD-2072-99645F20C7A6}"/>
                </a:ext>
              </a:extLst>
            </p:cNvPr>
            <p:cNvSpPr/>
            <p:nvPr/>
          </p:nvSpPr>
          <p:spPr>
            <a:xfrm flipH="1" flipV="1">
              <a:off x="-75072" y="197932"/>
              <a:ext cx="9836182" cy="3094281"/>
            </a:xfrm>
            <a:custGeom>
              <a:avLst/>
              <a:gdLst>
                <a:gd name="connsiteX0" fmla="*/ 9836182 w 9836182"/>
                <a:gd name="connsiteY0" fmla="*/ 3094281 h 3094281"/>
                <a:gd name="connsiteX1" fmla="*/ 0 w 9836182"/>
                <a:gd name="connsiteY1" fmla="*/ 3094281 h 3094281"/>
                <a:gd name="connsiteX2" fmla="*/ 35160 w 9836182"/>
                <a:gd name="connsiteY2" fmla="*/ 3074137 h 3094281"/>
                <a:gd name="connsiteX3" fmla="*/ 612788 w 9836182"/>
                <a:gd name="connsiteY3" fmla="*/ 2585854 h 3094281"/>
                <a:gd name="connsiteX4" fmla="*/ 1884910 w 9836182"/>
                <a:gd name="connsiteY4" fmla="*/ 1689115 h 3094281"/>
                <a:gd name="connsiteX5" fmla="*/ 3360978 w 9836182"/>
                <a:gd name="connsiteY5" fmla="*/ 1831773 h 3094281"/>
                <a:gd name="connsiteX6" fmla="*/ 4660844 w 9836182"/>
                <a:gd name="connsiteY6" fmla="*/ 1248304 h 3094281"/>
                <a:gd name="connsiteX7" fmla="*/ 5780369 w 9836182"/>
                <a:gd name="connsiteY7" fmla="*/ 328169 h 3094281"/>
                <a:gd name="connsiteX8" fmla="*/ 6805447 w 9836182"/>
                <a:gd name="connsiteY8" fmla="*/ 113 h 3094281"/>
                <a:gd name="connsiteX9" fmla="*/ 7157880 w 9836182"/>
                <a:gd name="connsiteY9" fmla="*/ 55275 h 3094281"/>
                <a:gd name="connsiteX10" fmla="*/ 8088782 w 9836182"/>
                <a:gd name="connsiteY10" fmla="*/ 446396 h 3094281"/>
                <a:gd name="connsiteX11" fmla="*/ 8859840 w 9836182"/>
                <a:gd name="connsiteY11" fmla="*/ 301045 h 3094281"/>
                <a:gd name="connsiteX12" fmla="*/ 9615991 w 9836182"/>
                <a:gd name="connsiteY12" fmla="*/ 70391 h 3094281"/>
                <a:gd name="connsiteX13" fmla="*/ 9816331 w 9836182"/>
                <a:gd name="connsiteY13" fmla="*/ 77475 h 3094281"/>
                <a:gd name="connsiteX14" fmla="*/ 9836182 w 9836182"/>
                <a:gd name="connsiteY14" fmla="*/ 82844 h 309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836182" h="3094281">
                  <a:moveTo>
                    <a:pt x="9836182" y="3094281"/>
                  </a:moveTo>
                  <a:lnTo>
                    <a:pt x="0" y="3094281"/>
                  </a:lnTo>
                  <a:lnTo>
                    <a:pt x="35160" y="3074137"/>
                  </a:lnTo>
                  <a:cubicBezTo>
                    <a:pt x="246574" y="2941420"/>
                    <a:pt x="440418" y="2763660"/>
                    <a:pt x="612788" y="2585854"/>
                  </a:cubicBezTo>
                  <a:cubicBezTo>
                    <a:pt x="980510" y="2206536"/>
                    <a:pt x="1363762" y="1777527"/>
                    <a:pt x="1884910" y="1689115"/>
                  </a:cubicBezTo>
                  <a:cubicBezTo>
                    <a:pt x="2374587" y="1606088"/>
                    <a:pt x="2864675" y="1849167"/>
                    <a:pt x="3360978" y="1831773"/>
                  </a:cubicBezTo>
                  <a:cubicBezTo>
                    <a:pt x="3844235" y="1814796"/>
                    <a:pt x="4285255" y="1552877"/>
                    <a:pt x="4660844" y="1248304"/>
                  </a:cubicBezTo>
                  <a:cubicBezTo>
                    <a:pt x="5036435" y="943731"/>
                    <a:pt x="5372687" y="588225"/>
                    <a:pt x="5780369" y="328169"/>
                  </a:cubicBezTo>
                  <a:cubicBezTo>
                    <a:pt x="6086131" y="133128"/>
                    <a:pt x="6448730" y="-4498"/>
                    <a:pt x="6805447" y="113"/>
                  </a:cubicBezTo>
                  <a:cubicBezTo>
                    <a:pt x="6924352" y="1650"/>
                    <a:pt x="7042603" y="18990"/>
                    <a:pt x="7157880" y="55275"/>
                  </a:cubicBezTo>
                  <a:cubicBezTo>
                    <a:pt x="7480258" y="156731"/>
                    <a:pt x="7754394" y="397532"/>
                    <a:pt x="8088782" y="446396"/>
                  </a:cubicBezTo>
                  <a:cubicBezTo>
                    <a:pt x="8350703" y="484493"/>
                    <a:pt x="8613863" y="398979"/>
                    <a:pt x="8859840" y="301045"/>
                  </a:cubicBezTo>
                  <a:cubicBezTo>
                    <a:pt x="9105817" y="203110"/>
                    <a:pt x="9352209" y="90268"/>
                    <a:pt x="9615991" y="70391"/>
                  </a:cubicBezTo>
                  <a:cubicBezTo>
                    <a:pt x="9681988" y="65422"/>
                    <a:pt x="9749760" y="67687"/>
                    <a:pt x="9816331" y="77475"/>
                  </a:cubicBezTo>
                  <a:lnTo>
                    <a:pt x="9836182" y="82844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4644"/>
            <a:ext cx="11685793" cy="848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202634"/>
            <a:ext cx="11685793" cy="5207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9" r:id="rId4"/>
    <p:sldLayoutId id="2147483718" r:id="rId5"/>
    <p:sldLayoutId id="2147483715" r:id="rId6"/>
    <p:sldLayoutId id="2147483714" r:id="rId7"/>
    <p:sldLayoutId id="2147483712" r:id="rId8"/>
    <p:sldLayoutId id="2147483711" r:id="rId9"/>
    <p:sldLayoutId id="2147483710" r:id="rId10"/>
    <p:sldLayoutId id="2147483709" r:id="rId11"/>
    <p:sldLayoutId id="2147483716" r:id="rId12"/>
    <p:sldLayoutId id="2147483708" r:id="rId13"/>
    <p:sldLayoutId id="2147483707" r:id="rId14"/>
    <p:sldLayoutId id="2147483706" r:id="rId15"/>
    <p:sldLayoutId id="2147483705" r:id="rId16"/>
    <p:sldLayoutId id="2147483721" r:id="rId17"/>
    <p:sldLayoutId id="2147483702" r:id="rId18"/>
    <p:sldLayoutId id="2147483701" r:id="rId19"/>
    <p:sldLayoutId id="2147483677" r:id="rId20"/>
    <p:sldLayoutId id="2147483678" r:id="rId21"/>
    <p:sldLayoutId id="2147483679" r:id="rId22"/>
    <p:sldLayoutId id="2147483683" r:id="rId23"/>
    <p:sldLayoutId id="2147483684" r:id="rId24"/>
    <p:sldLayoutId id="2147483685" r:id="rId25"/>
    <p:sldLayoutId id="2147483686" r:id="rId26"/>
    <p:sldLayoutId id="2147483722" r:id="rId2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85C0329-7480-6C16-9CBE-F7282FBE56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1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solidFill>
            <a:schemeClr val="bg2"/>
          </a:solidFill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F23E5EC-B350-B46B-9925-8533C155E828}"/>
              </a:ext>
            </a:extLst>
          </p:cNvPr>
          <p:cNvGrpSpPr/>
          <p:nvPr/>
        </p:nvGrpSpPr>
        <p:grpSpPr>
          <a:xfrm>
            <a:off x="-126610" y="-83823"/>
            <a:ext cx="12346745" cy="7025646"/>
            <a:chOff x="-126610" y="-83823"/>
            <a:chExt cx="12346745" cy="702564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582C041-EF04-CB16-CDDA-082855A8C8D4}"/>
                </a:ext>
              </a:extLst>
            </p:cNvPr>
            <p:cNvGrpSpPr/>
            <p:nvPr/>
          </p:nvGrpSpPr>
          <p:grpSpPr>
            <a:xfrm>
              <a:off x="-1" y="0"/>
              <a:ext cx="12210431" cy="5178081"/>
              <a:chOff x="-75074" y="197931"/>
              <a:chExt cx="12267074" cy="5202102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FD31F5E6-1273-4985-B1D7-615F50732925}"/>
                  </a:ext>
                </a:extLst>
              </p:cNvPr>
              <p:cNvSpPr/>
              <p:nvPr/>
            </p:nvSpPr>
            <p:spPr>
              <a:xfrm flipH="1" flipV="1">
                <a:off x="-75072" y="197932"/>
                <a:ext cx="12267072" cy="5078145"/>
              </a:xfrm>
              <a:custGeom>
                <a:avLst/>
                <a:gdLst>
                  <a:gd name="connsiteX0" fmla="*/ 12267072 w 12267072"/>
                  <a:gd name="connsiteY0" fmla="*/ 5078145 h 5078145"/>
                  <a:gd name="connsiteX1" fmla="*/ 0 w 12267072"/>
                  <a:gd name="connsiteY1" fmla="*/ 5078145 h 5078145"/>
                  <a:gd name="connsiteX2" fmla="*/ 0 w 12267072"/>
                  <a:gd name="connsiteY2" fmla="*/ 3621985 h 5078145"/>
                  <a:gd name="connsiteX3" fmla="*/ 46929 w 12267072"/>
                  <a:gd name="connsiteY3" fmla="*/ 3631869 h 5078145"/>
                  <a:gd name="connsiteX4" fmla="*/ 940136 w 12267072"/>
                  <a:gd name="connsiteY4" fmla="*/ 3405576 h 5078145"/>
                  <a:gd name="connsiteX5" fmla="*/ 1849298 w 12267072"/>
                  <a:gd name="connsiteY5" fmla="*/ 2555010 h 5078145"/>
                  <a:gd name="connsiteX6" fmla="*/ 2858879 w 12267072"/>
                  <a:gd name="connsiteY6" fmla="*/ 1845861 h 5078145"/>
                  <a:gd name="connsiteX7" fmla="*/ 5413061 w 12267072"/>
                  <a:gd name="connsiteY7" fmla="*/ 2093907 h 5078145"/>
                  <a:gd name="connsiteX8" fmla="*/ 7036342 w 12267072"/>
                  <a:gd name="connsiteY8" fmla="*/ 1237752 h 5078145"/>
                  <a:gd name="connsiteX9" fmla="*/ 8548850 w 12267072"/>
                  <a:gd name="connsiteY9" fmla="*/ 163569 h 5078145"/>
                  <a:gd name="connsiteX10" fmla="*/ 9640916 w 12267072"/>
                  <a:gd name="connsiteY10" fmla="*/ 1604 h 5078145"/>
                  <a:gd name="connsiteX11" fmla="*/ 10758292 w 12267072"/>
                  <a:gd name="connsiteY11" fmla="*/ 147421 h 5078145"/>
                  <a:gd name="connsiteX12" fmla="*/ 12140602 w 12267072"/>
                  <a:gd name="connsiteY12" fmla="*/ 392165 h 5078145"/>
                  <a:gd name="connsiteX13" fmla="*/ 12267072 w 12267072"/>
                  <a:gd name="connsiteY13" fmla="*/ 400560 h 5078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267072" h="5078145">
                    <a:moveTo>
                      <a:pt x="12267072" y="5078145"/>
                    </a:moveTo>
                    <a:lnTo>
                      <a:pt x="0" y="5078145"/>
                    </a:lnTo>
                    <a:lnTo>
                      <a:pt x="0" y="3621985"/>
                    </a:lnTo>
                    <a:lnTo>
                      <a:pt x="46929" y="3631869"/>
                    </a:lnTo>
                    <a:cubicBezTo>
                      <a:pt x="350430" y="3671157"/>
                      <a:pt x="676147" y="3572199"/>
                      <a:pt x="940136" y="3405576"/>
                    </a:cubicBezTo>
                    <a:cubicBezTo>
                      <a:pt x="1292123" y="3183411"/>
                      <a:pt x="1562739" y="2856892"/>
                      <a:pt x="1849298" y="2555010"/>
                    </a:cubicBezTo>
                    <a:cubicBezTo>
                      <a:pt x="2135856" y="2253129"/>
                      <a:pt x="2459063" y="1962016"/>
                      <a:pt x="2858879" y="1845861"/>
                    </a:cubicBezTo>
                    <a:cubicBezTo>
                      <a:pt x="3688118" y="1604647"/>
                      <a:pt x="4553385" y="2176521"/>
                      <a:pt x="5413061" y="2093907"/>
                    </a:cubicBezTo>
                    <a:cubicBezTo>
                      <a:pt x="6032145" y="2034276"/>
                      <a:pt x="6565715" y="1644192"/>
                      <a:pt x="7036342" y="1237752"/>
                    </a:cubicBezTo>
                    <a:cubicBezTo>
                      <a:pt x="7506969" y="831104"/>
                      <a:pt x="7966830" y="383252"/>
                      <a:pt x="8548850" y="163569"/>
                    </a:cubicBezTo>
                    <a:cubicBezTo>
                      <a:pt x="8898041" y="31679"/>
                      <a:pt x="9267370" y="-9008"/>
                      <a:pt x="9640916" y="1604"/>
                    </a:cubicBezTo>
                    <a:cubicBezTo>
                      <a:pt x="10014463" y="12217"/>
                      <a:pt x="10392226" y="74126"/>
                      <a:pt x="10758292" y="147421"/>
                    </a:cubicBezTo>
                    <a:cubicBezTo>
                      <a:pt x="11215746" y="239040"/>
                      <a:pt x="11677730" y="347566"/>
                      <a:pt x="12140602" y="392165"/>
                    </a:cubicBezTo>
                    <a:lnTo>
                      <a:pt x="12267072" y="40056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0A20E8A-B090-408B-19FF-EC5CE785456C}"/>
                  </a:ext>
                </a:extLst>
              </p:cNvPr>
              <p:cNvSpPr/>
              <p:nvPr/>
            </p:nvSpPr>
            <p:spPr>
              <a:xfrm flipH="1" flipV="1">
                <a:off x="-75074" y="197931"/>
                <a:ext cx="11306644" cy="5202102"/>
              </a:xfrm>
              <a:custGeom>
                <a:avLst/>
                <a:gdLst>
                  <a:gd name="connsiteX0" fmla="*/ 11306644 w 11306644"/>
                  <a:gd name="connsiteY0" fmla="*/ 5202102 h 5202102"/>
                  <a:gd name="connsiteX1" fmla="*/ 14203 w 11306644"/>
                  <a:gd name="connsiteY1" fmla="*/ 5202102 h 5202102"/>
                  <a:gd name="connsiteX2" fmla="*/ 44 w 11306644"/>
                  <a:gd name="connsiteY2" fmla="*/ 5092140 h 5202102"/>
                  <a:gd name="connsiteX3" fmla="*/ 261287 w 11306644"/>
                  <a:gd name="connsiteY3" fmla="*/ 4568309 h 5202102"/>
                  <a:gd name="connsiteX4" fmla="*/ 1175002 w 11306644"/>
                  <a:gd name="connsiteY4" fmla="*/ 4312601 h 5202102"/>
                  <a:gd name="connsiteX5" fmla="*/ 2062422 w 11306644"/>
                  <a:gd name="connsiteY5" fmla="*/ 3996435 h 5202102"/>
                  <a:gd name="connsiteX6" fmla="*/ 2643822 w 11306644"/>
                  <a:gd name="connsiteY6" fmla="*/ 3193490 h 5202102"/>
                  <a:gd name="connsiteX7" fmla="*/ 3979096 w 11306644"/>
                  <a:gd name="connsiteY7" fmla="*/ 3141520 h 5202102"/>
                  <a:gd name="connsiteX8" fmla="*/ 5094066 w 11306644"/>
                  <a:gd name="connsiteY8" fmla="*/ 2433199 h 5202102"/>
                  <a:gd name="connsiteX9" fmla="*/ 6055611 w 11306644"/>
                  <a:gd name="connsiteY9" fmla="*/ 1489874 h 5202102"/>
                  <a:gd name="connsiteX10" fmla="*/ 7694212 w 11306644"/>
                  <a:gd name="connsiteY10" fmla="*/ 1307463 h 5202102"/>
                  <a:gd name="connsiteX11" fmla="*/ 9361388 w 11306644"/>
                  <a:gd name="connsiteY11" fmla="*/ 1461509 h 5202102"/>
                  <a:gd name="connsiteX12" fmla="*/ 11250004 w 11306644"/>
                  <a:gd name="connsiteY12" fmla="*/ 135569 h 5202102"/>
                  <a:gd name="connsiteX13" fmla="*/ 11306644 w 11306644"/>
                  <a:gd name="connsiteY13" fmla="*/ 0 h 5202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306644" h="5202102">
                    <a:moveTo>
                      <a:pt x="11306644" y="5202102"/>
                    </a:moveTo>
                    <a:lnTo>
                      <a:pt x="14203" y="5202102"/>
                    </a:lnTo>
                    <a:lnTo>
                      <a:pt x="44" y="5092140"/>
                    </a:lnTo>
                    <a:cubicBezTo>
                      <a:pt x="-2430" y="4898523"/>
                      <a:pt x="101080" y="4688528"/>
                      <a:pt x="261287" y="4568309"/>
                    </a:cubicBezTo>
                    <a:cubicBezTo>
                      <a:pt x="517615" y="4375959"/>
                      <a:pt x="856350" y="4346350"/>
                      <a:pt x="1175002" y="4312601"/>
                    </a:cubicBezTo>
                    <a:cubicBezTo>
                      <a:pt x="1493655" y="4278853"/>
                      <a:pt x="1835288" y="4222535"/>
                      <a:pt x="2062422" y="3996435"/>
                    </a:cubicBezTo>
                    <a:cubicBezTo>
                      <a:pt x="2298460" y="3761432"/>
                      <a:pt x="2368445" y="3380664"/>
                      <a:pt x="2643822" y="3193490"/>
                    </a:cubicBezTo>
                    <a:cubicBezTo>
                      <a:pt x="3019620" y="2937991"/>
                      <a:pt x="3526688" y="3183346"/>
                      <a:pt x="3979096" y="3141520"/>
                    </a:cubicBezTo>
                    <a:cubicBezTo>
                      <a:pt x="4428603" y="3099903"/>
                      <a:pt x="4797362" y="2773591"/>
                      <a:pt x="5094066" y="2433199"/>
                    </a:cubicBezTo>
                    <a:cubicBezTo>
                      <a:pt x="5390770" y="2092807"/>
                      <a:pt x="5662421" y="1711833"/>
                      <a:pt x="6055611" y="1489874"/>
                    </a:cubicBezTo>
                    <a:cubicBezTo>
                      <a:pt x="6543008" y="1214704"/>
                      <a:pt x="7139937" y="1228990"/>
                      <a:pt x="7694212" y="1307463"/>
                    </a:cubicBezTo>
                    <a:cubicBezTo>
                      <a:pt x="8248489" y="1385936"/>
                      <a:pt x="8804628" y="1521140"/>
                      <a:pt x="9361388" y="1461509"/>
                    </a:cubicBezTo>
                    <a:cubicBezTo>
                      <a:pt x="10160035" y="1375945"/>
                      <a:pt x="10881351" y="844199"/>
                      <a:pt x="11250004" y="135569"/>
                    </a:cubicBezTo>
                    <a:lnTo>
                      <a:pt x="11306644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EEC7269-1B81-5282-E943-37568E21774A}"/>
                  </a:ext>
                </a:extLst>
              </p:cNvPr>
              <p:cNvSpPr/>
              <p:nvPr/>
            </p:nvSpPr>
            <p:spPr>
              <a:xfrm flipH="1" flipV="1">
                <a:off x="-75072" y="197932"/>
                <a:ext cx="9836182" cy="3094281"/>
              </a:xfrm>
              <a:custGeom>
                <a:avLst/>
                <a:gdLst>
                  <a:gd name="connsiteX0" fmla="*/ 9836182 w 9836182"/>
                  <a:gd name="connsiteY0" fmla="*/ 3094281 h 3094281"/>
                  <a:gd name="connsiteX1" fmla="*/ 0 w 9836182"/>
                  <a:gd name="connsiteY1" fmla="*/ 3094281 h 3094281"/>
                  <a:gd name="connsiteX2" fmla="*/ 35160 w 9836182"/>
                  <a:gd name="connsiteY2" fmla="*/ 3074137 h 3094281"/>
                  <a:gd name="connsiteX3" fmla="*/ 612788 w 9836182"/>
                  <a:gd name="connsiteY3" fmla="*/ 2585854 h 3094281"/>
                  <a:gd name="connsiteX4" fmla="*/ 1884910 w 9836182"/>
                  <a:gd name="connsiteY4" fmla="*/ 1689115 h 3094281"/>
                  <a:gd name="connsiteX5" fmla="*/ 3360978 w 9836182"/>
                  <a:gd name="connsiteY5" fmla="*/ 1831773 h 3094281"/>
                  <a:gd name="connsiteX6" fmla="*/ 4660844 w 9836182"/>
                  <a:gd name="connsiteY6" fmla="*/ 1248304 h 3094281"/>
                  <a:gd name="connsiteX7" fmla="*/ 5780369 w 9836182"/>
                  <a:gd name="connsiteY7" fmla="*/ 328169 h 3094281"/>
                  <a:gd name="connsiteX8" fmla="*/ 6805447 w 9836182"/>
                  <a:gd name="connsiteY8" fmla="*/ 113 h 3094281"/>
                  <a:gd name="connsiteX9" fmla="*/ 7157880 w 9836182"/>
                  <a:gd name="connsiteY9" fmla="*/ 55275 h 3094281"/>
                  <a:gd name="connsiteX10" fmla="*/ 8088782 w 9836182"/>
                  <a:gd name="connsiteY10" fmla="*/ 446396 h 3094281"/>
                  <a:gd name="connsiteX11" fmla="*/ 8859840 w 9836182"/>
                  <a:gd name="connsiteY11" fmla="*/ 301045 h 3094281"/>
                  <a:gd name="connsiteX12" fmla="*/ 9615991 w 9836182"/>
                  <a:gd name="connsiteY12" fmla="*/ 70391 h 3094281"/>
                  <a:gd name="connsiteX13" fmla="*/ 9816331 w 9836182"/>
                  <a:gd name="connsiteY13" fmla="*/ 77475 h 3094281"/>
                  <a:gd name="connsiteX14" fmla="*/ 9836182 w 9836182"/>
                  <a:gd name="connsiteY14" fmla="*/ 82844 h 3094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836182" h="3094281">
                    <a:moveTo>
                      <a:pt x="9836182" y="3094281"/>
                    </a:moveTo>
                    <a:lnTo>
                      <a:pt x="0" y="3094281"/>
                    </a:lnTo>
                    <a:lnTo>
                      <a:pt x="35160" y="3074137"/>
                    </a:lnTo>
                    <a:cubicBezTo>
                      <a:pt x="246574" y="2941420"/>
                      <a:pt x="440418" y="2763660"/>
                      <a:pt x="612788" y="2585854"/>
                    </a:cubicBezTo>
                    <a:cubicBezTo>
                      <a:pt x="980510" y="2206536"/>
                      <a:pt x="1363762" y="1777527"/>
                      <a:pt x="1884910" y="1689115"/>
                    </a:cubicBezTo>
                    <a:cubicBezTo>
                      <a:pt x="2374587" y="1606088"/>
                      <a:pt x="2864675" y="1849167"/>
                      <a:pt x="3360978" y="1831773"/>
                    </a:cubicBezTo>
                    <a:cubicBezTo>
                      <a:pt x="3844235" y="1814796"/>
                      <a:pt x="4285255" y="1552877"/>
                      <a:pt x="4660844" y="1248304"/>
                    </a:cubicBezTo>
                    <a:cubicBezTo>
                      <a:pt x="5036435" y="943731"/>
                      <a:pt x="5372687" y="588225"/>
                      <a:pt x="5780369" y="328169"/>
                    </a:cubicBezTo>
                    <a:cubicBezTo>
                      <a:pt x="6086131" y="133128"/>
                      <a:pt x="6448730" y="-4498"/>
                      <a:pt x="6805447" y="113"/>
                    </a:cubicBezTo>
                    <a:cubicBezTo>
                      <a:pt x="6924352" y="1650"/>
                      <a:pt x="7042603" y="18990"/>
                      <a:pt x="7157880" y="55275"/>
                    </a:cubicBezTo>
                    <a:cubicBezTo>
                      <a:pt x="7480258" y="156731"/>
                      <a:pt x="7754394" y="397532"/>
                      <a:pt x="8088782" y="446396"/>
                    </a:cubicBezTo>
                    <a:cubicBezTo>
                      <a:pt x="8350703" y="484493"/>
                      <a:pt x="8613863" y="398979"/>
                      <a:pt x="8859840" y="301045"/>
                    </a:cubicBezTo>
                    <a:cubicBezTo>
                      <a:pt x="9105817" y="203110"/>
                      <a:pt x="9352209" y="90268"/>
                      <a:pt x="9615991" y="70391"/>
                    </a:cubicBezTo>
                    <a:cubicBezTo>
                      <a:pt x="9681988" y="65422"/>
                      <a:pt x="9749760" y="67687"/>
                      <a:pt x="9816331" y="77475"/>
                    </a:cubicBezTo>
                    <a:lnTo>
                      <a:pt x="9836182" y="82844"/>
                    </a:lnTo>
                    <a:close/>
                  </a:path>
                </a:pathLst>
              </a:custGeom>
              <a:solidFill>
                <a:srgbClr val="FEFEFE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8AE2B09-32C7-F195-7306-5D0B85A954FE}"/>
                </a:ext>
              </a:extLst>
            </p:cNvPr>
            <p:cNvGrpSpPr/>
            <p:nvPr/>
          </p:nvGrpSpPr>
          <p:grpSpPr>
            <a:xfrm>
              <a:off x="-126610" y="-83823"/>
              <a:ext cx="12346745" cy="7025646"/>
              <a:chOff x="-126610" y="-83823"/>
              <a:chExt cx="12346745" cy="7025646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C84107E3-C370-6E60-7BE1-20B0E3E40D43}"/>
                  </a:ext>
                </a:extLst>
              </p:cNvPr>
              <p:cNvGrpSpPr/>
              <p:nvPr/>
            </p:nvGrpSpPr>
            <p:grpSpPr>
              <a:xfrm flipH="1" flipV="1">
                <a:off x="-126610" y="3587308"/>
                <a:ext cx="12346745" cy="3354515"/>
                <a:chOff x="-75074" y="1491271"/>
                <a:chExt cx="12267074" cy="3908762"/>
              </a:xfrm>
              <a:noFill/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291E6EF-73DA-47C9-012F-EE933611786F}"/>
                    </a:ext>
                  </a:extLst>
                </p:cNvPr>
                <p:cNvSpPr/>
                <p:nvPr/>
              </p:nvSpPr>
              <p:spPr>
                <a:xfrm flipH="1" flipV="1">
                  <a:off x="-75072" y="1635620"/>
                  <a:ext cx="12267072" cy="3640458"/>
                </a:xfrm>
                <a:custGeom>
                  <a:avLst/>
                  <a:gdLst>
                    <a:gd name="connsiteX0" fmla="*/ 12267072 w 12267072"/>
                    <a:gd name="connsiteY0" fmla="*/ 5078145 h 5078145"/>
                    <a:gd name="connsiteX1" fmla="*/ 0 w 12267072"/>
                    <a:gd name="connsiteY1" fmla="*/ 5078145 h 5078145"/>
                    <a:gd name="connsiteX2" fmla="*/ 0 w 12267072"/>
                    <a:gd name="connsiteY2" fmla="*/ 3621985 h 5078145"/>
                    <a:gd name="connsiteX3" fmla="*/ 46929 w 12267072"/>
                    <a:gd name="connsiteY3" fmla="*/ 3631869 h 5078145"/>
                    <a:gd name="connsiteX4" fmla="*/ 940136 w 12267072"/>
                    <a:gd name="connsiteY4" fmla="*/ 3405576 h 5078145"/>
                    <a:gd name="connsiteX5" fmla="*/ 1849298 w 12267072"/>
                    <a:gd name="connsiteY5" fmla="*/ 2555010 h 5078145"/>
                    <a:gd name="connsiteX6" fmla="*/ 2858879 w 12267072"/>
                    <a:gd name="connsiteY6" fmla="*/ 1845861 h 5078145"/>
                    <a:gd name="connsiteX7" fmla="*/ 5413061 w 12267072"/>
                    <a:gd name="connsiteY7" fmla="*/ 2093907 h 5078145"/>
                    <a:gd name="connsiteX8" fmla="*/ 7036342 w 12267072"/>
                    <a:gd name="connsiteY8" fmla="*/ 1237752 h 5078145"/>
                    <a:gd name="connsiteX9" fmla="*/ 8548850 w 12267072"/>
                    <a:gd name="connsiteY9" fmla="*/ 163569 h 5078145"/>
                    <a:gd name="connsiteX10" fmla="*/ 9640916 w 12267072"/>
                    <a:gd name="connsiteY10" fmla="*/ 1604 h 5078145"/>
                    <a:gd name="connsiteX11" fmla="*/ 10758292 w 12267072"/>
                    <a:gd name="connsiteY11" fmla="*/ 147421 h 5078145"/>
                    <a:gd name="connsiteX12" fmla="*/ 12140602 w 12267072"/>
                    <a:gd name="connsiteY12" fmla="*/ 392165 h 5078145"/>
                    <a:gd name="connsiteX13" fmla="*/ 12267072 w 12267072"/>
                    <a:gd name="connsiteY13" fmla="*/ 400560 h 5078145"/>
                    <a:gd name="connsiteX0" fmla="*/ 12267072 w 12357922"/>
                    <a:gd name="connsiteY0" fmla="*/ 5078145 h 5184693"/>
                    <a:gd name="connsiteX1" fmla="*/ 0 w 12357922"/>
                    <a:gd name="connsiteY1" fmla="*/ 5078145 h 5184693"/>
                    <a:gd name="connsiteX2" fmla="*/ 0 w 12357922"/>
                    <a:gd name="connsiteY2" fmla="*/ 3621985 h 5184693"/>
                    <a:gd name="connsiteX3" fmla="*/ 46929 w 12357922"/>
                    <a:gd name="connsiteY3" fmla="*/ 3631869 h 5184693"/>
                    <a:gd name="connsiteX4" fmla="*/ 940136 w 12357922"/>
                    <a:gd name="connsiteY4" fmla="*/ 3405576 h 5184693"/>
                    <a:gd name="connsiteX5" fmla="*/ 1849298 w 12357922"/>
                    <a:gd name="connsiteY5" fmla="*/ 2555010 h 5184693"/>
                    <a:gd name="connsiteX6" fmla="*/ 2858879 w 12357922"/>
                    <a:gd name="connsiteY6" fmla="*/ 1845861 h 5184693"/>
                    <a:gd name="connsiteX7" fmla="*/ 5413061 w 12357922"/>
                    <a:gd name="connsiteY7" fmla="*/ 2093907 h 5184693"/>
                    <a:gd name="connsiteX8" fmla="*/ 7036342 w 12357922"/>
                    <a:gd name="connsiteY8" fmla="*/ 1237752 h 5184693"/>
                    <a:gd name="connsiteX9" fmla="*/ 8548850 w 12357922"/>
                    <a:gd name="connsiteY9" fmla="*/ 163569 h 5184693"/>
                    <a:gd name="connsiteX10" fmla="*/ 9640916 w 12357922"/>
                    <a:gd name="connsiteY10" fmla="*/ 1604 h 5184693"/>
                    <a:gd name="connsiteX11" fmla="*/ 10758292 w 12357922"/>
                    <a:gd name="connsiteY11" fmla="*/ 147421 h 5184693"/>
                    <a:gd name="connsiteX12" fmla="*/ 12140602 w 12357922"/>
                    <a:gd name="connsiteY12" fmla="*/ 392165 h 5184693"/>
                    <a:gd name="connsiteX13" fmla="*/ 12267072 w 12357922"/>
                    <a:gd name="connsiteY13" fmla="*/ 400560 h 5184693"/>
                    <a:gd name="connsiteX14" fmla="*/ 12357922 w 12357922"/>
                    <a:gd name="connsiteY14" fmla="*/ 5184693 h 5184693"/>
                    <a:gd name="connsiteX0" fmla="*/ 12267072 w 12267072"/>
                    <a:gd name="connsiteY0" fmla="*/ 5078145 h 5078145"/>
                    <a:gd name="connsiteX1" fmla="*/ 0 w 12267072"/>
                    <a:gd name="connsiteY1" fmla="*/ 5078145 h 5078145"/>
                    <a:gd name="connsiteX2" fmla="*/ 0 w 12267072"/>
                    <a:gd name="connsiteY2" fmla="*/ 3621985 h 5078145"/>
                    <a:gd name="connsiteX3" fmla="*/ 46929 w 12267072"/>
                    <a:gd name="connsiteY3" fmla="*/ 3631869 h 5078145"/>
                    <a:gd name="connsiteX4" fmla="*/ 940136 w 12267072"/>
                    <a:gd name="connsiteY4" fmla="*/ 3405576 h 5078145"/>
                    <a:gd name="connsiteX5" fmla="*/ 1849298 w 12267072"/>
                    <a:gd name="connsiteY5" fmla="*/ 2555010 h 5078145"/>
                    <a:gd name="connsiteX6" fmla="*/ 2858879 w 12267072"/>
                    <a:gd name="connsiteY6" fmla="*/ 1845861 h 5078145"/>
                    <a:gd name="connsiteX7" fmla="*/ 5413061 w 12267072"/>
                    <a:gd name="connsiteY7" fmla="*/ 2093907 h 5078145"/>
                    <a:gd name="connsiteX8" fmla="*/ 7036342 w 12267072"/>
                    <a:gd name="connsiteY8" fmla="*/ 1237752 h 5078145"/>
                    <a:gd name="connsiteX9" fmla="*/ 8548850 w 12267072"/>
                    <a:gd name="connsiteY9" fmla="*/ 163569 h 5078145"/>
                    <a:gd name="connsiteX10" fmla="*/ 9640916 w 12267072"/>
                    <a:gd name="connsiteY10" fmla="*/ 1604 h 5078145"/>
                    <a:gd name="connsiteX11" fmla="*/ 10758292 w 12267072"/>
                    <a:gd name="connsiteY11" fmla="*/ 147421 h 5078145"/>
                    <a:gd name="connsiteX12" fmla="*/ 12140602 w 12267072"/>
                    <a:gd name="connsiteY12" fmla="*/ 392165 h 5078145"/>
                    <a:gd name="connsiteX13" fmla="*/ 12267072 w 12267072"/>
                    <a:gd name="connsiteY13" fmla="*/ 400560 h 5078145"/>
                    <a:gd name="connsiteX0" fmla="*/ 0 w 12267072"/>
                    <a:gd name="connsiteY0" fmla="*/ 5078145 h 5078145"/>
                    <a:gd name="connsiteX1" fmla="*/ 0 w 12267072"/>
                    <a:gd name="connsiteY1" fmla="*/ 3621985 h 5078145"/>
                    <a:gd name="connsiteX2" fmla="*/ 46929 w 12267072"/>
                    <a:gd name="connsiteY2" fmla="*/ 3631869 h 5078145"/>
                    <a:gd name="connsiteX3" fmla="*/ 940136 w 12267072"/>
                    <a:gd name="connsiteY3" fmla="*/ 3405576 h 5078145"/>
                    <a:gd name="connsiteX4" fmla="*/ 1849298 w 12267072"/>
                    <a:gd name="connsiteY4" fmla="*/ 2555010 h 5078145"/>
                    <a:gd name="connsiteX5" fmla="*/ 2858879 w 12267072"/>
                    <a:gd name="connsiteY5" fmla="*/ 1845861 h 5078145"/>
                    <a:gd name="connsiteX6" fmla="*/ 5413061 w 12267072"/>
                    <a:gd name="connsiteY6" fmla="*/ 2093907 h 5078145"/>
                    <a:gd name="connsiteX7" fmla="*/ 7036342 w 12267072"/>
                    <a:gd name="connsiteY7" fmla="*/ 1237752 h 5078145"/>
                    <a:gd name="connsiteX8" fmla="*/ 8548850 w 12267072"/>
                    <a:gd name="connsiteY8" fmla="*/ 163569 h 5078145"/>
                    <a:gd name="connsiteX9" fmla="*/ 9640916 w 12267072"/>
                    <a:gd name="connsiteY9" fmla="*/ 1604 h 5078145"/>
                    <a:gd name="connsiteX10" fmla="*/ 10758292 w 12267072"/>
                    <a:gd name="connsiteY10" fmla="*/ 147421 h 5078145"/>
                    <a:gd name="connsiteX11" fmla="*/ 12140602 w 12267072"/>
                    <a:gd name="connsiteY11" fmla="*/ 392165 h 5078145"/>
                    <a:gd name="connsiteX12" fmla="*/ 12267072 w 12267072"/>
                    <a:gd name="connsiteY12" fmla="*/ 400560 h 5078145"/>
                    <a:gd name="connsiteX0" fmla="*/ 0 w 12267072"/>
                    <a:gd name="connsiteY0" fmla="*/ 3621985 h 3640458"/>
                    <a:gd name="connsiteX1" fmla="*/ 46929 w 12267072"/>
                    <a:gd name="connsiteY1" fmla="*/ 3631869 h 3640458"/>
                    <a:gd name="connsiteX2" fmla="*/ 940136 w 12267072"/>
                    <a:gd name="connsiteY2" fmla="*/ 3405576 h 3640458"/>
                    <a:gd name="connsiteX3" fmla="*/ 1849298 w 12267072"/>
                    <a:gd name="connsiteY3" fmla="*/ 2555010 h 3640458"/>
                    <a:gd name="connsiteX4" fmla="*/ 2858879 w 12267072"/>
                    <a:gd name="connsiteY4" fmla="*/ 1845861 h 3640458"/>
                    <a:gd name="connsiteX5" fmla="*/ 5413061 w 12267072"/>
                    <a:gd name="connsiteY5" fmla="*/ 2093907 h 3640458"/>
                    <a:gd name="connsiteX6" fmla="*/ 7036342 w 12267072"/>
                    <a:gd name="connsiteY6" fmla="*/ 1237752 h 3640458"/>
                    <a:gd name="connsiteX7" fmla="*/ 8548850 w 12267072"/>
                    <a:gd name="connsiteY7" fmla="*/ 163569 h 3640458"/>
                    <a:gd name="connsiteX8" fmla="*/ 9640916 w 12267072"/>
                    <a:gd name="connsiteY8" fmla="*/ 1604 h 3640458"/>
                    <a:gd name="connsiteX9" fmla="*/ 10758292 w 12267072"/>
                    <a:gd name="connsiteY9" fmla="*/ 147421 h 3640458"/>
                    <a:gd name="connsiteX10" fmla="*/ 12140602 w 12267072"/>
                    <a:gd name="connsiteY10" fmla="*/ 392165 h 3640458"/>
                    <a:gd name="connsiteX11" fmla="*/ 12267072 w 12267072"/>
                    <a:gd name="connsiteY11" fmla="*/ 400560 h 36404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267072" h="3640458">
                      <a:moveTo>
                        <a:pt x="0" y="3621985"/>
                      </a:moveTo>
                      <a:lnTo>
                        <a:pt x="46929" y="3631869"/>
                      </a:lnTo>
                      <a:cubicBezTo>
                        <a:pt x="350430" y="3671157"/>
                        <a:pt x="676147" y="3572199"/>
                        <a:pt x="940136" y="3405576"/>
                      </a:cubicBezTo>
                      <a:cubicBezTo>
                        <a:pt x="1292123" y="3183411"/>
                        <a:pt x="1562739" y="2856892"/>
                        <a:pt x="1849298" y="2555010"/>
                      </a:cubicBezTo>
                      <a:cubicBezTo>
                        <a:pt x="2135856" y="2253129"/>
                        <a:pt x="2459063" y="1962016"/>
                        <a:pt x="2858879" y="1845861"/>
                      </a:cubicBezTo>
                      <a:cubicBezTo>
                        <a:pt x="3688118" y="1604647"/>
                        <a:pt x="4553385" y="2176521"/>
                        <a:pt x="5413061" y="2093907"/>
                      </a:cubicBezTo>
                      <a:cubicBezTo>
                        <a:pt x="6032145" y="2034276"/>
                        <a:pt x="6565715" y="1644192"/>
                        <a:pt x="7036342" y="1237752"/>
                      </a:cubicBezTo>
                      <a:cubicBezTo>
                        <a:pt x="7506969" y="831104"/>
                        <a:pt x="7966830" y="383252"/>
                        <a:pt x="8548850" y="163569"/>
                      </a:cubicBezTo>
                      <a:cubicBezTo>
                        <a:pt x="8898041" y="31679"/>
                        <a:pt x="9267370" y="-9008"/>
                        <a:pt x="9640916" y="1604"/>
                      </a:cubicBezTo>
                      <a:cubicBezTo>
                        <a:pt x="10014463" y="12217"/>
                        <a:pt x="10392226" y="74126"/>
                        <a:pt x="10758292" y="147421"/>
                      </a:cubicBezTo>
                      <a:cubicBezTo>
                        <a:pt x="11215746" y="239040"/>
                        <a:pt x="11677730" y="347566"/>
                        <a:pt x="12140602" y="392165"/>
                      </a:cubicBezTo>
                      <a:lnTo>
                        <a:pt x="12267072" y="400560"/>
                      </a:lnTo>
                    </a:path>
                  </a:pathLst>
                </a:custGeom>
                <a:grpFill/>
                <a:ln w="12700" cap="flat">
                  <a:solidFill>
                    <a:schemeClr val="bg2"/>
                  </a:solidFill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A6E241B0-B295-46F7-9F4F-992571687AB8}"/>
                    </a:ext>
                  </a:extLst>
                </p:cNvPr>
                <p:cNvSpPr/>
                <p:nvPr/>
              </p:nvSpPr>
              <p:spPr>
                <a:xfrm flipH="1" flipV="1">
                  <a:off x="-75074" y="1491271"/>
                  <a:ext cx="9625436" cy="3908762"/>
                </a:xfrm>
                <a:custGeom>
                  <a:avLst/>
                  <a:gdLst>
                    <a:gd name="connsiteX0" fmla="*/ 11306644 w 11306644"/>
                    <a:gd name="connsiteY0" fmla="*/ 5202102 h 5202102"/>
                    <a:gd name="connsiteX1" fmla="*/ 14203 w 11306644"/>
                    <a:gd name="connsiteY1" fmla="*/ 5202102 h 5202102"/>
                    <a:gd name="connsiteX2" fmla="*/ 44 w 11306644"/>
                    <a:gd name="connsiteY2" fmla="*/ 5092140 h 5202102"/>
                    <a:gd name="connsiteX3" fmla="*/ 261287 w 11306644"/>
                    <a:gd name="connsiteY3" fmla="*/ 4568309 h 5202102"/>
                    <a:gd name="connsiteX4" fmla="*/ 1175002 w 11306644"/>
                    <a:gd name="connsiteY4" fmla="*/ 4312601 h 5202102"/>
                    <a:gd name="connsiteX5" fmla="*/ 2062422 w 11306644"/>
                    <a:gd name="connsiteY5" fmla="*/ 3996435 h 5202102"/>
                    <a:gd name="connsiteX6" fmla="*/ 2643822 w 11306644"/>
                    <a:gd name="connsiteY6" fmla="*/ 3193490 h 5202102"/>
                    <a:gd name="connsiteX7" fmla="*/ 3979096 w 11306644"/>
                    <a:gd name="connsiteY7" fmla="*/ 3141520 h 5202102"/>
                    <a:gd name="connsiteX8" fmla="*/ 5094066 w 11306644"/>
                    <a:gd name="connsiteY8" fmla="*/ 2433199 h 5202102"/>
                    <a:gd name="connsiteX9" fmla="*/ 6055611 w 11306644"/>
                    <a:gd name="connsiteY9" fmla="*/ 1489874 h 5202102"/>
                    <a:gd name="connsiteX10" fmla="*/ 7694212 w 11306644"/>
                    <a:gd name="connsiteY10" fmla="*/ 1307463 h 5202102"/>
                    <a:gd name="connsiteX11" fmla="*/ 9361388 w 11306644"/>
                    <a:gd name="connsiteY11" fmla="*/ 1461509 h 5202102"/>
                    <a:gd name="connsiteX12" fmla="*/ 11250004 w 11306644"/>
                    <a:gd name="connsiteY12" fmla="*/ 135569 h 5202102"/>
                    <a:gd name="connsiteX13" fmla="*/ 11306644 w 11306644"/>
                    <a:gd name="connsiteY13" fmla="*/ 0 h 5202102"/>
                    <a:gd name="connsiteX0" fmla="*/ 11306644 w 11397494"/>
                    <a:gd name="connsiteY0" fmla="*/ 5202102 h 5308650"/>
                    <a:gd name="connsiteX1" fmla="*/ 14203 w 11397494"/>
                    <a:gd name="connsiteY1" fmla="*/ 5202102 h 5308650"/>
                    <a:gd name="connsiteX2" fmla="*/ 44 w 11397494"/>
                    <a:gd name="connsiteY2" fmla="*/ 5092140 h 5308650"/>
                    <a:gd name="connsiteX3" fmla="*/ 261287 w 11397494"/>
                    <a:gd name="connsiteY3" fmla="*/ 4568309 h 5308650"/>
                    <a:gd name="connsiteX4" fmla="*/ 1175002 w 11397494"/>
                    <a:gd name="connsiteY4" fmla="*/ 4312601 h 5308650"/>
                    <a:gd name="connsiteX5" fmla="*/ 2062422 w 11397494"/>
                    <a:gd name="connsiteY5" fmla="*/ 3996435 h 5308650"/>
                    <a:gd name="connsiteX6" fmla="*/ 2643822 w 11397494"/>
                    <a:gd name="connsiteY6" fmla="*/ 3193490 h 5308650"/>
                    <a:gd name="connsiteX7" fmla="*/ 3979096 w 11397494"/>
                    <a:gd name="connsiteY7" fmla="*/ 3141520 h 5308650"/>
                    <a:gd name="connsiteX8" fmla="*/ 5094066 w 11397494"/>
                    <a:gd name="connsiteY8" fmla="*/ 2433199 h 5308650"/>
                    <a:gd name="connsiteX9" fmla="*/ 6055611 w 11397494"/>
                    <a:gd name="connsiteY9" fmla="*/ 1489874 h 5308650"/>
                    <a:gd name="connsiteX10" fmla="*/ 7694212 w 11397494"/>
                    <a:gd name="connsiteY10" fmla="*/ 1307463 h 5308650"/>
                    <a:gd name="connsiteX11" fmla="*/ 9361388 w 11397494"/>
                    <a:gd name="connsiteY11" fmla="*/ 1461509 h 5308650"/>
                    <a:gd name="connsiteX12" fmla="*/ 11250004 w 11397494"/>
                    <a:gd name="connsiteY12" fmla="*/ 135569 h 5308650"/>
                    <a:gd name="connsiteX13" fmla="*/ 11306644 w 11397494"/>
                    <a:gd name="connsiteY13" fmla="*/ 0 h 5308650"/>
                    <a:gd name="connsiteX14" fmla="*/ 11397494 w 11397494"/>
                    <a:gd name="connsiteY14" fmla="*/ 5308650 h 5308650"/>
                    <a:gd name="connsiteX0" fmla="*/ 11306644 w 11306644"/>
                    <a:gd name="connsiteY0" fmla="*/ 5202102 h 5202102"/>
                    <a:gd name="connsiteX1" fmla="*/ 14203 w 11306644"/>
                    <a:gd name="connsiteY1" fmla="*/ 5202102 h 5202102"/>
                    <a:gd name="connsiteX2" fmla="*/ 44 w 11306644"/>
                    <a:gd name="connsiteY2" fmla="*/ 5092140 h 5202102"/>
                    <a:gd name="connsiteX3" fmla="*/ 261287 w 11306644"/>
                    <a:gd name="connsiteY3" fmla="*/ 4568309 h 5202102"/>
                    <a:gd name="connsiteX4" fmla="*/ 1175002 w 11306644"/>
                    <a:gd name="connsiteY4" fmla="*/ 4312601 h 5202102"/>
                    <a:gd name="connsiteX5" fmla="*/ 2062422 w 11306644"/>
                    <a:gd name="connsiteY5" fmla="*/ 3996435 h 5202102"/>
                    <a:gd name="connsiteX6" fmla="*/ 2643822 w 11306644"/>
                    <a:gd name="connsiteY6" fmla="*/ 3193490 h 5202102"/>
                    <a:gd name="connsiteX7" fmla="*/ 3979096 w 11306644"/>
                    <a:gd name="connsiteY7" fmla="*/ 3141520 h 5202102"/>
                    <a:gd name="connsiteX8" fmla="*/ 5094066 w 11306644"/>
                    <a:gd name="connsiteY8" fmla="*/ 2433199 h 5202102"/>
                    <a:gd name="connsiteX9" fmla="*/ 6055611 w 11306644"/>
                    <a:gd name="connsiteY9" fmla="*/ 1489874 h 5202102"/>
                    <a:gd name="connsiteX10" fmla="*/ 7694212 w 11306644"/>
                    <a:gd name="connsiteY10" fmla="*/ 1307463 h 5202102"/>
                    <a:gd name="connsiteX11" fmla="*/ 9361388 w 11306644"/>
                    <a:gd name="connsiteY11" fmla="*/ 1461509 h 5202102"/>
                    <a:gd name="connsiteX12" fmla="*/ 11250004 w 11306644"/>
                    <a:gd name="connsiteY12" fmla="*/ 135569 h 5202102"/>
                    <a:gd name="connsiteX13" fmla="*/ 11306644 w 11306644"/>
                    <a:gd name="connsiteY13" fmla="*/ 0 h 5202102"/>
                    <a:gd name="connsiteX0" fmla="*/ 14203 w 11306644"/>
                    <a:gd name="connsiteY0" fmla="*/ 5202102 h 5202102"/>
                    <a:gd name="connsiteX1" fmla="*/ 44 w 11306644"/>
                    <a:gd name="connsiteY1" fmla="*/ 5092140 h 5202102"/>
                    <a:gd name="connsiteX2" fmla="*/ 261287 w 11306644"/>
                    <a:gd name="connsiteY2" fmla="*/ 4568309 h 5202102"/>
                    <a:gd name="connsiteX3" fmla="*/ 1175002 w 11306644"/>
                    <a:gd name="connsiteY3" fmla="*/ 4312601 h 5202102"/>
                    <a:gd name="connsiteX4" fmla="*/ 2062422 w 11306644"/>
                    <a:gd name="connsiteY4" fmla="*/ 3996435 h 5202102"/>
                    <a:gd name="connsiteX5" fmla="*/ 2643822 w 11306644"/>
                    <a:gd name="connsiteY5" fmla="*/ 3193490 h 5202102"/>
                    <a:gd name="connsiteX6" fmla="*/ 3979096 w 11306644"/>
                    <a:gd name="connsiteY6" fmla="*/ 3141520 h 5202102"/>
                    <a:gd name="connsiteX7" fmla="*/ 5094066 w 11306644"/>
                    <a:gd name="connsiteY7" fmla="*/ 2433199 h 5202102"/>
                    <a:gd name="connsiteX8" fmla="*/ 6055611 w 11306644"/>
                    <a:gd name="connsiteY8" fmla="*/ 1489874 h 5202102"/>
                    <a:gd name="connsiteX9" fmla="*/ 7694212 w 11306644"/>
                    <a:gd name="connsiteY9" fmla="*/ 1307463 h 5202102"/>
                    <a:gd name="connsiteX10" fmla="*/ 9361388 w 11306644"/>
                    <a:gd name="connsiteY10" fmla="*/ 1461509 h 5202102"/>
                    <a:gd name="connsiteX11" fmla="*/ 11250004 w 11306644"/>
                    <a:gd name="connsiteY11" fmla="*/ 135569 h 5202102"/>
                    <a:gd name="connsiteX12" fmla="*/ 11306644 w 11306644"/>
                    <a:gd name="connsiteY12" fmla="*/ 0 h 5202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306644" h="5202102">
                      <a:moveTo>
                        <a:pt x="14203" y="5202102"/>
                      </a:moveTo>
                      <a:lnTo>
                        <a:pt x="44" y="5092140"/>
                      </a:lnTo>
                      <a:cubicBezTo>
                        <a:pt x="-2430" y="4898523"/>
                        <a:pt x="101080" y="4688528"/>
                        <a:pt x="261287" y="4568309"/>
                      </a:cubicBezTo>
                      <a:cubicBezTo>
                        <a:pt x="517615" y="4375959"/>
                        <a:pt x="856350" y="4346350"/>
                        <a:pt x="1175002" y="4312601"/>
                      </a:cubicBezTo>
                      <a:cubicBezTo>
                        <a:pt x="1493655" y="4278853"/>
                        <a:pt x="1835288" y="4222535"/>
                        <a:pt x="2062422" y="3996435"/>
                      </a:cubicBezTo>
                      <a:cubicBezTo>
                        <a:pt x="2298460" y="3761432"/>
                        <a:pt x="2368445" y="3380664"/>
                        <a:pt x="2643822" y="3193490"/>
                      </a:cubicBezTo>
                      <a:cubicBezTo>
                        <a:pt x="3019620" y="2937991"/>
                        <a:pt x="3526688" y="3183346"/>
                        <a:pt x="3979096" y="3141520"/>
                      </a:cubicBezTo>
                      <a:cubicBezTo>
                        <a:pt x="4428603" y="3099903"/>
                        <a:pt x="4797362" y="2773591"/>
                        <a:pt x="5094066" y="2433199"/>
                      </a:cubicBezTo>
                      <a:cubicBezTo>
                        <a:pt x="5390770" y="2092807"/>
                        <a:pt x="5662421" y="1711833"/>
                        <a:pt x="6055611" y="1489874"/>
                      </a:cubicBezTo>
                      <a:cubicBezTo>
                        <a:pt x="6543008" y="1214704"/>
                        <a:pt x="7139937" y="1228990"/>
                        <a:pt x="7694212" y="1307463"/>
                      </a:cubicBezTo>
                      <a:cubicBezTo>
                        <a:pt x="8248489" y="1385936"/>
                        <a:pt x="8804628" y="1521140"/>
                        <a:pt x="9361388" y="1461509"/>
                      </a:cubicBezTo>
                      <a:cubicBezTo>
                        <a:pt x="10160035" y="1375945"/>
                        <a:pt x="10881351" y="844199"/>
                        <a:pt x="11250004" y="135569"/>
                      </a:cubicBezTo>
                      <a:lnTo>
                        <a:pt x="11306644" y="0"/>
                      </a:lnTo>
                    </a:path>
                  </a:pathLst>
                </a:custGeom>
                <a:grpFill/>
                <a:ln w="12700" cap="flat">
                  <a:solidFill>
                    <a:schemeClr val="accent2"/>
                  </a:solidFill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EDB0D5CF-D283-DB9E-247C-17779BF44008}"/>
                    </a:ext>
                  </a:extLst>
                </p:cNvPr>
                <p:cNvSpPr/>
                <p:nvPr/>
              </p:nvSpPr>
              <p:spPr>
                <a:xfrm flipH="1" flipV="1">
                  <a:off x="-75072" y="1555336"/>
                  <a:ext cx="10535848" cy="1736878"/>
                </a:xfrm>
                <a:custGeom>
                  <a:avLst/>
                  <a:gdLst>
                    <a:gd name="connsiteX0" fmla="*/ 9836182 w 9836182"/>
                    <a:gd name="connsiteY0" fmla="*/ 3094281 h 3094281"/>
                    <a:gd name="connsiteX1" fmla="*/ 0 w 9836182"/>
                    <a:gd name="connsiteY1" fmla="*/ 3094281 h 3094281"/>
                    <a:gd name="connsiteX2" fmla="*/ 35160 w 9836182"/>
                    <a:gd name="connsiteY2" fmla="*/ 3074137 h 3094281"/>
                    <a:gd name="connsiteX3" fmla="*/ 612788 w 9836182"/>
                    <a:gd name="connsiteY3" fmla="*/ 2585854 h 3094281"/>
                    <a:gd name="connsiteX4" fmla="*/ 1884910 w 9836182"/>
                    <a:gd name="connsiteY4" fmla="*/ 1689115 h 3094281"/>
                    <a:gd name="connsiteX5" fmla="*/ 3360978 w 9836182"/>
                    <a:gd name="connsiteY5" fmla="*/ 1831773 h 3094281"/>
                    <a:gd name="connsiteX6" fmla="*/ 4660844 w 9836182"/>
                    <a:gd name="connsiteY6" fmla="*/ 1248304 h 3094281"/>
                    <a:gd name="connsiteX7" fmla="*/ 5780369 w 9836182"/>
                    <a:gd name="connsiteY7" fmla="*/ 328169 h 3094281"/>
                    <a:gd name="connsiteX8" fmla="*/ 6805447 w 9836182"/>
                    <a:gd name="connsiteY8" fmla="*/ 113 h 3094281"/>
                    <a:gd name="connsiteX9" fmla="*/ 7157880 w 9836182"/>
                    <a:gd name="connsiteY9" fmla="*/ 55275 h 3094281"/>
                    <a:gd name="connsiteX10" fmla="*/ 8088782 w 9836182"/>
                    <a:gd name="connsiteY10" fmla="*/ 446396 h 3094281"/>
                    <a:gd name="connsiteX11" fmla="*/ 8859840 w 9836182"/>
                    <a:gd name="connsiteY11" fmla="*/ 301045 h 3094281"/>
                    <a:gd name="connsiteX12" fmla="*/ 9615991 w 9836182"/>
                    <a:gd name="connsiteY12" fmla="*/ 70391 h 3094281"/>
                    <a:gd name="connsiteX13" fmla="*/ 9816331 w 9836182"/>
                    <a:gd name="connsiteY13" fmla="*/ 77475 h 3094281"/>
                    <a:gd name="connsiteX14" fmla="*/ 9836182 w 9836182"/>
                    <a:gd name="connsiteY14" fmla="*/ 82844 h 3094281"/>
                    <a:gd name="connsiteX0" fmla="*/ 9836182 w 9927032"/>
                    <a:gd name="connsiteY0" fmla="*/ 3094281 h 3200829"/>
                    <a:gd name="connsiteX1" fmla="*/ 0 w 9927032"/>
                    <a:gd name="connsiteY1" fmla="*/ 3094281 h 3200829"/>
                    <a:gd name="connsiteX2" fmla="*/ 35160 w 9927032"/>
                    <a:gd name="connsiteY2" fmla="*/ 3074137 h 3200829"/>
                    <a:gd name="connsiteX3" fmla="*/ 612788 w 9927032"/>
                    <a:gd name="connsiteY3" fmla="*/ 2585854 h 3200829"/>
                    <a:gd name="connsiteX4" fmla="*/ 1884910 w 9927032"/>
                    <a:gd name="connsiteY4" fmla="*/ 1689115 h 3200829"/>
                    <a:gd name="connsiteX5" fmla="*/ 3360978 w 9927032"/>
                    <a:gd name="connsiteY5" fmla="*/ 1831773 h 3200829"/>
                    <a:gd name="connsiteX6" fmla="*/ 4660844 w 9927032"/>
                    <a:gd name="connsiteY6" fmla="*/ 1248304 h 3200829"/>
                    <a:gd name="connsiteX7" fmla="*/ 5780369 w 9927032"/>
                    <a:gd name="connsiteY7" fmla="*/ 328169 h 3200829"/>
                    <a:gd name="connsiteX8" fmla="*/ 6805447 w 9927032"/>
                    <a:gd name="connsiteY8" fmla="*/ 113 h 3200829"/>
                    <a:gd name="connsiteX9" fmla="*/ 7157880 w 9927032"/>
                    <a:gd name="connsiteY9" fmla="*/ 55275 h 3200829"/>
                    <a:gd name="connsiteX10" fmla="*/ 8088782 w 9927032"/>
                    <a:gd name="connsiteY10" fmla="*/ 446396 h 3200829"/>
                    <a:gd name="connsiteX11" fmla="*/ 8859840 w 9927032"/>
                    <a:gd name="connsiteY11" fmla="*/ 301045 h 3200829"/>
                    <a:gd name="connsiteX12" fmla="*/ 9615991 w 9927032"/>
                    <a:gd name="connsiteY12" fmla="*/ 70391 h 3200829"/>
                    <a:gd name="connsiteX13" fmla="*/ 9816331 w 9927032"/>
                    <a:gd name="connsiteY13" fmla="*/ 77475 h 3200829"/>
                    <a:gd name="connsiteX14" fmla="*/ 9836182 w 9927032"/>
                    <a:gd name="connsiteY14" fmla="*/ 82844 h 3200829"/>
                    <a:gd name="connsiteX15" fmla="*/ 9927032 w 9927032"/>
                    <a:gd name="connsiteY15" fmla="*/ 3200829 h 3200829"/>
                    <a:gd name="connsiteX0" fmla="*/ 9836182 w 9836182"/>
                    <a:gd name="connsiteY0" fmla="*/ 3094281 h 3094281"/>
                    <a:gd name="connsiteX1" fmla="*/ 0 w 9836182"/>
                    <a:gd name="connsiteY1" fmla="*/ 3094281 h 3094281"/>
                    <a:gd name="connsiteX2" fmla="*/ 35160 w 9836182"/>
                    <a:gd name="connsiteY2" fmla="*/ 3074137 h 3094281"/>
                    <a:gd name="connsiteX3" fmla="*/ 612788 w 9836182"/>
                    <a:gd name="connsiteY3" fmla="*/ 2585854 h 3094281"/>
                    <a:gd name="connsiteX4" fmla="*/ 1884910 w 9836182"/>
                    <a:gd name="connsiteY4" fmla="*/ 1689115 h 3094281"/>
                    <a:gd name="connsiteX5" fmla="*/ 3360978 w 9836182"/>
                    <a:gd name="connsiteY5" fmla="*/ 1831773 h 3094281"/>
                    <a:gd name="connsiteX6" fmla="*/ 4660844 w 9836182"/>
                    <a:gd name="connsiteY6" fmla="*/ 1248304 h 3094281"/>
                    <a:gd name="connsiteX7" fmla="*/ 5780369 w 9836182"/>
                    <a:gd name="connsiteY7" fmla="*/ 328169 h 3094281"/>
                    <a:gd name="connsiteX8" fmla="*/ 6805447 w 9836182"/>
                    <a:gd name="connsiteY8" fmla="*/ 113 h 3094281"/>
                    <a:gd name="connsiteX9" fmla="*/ 7157880 w 9836182"/>
                    <a:gd name="connsiteY9" fmla="*/ 55275 h 3094281"/>
                    <a:gd name="connsiteX10" fmla="*/ 8088782 w 9836182"/>
                    <a:gd name="connsiteY10" fmla="*/ 446396 h 3094281"/>
                    <a:gd name="connsiteX11" fmla="*/ 8859840 w 9836182"/>
                    <a:gd name="connsiteY11" fmla="*/ 301045 h 3094281"/>
                    <a:gd name="connsiteX12" fmla="*/ 9615991 w 9836182"/>
                    <a:gd name="connsiteY12" fmla="*/ 70391 h 3094281"/>
                    <a:gd name="connsiteX13" fmla="*/ 9816331 w 9836182"/>
                    <a:gd name="connsiteY13" fmla="*/ 77475 h 3094281"/>
                    <a:gd name="connsiteX14" fmla="*/ 9836182 w 9836182"/>
                    <a:gd name="connsiteY14" fmla="*/ 82844 h 3094281"/>
                    <a:gd name="connsiteX0" fmla="*/ 0 w 9836182"/>
                    <a:gd name="connsiteY0" fmla="*/ 3094281 h 3094281"/>
                    <a:gd name="connsiteX1" fmla="*/ 35160 w 9836182"/>
                    <a:gd name="connsiteY1" fmla="*/ 3074137 h 3094281"/>
                    <a:gd name="connsiteX2" fmla="*/ 612788 w 9836182"/>
                    <a:gd name="connsiteY2" fmla="*/ 2585854 h 3094281"/>
                    <a:gd name="connsiteX3" fmla="*/ 1884910 w 9836182"/>
                    <a:gd name="connsiteY3" fmla="*/ 1689115 h 3094281"/>
                    <a:gd name="connsiteX4" fmla="*/ 3360978 w 9836182"/>
                    <a:gd name="connsiteY4" fmla="*/ 1831773 h 3094281"/>
                    <a:gd name="connsiteX5" fmla="*/ 4660844 w 9836182"/>
                    <a:gd name="connsiteY5" fmla="*/ 1248304 h 3094281"/>
                    <a:gd name="connsiteX6" fmla="*/ 5780369 w 9836182"/>
                    <a:gd name="connsiteY6" fmla="*/ 328169 h 3094281"/>
                    <a:gd name="connsiteX7" fmla="*/ 6805447 w 9836182"/>
                    <a:gd name="connsiteY7" fmla="*/ 113 h 3094281"/>
                    <a:gd name="connsiteX8" fmla="*/ 7157880 w 9836182"/>
                    <a:gd name="connsiteY8" fmla="*/ 55275 h 3094281"/>
                    <a:gd name="connsiteX9" fmla="*/ 8088782 w 9836182"/>
                    <a:gd name="connsiteY9" fmla="*/ 446396 h 3094281"/>
                    <a:gd name="connsiteX10" fmla="*/ 8859840 w 9836182"/>
                    <a:gd name="connsiteY10" fmla="*/ 301045 h 3094281"/>
                    <a:gd name="connsiteX11" fmla="*/ 9615991 w 9836182"/>
                    <a:gd name="connsiteY11" fmla="*/ 70391 h 3094281"/>
                    <a:gd name="connsiteX12" fmla="*/ 9816331 w 9836182"/>
                    <a:gd name="connsiteY12" fmla="*/ 77475 h 3094281"/>
                    <a:gd name="connsiteX13" fmla="*/ 9836182 w 9836182"/>
                    <a:gd name="connsiteY13" fmla="*/ 82844 h 3094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836182" h="3094281">
                      <a:moveTo>
                        <a:pt x="0" y="3094281"/>
                      </a:moveTo>
                      <a:lnTo>
                        <a:pt x="35160" y="3074137"/>
                      </a:lnTo>
                      <a:cubicBezTo>
                        <a:pt x="246574" y="2941420"/>
                        <a:pt x="440418" y="2763660"/>
                        <a:pt x="612788" y="2585854"/>
                      </a:cubicBezTo>
                      <a:cubicBezTo>
                        <a:pt x="980510" y="2206536"/>
                        <a:pt x="1363762" y="1777527"/>
                        <a:pt x="1884910" y="1689115"/>
                      </a:cubicBezTo>
                      <a:cubicBezTo>
                        <a:pt x="2374587" y="1606088"/>
                        <a:pt x="2864675" y="1849167"/>
                        <a:pt x="3360978" y="1831773"/>
                      </a:cubicBezTo>
                      <a:cubicBezTo>
                        <a:pt x="3844235" y="1814796"/>
                        <a:pt x="4285255" y="1552877"/>
                        <a:pt x="4660844" y="1248304"/>
                      </a:cubicBezTo>
                      <a:cubicBezTo>
                        <a:pt x="5036435" y="943731"/>
                        <a:pt x="5372687" y="588225"/>
                        <a:pt x="5780369" y="328169"/>
                      </a:cubicBezTo>
                      <a:cubicBezTo>
                        <a:pt x="6086131" y="133128"/>
                        <a:pt x="6448730" y="-4498"/>
                        <a:pt x="6805447" y="113"/>
                      </a:cubicBezTo>
                      <a:cubicBezTo>
                        <a:pt x="6924352" y="1650"/>
                        <a:pt x="7042603" y="18990"/>
                        <a:pt x="7157880" y="55275"/>
                      </a:cubicBezTo>
                      <a:cubicBezTo>
                        <a:pt x="7480258" y="156731"/>
                        <a:pt x="7754394" y="397532"/>
                        <a:pt x="8088782" y="446396"/>
                      </a:cubicBezTo>
                      <a:cubicBezTo>
                        <a:pt x="8350703" y="484493"/>
                        <a:pt x="8613863" y="398979"/>
                        <a:pt x="8859840" y="301045"/>
                      </a:cubicBezTo>
                      <a:cubicBezTo>
                        <a:pt x="9105817" y="203110"/>
                        <a:pt x="9352209" y="90268"/>
                        <a:pt x="9615991" y="70391"/>
                      </a:cubicBezTo>
                      <a:cubicBezTo>
                        <a:pt x="9681988" y="65422"/>
                        <a:pt x="9749760" y="67687"/>
                        <a:pt x="9816331" y="77475"/>
                      </a:cubicBezTo>
                      <a:lnTo>
                        <a:pt x="9836182" y="82844"/>
                      </a:lnTo>
                    </a:path>
                  </a:pathLst>
                </a:custGeom>
                <a:grpFill/>
                <a:ln w="12700" cap="flat">
                  <a:solidFill>
                    <a:schemeClr val="accent2"/>
                  </a:solidFill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A96430A3-DFCC-746B-A572-B88E60B8EFE0}"/>
                  </a:ext>
                </a:extLst>
              </p:cNvPr>
              <p:cNvSpPr/>
              <p:nvPr/>
            </p:nvSpPr>
            <p:spPr>
              <a:xfrm flipH="1" flipV="1">
                <a:off x="-9706" y="-83823"/>
                <a:ext cx="7820040" cy="2097592"/>
              </a:xfrm>
              <a:custGeom>
                <a:avLst/>
                <a:gdLst>
                  <a:gd name="connsiteX0" fmla="*/ 9836182 w 9836182"/>
                  <a:gd name="connsiteY0" fmla="*/ 3094281 h 3094281"/>
                  <a:gd name="connsiteX1" fmla="*/ 0 w 9836182"/>
                  <a:gd name="connsiteY1" fmla="*/ 3094281 h 3094281"/>
                  <a:gd name="connsiteX2" fmla="*/ 35160 w 9836182"/>
                  <a:gd name="connsiteY2" fmla="*/ 3074137 h 3094281"/>
                  <a:gd name="connsiteX3" fmla="*/ 612788 w 9836182"/>
                  <a:gd name="connsiteY3" fmla="*/ 2585854 h 3094281"/>
                  <a:gd name="connsiteX4" fmla="*/ 1884910 w 9836182"/>
                  <a:gd name="connsiteY4" fmla="*/ 1689115 h 3094281"/>
                  <a:gd name="connsiteX5" fmla="*/ 3360978 w 9836182"/>
                  <a:gd name="connsiteY5" fmla="*/ 1831773 h 3094281"/>
                  <a:gd name="connsiteX6" fmla="*/ 4660844 w 9836182"/>
                  <a:gd name="connsiteY6" fmla="*/ 1248304 h 3094281"/>
                  <a:gd name="connsiteX7" fmla="*/ 5780369 w 9836182"/>
                  <a:gd name="connsiteY7" fmla="*/ 328169 h 3094281"/>
                  <a:gd name="connsiteX8" fmla="*/ 6805447 w 9836182"/>
                  <a:gd name="connsiteY8" fmla="*/ 113 h 3094281"/>
                  <a:gd name="connsiteX9" fmla="*/ 7157880 w 9836182"/>
                  <a:gd name="connsiteY9" fmla="*/ 55275 h 3094281"/>
                  <a:gd name="connsiteX10" fmla="*/ 8088782 w 9836182"/>
                  <a:gd name="connsiteY10" fmla="*/ 446396 h 3094281"/>
                  <a:gd name="connsiteX11" fmla="*/ 8859840 w 9836182"/>
                  <a:gd name="connsiteY11" fmla="*/ 301045 h 3094281"/>
                  <a:gd name="connsiteX12" fmla="*/ 9615991 w 9836182"/>
                  <a:gd name="connsiteY12" fmla="*/ 70391 h 3094281"/>
                  <a:gd name="connsiteX13" fmla="*/ 9816331 w 9836182"/>
                  <a:gd name="connsiteY13" fmla="*/ 77475 h 3094281"/>
                  <a:gd name="connsiteX14" fmla="*/ 9836182 w 9836182"/>
                  <a:gd name="connsiteY14" fmla="*/ 82844 h 3094281"/>
                  <a:gd name="connsiteX0" fmla="*/ 9836182 w 9927032"/>
                  <a:gd name="connsiteY0" fmla="*/ 3094281 h 3200829"/>
                  <a:gd name="connsiteX1" fmla="*/ 0 w 9927032"/>
                  <a:gd name="connsiteY1" fmla="*/ 3094281 h 3200829"/>
                  <a:gd name="connsiteX2" fmla="*/ 35160 w 9927032"/>
                  <a:gd name="connsiteY2" fmla="*/ 3074137 h 3200829"/>
                  <a:gd name="connsiteX3" fmla="*/ 612788 w 9927032"/>
                  <a:gd name="connsiteY3" fmla="*/ 2585854 h 3200829"/>
                  <a:gd name="connsiteX4" fmla="*/ 1884910 w 9927032"/>
                  <a:gd name="connsiteY4" fmla="*/ 1689115 h 3200829"/>
                  <a:gd name="connsiteX5" fmla="*/ 3360978 w 9927032"/>
                  <a:gd name="connsiteY5" fmla="*/ 1831773 h 3200829"/>
                  <a:gd name="connsiteX6" fmla="*/ 4660844 w 9927032"/>
                  <a:gd name="connsiteY6" fmla="*/ 1248304 h 3200829"/>
                  <a:gd name="connsiteX7" fmla="*/ 5780369 w 9927032"/>
                  <a:gd name="connsiteY7" fmla="*/ 328169 h 3200829"/>
                  <a:gd name="connsiteX8" fmla="*/ 6805447 w 9927032"/>
                  <a:gd name="connsiteY8" fmla="*/ 113 h 3200829"/>
                  <a:gd name="connsiteX9" fmla="*/ 7157880 w 9927032"/>
                  <a:gd name="connsiteY9" fmla="*/ 55275 h 3200829"/>
                  <a:gd name="connsiteX10" fmla="*/ 8088782 w 9927032"/>
                  <a:gd name="connsiteY10" fmla="*/ 446396 h 3200829"/>
                  <a:gd name="connsiteX11" fmla="*/ 8859840 w 9927032"/>
                  <a:gd name="connsiteY11" fmla="*/ 301045 h 3200829"/>
                  <a:gd name="connsiteX12" fmla="*/ 9615991 w 9927032"/>
                  <a:gd name="connsiteY12" fmla="*/ 70391 h 3200829"/>
                  <a:gd name="connsiteX13" fmla="*/ 9816331 w 9927032"/>
                  <a:gd name="connsiteY13" fmla="*/ 77475 h 3200829"/>
                  <a:gd name="connsiteX14" fmla="*/ 9836182 w 9927032"/>
                  <a:gd name="connsiteY14" fmla="*/ 82844 h 3200829"/>
                  <a:gd name="connsiteX15" fmla="*/ 9927032 w 9927032"/>
                  <a:gd name="connsiteY15" fmla="*/ 3200829 h 3200829"/>
                  <a:gd name="connsiteX0" fmla="*/ 9836182 w 9836182"/>
                  <a:gd name="connsiteY0" fmla="*/ 3094281 h 3094281"/>
                  <a:gd name="connsiteX1" fmla="*/ 0 w 9836182"/>
                  <a:gd name="connsiteY1" fmla="*/ 3094281 h 3094281"/>
                  <a:gd name="connsiteX2" fmla="*/ 35160 w 9836182"/>
                  <a:gd name="connsiteY2" fmla="*/ 3074137 h 3094281"/>
                  <a:gd name="connsiteX3" fmla="*/ 612788 w 9836182"/>
                  <a:gd name="connsiteY3" fmla="*/ 2585854 h 3094281"/>
                  <a:gd name="connsiteX4" fmla="*/ 1884910 w 9836182"/>
                  <a:gd name="connsiteY4" fmla="*/ 1689115 h 3094281"/>
                  <a:gd name="connsiteX5" fmla="*/ 3360978 w 9836182"/>
                  <a:gd name="connsiteY5" fmla="*/ 1831773 h 3094281"/>
                  <a:gd name="connsiteX6" fmla="*/ 4660844 w 9836182"/>
                  <a:gd name="connsiteY6" fmla="*/ 1248304 h 3094281"/>
                  <a:gd name="connsiteX7" fmla="*/ 5780369 w 9836182"/>
                  <a:gd name="connsiteY7" fmla="*/ 328169 h 3094281"/>
                  <a:gd name="connsiteX8" fmla="*/ 6805447 w 9836182"/>
                  <a:gd name="connsiteY8" fmla="*/ 113 h 3094281"/>
                  <a:gd name="connsiteX9" fmla="*/ 7157880 w 9836182"/>
                  <a:gd name="connsiteY9" fmla="*/ 55275 h 3094281"/>
                  <a:gd name="connsiteX10" fmla="*/ 8088782 w 9836182"/>
                  <a:gd name="connsiteY10" fmla="*/ 446396 h 3094281"/>
                  <a:gd name="connsiteX11" fmla="*/ 8859840 w 9836182"/>
                  <a:gd name="connsiteY11" fmla="*/ 301045 h 3094281"/>
                  <a:gd name="connsiteX12" fmla="*/ 9615991 w 9836182"/>
                  <a:gd name="connsiteY12" fmla="*/ 70391 h 3094281"/>
                  <a:gd name="connsiteX13" fmla="*/ 9816331 w 9836182"/>
                  <a:gd name="connsiteY13" fmla="*/ 77475 h 3094281"/>
                  <a:gd name="connsiteX14" fmla="*/ 9836182 w 9836182"/>
                  <a:gd name="connsiteY14" fmla="*/ 82844 h 3094281"/>
                  <a:gd name="connsiteX0" fmla="*/ 0 w 9836182"/>
                  <a:gd name="connsiteY0" fmla="*/ 3094281 h 3094281"/>
                  <a:gd name="connsiteX1" fmla="*/ 35160 w 9836182"/>
                  <a:gd name="connsiteY1" fmla="*/ 3074137 h 3094281"/>
                  <a:gd name="connsiteX2" fmla="*/ 612788 w 9836182"/>
                  <a:gd name="connsiteY2" fmla="*/ 2585854 h 3094281"/>
                  <a:gd name="connsiteX3" fmla="*/ 1884910 w 9836182"/>
                  <a:gd name="connsiteY3" fmla="*/ 1689115 h 3094281"/>
                  <a:gd name="connsiteX4" fmla="*/ 3360978 w 9836182"/>
                  <a:gd name="connsiteY4" fmla="*/ 1831773 h 3094281"/>
                  <a:gd name="connsiteX5" fmla="*/ 4660844 w 9836182"/>
                  <a:gd name="connsiteY5" fmla="*/ 1248304 h 3094281"/>
                  <a:gd name="connsiteX6" fmla="*/ 5780369 w 9836182"/>
                  <a:gd name="connsiteY6" fmla="*/ 328169 h 3094281"/>
                  <a:gd name="connsiteX7" fmla="*/ 6805447 w 9836182"/>
                  <a:gd name="connsiteY7" fmla="*/ 113 h 3094281"/>
                  <a:gd name="connsiteX8" fmla="*/ 7157880 w 9836182"/>
                  <a:gd name="connsiteY8" fmla="*/ 55275 h 3094281"/>
                  <a:gd name="connsiteX9" fmla="*/ 8088782 w 9836182"/>
                  <a:gd name="connsiteY9" fmla="*/ 446396 h 3094281"/>
                  <a:gd name="connsiteX10" fmla="*/ 8859840 w 9836182"/>
                  <a:gd name="connsiteY10" fmla="*/ 301045 h 3094281"/>
                  <a:gd name="connsiteX11" fmla="*/ 9615991 w 9836182"/>
                  <a:gd name="connsiteY11" fmla="*/ 70391 h 3094281"/>
                  <a:gd name="connsiteX12" fmla="*/ 9816331 w 9836182"/>
                  <a:gd name="connsiteY12" fmla="*/ 77475 h 3094281"/>
                  <a:gd name="connsiteX13" fmla="*/ 9836182 w 9836182"/>
                  <a:gd name="connsiteY13" fmla="*/ 82844 h 3094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836182" h="3094281">
                    <a:moveTo>
                      <a:pt x="0" y="3094281"/>
                    </a:moveTo>
                    <a:lnTo>
                      <a:pt x="35160" y="3074137"/>
                    </a:lnTo>
                    <a:cubicBezTo>
                      <a:pt x="246574" y="2941420"/>
                      <a:pt x="440418" y="2763660"/>
                      <a:pt x="612788" y="2585854"/>
                    </a:cubicBezTo>
                    <a:cubicBezTo>
                      <a:pt x="980510" y="2206536"/>
                      <a:pt x="1363762" y="1777527"/>
                      <a:pt x="1884910" y="1689115"/>
                    </a:cubicBezTo>
                    <a:cubicBezTo>
                      <a:pt x="2374587" y="1606088"/>
                      <a:pt x="2864675" y="1849167"/>
                      <a:pt x="3360978" y="1831773"/>
                    </a:cubicBezTo>
                    <a:cubicBezTo>
                      <a:pt x="3844235" y="1814796"/>
                      <a:pt x="4285255" y="1552877"/>
                      <a:pt x="4660844" y="1248304"/>
                    </a:cubicBezTo>
                    <a:cubicBezTo>
                      <a:pt x="5036435" y="943731"/>
                      <a:pt x="5372687" y="588225"/>
                      <a:pt x="5780369" y="328169"/>
                    </a:cubicBezTo>
                    <a:cubicBezTo>
                      <a:pt x="6086131" y="133128"/>
                      <a:pt x="6448730" y="-4498"/>
                      <a:pt x="6805447" y="113"/>
                    </a:cubicBezTo>
                    <a:cubicBezTo>
                      <a:pt x="6924352" y="1650"/>
                      <a:pt x="7042603" y="18990"/>
                      <a:pt x="7157880" y="55275"/>
                    </a:cubicBezTo>
                    <a:cubicBezTo>
                      <a:pt x="7480258" y="156731"/>
                      <a:pt x="7754394" y="397532"/>
                      <a:pt x="8088782" y="446396"/>
                    </a:cubicBezTo>
                    <a:cubicBezTo>
                      <a:pt x="8350703" y="484493"/>
                      <a:pt x="8613863" y="398979"/>
                      <a:pt x="8859840" y="301045"/>
                    </a:cubicBezTo>
                    <a:cubicBezTo>
                      <a:pt x="9105817" y="203110"/>
                      <a:pt x="9352209" y="90268"/>
                      <a:pt x="9615991" y="70391"/>
                    </a:cubicBezTo>
                    <a:cubicBezTo>
                      <a:pt x="9681988" y="65422"/>
                      <a:pt x="9749760" y="67687"/>
                      <a:pt x="9816331" y="77475"/>
                    </a:cubicBezTo>
                    <a:lnTo>
                      <a:pt x="9836182" y="82844"/>
                    </a:lnTo>
                  </a:path>
                </a:pathLst>
              </a:custGeom>
              <a:noFill/>
              <a:ln w="12700" cap="flat">
                <a:solidFill>
                  <a:schemeClr val="accent2">
                    <a:lumMod val="75000"/>
                  </a:schemeClr>
                </a:solidFill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8F50E4E3-8A1E-5154-1EB2-7BA707418B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solidFill>
                  <a:schemeClr val="tx2">
                    <a:lumMod val="85000"/>
                    <a:lumOff val="15000"/>
                  </a:schemeClr>
                </a:solidFill>
              </a:rPr>
              <a:t>Blush of Love </a:t>
            </a:r>
            <a:r>
              <a:rPr lang="en-CA" sz="8000" dirty="0">
                <a:solidFill>
                  <a:schemeClr val="accent1"/>
                </a:solidFill>
              </a:rPr>
              <a:t>Valentine Day</a:t>
            </a:r>
            <a:endParaRPr lang="en-CA" dirty="0">
              <a:solidFill>
                <a:schemeClr val="accent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F1F0BE7-05E0-282A-7753-D313722173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9" name="Picture 18" descr="A heart shaped bouquet of red roses&#10;&#10;Description automatically generated">
            <a:extLst>
              <a:ext uri="{FF2B5EF4-FFF2-40B4-BE49-F238E27FC236}">
                <a16:creationId xmlns:a16="http://schemas.microsoft.com/office/drawing/2014/main" id="{576EC1D7-58E2-4F2A-E2E6-079844034A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277" t="9269" r="6538" b="16717"/>
          <a:stretch/>
        </p:blipFill>
        <p:spPr>
          <a:xfrm>
            <a:off x="5885895" y="633046"/>
            <a:ext cx="5508936" cy="505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4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BAED94-7D0B-87CA-2FC7-E90D6E77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200" dirty="0"/>
              <a:t>Table of contents</a:t>
            </a:r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4170B6-92DD-229E-472C-FF1D79E6A4BE}"/>
              </a:ext>
            </a:extLst>
          </p:cNvPr>
          <p:cNvGrpSpPr/>
          <p:nvPr/>
        </p:nvGrpSpPr>
        <p:grpSpPr>
          <a:xfrm>
            <a:off x="797310" y="1465546"/>
            <a:ext cx="10680278" cy="4757640"/>
            <a:chOff x="1746905" y="1941063"/>
            <a:chExt cx="8546131" cy="38069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FACD86-D2DD-2612-C920-73ED3B77A4E1}"/>
                </a:ext>
              </a:extLst>
            </p:cNvPr>
            <p:cNvGrpSpPr/>
            <p:nvPr/>
          </p:nvGrpSpPr>
          <p:grpSpPr>
            <a:xfrm>
              <a:off x="1746905" y="1941063"/>
              <a:ext cx="2579223" cy="3806964"/>
              <a:chOff x="804686" y="1225234"/>
              <a:chExt cx="2579223" cy="38069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4A41719-6BCB-762C-932D-2E2E871CD005}"/>
                  </a:ext>
                </a:extLst>
              </p:cNvPr>
              <p:cNvGrpSpPr/>
              <p:nvPr/>
            </p:nvGrpSpPr>
            <p:grpSpPr>
              <a:xfrm>
                <a:off x="804686" y="1225234"/>
                <a:ext cx="2034520" cy="480828"/>
                <a:chOff x="-64932" y="1674437"/>
                <a:chExt cx="2078178" cy="491146"/>
              </a:xfrm>
            </p:grpSpPr>
            <p:sp>
              <p:nvSpPr>
                <p:cNvPr id="63" name="Google Shape;4547;p70">
                  <a:extLst>
                    <a:ext uri="{FF2B5EF4-FFF2-40B4-BE49-F238E27FC236}">
                      <a16:creationId xmlns:a16="http://schemas.microsoft.com/office/drawing/2014/main" id="{04734A4E-057A-157A-5547-44008DBC44C0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6" cy="49114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  <a:endParaRPr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13" name="Google Shape;4563;p70">
                  <a:extLst>
                    <a:ext uri="{FF2B5EF4-FFF2-40B4-BE49-F238E27FC236}">
                      <a16:creationId xmlns:a16="http://schemas.microsoft.com/office/drawing/2014/main" id="{6C0C16EE-046B-E52D-5974-FF05F3316B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23A1507-9BC0-85DF-B75C-29A3B3490F81}"/>
                  </a:ext>
                </a:extLst>
              </p:cNvPr>
              <p:cNvGrpSpPr/>
              <p:nvPr/>
            </p:nvGrpSpPr>
            <p:grpSpPr>
              <a:xfrm>
                <a:off x="804686" y="2333947"/>
                <a:ext cx="2579223" cy="480828"/>
                <a:chOff x="-64932" y="1674438"/>
                <a:chExt cx="2634570" cy="491146"/>
              </a:xfrm>
            </p:grpSpPr>
            <p:sp>
              <p:nvSpPr>
                <p:cNvPr id="60" name="Google Shape;4547;p70">
                  <a:extLst>
                    <a:ext uri="{FF2B5EF4-FFF2-40B4-BE49-F238E27FC236}">
                      <a16:creationId xmlns:a16="http://schemas.microsoft.com/office/drawing/2014/main" id="{02E60DEA-1476-64BF-0736-3B9B0E12DD8E}"/>
                    </a:ext>
                  </a:extLst>
                </p:cNvPr>
                <p:cNvSpPr/>
                <p:nvPr/>
              </p:nvSpPr>
              <p:spPr>
                <a:xfrm>
                  <a:off x="-64932" y="1674438"/>
                  <a:ext cx="491147" cy="49114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02</a:t>
                  </a:r>
                  <a:endParaRPr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2" name="Google Shape;4563;p70">
                  <a:extLst>
                    <a:ext uri="{FF2B5EF4-FFF2-40B4-BE49-F238E27FC236}">
                      <a16:creationId xmlns:a16="http://schemas.microsoft.com/office/drawing/2014/main" id="{955570F7-BE17-B459-7B9D-2C24E7888CA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7F1EDA5-58D7-BAEB-0618-AE17FD15D58D}"/>
                  </a:ext>
                </a:extLst>
              </p:cNvPr>
              <p:cNvGrpSpPr/>
              <p:nvPr/>
            </p:nvGrpSpPr>
            <p:grpSpPr>
              <a:xfrm>
                <a:off x="804686" y="3442658"/>
                <a:ext cx="2579223" cy="480828"/>
                <a:chOff x="-64932" y="1674437"/>
                <a:chExt cx="2634570" cy="491146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FC85642-EAB2-2351-6B29-11DF45C05651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03</a:t>
                  </a:r>
                  <a:endParaRPr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9" name="Google Shape;4563;p70">
                  <a:extLst>
                    <a:ext uri="{FF2B5EF4-FFF2-40B4-BE49-F238E27FC236}">
                      <a16:creationId xmlns:a16="http://schemas.microsoft.com/office/drawing/2014/main" id="{ADE17454-AC36-DF3B-BA01-9A7DC702D75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F5095018-FA16-1245-8444-23CF1590DB01}"/>
                  </a:ext>
                </a:extLst>
              </p:cNvPr>
              <p:cNvGrpSpPr/>
              <p:nvPr/>
            </p:nvGrpSpPr>
            <p:grpSpPr>
              <a:xfrm>
                <a:off x="804686" y="4551370"/>
                <a:ext cx="2579223" cy="480828"/>
                <a:chOff x="-64932" y="1674437"/>
                <a:chExt cx="2634570" cy="491146"/>
              </a:xfrm>
            </p:grpSpPr>
            <p:sp>
              <p:nvSpPr>
                <p:cNvPr id="54" name="Google Shape;4547;p70">
                  <a:extLst>
                    <a:ext uri="{FF2B5EF4-FFF2-40B4-BE49-F238E27FC236}">
                      <a16:creationId xmlns:a16="http://schemas.microsoft.com/office/drawing/2014/main" id="{774B7DC3-3F88-6BF2-4EF9-AF1B3C2A661D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04</a:t>
                  </a:r>
                  <a:endParaRPr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6" name="Google Shape;4563;p70">
                  <a:extLst>
                    <a:ext uri="{FF2B5EF4-FFF2-40B4-BE49-F238E27FC236}">
                      <a16:creationId xmlns:a16="http://schemas.microsoft.com/office/drawing/2014/main" id="{95F81145-AF28-216D-F2CB-17517FC2F9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96285F1-4765-64F6-565F-500B23CD04E0}"/>
                </a:ext>
              </a:extLst>
            </p:cNvPr>
            <p:cNvGrpSpPr/>
            <p:nvPr/>
          </p:nvGrpSpPr>
          <p:grpSpPr>
            <a:xfrm>
              <a:off x="4730246" y="1941064"/>
              <a:ext cx="2579224" cy="3806963"/>
              <a:chOff x="4993293" y="1225235"/>
              <a:chExt cx="2579224" cy="380696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357822D-591C-DFC2-335B-E45EC69EAA7C}"/>
                  </a:ext>
                </a:extLst>
              </p:cNvPr>
              <p:cNvGrpSpPr/>
              <p:nvPr/>
            </p:nvGrpSpPr>
            <p:grpSpPr>
              <a:xfrm>
                <a:off x="4993293" y="1225235"/>
                <a:ext cx="2579224" cy="480828"/>
                <a:chOff x="-64933" y="1674438"/>
                <a:chExt cx="2634571" cy="491146"/>
              </a:xfrm>
            </p:grpSpPr>
            <p:sp>
              <p:nvSpPr>
                <p:cNvPr id="47" name="Google Shape;4547;p70">
                  <a:extLst>
                    <a:ext uri="{FF2B5EF4-FFF2-40B4-BE49-F238E27FC236}">
                      <a16:creationId xmlns:a16="http://schemas.microsoft.com/office/drawing/2014/main" id="{D6C419F2-6468-AB3A-AA3B-AAAFBB7C6782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05</a:t>
                  </a:r>
                  <a:endParaRPr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9" name="Google Shape;4563;p70">
                  <a:extLst>
                    <a:ext uri="{FF2B5EF4-FFF2-40B4-BE49-F238E27FC236}">
                      <a16:creationId xmlns:a16="http://schemas.microsoft.com/office/drawing/2014/main" id="{E1C36A3B-D7B3-4D2B-7E8F-F9DBFCDB3C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7A8D996-05E4-FB3B-4D99-D9021EDFD936}"/>
                  </a:ext>
                </a:extLst>
              </p:cNvPr>
              <p:cNvGrpSpPr/>
              <p:nvPr/>
            </p:nvGrpSpPr>
            <p:grpSpPr>
              <a:xfrm>
                <a:off x="4993293" y="2333946"/>
                <a:ext cx="2579224" cy="480828"/>
                <a:chOff x="-64933" y="1674437"/>
                <a:chExt cx="2634571" cy="491146"/>
              </a:xfrm>
            </p:grpSpPr>
            <p:sp>
              <p:nvSpPr>
                <p:cNvPr id="40" name="Google Shape;4547;p70">
                  <a:extLst>
                    <a:ext uri="{FF2B5EF4-FFF2-40B4-BE49-F238E27FC236}">
                      <a16:creationId xmlns:a16="http://schemas.microsoft.com/office/drawing/2014/main" id="{453FDA01-9EA0-116C-6530-C09CAC982A96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06</a:t>
                  </a:r>
                  <a:endParaRPr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6" name="Google Shape;4563;p70">
                  <a:extLst>
                    <a:ext uri="{FF2B5EF4-FFF2-40B4-BE49-F238E27FC236}">
                      <a16:creationId xmlns:a16="http://schemas.microsoft.com/office/drawing/2014/main" id="{16456D49-4D20-41B9-7705-F13F085352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8F4F9E6-1099-1B53-1196-99856B96A66E}"/>
                  </a:ext>
                </a:extLst>
              </p:cNvPr>
              <p:cNvGrpSpPr/>
              <p:nvPr/>
            </p:nvGrpSpPr>
            <p:grpSpPr>
              <a:xfrm>
                <a:off x="4997414" y="3434191"/>
                <a:ext cx="2575103" cy="481045"/>
                <a:chOff x="-60723" y="1665790"/>
                <a:chExt cx="2630361" cy="491369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57AD7C82-E057-597B-F277-6981975DA405}"/>
                    </a:ext>
                  </a:extLst>
                </p:cNvPr>
                <p:cNvSpPr/>
                <p:nvPr/>
              </p:nvSpPr>
              <p:spPr>
                <a:xfrm>
                  <a:off x="-60723" y="1665790"/>
                  <a:ext cx="491368" cy="4913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07</a:t>
                  </a:r>
                  <a:endParaRPr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9" name="Google Shape;4563;p70">
                  <a:extLst>
                    <a:ext uri="{FF2B5EF4-FFF2-40B4-BE49-F238E27FC236}">
                      <a16:creationId xmlns:a16="http://schemas.microsoft.com/office/drawing/2014/main" id="{45F29E73-0A96-F43A-64E5-9BCC5B2EEB6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0E8D05C0-30C7-958B-621B-1B26E4C5D3CD}"/>
                  </a:ext>
                </a:extLst>
              </p:cNvPr>
              <p:cNvGrpSpPr/>
              <p:nvPr/>
            </p:nvGrpSpPr>
            <p:grpSpPr>
              <a:xfrm>
                <a:off x="4993293" y="4551370"/>
                <a:ext cx="2579224" cy="480828"/>
                <a:chOff x="-64933" y="1674437"/>
                <a:chExt cx="2634571" cy="491146"/>
              </a:xfrm>
            </p:grpSpPr>
            <p:sp>
              <p:nvSpPr>
                <p:cNvPr id="34" name="Google Shape;4547;p70">
                  <a:extLst>
                    <a:ext uri="{FF2B5EF4-FFF2-40B4-BE49-F238E27FC236}">
                      <a16:creationId xmlns:a16="http://schemas.microsoft.com/office/drawing/2014/main" id="{C747BF89-BD62-C812-2F5E-6402203F197B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08</a:t>
                  </a:r>
                  <a:endParaRPr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6" name="Google Shape;4563;p70">
                  <a:extLst>
                    <a:ext uri="{FF2B5EF4-FFF2-40B4-BE49-F238E27FC236}">
                      <a16:creationId xmlns:a16="http://schemas.microsoft.com/office/drawing/2014/main" id="{9D167CAB-F8FF-D64E-278C-2D947C05EAD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839928-E46F-360F-23BB-C7EEC2494489}"/>
                </a:ext>
              </a:extLst>
            </p:cNvPr>
            <p:cNvGrpSpPr/>
            <p:nvPr/>
          </p:nvGrpSpPr>
          <p:grpSpPr>
            <a:xfrm>
              <a:off x="7713811" y="1941064"/>
              <a:ext cx="2579225" cy="3806962"/>
              <a:chOff x="8845751" y="1225235"/>
              <a:chExt cx="2579225" cy="380696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4B80D17-5972-A3F5-7836-539F8B8E0027}"/>
                  </a:ext>
                </a:extLst>
              </p:cNvPr>
              <p:cNvGrpSpPr/>
              <p:nvPr/>
            </p:nvGrpSpPr>
            <p:grpSpPr>
              <a:xfrm>
                <a:off x="8845751" y="1225235"/>
                <a:ext cx="2382689" cy="480828"/>
                <a:chOff x="-64933" y="1674438"/>
                <a:chExt cx="2433818" cy="491146"/>
              </a:xfrm>
            </p:grpSpPr>
            <p:sp>
              <p:nvSpPr>
                <p:cNvPr id="26" name="Google Shape;4547;p70">
                  <a:extLst>
                    <a:ext uri="{FF2B5EF4-FFF2-40B4-BE49-F238E27FC236}">
                      <a16:creationId xmlns:a16="http://schemas.microsoft.com/office/drawing/2014/main" id="{9AE49041-7FC8-CC10-D55B-0608F59A4334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09</a:t>
                  </a:r>
                  <a:endParaRPr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13B20B3-E378-395A-70A7-EF1F216455E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877322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57F6E30-4A54-617D-EF50-10B1B31A45FD}"/>
                  </a:ext>
                </a:extLst>
              </p:cNvPr>
              <p:cNvGrpSpPr/>
              <p:nvPr/>
            </p:nvGrpSpPr>
            <p:grpSpPr>
              <a:xfrm>
                <a:off x="8845751" y="2333946"/>
                <a:ext cx="2579225" cy="480828"/>
                <a:chOff x="-64933" y="1674437"/>
                <a:chExt cx="2634571" cy="491146"/>
              </a:xfrm>
            </p:grpSpPr>
            <p:sp>
              <p:nvSpPr>
                <p:cNvPr id="23" name="Google Shape;4547;p70">
                  <a:extLst>
                    <a:ext uri="{FF2B5EF4-FFF2-40B4-BE49-F238E27FC236}">
                      <a16:creationId xmlns:a16="http://schemas.microsoft.com/office/drawing/2014/main" id="{3D1851AC-817E-F48A-5588-73944630378C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10</a:t>
                  </a:r>
                  <a:endParaRPr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2B5DF709-86FB-85C3-EC19-BB58EC9FA38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44F756A-35E2-B87E-C496-CCFF86DD160E}"/>
                  </a:ext>
                </a:extLst>
              </p:cNvPr>
              <p:cNvGrpSpPr/>
              <p:nvPr/>
            </p:nvGrpSpPr>
            <p:grpSpPr>
              <a:xfrm>
                <a:off x="8845751" y="3442658"/>
                <a:ext cx="2579225" cy="480828"/>
                <a:chOff x="-64933" y="1674437"/>
                <a:chExt cx="2634571" cy="491146"/>
              </a:xfrm>
            </p:grpSpPr>
            <p:sp>
              <p:nvSpPr>
                <p:cNvPr id="20" name="Google Shape;4547;p70">
                  <a:extLst>
                    <a:ext uri="{FF2B5EF4-FFF2-40B4-BE49-F238E27FC236}">
                      <a16:creationId xmlns:a16="http://schemas.microsoft.com/office/drawing/2014/main" id="{8E673C95-4D76-8673-D8FE-F10B6D8F0E5E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11</a:t>
                  </a:r>
                  <a:endParaRPr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Google Shape;4563;p70">
                  <a:extLst>
                    <a:ext uri="{FF2B5EF4-FFF2-40B4-BE49-F238E27FC236}">
                      <a16:creationId xmlns:a16="http://schemas.microsoft.com/office/drawing/2014/main" id="{8CF17254-B774-C108-FB77-7D42BF2FDD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B5ABC30-DCD4-CDCE-6A61-A4AC559FFF95}"/>
                  </a:ext>
                </a:extLst>
              </p:cNvPr>
              <p:cNvGrpSpPr/>
              <p:nvPr/>
            </p:nvGrpSpPr>
            <p:grpSpPr>
              <a:xfrm>
                <a:off x="8845751" y="4551369"/>
                <a:ext cx="2579225" cy="480828"/>
                <a:chOff x="-64933" y="1674436"/>
                <a:chExt cx="2634571" cy="491146"/>
              </a:xfrm>
            </p:grpSpPr>
            <p:sp>
              <p:nvSpPr>
                <p:cNvPr id="17" name="Google Shape;4547;p70">
                  <a:extLst>
                    <a:ext uri="{FF2B5EF4-FFF2-40B4-BE49-F238E27FC236}">
                      <a16:creationId xmlns:a16="http://schemas.microsoft.com/office/drawing/2014/main" id="{5DE8A1D3-48E3-2D1E-446F-986D1FCD83F8}"/>
                    </a:ext>
                  </a:extLst>
                </p:cNvPr>
                <p:cNvSpPr/>
                <p:nvPr/>
              </p:nvSpPr>
              <p:spPr>
                <a:xfrm>
                  <a:off x="-64933" y="1674436"/>
                  <a:ext cx="491147" cy="49114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12</a:t>
                  </a:r>
                  <a:endParaRPr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DBFC8EB5-82D6-E02B-018A-1C71E3632A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4606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6102FA-CD92-101A-0A2B-D2B3692BE793}"/>
              </a:ext>
            </a:extLst>
          </p:cNvPr>
          <p:cNvGrpSpPr/>
          <p:nvPr/>
        </p:nvGrpSpPr>
        <p:grpSpPr>
          <a:xfrm>
            <a:off x="1844729" y="601138"/>
            <a:ext cx="8502542" cy="5387120"/>
            <a:chOff x="1844729" y="631283"/>
            <a:chExt cx="8502542" cy="538712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0B09AB0-6A49-74BC-9057-304F408E7AA3}"/>
                </a:ext>
              </a:extLst>
            </p:cNvPr>
            <p:cNvGrpSpPr/>
            <p:nvPr/>
          </p:nvGrpSpPr>
          <p:grpSpPr>
            <a:xfrm>
              <a:off x="1844729" y="631283"/>
              <a:ext cx="8502542" cy="5387120"/>
              <a:chOff x="2179049" y="631283"/>
              <a:chExt cx="8502542" cy="538712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2A2B4C58-42A8-48FE-99A9-02874A33469E}"/>
                  </a:ext>
                </a:extLst>
              </p:cNvPr>
              <p:cNvGrpSpPr/>
              <p:nvPr/>
            </p:nvGrpSpPr>
            <p:grpSpPr>
              <a:xfrm>
                <a:off x="2179049" y="631283"/>
                <a:ext cx="5403217" cy="3407039"/>
                <a:chOff x="2179049" y="631283"/>
                <a:chExt cx="5403217" cy="3407039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96475105-51AC-60F6-384E-D8CA00B33153}"/>
                    </a:ext>
                  </a:extLst>
                </p:cNvPr>
                <p:cNvSpPr/>
                <p:nvPr/>
              </p:nvSpPr>
              <p:spPr>
                <a:xfrm>
                  <a:off x="5278374" y="631283"/>
                  <a:ext cx="2303892" cy="230389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742ED725-99AA-823F-518A-F8E9B7C41CC8}"/>
                    </a:ext>
                  </a:extLst>
                </p:cNvPr>
                <p:cNvSpPr/>
                <p:nvPr/>
              </p:nvSpPr>
              <p:spPr>
                <a:xfrm>
                  <a:off x="2179049" y="3301672"/>
                  <a:ext cx="1286052" cy="73665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4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B867B44-3B9E-4A38-BA21-9486FCE13D28}"/>
                  </a:ext>
                </a:extLst>
              </p:cNvPr>
              <p:cNvGrpSpPr/>
              <p:nvPr/>
            </p:nvGrpSpPr>
            <p:grpSpPr>
              <a:xfrm>
                <a:off x="2179049" y="2979095"/>
                <a:ext cx="8502542" cy="3039308"/>
                <a:chOff x="2179049" y="2979095"/>
                <a:chExt cx="8502542" cy="3039308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B3B8143D-6E3D-A8C9-057B-55394A3D4D42}"/>
                    </a:ext>
                  </a:extLst>
                </p:cNvPr>
                <p:cNvSpPr/>
                <p:nvPr/>
              </p:nvSpPr>
              <p:spPr>
                <a:xfrm>
                  <a:off x="2179049" y="2979095"/>
                  <a:ext cx="8502542" cy="3039308"/>
                </a:xfrm>
                <a:prstGeom prst="roundRect">
                  <a:avLst>
                    <a:gd name="adj" fmla="val 5691"/>
                  </a:avLst>
                </a:prstGeom>
                <a:noFill/>
                <a:ln w="31750"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79AB87B-70B2-485F-A742-DAA3F5452535}"/>
                    </a:ext>
                  </a:extLst>
                </p:cNvPr>
                <p:cNvGrpSpPr/>
                <p:nvPr/>
              </p:nvGrpSpPr>
              <p:grpSpPr>
                <a:xfrm>
                  <a:off x="3323101" y="3254499"/>
                  <a:ext cx="6214438" cy="2083583"/>
                  <a:chOff x="3323101" y="3255374"/>
                  <a:chExt cx="6214438" cy="2083583"/>
                </a:xfrm>
              </p:grpSpPr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ABB69078-ABC2-0F6E-2BE6-D8D6009A2F9E}"/>
                      </a:ext>
                    </a:extLst>
                  </p:cNvPr>
                  <p:cNvSpPr txBox="1"/>
                  <p:nvPr/>
                </p:nvSpPr>
                <p:spPr>
                  <a:xfrm>
                    <a:off x="3323101" y="3255374"/>
                    <a:ext cx="6214438" cy="8309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" sz="4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Name of the section</a:t>
                    </a:r>
                    <a:endParaRPr lang="en-CA" sz="4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3F3D9F22-60C0-D727-9681-AE89C65210FD}"/>
                      </a:ext>
                    </a:extLst>
                  </p:cNvPr>
                  <p:cNvSpPr txBox="1"/>
                  <p:nvPr/>
                </p:nvSpPr>
                <p:spPr>
                  <a:xfrm>
                    <a:off x="3727631" y="4174215"/>
                    <a:ext cx="5405379" cy="116474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</p:grpSp>
        <p:pic>
          <p:nvPicPr>
            <p:cNvPr id="6" name="Picture 5" descr="A heart shaped bouquet of red roses&#10;&#10;Description automatically generated">
              <a:extLst>
                <a:ext uri="{FF2B5EF4-FFF2-40B4-BE49-F238E27FC236}">
                  <a16:creationId xmlns:a16="http://schemas.microsoft.com/office/drawing/2014/main" id="{713A3712-A449-D1EB-5B7B-264D02452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78263" y="1073556"/>
              <a:ext cx="1635474" cy="1500622"/>
            </a:xfrm>
            <a:prstGeom prst="rect">
              <a:avLst/>
            </a:prstGeom>
            <a:effectLst>
              <a:outerShdw blurRad="165100" sx="102000" sy="102000" algn="ctr" rotWithShape="0">
                <a:prstClr val="black"/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13252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28D905D-4DEB-437F-BB1B-68B7191ADA10}"/>
              </a:ext>
            </a:extLst>
          </p:cNvPr>
          <p:cNvSpPr/>
          <p:nvPr/>
        </p:nvSpPr>
        <p:spPr>
          <a:xfrm flipH="1">
            <a:off x="7417942" y="0"/>
            <a:ext cx="4774058" cy="5192934"/>
          </a:xfrm>
          <a:custGeom>
            <a:avLst/>
            <a:gdLst>
              <a:gd name="connsiteX0" fmla="*/ 3737474 w 3741392"/>
              <a:gd name="connsiteY0" fmla="*/ 0 h 4069662"/>
              <a:gd name="connsiteX1" fmla="*/ 2636974 w 3741392"/>
              <a:gd name="connsiteY1" fmla="*/ 0 h 4069662"/>
              <a:gd name="connsiteX2" fmla="*/ 2644798 w 3741392"/>
              <a:gd name="connsiteY2" fmla="*/ 154950 h 4069662"/>
              <a:gd name="connsiteX3" fmla="*/ 110780 w 3741392"/>
              <a:gd name="connsiteY3" fmla="*/ 2962991 h 4069662"/>
              <a:gd name="connsiteX4" fmla="*/ 0 w 3741392"/>
              <a:gd name="connsiteY4" fmla="*/ 2968585 h 4069662"/>
              <a:gd name="connsiteX5" fmla="*/ 0 w 3741392"/>
              <a:gd name="connsiteY5" fmla="*/ 4069662 h 4069662"/>
              <a:gd name="connsiteX6" fmla="*/ 23866 w 3741392"/>
              <a:gd name="connsiteY6" fmla="*/ 4069058 h 4069662"/>
              <a:gd name="connsiteX7" fmla="*/ 3741392 w 3741392"/>
              <a:gd name="connsiteY7" fmla="*/ 154950 h 4069662"/>
              <a:gd name="connsiteX8" fmla="*/ 3737474 w 3741392"/>
              <a:gd name="connsiteY8" fmla="*/ 0 h 40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392" h="4069662">
                <a:moveTo>
                  <a:pt x="3737474" y="0"/>
                </a:moveTo>
                <a:lnTo>
                  <a:pt x="2636974" y="0"/>
                </a:lnTo>
                <a:lnTo>
                  <a:pt x="2644798" y="154950"/>
                </a:lnTo>
                <a:cubicBezTo>
                  <a:pt x="2644798" y="1616407"/>
                  <a:pt x="1534100" y="2818445"/>
                  <a:pt x="110780" y="2962991"/>
                </a:cubicBezTo>
                <a:lnTo>
                  <a:pt x="0" y="2968585"/>
                </a:lnTo>
                <a:lnTo>
                  <a:pt x="0" y="4069662"/>
                </a:lnTo>
                <a:lnTo>
                  <a:pt x="23866" y="4069058"/>
                </a:lnTo>
                <a:cubicBezTo>
                  <a:pt x="2094657" y="3964090"/>
                  <a:pt x="3741392" y="2251828"/>
                  <a:pt x="3741392" y="154950"/>
                </a:cubicBezTo>
                <a:lnTo>
                  <a:pt x="3737474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06" y="303424"/>
            <a:ext cx="6780239" cy="756493"/>
          </a:xfrm>
        </p:spPr>
        <p:txBody>
          <a:bodyPr>
            <a:normAutofit/>
          </a:bodyPr>
          <a:lstStyle/>
          <a:p>
            <a:pPr algn="l"/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US" sz="3200" b="0" dirty="0">
              <a:latin typeface="+mj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EC6EA4-09AC-4558-BFE3-F8335940AA1F}"/>
              </a:ext>
            </a:extLst>
          </p:cNvPr>
          <p:cNvGrpSpPr/>
          <p:nvPr/>
        </p:nvGrpSpPr>
        <p:grpSpPr>
          <a:xfrm>
            <a:off x="550209" y="1451655"/>
            <a:ext cx="4695443" cy="4265487"/>
            <a:chOff x="857396" y="2354197"/>
            <a:chExt cx="4695443" cy="426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BA27A1-EF53-F022-2076-ADEE1883D2A3}"/>
                </a:ext>
              </a:extLst>
            </p:cNvPr>
            <p:cNvSpPr txBox="1"/>
            <p:nvPr/>
          </p:nvSpPr>
          <p:spPr>
            <a:xfrm>
              <a:off x="857396" y="2354197"/>
              <a:ext cx="3808230" cy="519351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</p:spPr>
          <p:txBody>
            <a:bodyPr wrap="square" anchor="ctr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Aharoni" panose="02010803020104030203" pitchFamily="2" charset="-79"/>
                </a:rPr>
                <a:t>Lorem ipsum dolor</a:t>
              </a:r>
              <a:endParaRPr lang="en-US" spc="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BEACA2-D25A-4DC4-8B62-45D16C1D34EC}"/>
                </a:ext>
              </a:extLst>
            </p:cNvPr>
            <p:cNvSpPr txBox="1"/>
            <p:nvPr/>
          </p:nvSpPr>
          <p:spPr>
            <a:xfrm>
              <a:off x="861776" y="3003886"/>
              <a:ext cx="4691063" cy="361579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en-CA" sz="11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en-CA" sz="11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</a:t>
              </a:r>
            </a:p>
          </p:txBody>
        </p:sp>
      </p:grpSp>
      <p:pic>
        <p:nvPicPr>
          <p:cNvPr id="6" name="Picture 5" descr="A heart shaped bouquet of red roses&#10;&#10;Description automatically generated">
            <a:extLst>
              <a:ext uri="{FF2B5EF4-FFF2-40B4-BE49-F238E27FC236}">
                <a16:creationId xmlns:a16="http://schemas.microsoft.com/office/drawing/2014/main" id="{59F55AF5-3459-2E16-6324-74330F1B6C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277" t="9269" r="6538" b="16717"/>
          <a:stretch/>
        </p:blipFill>
        <p:spPr>
          <a:xfrm>
            <a:off x="7108151" y="954358"/>
            <a:ext cx="3808230" cy="3494226"/>
          </a:xfrm>
          <a:prstGeom prst="rect">
            <a:avLst/>
          </a:prstGeom>
          <a:effectLst>
            <a:outerShdw blurRad="165100" sx="102000" sy="102000" algn="ctr" rotWithShape="0">
              <a:prstClr val="black"/>
            </a:outerShdw>
          </a:effectLst>
        </p:spPr>
      </p:pic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F1FB7BA-3E14-C20E-C17F-44751B2DA9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749" y="2024977"/>
            <a:ext cx="3310081" cy="485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4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CDFEB9-4581-3586-CA97-C99683A6AD62}"/>
              </a:ext>
            </a:extLst>
          </p:cNvPr>
          <p:cNvGrpSpPr/>
          <p:nvPr/>
        </p:nvGrpSpPr>
        <p:grpSpPr>
          <a:xfrm>
            <a:off x="716330" y="1223242"/>
            <a:ext cx="10759340" cy="5050126"/>
            <a:chOff x="630902" y="1203364"/>
            <a:chExt cx="10759340" cy="5050126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AD3B1C69-6A4B-4713-B37C-C0012D694112}"/>
                </a:ext>
              </a:extLst>
            </p:cNvPr>
            <p:cNvGrpSpPr/>
            <p:nvPr/>
          </p:nvGrpSpPr>
          <p:grpSpPr>
            <a:xfrm>
              <a:off x="630902" y="1203364"/>
              <a:ext cx="10759340" cy="461665"/>
              <a:chOff x="4359401" y="1648611"/>
              <a:chExt cx="10135555" cy="395363"/>
            </a:xfrm>
          </p:grpSpPr>
          <p:sp>
            <p:nvSpPr>
              <p:cNvPr id="179" name="TextBox 8">
                <a:extLst>
                  <a:ext uri="{FF2B5EF4-FFF2-40B4-BE49-F238E27FC236}">
                    <a16:creationId xmlns:a16="http://schemas.microsoft.com/office/drawing/2014/main" id="{0B412203-4923-454D-AD36-5D0D0F2373F9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3F5B2471-7F9E-4638-AC66-19EF48B76A75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CF7BEAA8-BE16-4BE1-AB9C-74B227EC08B7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2" name="TextBox 9">
                  <a:extLst>
                    <a:ext uri="{FF2B5EF4-FFF2-40B4-BE49-F238E27FC236}">
                      <a16:creationId xmlns:a16="http://schemas.microsoft.com/office/drawing/2014/main" id="{17A134C5-C15D-4873-B640-7DCFE33419FF}"/>
                    </a:ext>
                  </a:extLst>
                </p:cNvPr>
                <p:cNvSpPr txBox="1"/>
                <p:nvPr/>
              </p:nvSpPr>
              <p:spPr>
                <a:xfrm>
                  <a:off x="4408732" y="1541748"/>
                  <a:ext cx="2258215" cy="22403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279D42CA-53A3-4ADB-87C2-ACFF674A69FE}"/>
                </a:ext>
              </a:extLst>
            </p:cNvPr>
            <p:cNvGrpSpPr/>
            <p:nvPr/>
          </p:nvGrpSpPr>
          <p:grpSpPr>
            <a:xfrm>
              <a:off x="630902" y="5791825"/>
              <a:ext cx="10759340" cy="461665"/>
              <a:chOff x="4359401" y="1648611"/>
              <a:chExt cx="10135555" cy="395363"/>
            </a:xfrm>
          </p:grpSpPr>
          <p:sp>
            <p:nvSpPr>
              <p:cNvPr id="175" name="TextBox 8">
                <a:extLst>
                  <a:ext uri="{FF2B5EF4-FFF2-40B4-BE49-F238E27FC236}">
                    <a16:creationId xmlns:a16="http://schemas.microsoft.com/office/drawing/2014/main" id="{D6D50288-3700-4F29-9CC2-93BC0E72C2A5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CB83804C-BE91-47FF-B384-BF9FFA8D2824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177" name="Rectangle: Rounded Corners 176">
                  <a:extLst>
                    <a:ext uri="{FF2B5EF4-FFF2-40B4-BE49-F238E27FC236}">
                      <a16:creationId xmlns:a16="http://schemas.microsoft.com/office/drawing/2014/main" id="{4912C7D6-CE14-4297-B9B8-9B108E70904C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78" name="TextBox 9">
                  <a:extLst>
                    <a:ext uri="{FF2B5EF4-FFF2-40B4-BE49-F238E27FC236}">
                      <a16:creationId xmlns:a16="http://schemas.microsoft.com/office/drawing/2014/main" id="{F59138E9-63B3-47D6-9BA3-6FE1E8340147}"/>
                    </a:ext>
                  </a:extLst>
                </p:cNvPr>
                <p:cNvSpPr txBox="1"/>
                <p:nvPr/>
              </p:nvSpPr>
              <p:spPr>
                <a:xfrm>
                  <a:off x="4408732" y="1541748"/>
                  <a:ext cx="2258215" cy="22403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4F358B44-E145-4AE0-AB0B-FCC218490F2E}"/>
                </a:ext>
              </a:extLst>
            </p:cNvPr>
            <p:cNvGrpSpPr/>
            <p:nvPr/>
          </p:nvGrpSpPr>
          <p:grpSpPr>
            <a:xfrm>
              <a:off x="630902" y="4644709"/>
              <a:ext cx="10759340" cy="461665"/>
              <a:chOff x="4359401" y="1648611"/>
              <a:chExt cx="10135555" cy="395363"/>
            </a:xfrm>
          </p:grpSpPr>
          <p:sp>
            <p:nvSpPr>
              <p:cNvPr id="167" name="TextBox 8">
                <a:extLst>
                  <a:ext uri="{FF2B5EF4-FFF2-40B4-BE49-F238E27FC236}">
                    <a16:creationId xmlns:a16="http://schemas.microsoft.com/office/drawing/2014/main" id="{54057316-CA17-4E39-A004-5B61B383EDE6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9D2E95DC-EFEC-4F66-8BF8-ED73AB9021FC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169" name="Rectangle: Rounded Corners 168">
                  <a:extLst>
                    <a:ext uri="{FF2B5EF4-FFF2-40B4-BE49-F238E27FC236}">
                      <a16:creationId xmlns:a16="http://schemas.microsoft.com/office/drawing/2014/main" id="{245355E9-E768-4E7D-9922-3DFD3275FF9A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70" name="TextBox 9">
                  <a:extLst>
                    <a:ext uri="{FF2B5EF4-FFF2-40B4-BE49-F238E27FC236}">
                      <a16:creationId xmlns:a16="http://schemas.microsoft.com/office/drawing/2014/main" id="{B55820BF-2904-4CE0-8716-A0DA1E3C29B6}"/>
                    </a:ext>
                  </a:extLst>
                </p:cNvPr>
                <p:cNvSpPr txBox="1"/>
                <p:nvPr/>
              </p:nvSpPr>
              <p:spPr>
                <a:xfrm>
                  <a:off x="4408732" y="1541748"/>
                  <a:ext cx="2258215" cy="22403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C21F93AA-6C0D-468B-B2FA-72AB5A5AB452}"/>
                </a:ext>
              </a:extLst>
            </p:cNvPr>
            <p:cNvGrpSpPr/>
            <p:nvPr/>
          </p:nvGrpSpPr>
          <p:grpSpPr>
            <a:xfrm>
              <a:off x="630902" y="3497594"/>
              <a:ext cx="10759340" cy="461665"/>
              <a:chOff x="4359401" y="1648611"/>
              <a:chExt cx="10135555" cy="395363"/>
            </a:xfrm>
          </p:grpSpPr>
          <p:sp>
            <p:nvSpPr>
              <p:cNvPr id="221" name="TextBox 8">
                <a:extLst>
                  <a:ext uri="{FF2B5EF4-FFF2-40B4-BE49-F238E27FC236}">
                    <a16:creationId xmlns:a16="http://schemas.microsoft.com/office/drawing/2014/main" id="{6F5BC282-EE9C-4D52-A361-4AABA57A40D5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4BD72556-248E-4B68-9FE3-945CB1BC5606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223" name="Rectangle: Rounded Corners 222">
                  <a:extLst>
                    <a:ext uri="{FF2B5EF4-FFF2-40B4-BE49-F238E27FC236}">
                      <a16:creationId xmlns:a16="http://schemas.microsoft.com/office/drawing/2014/main" id="{E7CC258A-F2D9-4C01-89C4-42D99DEF9DBE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4" name="TextBox 9">
                  <a:extLst>
                    <a:ext uri="{FF2B5EF4-FFF2-40B4-BE49-F238E27FC236}">
                      <a16:creationId xmlns:a16="http://schemas.microsoft.com/office/drawing/2014/main" id="{D65C8BB4-2FDC-4339-81BF-0989B73AEC95}"/>
                    </a:ext>
                  </a:extLst>
                </p:cNvPr>
                <p:cNvSpPr txBox="1"/>
                <p:nvPr/>
              </p:nvSpPr>
              <p:spPr>
                <a:xfrm>
                  <a:off x="4408732" y="1541749"/>
                  <a:ext cx="2258215" cy="22403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A18955DB-54F5-405F-9D3B-B3855C22B82C}"/>
                </a:ext>
              </a:extLst>
            </p:cNvPr>
            <p:cNvGrpSpPr/>
            <p:nvPr/>
          </p:nvGrpSpPr>
          <p:grpSpPr>
            <a:xfrm>
              <a:off x="630902" y="2350479"/>
              <a:ext cx="10759340" cy="461665"/>
              <a:chOff x="4359401" y="1648611"/>
              <a:chExt cx="10135555" cy="395363"/>
            </a:xfrm>
          </p:grpSpPr>
          <p:sp>
            <p:nvSpPr>
              <p:cNvPr id="228" name="TextBox 8">
                <a:extLst>
                  <a:ext uri="{FF2B5EF4-FFF2-40B4-BE49-F238E27FC236}">
                    <a16:creationId xmlns:a16="http://schemas.microsoft.com/office/drawing/2014/main" id="{1E18A653-0D8A-436D-837E-CAF246E3C12E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9" name="Group 228">
                <a:extLst>
                  <a:ext uri="{FF2B5EF4-FFF2-40B4-BE49-F238E27FC236}">
                    <a16:creationId xmlns:a16="http://schemas.microsoft.com/office/drawing/2014/main" id="{48595971-4276-4116-B9F3-2893FE688FEF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230" name="Rectangle: Rounded Corners 229">
                  <a:extLst>
                    <a:ext uri="{FF2B5EF4-FFF2-40B4-BE49-F238E27FC236}">
                      <a16:creationId xmlns:a16="http://schemas.microsoft.com/office/drawing/2014/main" id="{EB74F7A8-4659-4FC3-B12A-85070EC2D5E6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1" name="TextBox 9">
                  <a:extLst>
                    <a:ext uri="{FF2B5EF4-FFF2-40B4-BE49-F238E27FC236}">
                      <a16:creationId xmlns:a16="http://schemas.microsoft.com/office/drawing/2014/main" id="{6FC0ADB8-F0CE-4A12-98E8-9FFB60456005}"/>
                    </a:ext>
                  </a:extLst>
                </p:cNvPr>
                <p:cNvSpPr txBox="1"/>
                <p:nvPr/>
              </p:nvSpPr>
              <p:spPr>
                <a:xfrm>
                  <a:off x="4408732" y="1541748"/>
                  <a:ext cx="2258215" cy="22403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70216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6E12C074-25F8-4065-BC20-13F85D1A5959}"/>
              </a:ext>
            </a:extLst>
          </p:cNvPr>
          <p:cNvSpPr/>
          <p:nvPr/>
        </p:nvSpPr>
        <p:spPr>
          <a:xfrm>
            <a:off x="1" y="1"/>
            <a:ext cx="3145455" cy="3771711"/>
          </a:xfrm>
          <a:custGeom>
            <a:avLst/>
            <a:gdLst>
              <a:gd name="connsiteX0" fmla="*/ 2047069 w 3145455"/>
              <a:gd name="connsiteY0" fmla="*/ 0 h 3771711"/>
              <a:gd name="connsiteX1" fmla="*/ 3145455 w 3145455"/>
              <a:gd name="connsiteY1" fmla="*/ 0 h 3771711"/>
              <a:gd name="connsiteX2" fmla="*/ 3142152 w 3145455"/>
              <a:gd name="connsiteY2" fmla="*/ 130612 h 3771711"/>
              <a:gd name="connsiteX3" fmla="*/ 17901 w 3145455"/>
              <a:gd name="connsiteY3" fmla="*/ 3768514 h 3771711"/>
              <a:gd name="connsiteX4" fmla="*/ 0 w 3145455"/>
              <a:gd name="connsiteY4" fmla="*/ 3771711 h 3771711"/>
              <a:gd name="connsiteX5" fmla="*/ 0 w 3145455"/>
              <a:gd name="connsiteY5" fmla="*/ 2641976 h 3771711"/>
              <a:gd name="connsiteX6" fmla="*/ 67403 w 3145455"/>
              <a:gd name="connsiteY6" fmla="*/ 2624645 h 3771711"/>
              <a:gd name="connsiteX7" fmla="*/ 2036085 w 3145455"/>
              <a:gd name="connsiteY7" fmla="*/ 217526 h 3771711"/>
              <a:gd name="connsiteX8" fmla="*/ 2047069 w 3145455"/>
              <a:gd name="connsiteY8" fmla="*/ 0 h 377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45455" h="3771711">
                <a:moveTo>
                  <a:pt x="2047069" y="0"/>
                </a:moveTo>
                <a:lnTo>
                  <a:pt x="3145455" y="0"/>
                </a:lnTo>
                <a:lnTo>
                  <a:pt x="3142152" y="130612"/>
                </a:lnTo>
                <a:cubicBezTo>
                  <a:pt x="3050728" y="1934205"/>
                  <a:pt x="1740036" y="3416114"/>
                  <a:pt x="17901" y="3768514"/>
                </a:cubicBezTo>
                <a:lnTo>
                  <a:pt x="0" y="3771711"/>
                </a:lnTo>
                <a:lnTo>
                  <a:pt x="0" y="2641976"/>
                </a:lnTo>
                <a:lnTo>
                  <a:pt x="67403" y="2624645"/>
                </a:lnTo>
                <a:cubicBezTo>
                  <a:pt x="1128016" y="2294760"/>
                  <a:pt x="1920448" y="1356182"/>
                  <a:pt x="2036085" y="217526"/>
                </a:cubicBezTo>
                <a:lnTo>
                  <a:pt x="2047069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06E7F-86A1-425F-914E-8B060F0B3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6CBCF-9BCE-4B6B-8EBC-134C6E590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C9F5A339-4C74-4F77-BEB3-03739E35D47C}"/>
              </a:ext>
            </a:extLst>
          </p:cNvPr>
          <p:cNvGrpSpPr/>
          <p:nvPr/>
        </p:nvGrpSpPr>
        <p:grpSpPr>
          <a:xfrm>
            <a:off x="4524199" y="1859113"/>
            <a:ext cx="7031347" cy="3834261"/>
            <a:chOff x="931094" y="1743153"/>
            <a:chExt cx="7031347" cy="3834261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61C4D0AA-BB1F-410A-8B35-A08D638B3C7A}"/>
                </a:ext>
              </a:extLst>
            </p:cNvPr>
            <p:cNvGrpSpPr/>
            <p:nvPr/>
          </p:nvGrpSpPr>
          <p:grpSpPr>
            <a:xfrm>
              <a:off x="931094" y="1743153"/>
              <a:ext cx="1866441" cy="3834261"/>
              <a:chOff x="931094" y="1743153"/>
              <a:chExt cx="1866441" cy="3834261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719DD980-4347-4B7C-BA93-AA0811F7CC56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2F81420E-B647-44A6-87B7-EDD3B71BF221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F6333F17-6325-42C9-9F32-9F22FAE4913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BB488C2F-EB73-4D74-93DD-AFE7A318593E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1017DC50-E4D4-4DCE-8695-14E7E2F6E758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2F4BBAB-D4A4-41F1-BFFB-9B010BEC97CC}"/>
                    </a:ext>
                  </a:extLst>
                </p:cNvPr>
                <p:cNvSpPr txBox="1"/>
                <p:nvPr/>
              </p:nvSpPr>
              <p:spPr>
                <a:xfrm>
                  <a:off x="992314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  <a:endParaRPr lang="en-IN" sz="3600" dirty="0">
                    <a:ln w="12700"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120650D8-B575-4A3E-AA83-3A613B813EFD}"/>
                </a:ext>
              </a:extLst>
            </p:cNvPr>
            <p:cNvGrpSpPr/>
            <p:nvPr/>
          </p:nvGrpSpPr>
          <p:grpSpPr>
            <a:xfrm>
              <a:off x="3513547" y="1743153"/>
              <a:ext cx="1866441" cy="3834261"/>
              <a:chOff x="931094" y="1743153"/>
              <a:chExt cx="1866441" cy="3834261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A4BCB682-EB1A-46A4-9685-85E5010A51B5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687DCB3-2A7A-4BA0-87BA-8DAED25FA5ED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B9BC948-8E71-4C30-A1E5-71A391930AF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7A1DC0E9-2EDE-4221-B61D-EB19F65457A0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37D945C2-CDBB-4497-89E8-182B6733DF1F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855B7430-E15E-4292-BC54-36C00B36770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02</a:t>
                  </a:r>
                  <a:endParaRPr lang="en-IN" sz="3600" dirty="0">
                    <a:ln w="12700"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42942D7-200A-41BE-9763-C8D0C7437917}"/>
                </a:ext>
              </a:extLst>
            </p:cNvPr>
            <p:cNvGrpSpPr/>
            <p:nvPr/>
          </p:nvGrpSpPr>
          <p:grpSpPr>
            <a:xfrm>
              <a:off x="6096000" y="1743153"/>
              <a:ext cx="1866441" cy="3834261"/>
              <a:chOff x="931094" y="1743153"/>
              <a:chExt cx="1866441" cy="3834261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4DB1CF8-CB91-426B-93DD-D7A70DCA1389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EA6CEB12-FE99-47BE-B112-BB193A7D311A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B556A10-9090-41B3-B2EF-B4F5D33FD2D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4E024B3-42BC-4B37-B75F-811F791619E1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9FC154DF-6752-4889-BCBC-70A30F08276B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6834E37C-2EF8-45CE-A3B4-7A2FC643BD2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03</a:t>
                  </a:r>
                  <a:endParaRPr lang="en-IN" sz="3600" dirty="0">
                    <a:ln w="12700"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26E961E1-F482-402C-8ABE-C2B49A64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pic>
        <p:nvPicPr>
          <p:cNvPr id="8" name="Picture Placeholder 7" descr="A person and person hugging in front of a window with hearts flying around them&#10;&#10;Description automatically generated">
            <a:extLst>
              <a:ext uri="{FF2B5EF4-FFF2-40B4-BE49-F238E27FC236}">
                <a16:creationId xmlns:a16="http://schemas.microsoft.com/office/drawing/2014/main" id="{8F37189A-795A-9C2D-1C5C-2EC6562E862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460531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722B4D7-4E55-4591-9828-DC1AEFAC4FC0}"/>
              </a:ext>
            </a:extLst>
          </p:cNvPr>
          <p:cNvSpPr/>
          <p:nvPr/>
        </p:nvSpPr>
        <p:spPr>
          <a:xfrm>
            <a:off x="0" y="0"/>
            <a:ext cx="4561012" cy="4202382"/>
          </a:xfrm>
          <a:custGeom>
            <a:avLst/>
            <a:gdLst>
              <a:gd name="connsiteX0" fmla="*/ 3450119 w 4561012"/>
              <a:gd name="connsiteY0" fmla="*/ 0 h 4202382"/>
              <a:gd name="connsiteX1" fmla="*/ 4549716 w 4561012"/>
              <a:gd name="connsiteY1" fmla="*/ 0 h 4202382"/>
              <a:gd name="connsiteX2" fmla="*/ 4555912 w 4561012"/>
              <a:gd name="connsiteY2" fmla="*/ 81492 h 4202382"/>
              <a:gd name="connsiteX3" fmla="*/ 4561012 w 4561012"/>
              <a:gd name="connsiteY3" fmla="*/ 283174 h 4202382"/>
              <a:gd name="connsiteX4" fmla="*/ 641804 w 4561012"/>
              <a:gd name="connsiteY4" fmla="*/ 4202382 h 4202382"/>
              <a:gd name="connsiteX5" fmla="*/ 44947 w 4561012"/>
              <a:gd name="connsiteY5" fmla="*/ 4157224 h 4202382"/>
              <a:gd name="connsiteX6" fmla="*/ 0 w 4561012"/>
              <a:gd name="connsiteY6" fmla="*/ 4149197 h 4202382"/>
              <a:gd name="connsiteX7" fmla="*/ 0 w 4561012"/>
              <a:gd name="connsiteY7" fmla="*/ 3029686 h 4202382"/>
              <a:gd name="connsiteX8" fmla="*/ 72949 w 4561012"/>
              <a:gd name="connsiteY8" fmla="*/ 3048443 h 4202382"/>
              <a:gd name="connsiteX9" fmla="*/ 641804 w 4561012"/>
              <a:gd name="connsiteY9" fmla="*/ 3105788 h 4202382"/>
              <a:gd name="connsiteX10" fmla="*/ 3464418 w 4561012"/>
              <a:gd name="connsiteY10" fmla="*/ 283174 h 4202382"/>
              <a:gd name="connsiteX11" fmla="*/ 3450119 w 4561012"/>
              <a:gd name="connsiteY11" fmla="*/ 0 h 420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61012" h="4202382">
                <a:moveTo>
                  <a:pt x="3450119" y="0"/>
                </a:moveTo>
                <a:lnTo>
                  <a:pt x="4549716" y="0"/>
                </a:lnTo>
                <a:lnTo>
                  <a:pt x="4555912" y="81492"/>
                </a:lnTo>
                <a:cubicBezTo>
                  <a:pt x="4559299" y="148292"/>
                  <a:pt x="4561012" y="215533"/>
                  <a:pt x="4561012" y="283174"/>
                </a:cubicBezTo>
                <a:cubicBezTo>
                  <a:pt x="4561012" y="2447693"/>
                  <a:pt x="2806323" y="4202382"/>
                  <a:pt x="641804" y="4202382"/>
                </a:cubicBezTo>
                <a:cubicBezTo>
                  <a:pt x="438880" y="4202382"/>
                  <a:pt x="239559" y="4186960"/>
                  <a:pt x="44947" y="4157224"/>
                </a:cubicBezTo>
                <a:lnTo>
                  <a:pt x="0" y="4149197"/>
                </a:lnTo>
                <a:lnTo>
                  <a:pt x="0" y="3029686"/>
                </a:lnTo>
                <a:lnTo>
                  <a:pt x="72949" y="3048443"/>
                </a:lnTo>
                <a:cubicBezTo>
                  <a:pt x="256694" y="3086042"/>
                  <a:pt x="446943" y="3105788"/>
                  <a:pt x="641804" y="3105788"/>
                </a:cubicBezTo>
                <a:cubicBezTo>
                  <a:pt x="2200691" y="3105788"/>
                  <a:pt x="3464418" y="1842061"/>
                  <a:pt x="3464418" y="283174"/>
                </a:cubicBezTo>
                <a:lnTo>
                  <a:pt x="3450119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4AD51CD-819A-41D6-BB02-22C2DD21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5667"/>
            <a:ext cx="10153359" cy="754250"/>
          </a:xfrm>
        </p:spPr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FEC27-7400-48DE-9474-8F79852C5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7EEF0-35E6-4A41-8A23-3B945D02D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185ADB-4CCA-4ABB-9B8B-7AA1E8AA084A}"/>
              </a:ext>
            </a:extLst>
          </p:cNvPr>
          <p:cNvGrpSpPr/>
          <p:nvPr/>
        </p:nvGrpSpPr>
        <p:grpSpPr>
          <a:xfrm>
            <a:off x="6254241" y="1561672"/>
            <a:ext cx="5684952" cy="3555436"/>
            <a:chOff x="6639305" y="1899565"/>
            <a:chExt cx="5684952" cy="355543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A6CC57-0004-40F6-8621-04771AF6A33D}"/>
                </a:ext>
              </a:extLst>
            </p:cNvPr>
            <p:cNvGrpSpPr/>
            <p:nvPr/>
          </p:nvGrpSpPr>
          <p:grpSpPr>
            <a:xfrm>
              <a:off x="6639305" y="1899565"/>
              <a:ext cx="4159759" cy="2921545"/>
              <a:chOff x="25145" y="1482418"/>
              <a:chExt cx="4159759" cy="2921545"/>
            </a:xfrm>
          </p:grpSpPr>
          <p:sp>
            <p:nvSpPr>
              <p:cNvPr id="7" name="Title 91">
                <a:extLst>
                  <a:ext uri="{FF2B5EF4-FFF2-40B4-BE49-F238E27FC236}">
                    <a16:creationId xmlns:a16="http://schemas.microsoft.com/office/drawing/2014/main" id="{2DCE74A3-95A5-437E-98E8-65F1211862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976" y="2410571"/>
                <a:ext cx="3995928" cy="19933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2"/>
                    </a:solidFill>
                    <a:latin typeface="+mj-lt"/>
                    <a:ea typeface="Cascadia Code" panose="020B0609020000020004" pitchFamily="49" charset="0"/>
                    <a:cs typeface="Poppins" panose="00000500000000000000" pitchFamily="2" charset="0"/>
                  </a:defRPr>
                </a:lvl1pPr>
              </a:lstStyle>
              <a:p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Lorem ipsum dolor sit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amet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consectetur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adipiscing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elit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sed do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eiusmod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tempor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incididunt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labore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et dolore magna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 Ut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enim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ad minim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veniam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quis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nostrud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exercitation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ullamco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nisi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aliquip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commodo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consequat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2856F1C-12FD-4BB9-AE64-812FA91EB490}"/>
                  </a:ext>
                </a:extLst>
              </p:cNvPr>
              <p:cNvGrpSpPr/>
              <p:nvPr/>
            </p:nvGrpSpPr>
            <p:grpSpPr>
              <a:xfrm>
                <a:off x="25145" y="1482418"/>
                <a:ext cx="1005640" cy="1281467"/>
                <a:chOff x="734122" y="1482418"/>
                <a:chExt cx="1005640" cy="1281467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8C1B918-4BCA-4C21-8906-1AA1EF30A00C}"/>
                    </a:ext>
                  </a:extLst>
                </p:cNvPr>
                <p:cNvSpPr/>
                <p:nvPr/>
              </p:nvSpPr>
              <p:spPr>
                <a:xfrm>
                  <a:off x="734122" y="1482418"/>
                  <a:ext cx="1005640" cy="10056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33A61CC-4E4A-4A0D-9DC6-D9DAA2E1BF39}"/>
                    </a:ext>
                  </a:extLst>
                </p:cNvPr>
                <p:cNvSpPr/>
                <p:nvPr/>
              </p:nvSpPr>
              <p:spPr>
                <a:xfrm>
                  <a:off x="953468" y="1563556"/>
                  <a:ext cx="559416" cy="120032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IN" sz="72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“</a:t>
                  </a: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4406D93-5185-4CFC-9955-404CA11B6D88}"/>
                </a:ext>
              </a:extLst>
            </p:cNvPr>
            <p:cNvGrpSpPr/>
            <p:nvPr/>
          </p:nvGrpSpPr>
          <p:grpSpPr>
            <a:xfrm>
              <a:off x="6803136" y="4827919"/>
              <a:ext cx="5521121" cy="627082"/>
              <a:chOff x="6803136" y="4735319"/>
              <a:chExt cx="5521121" cy="62708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ADB929-7BCA-4DA7-86CA-7607D8EDF70D}"/>
                  </a:ext>
                </a:extLst>
              </p:cNvPr>
              <p:cNvSpPr/>
              <p:nvPr/>
            </p:nvSpPr>
            <p:spPr>
              <a:xfrm>
                <a:off x="6852257" y="5095389"/>
                <a:ext cx="5472000" cy="20505"/>
              </a:xfrm>
              <a:prstGeom prst="rect">
                <a:avLst/>
              </a:prstGeom>
              <a:solidFill>
                <a:schemeClr val="accent2"/>
              </a:solidFill>
              <a:ln w="3810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en-US" sz="14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083ACD9-E1AB-4055-8DED-F96FBA2856BF}"/>
                  </a:ext>
                </a:extLst>
              </p:cNvPr>
              <p:cNvGrpSpPr/>
              <p:nvPr/>
            </p:nvGrpSpPr>
            <p:grpSpPr>
              <a:xfrm>
                <a:off x="6803136" y="4735319"/>
                <a:ext cx="2036686" cy="627082"/>
                <a:chOff x="1795151" y="4637497"/>
                <a:chExt cx="2036686" cy="62708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5D24EF2-B9B9-4FA4-960D-268EF9E1158F}"/>
                    </a:ext>
                  </a:extLst>
                </p:cNvPr>
                <p:cNvSpPr txBox="1"/>
                <p:nvPr/>
              </p:nvSpPr>
              <p:spPr>
                <a:xfrm>
                  <a:off x="1795151" y="4637497"/>
                  <a:ext cx="203668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D32F06D-8133-4C2B-974A-800E4A3B9C53}"/>
                    </a:ext>
                  </a:extLst>
                </p:cNvPr>
                <p:cNvSpPr txBox="1"/>
                <p:nvPr/>
              </p:nvSpPr>
              <p:spPr>
                <a:xfrm>
                  <a:off x="1795151" y="5018358"/>
                  <a:ext cx="2036686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pic>
        <p:nvPicPr>
          <p:cNvPr id="18" name="Picture Placeholder 17" descr="Two white birds flying in the air with hearts&#10;&#10;Description automatically generated">
            <a:extLst>
              <a:ext uri="{FF2B5EF4-FFF2-40B4-BE49-F238E27FC236}">
                <a16:creationId xmlns:a16="http://schemas.microsoft.com/office/drawing/2014/main" id="{32720D56-A3A3-B96C-13E0-CD95FA6F794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76200">
            <a:solidFill>
              <a:schemeClr val="bg2"/>
            </a:solidFill>
          </a:ln>
          <a:effectLst>
            <a:outerShdw blurRad="165100" sx="102000" sy="102000" algn="ctr" rotWithShape="0">
              <a:prstClr val="black">
                <a:alpha val="1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0149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E77B58F-7351-4BAF-909B-B15BBDA0F04B}"/>
              </a:ext>
            </a:extLst>
          </p:cNvPr>
          <p:cNvGrpSpPr/>
          <p:nvPr/>
        </p:nvGrpSpPr>
        <p:grpSpPr>
          <a:xfrm>
            <a:off x="530856" y="1402327"/>
            <a:ext cx="11130284" cy="4645565"/>
            <a:chOff x="530856" y="1402327"/>
            <a:chExt cx="11130284" cy="464556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7604836-F833-41F7-B0EE-C0B5D90FE94B}"/>
                </a:ext>
              </a:extLst>
            </p:cNvPr>
            <p:cNvGrpSpPr/>
            <p:nvPr/>
          </p:nvGrpSpPr>
          <p:grpSpPr>
            <a:xfrm>
              <a:off x="530856" y="1402327"/>
              <a:ext cx="2072418" cy="4645565"/>
              <a:chOff x="530856" y="1402327"/>
              <a:chExt cx="2072418" cy="464556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189C49E-3CDF-4BB9-84E3-C31735848BD4}"/>
                  </a:ext>
                </a:extLst>
              </p:cNvPr>
              <p:cNvGrpSpPr/>
              <p:nvPr/>
            </p:nvGrpSpPr>
            <p:grpSpPr>
              <a:xfrm>
                <a:off x="654467" y="5659092"/>
                <a:ext cx="1825200" cy="388800"/>
                <a:chOff x="1099383" y="5635043"/>
                <a:chExt cx="1825200" cy="388800"/>
              </a:xfrm>
            </p:grpSpPr>
            <p:sp>
              <p:nvSpPr>
                <p:cNvPr id="116" name="Rectangle: Top Corners Rounded 115">
                  <a:extLst>
                    <a:ext uri="{FF2B5EF4-FFF2-40B4-BE49-F238E27FC236}">
                      <a16:creationId xmlns:a16="http://schemas.microsoft.com/office/drawing/2014/main" id="{1C1E110B-24AC-4374-9C8F-6193AAB7A58A}"/>
                    </a:ext>
                  </a:extLst>
                </p:cNvPr>
                <p:cNvSpPr/>
                <p:nvPr/>
              </p:nvSpPr>
              <p:spPr>
                <a:xfrm rot="16200000">
                  <a:off x="1817583" y="4916843"/>
                  <a:ext cx="388800" cy="18252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>
                  <a:solidFill>
                    <a:schemeClr val="accent3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EAAACB3-767B-4A87-AB57-6094DDBE91B5}"/>
                    </a:ext>
                  </a:extLst>
                </p:cNvPr>
                <p:cNvSpPr/>
                <p:nvPr/>
              </p:nvSpPr>
              <p:spPr>
                <a:xfrm>
                  <a:off x="1828279" y="5701638"/>
                  <a:ext cx="367409" cy="27699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34632A4-5431-4BF2-9D08-8965A0986008}"/>
                  </a:ext>
                </a:extLst>
              </p:cNvPr>
              <p:cNvGrpSpPr/>
              <p:nvPr/>
            </p:nvGrpSpPr>
            <p:grpSpPr>
              <a:xfrm>
                <a:off x="530856" y="1402327"/>
                <a:ext cx="2072418" cy="4252354"/>
                <a:chOff x="530856" y="1412880"/>
                <a:chExt cx="2072418" cy="4252354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232DBBAB-351D-4D0E-8BE8-4FDB88835D73}"/>
                    </a:ext>
                  </a:extLst>
                </p:cNvPr>
                <p:cNvGrpSpPr/>
                <p:nvPr/>
              </p:nvGrpSpPr>
              <p:grpSpPr>
                <a:xfrm>
                  <a:off x="530856" y="1412880"/>
                  <a:ext cx="2072418" cy="1194520"/>
                  <a:chOff x="147382" y="2427491"/>
                  <a:chExt cx="1684465" cy="970905"/>
                </a:xfrm>
              </p:grpSpPr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11C9D29C-2A3A-4FE4-9908-237B4B5BB14B}"/>
                      </a:ext>
                    </a:extLst>
                  </p:cNvPr>
                  <p:cNvSpPr/>
                  <p:nvPr/>
                </p:nvSpPr>
                <p:spPr>
                  <a:xfrm>
                    <a:off x="147382" y="2666677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432A0CE1-6754-4E2B-8C03-A399A0E76CA5}"/>
                      </a:ext>
                    </a:extLst>
                  </p:cNvPr>
                  <p:cNvSpPr/>
                  <p:nvPr/>
                </p:nvSpPr>
                <p:spPr>
                  <a:xfrm>
                    <a:off x="353940" y="2427491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1771CEFD-3C6B-438C-A4E7-5985AA423F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5" y="2713234"/>
                  <a:ext cx="0" cy="2952000"/>
                </a:xfrm>
                <a:prstGeom prst="line">
                  <a:avLst/>
                </a:prstGeom>
                <a:ln w="12700">
                  <a:solidFill>
                    <a:schemeClr val="accent3">
                      <a:lumMod val="75000"/>
                    </a:schemeClr>
                  </a:solidFill>
                  <a:head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21D6A00-2CAF-42D1-8F8D-3FA18542F008}"/>
                </a:ext>
              </a:extLst>
            </p:cNvPr>
            <p:cNvGrpSpPr/>
            <p:nvPr/>
          </p:nvGrpSpPr>
          <p:grpSpPr>
            <a:xfrm>
              <a:off x="2342652" y="2407901"/>
              <a:ext cx="2072418" cy="3639991"/>
              <a:chOff x="2342652" y="2407901"/>
              <a:chExt cx="2072418" cy="3639991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5856A74D-6645-41C7-A2CB-88845A70239A}"/>
                  </a:ext>
                </a:extLst>
              </p:cNvPr>
              <p:cNvGrpSpPr/>
              <p:nvPr/>
            </p:nvGrpSpPr>
            <p:grpSpPr>
              <a:xfrm>
                <a:off x="2466642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710E9E6F-1E2D-45A8-8A1D-A3F04307FEEB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accent3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C50C6E42-FFEF-4C52-AB52-A64DC0643F74}"/>
                    </a:ext>
                  </a:extLst>
                </p:cNvPr>
                <p:cNvSpPr/>
                <p:nvPr/>
              </p:nvSpPr>
              <p:spPr>
                <a:xfrm>
                  <a:off x="4356269" y="4210872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9C30ED2-1CE5-4501-B585-495C03C88B20}"/>
                  </a:ext>
                </a:extLst>
              </p:cNvPr>
              <p:cNvGrpSpPr/>
              <p:nvPr/>
            </p:nvGrpSpPr>
            <p:grpSpPr>
              <a:xfrm>
                <a:off x="2342652" y="2407901"/>
                <a:ext cx="2072418" cy="3246780"/>
                <a:chOff x="2342652" y="2431283"/>
                <a:chExt cx="2072418" cy="3246780"/>
              </a:xfrm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F4AD5FBC-C29B-4005-B151-147CD54F8F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78861" y="3734063"/>
                  <a:ext cx="0" cy="1944000"/>
                </a:xfrm>
                <a:prstGeom prst="line">
                  <a:avLst/>
                </a:prstGeom>
                <a:ln w="12700">
                  <a:solidFill>
                    <a:schemeClr val="accent3">
                      <a:lumMod val="75000"/>
                    </a:schemeClr>
                  </a:solidFill>
                  <a:head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1A7CD177-ED77-4399-B9CD-65C5792D68FF}"/>
                    </a:ext>
                  </a:extLst>
                </p:cNvPr>
                <p:cNvGrpSpPr/>
                <p:nvPr/>
              </p:nvGrpSpPr>
              <p:grpSpPr>
                <a:xfrm>
                  <a:off x="2342652" y="2431283"/>
                  <a:ext cx="2072418" cy="1194546"/>
                  <a:chOff x="147382" y="2779933"/>
                  <a:chExt cx="1684465" cy="970921"/>
                </a:xfrm>
              </p:grpSpPr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B491505C-2A77-4AD8-A1CB-35800E7F5C4D}"/>
                      </a:ext>
                    </a:extLst>
                  </p:cNvPr>
                  <p:cNvSpPr/>
                  <p:nvPr/>
                </p:nvSpPr>
                <p:spPr>
                  <a:xfrm>
                    <a:off x="147382" y="3019138"/>
                    <a:ext cx="1684465" cy="73171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322E227-22B9-4E20-AB1F-0894FBC115CA}"/>
                      </a:ext>
                    </a:extLst>
                  </p:cNvPr>
                  <p:cNvSpPr/>
                  <p:nvPr/>
                </p:nvSpPr>
                <p:spPr>
                  <a:xfrm>
                    <a:off x="353940" y="2779933"/>
                    <a:ext cx="1271352" cy="275175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20BFF3E-306B-4926-AACF-2D9D5116C164}"/>
                </a:ext>
              </a:extLst>
            </p:cNvPr>
            <p:cNvGrpSpPr/>
            <p:nvPr/>
          </p:nvGrpSpPr>
          <p:grpSpPr>
            <a:xfrm>
              <a:off x="5965496" y="2407893"/>
              <a:ext cx="2072418" cy="3639999"/>
              <a:chOff x="5965496" y="2407893"/>
              <a:chExt cx="2072418" cy="3639999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F1E882B1-8331-4948-B16B-33CEA8D9DBFD}"/>
                  </a:ext>
                </a:extLst>
              </p:cNvPr>
              <p:cNvGrpSpPr/>
              <p:nvPr/>
            </p:nvGrpSpPr>
            <p:grpSpPr>
              <a:xfrm>
                <a:off x="6089486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579F0F20-9C2C-4F9F-909C-66F771CD3157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accent3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18E05223-32F3-48BC-AE0C-1BCE82B323A9}"/>
                    </a:ext>
                  </a:extLst>
                </p:cNvPr>
                <p:cNvSpPr/>
                <p:nvPr/>
              </p:nvSpPr>
              <p:spPr>
                <a:xfrm>
                  <a:off x="4356269" y="4210872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D4AA413-D04D-4DAF-816B-D1E2BC3CA49C}"/>
                  </a:ext>
                </a:extLst>
              </p:cNvPr>
              <p:cNvGrpSpPr/>
              <p:nvPr/>
            </p:nvGrpSpPr>
            <p:grpSpPr>
              <a:xfrm>
                <a:off x="5965496" y="2407893"/>
                <a:ext cx="2072418" cy="3246788"/>
                <a:chOff x="5965496" y="2431275"/>
                <a:chExt cx="2072418" cy="3246788"/>
              </a:xfrm>
            </p:grpSpPr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3E785F7A-3EC1-4D27-9546-7802D8C36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5" y="3734063"/>
                  <a:ext cx="0" cy="1944000"/>
                </a:xfrm>
                <a:prstGeom prst="line">
                  <a:avLst/>
                </a:prstGeom>
                <a:ln w="12700">
                  <a:solidFill>
                    <a:schemeClr val="accent3">
                      <a:lumMod val="75000"/>
                    </a:schemeClr>
                  </a:solidFill>
                  <a:head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57E921C8-1E69-4970-94F2-01AE67C27EF0}"/>
                    </a:ext>
                  </a:extLst>
                </p:cNvPr>
                <p:cNvGrpSpPr/>
                <p:nvPr/>
              </p:nvGrpSpPr>
              <p:grpSpPr>
                <a:xfrm>
                  <a:off x="5965496" y="2431275"/>
                  <a:ext cx="2072418" cy="1194536"/>
                  <a:chOff x="147382" y="2779940"/>
                  <a:chExt cx="1684465" cy="970918"/>
                </a:xfrm>
              </p:grpSpPr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3415F3B0-FB9D-4D33-AA5E-B1E9D72830DB}"/>
                      </a:ext>
                    </a:extLst>
                  </p:cNvPr>
                  <p:cNvSpPr/>
                  <p:nvPr/>
                </p:nvSpPr>
                <p:spPr>
                  <a:xfrm>
                    <a:off x="147382" y="3019139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83FFA3F6-AA4C-4135-9966-4AB26035C6C1}"/>
                      </a:ext>
                    </a:extLst>
                  </p:cNvPr>
                  <p:cNvSpPr/>
                  <p:nvPr/>
                </p:nvSpPr>
                <p:spPr>
                  <a:xfrm>
                    <a:off x="353940" y="2779940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A45707E-DB86-4CAC-8660-5EA04F033F81}"/>
                </a:ext>
              </a:extLst>
            </p:cNvPr>
            <p:cNvGrpSpPr/>
            <p:nvPr/>
          </p:nvGrpSpPr>
          <p:grpSpPr>
            <a:xfrm>
              <a:off x="4154076" y="1402327"/>
              <a:ext cx="2072418" cy="4645565"/>
              <a:chOff x="4154076" y="1402327"/>
              <a:chExt cx="2072418" cy="4645565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39DE9A66-5720-4D27-86FF-6CC6B0A70561}"/>
                  </a:ext>
                </a:extLst>
              </p:cNvPr>
              <p:cNvGrpSpPr/>
              <p:nvPr/>
            </p:nvGrpSpPr>
            <p:grpSpPr>
              <a:xfrm>
                <a:off x="4278064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6AEF703F-1C99-4120-986E-8DD0AEAEE03C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accent3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B08C1845-8BCB-4E7D-AD58-F63DC8F771A6}"/>
                    </a:ext>
                  </a:extLst>
                </p:cNvPr>
                <p:cNvSpPr/>
                <p:nvPr/>
              </p:nvSpPr>
              <p:spPr>
                <a:xfrm>
                  <a:off x="4356269" y="4210870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C05819EA-634F-46C4-8C8F-30268B1846CD}"/>
                  </a:ext>
                </a:extLst>
              </p:cNvPr>
              <p:cNvGrpSpPr/>
              <p:nvPr/>
            </p:nvGrpSpPr>
            <p:grpSpPr>
              <a:xfrm>
                <a:off x="4154076" y="1402327"/>
                <a:ext cx="2072418" cy="4252354"/>
                <a:chOff x="530856" y="1412880"/>
                <a:chExt cx="2072418" cy="4252354"/>
              </a:xfrm>
            </p:grpSpPr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9DE5AAB-8334-41B7-A0AC-6B1E5408C265}"/>
                    </a:ext>
                  </a:extLst>
                </p:cNvPr>
                <p:cNvGrpSpPr/>
                <p:nvPr/>
              </p:nvGrpSpPr>
              <p:grpSpPr>
                <a:xfrm>
                  <a:off x="530856" y="1412880"/>
                  <a:ext cx="2072418" cy="1194520"/>
                  <a:chOff x="147382" y="2427491"/>
                  <a:chExt cx="1684465" cy="970905"/>
                </a:xfrm>
              </p:grpSpPr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308958EE-0695-489E-8648-2F740913BCF0}"/>
                      </a:ext>
                    </a:extLst>
                  </p:cNvPr>
                  <p:cNvSpPr/>
                  <p:nvPr/>
                </p:nvSpPr>
                <p:spPr>
                  <a:xfrm>
                    <a:off x="147382" y="2666677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21D84491-E850-4A6F-923C-CACDFF918394}"/>
                      </a:ext>
                    </a:extLst>
                  </p:cNvPr>
                  <p:cNvSpPr/>
                  <p:nvPr/>
                </p:nvSpPr>
                <p:spPr>
                  <a:xfrm>
                    <a:off x="353940" y="2427491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B0F16547-2D18-42EB-A5C0-D0ACC2F331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5" y="2713234"/>
                  <a:ext cx="0" cy="2952000"/>
                </a:xfrm>
                <a:prstGeom prst="line">
                  <a:avLst/>
                </a:prstGeom>
                <a:ln w="12700">
                  <a:solidFill>
                    <a:schemeClr val="accent3">
                      <a:lumMod val="75000"/>
                    </a:schemeClr>
                  </a:solidFill>
                  <a:head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D102123-BACD-4A61-91A7-B4833636808B}"/>
                </a:ext>
              </a:extLst>
            </p:cNvPr>
            <p:cNvGrpSpPr/>
            <p:nvPr/>
          </p:nvGrpSpPr>
          <p:grpSpPr>
            <a:xfrm>
              <a:off x="7776920" y="1402327"/>
              <a:ext cx="2072418" cy="4645565"/>
              <a:chOff x="7776920" y="1402327"/>
              <a:chExt cx="2072418" cy="4645565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EC499C9E-DEF9-469C-8C65-16E4D7CF52B7}"/>
                  </a:ext>
                </a:extLst>
              </p:cNvPr>
              <p:cNvGrpSpPr/>
              <p:nvPr/>
            </p:nvGrpSpPr>
            <p:grpSpPr>
              <a:xfrm>
                <a:off x="7900908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9BB40493-CA98-4796-927A-39D0CE540C10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accent3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C303002C-A9F8-43FA-921F-C486E8680396}"/>
                    </a:ext>
                  </a:extLst>
                </p:cNvPr>
                <p:cNvSpPr/>
                <p:nvPr/>
              </p:nvSpPr>
              <p:spPr>
                <a:xfrm>
                  <a:off x="4356269" y="4210872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rial" panose="020B0604020202020204" pitchFamily="34" charset="0"/>
                    </a:rPr>
                    <a:t>05</a:t>
                  </a: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3F826EDA-9ED2-48A5-901C-754B6A952CD6}"/>
                  </a:ext>
                </a:extLst>
              </p:cNvPr>
              <p:cNvGrpSpPr/>
              <p:nvPr/>
            </p:nvGrpSpPr>
            <p:grpSpPr>
              <a:xfrm>
                <a:off x="7776920" y="1402327"/>
                <a:ext cx="2072418" cy="4252354"/>
                <a:chOff x="530856" y="1412880"/>
                <a:chExt cx="2072418" cy="4252354"/>
              </a:xfrm>
            </p:grpSpPr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B7E4A06D-282B-4E48-A66B-2955F1959EE5}"/>
                    </a:ext>
                  </a:extLst>
                </p:cNvPr>
                <p:cNvGrpSpPr/>
                <p:nvPr/>
              </p:nvGrpSpPr>
              <p:grpSpPr>
                <a:xfrm>
                  <a:off x="530856" y="1412880"/>
                  <a:ext cx="2072418" cy="1194520"/>
                  <a:chOff x="147382" y="2427491"/>
                  <a:chExt cx="1684465" cy="970905"/>
                </a:xfrm>
              </p:grpSpPr>
              <p:sp>
                <p:nvSpPr>
                  <p:cNvPr id="237" name="Rectangle 236">
                    <a:extLst>
                      <a:ext uri="{FF2B5EF4-FFF2-40B4-BE49-F238E27FC236}">
                        <a16:creationId xmlns:a16="http://schemas.microsoft.com/office/drawing/2014/main" id="{3FF5A483-BB79-4166-8DEA-199F046BC1BD}"/>
                      </a:ext>
                    </a:extLst>
                  </p:cNvPr>
                  <p:cNvSpPr/>
                  <p:nvPr/>
                </p:nvSpPr>
                <p:spPr>
                  <a:xfrm>
                    <a:off x="147382" y="2666677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8" name="Rectangle 237">
                    <a:extLst>
                      <a:ext uri="{FF2B5EF4-FFF2-40B4-BE49-F238E27FC236}">
                        <a16:creationId xmlns:a16="http://schemas.microsoft.com/office/drawing/2014/main" id="{34677A5D-83AE-422B-ADA4-807266BDA11D}"/>
                      </a:ext>
                    </a:extLst>
                  </p:cNvPr>
                  <p:cNvSpPr/>
                  <p:nvPr/>
                </p:nvSpPr>
                <p:spPr>
                  <a:xfrm>
                    <a:off x="353940" y="2427491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E45785FB-284D-4651-B75B-3618CD6E97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5" y="2713234"/>
                  <a:ext cx="0" cy="2952000"/>
                </a:xfrm>
                <a:prstGeom prst="line">
                  <a:avLst/>
                </a:prstGeom>
                <a:ln w="12700">
                  <a:solidFill>
                    <a:schemeClr val="accent3">
                      <a:lumMod val="75000"/>
                    </a:schemeClr>
                  </a:solidFill>
                  <a:head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DC01F31-FC50-4EA6-B6E4-382908A49637}"/>
                </a:ext>
              </a:extLst>
            </p:cNvPr>
            <p:cNvGrpSpPr/>
            <p:nvPr/>
          </p:nvGrpSpPr>
          <p:grpSpPr>
            <a:xfrm>
              <a:off x="9588722" y="2407893"/>
              <a:ext cx="2072418" cy="3639999"/>
              <a:chOff x="9588722" y="2407893"/>
              <a:chExt cx="2072418" cy="3639999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02FB848-8EAE-4314-A656-ABE848F07178}"/>
                  </a:ext>
                </a:extLst>
              </p:cNvPr>
              <p:cNvGrpSpPr/>
              <p:nvPr/>
            </p:nvGrpSpPr>
            <p:grpSpPr>
              <a:xfrm flipH="1">
                <a:off x="9712333" y="5659092"/>
                <a:ext cx="1825200" cy="388800"/>
                <a:chOff x="1099383" y="5635043"/>
                <a:chExt cx="1825200" cy="388800"/>
              </a:xfrm>
            </p:grpSpPr>
            <p:sp>
              <p:nvSpPr>
                <p:cNvPr id="209" name="Rectangle: Top Corners Rounded 208">
                  <a:extLst>
                    <a:ext uri="{FF2B5EF4-FFF2-40B4-BE49-F238E27FC236}">
                      <a16:creationId xmlns:a16="http://schemas.microsoft.com/office/drawing/2014/main" id="{69D0941E-A524-4E5F-A374-E974DC8E8D96}"/>
                    </a:ext>
                  </a:extLst>
                </p:cNvPr>
                <p:cNvSpPr/>
                <p:nvPr/>
              </p:nvSpPr>
              <p:spPr>
                <a:xfrm rot="16200000">
                  <a:off x="1817583" y="4916843"/>
                  <a:ext cx="388800" cy="18252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>
                  <a:solidFill>
                    <a:schemeClr val="accent3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D1FBAE1A-CD8C-4CE2-AE0E-E7412430304E}"/>
                    </a:ext>
                  </a:extLst>
                </p:cNvPr>
                <p:cNvSpPr/>
                <p:nvPr/>
              </p:nvSpPr>
              <p:spPr>
                <a:xfrm>
                  <a:off x="1828278" y="5701638"/>
                  <a:ext cx="367408" cy="27699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rial" panose="020B0604020202020204" pitchFamily="34" charset="0"/>
                    </a:rPr>
                    <a:t>06</a:t>
                  </a: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8E04C298-A86A-458F-8160-5E8AEEF6F7E2}"/>
                  </a:ext>
                </a:extLst>
              </p:cNvPr>
              <p:cNvGrpSpPr/>
              <p:nvPr/>
            </p:nvGrpSpPr>
            <p:grpSpPr>
              <a:xfrm>
                <a:off x="9588722" y="2407893"/>
                <a:ext cx="2072418" cy="3246788"/>
                <a:chOff x="5965496" y="2431275"/>
                <a:chExt cx="2072418" cy="3246788"/>
              </a:xfrm>
            </p:grpSpPr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25231C4F-A6AC-4D67-8CBC-8C6D06E294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5" y="3734063"/>
                  <a:ext cx="0" cy="1944000"/>
                </a:xfrm>
                <a:prstGeom prst="line">
                  <a:avLst/>
                </a:prstGeom>
                <a:ln w="12700">
                  <a:solidFill>
                    <a:schemeClr val="accent3">
                      <a:lumMod val="75000"/>
                    </a:schemeClr>
                  </a:solidFill>
                  <a:head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C27AAF1B-E5F2-4B3E-A727-180B71EEB866}"/>
                    </a:ext>
                  </a:extLst>
                </p:cNvPr>
                <p:cNvGrpSpPr/>
                <p:nvPr/>
              </p:nvGrpSpPr>
              <p:grpSpPr>
                <a:xfrm>
                  <a:off x="5965496" y="2431275"/>
                  <a:ext cx="2072418" cy="1194536"/>
                  <a:chOff x="147382" y="2779940"/>
                  <a:chExt cx="1684465" cy="970918"/>
                </a:xfrm>
              </p:grpSpPr>
              <p:sp>
                <p:nvSpPr>
                  <p:cNvPr id="242" name="Rectangle 241">
                    <a:extLst>
                      <a:ext uri="{FF2B5EF4-FFF2-40B4-BE49-F238E27FC236}">
                        <a16:creationId xmlns:a16="http://schemas.microsoft.com/office/drawing/2014/main" id="{BECE47B2-FC1C-4F76-AAD8-51A40A51D1A2}"/>
                      </a:ext>
                    </a:extLst>
                  </p:cNvPr>
                  <p:cNvSpPr/>
                  <p:nvPr/>
                </p:nvSpPr>
                <p:spPr>
                  <a:xfrm>
                    <a:off x="147382" y="3019139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43" name="Rectangle 242">
                    <a:extLst>
                      <a:ext uri="{FF2B5EF4-FFF2-40B4-BE49-F238E27FC236}">
                        <a16:creationId xmlns:a16="http://schemas.microsoft.com/office/drawing/2014/main" id="{E8633F7D-89F0-487A-9184-515DDE3C468A}"/>
                      </a:ext>
                    </a:extLst>
                  </p:cNvPr>
                  <p:cNvSpPr/>
                  <p:nvPr/>
                </p:nvSpPr>
                <p:spPr>
                  <a:xfrm>
                    <a:off x="353940" y="2779940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98836F0C-C707-4519-B363-116FFB8B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1541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9B14-E954-2F5D-1DE4-7D4241A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938DD3-7F65-DE0A-7895-0B28AD59D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5E92F-72A5-66F8-9A39-6CA7BE452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A9460B-E8BA-65C2-FA67-EE071451BB51}"/>
              </a:ext>
            </a:extLst>
          </p:cNvPr>
          <p:cNvGrpSpPr/>
          <p:nvPr/>
        </p:nvGrpSpPr>
        <p:grpSpPr>
          <a:xfrm>
            <a:off x="1207108" y="1329556"/>
            <a:ext cx="9783869" cy="5114701"/>
            <a:chOff x="574062" y="1243456"/>
            <a:chExt cx="9783869" cy="511470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0FF2A7-1E19-072F-5440-365E1F2296F0}"/>
                </a:ext>
              </a:extLst>
            </p:cNvPr>
            <p:cNvGrpSpPr/>
            <p:nvPr/>
          </p:nvGrpSpPr>
          <p:grpSpPr>
            <a:xfrm>
              <a:off x="574062" y="1243456"/>
              <a:ext cx="6979677" cy="1530707"/>
              <a:chOff x="757215" y="1463499"/>
              <a:chExt cx="9339832" cy="204831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E160C5F-51A9-44A8-ACD2-9DB2AF4134CD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A43ABC0-F23D-7909-AE54-22F9CE6CF94A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C59F6EF-739A-C988-3164-D6A82F54E5A3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CC7A019-27E1-992D-5943-EA586440AF08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298418-55AC-3038-613C-65ABE9F2DD04}"/>
                </a:ext>
              </a:extLst>
            </p:cNvPr>
            <p:cNvGrpSpPr/>
            <p:nvPr/>
          </p:nvGrpSpPr>
          <p:grpSpPr>
            <a:xfrm>
              <a:off x="1931431" y="3035453"/>
              <a:ext cx="6979677" cy="1530707"/>
              <a:chOff x="757215" y="1463499"/>
              <a:chExt cx="9339832" cy="204831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1C0A7C5-A4A4-19E1-1643-6164C9D3607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FFC9A1A-AE06-E681-1EB7-0FF9F70C1907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0AE6D2D-BB9D-6E9E-409E-70B7CB40173F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3190ADF-E0D7-E20A-6244-590D7B1D8D57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907BA-1BE1-092A-0D5C-C8D3436CCB3E}"/>
                </a:ext>
              </a:extLst>
            </p:cNvPr>
            <p:cNvGrpSpPr/>
            <p:nvPr/>
          </p:nvGrpSpPr>
          <p:grpSpPr>
            <a:xfrm>
              <a:off x="3378254" y="4827450"/>
              <a:ext cx="6979677" cy="1530707"/>
              <a:chOff x="757215" y="1463499"/>
              <a:chExt cx="9339832" cy="204831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AC75302-F400-72A1-3E67-A338D1FE7D2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4C07C42-3BFF-3B33-B74E-4FACAB33D68D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B695340-BB77-4ECE-F667-16E7F9BD8F4A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2917C7C-6284-6605-9058-8F98EFA3E35F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195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646C26-65FB-4248-F3FF-488C935B8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8A3AA5-CB9B-E5B2-B406-F19899449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CCF3D6-FB05-CA04-DEF4-C856DC295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pic>
        <p:nvPicPr>
          <p:cNvPr id="11" name="Picture Placeholder 10" descr="A group of red hearts&#10;&#10;Description automatically generated">
            <a:extLst>
              <a:ext uri="{FF2B5EF4-FFF2-40B4-BE49-F238E27FC236}">
                <a16:creationId xmlns:a16="http://schemas.microsoft.com/office/drawing/2014/main" id="{0406700F-4326-EDA8-9808-1632C605496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85725">
            <a:solidFill>
              <a:schemeClr val="bg2"/>
            </a:solidFill>
          </a:ln>
          <a:effectLst>
            <a:outerShdw blurRad="2159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3" name="Picture Placeholder 12" descr="Two white birds flying in the air with hearts&#10;&#10;Description automatically generated">
            <a:extLst>
              <a:ext uri="{FF2B5EF4-FFF2-40B4-BE49-F238E27FC236}">
                <a16:creationId xmlns:a16="http://schemas.microsoft.com/office/drawing/2014/main" id="{18D8BA7F-2758-CFE8-514F-A14B68027C0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85725">
            <a:solidFill>
              <a:schemeClr val="bg2"/>
            </a:solidFill>
          </a:ln>
          <a:effectLst>
            <a:outerShdw blurRad="2159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5" name="Picture Placeholder 14" descr="A heart shaped object with small pink petals on a wood surface&#10;&#10;Description automatically generated">
            <a:extLst>
              <a:ext uri="{FF2B5EF4-FFF2-40B4-BE49-F238E27FC236}">
                <a16:creationId xmlns:a16="http://schemas.microsoft.com/office/drawing/2014/main" id="{554FF1D9-997B-3E63-2F0E-6F737717D6A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1266" y="1272528"/>
            <a:ext cx="2649944" cy="2649944"/>
          </a:xfrm>
          <a:ln w="85725">
            <a:solidFill>
              <a:schemeClr val="bg2"/>
            </a:solidFill>
          </a:ln>
          <a:effectLst>
            <a:outerShdw blurRad="2159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7" name="Picture Placeholder 16" descr="A red roses and hearts on a dark background&#10;&#10;Description automatically generated">
            <a:extLst>
              <a:ext uri="{FF2B5EF4-FFF2-40B4-BE49-F238E27FC236}">
                <a16:creationId xmlns:a16="http://schemas.microsoft.com/office/drawing/2014/main" id="{B13D0B56-3DEA-6C78-8087-7016F21AD52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9"/>
          <a:stretch/>
        </p:blipFill>
        <p:spPr>
          <a:xfrm>
            <a:off x="8890235" y="1539828"/>
            <a:ext cx="2337028" cy="2337028"/>
          </a:xfrm>
          <a:ln w="85725">
            <a:solidFill>
              <a:schemeClr val="bg2"/>
            </a:solidFill>
          </a:ln>
          <a:effectLst>
            <a:outerShdw blurRad="2159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9" name="Picture Placeholder 18" descr="A heart shaped bouquet of roses&#10;&#10;Description automatically generated">
            <a:extLst>
              <a:ext uri="{FF2B5EF4-FFF2-40B4-BE49-F238E27FC236}">
                <a16:creationId xmlns:a16="http://schemas.microsoft.com/office/drawing/2014/main" id="{E89C1FA8-F968-5595-7AF0-CF8CD0E166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2417" y="3553796"/>
            <a:ext cx="2983148" cy="2983148"/>
          </a:xfrm>
          <a:ln w="85725">
            <a:solidFill>
              <a:schemeClr val="bg2"/>
            </a:solidFill>
          </a:ln>
          <a:effectLst>
            <a:outerShdw blurRad="215900" sx="102000" sy="102000" algn="ctr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7405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B6179-5193-3025-F0E7-070456629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1AB0D-69E0-ED94-F157-B3F11B7036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01C84-1619-A9F0-495B-9F033D3E3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89B30F-64C1-3E52-DFFA-37D58A750F78}"/>
              </a:ext>
            </a:extLst>
          </p:cNvPr>
          <p:cNvGrpSpPr/>
          <p:nvPr/>
        </p:nvGrpSpPr>
        <p:grpSpPr>
          <a:xfrm>
            <a:off x="477287" y="1232747"/>
            <a:ext cx="11252500" cy="5224509"/>
            <a:chOff x="603701" y="1023521"/>
            <a:chExt cx="11252500" cy="522450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2E669C1-7739-5759-B22D-9D0E70FE8763}"/>
                </a:ext>
              </a:extLst>
            </p:cNvPr>
            <p:cNvGrpSpPr/>
            <p:nvPr/>
          </p:nvGrpSpPr>
          <p:grpSpPr>
            <a:xfrm rot="16200000" flipV="1">
              <a:off x="3492010" y="3028501"/>
              <a:ext cx="5224509" cy="1214550"/>
              <a:chOff x="2603351" y="1618674"/>
              <a:chExt cx="6247142" cy="1452283"/>
            </a:xfrm>
            <a:solidFill>
              <a:srgbClr val="0070C0"/>
            </a:solidFill>
          </p:grpSpPr>
          <p:sp>
            <p:nvSpPr>
              <p:cNvPr id="40" name="Arrow: Chevron 39">
                <a:extLst>
                  <a:ext uri="{FF2B5EF4-FFF2-40B4-BE49-F238E27FC236}">
                    <a16:creationId xmlns:a16="http://schemas.microsoft.com/office/drawing/2014/main" id="{0E9CA783-E24F-A6BF-1760-5E60F944C15B}"/>
                  </a:ext>
                </a:extLst>
              </p:cNvPr>
              <p:cNvSpPr/>
              <p:nvPr/>
            </p:nvSpPr>
            <p:spPr>
              <a:xfrm>
                <a:off x="2603351" y="1618674"/>
                <a:ext cx="1559858" cy="1452283"/>
              </a:xfrm>
              <a:prstGeom prst="chevr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1" name="Arrow: Chevron 40">
                <a:extLst>
                  <a:ext uri="{FF2B5EF4-FFF2-40B4-BE49-F238E27FC236}">
                    <a16:creationId xmlns:a16="http://schemas.microsoft.com/office/drawing/2014/main" id="{12F1D4FC-D058-E6F8-5025-901DEF13EB90}"/>
                  </a:ext>
                </a:extLst>
              </p:cNvPr>
              <p:cNvSpPr/>
              <p:nvPr/>
            </p:nvSpPr>
            <p:spPr>
              <a:xfrm>
                <a:off x="3540808" y="1618674"/>
                <a:ext cx="1559858" cy="1452283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FB1E837C-8E0C-CF18-CF6B-200C14FBA5CF}"/>
                  </a:ext>
                </a:extLst>
              </p:cNvPr>
              <p:cNvSpPr/>
              <p:nvPr/>
            </p:nvSpPr>
            <p:spPr>
              <a:xfrm>
                <a:off x="7290635" y="1618674"/>
                <a:ext cx="1559858" cy="1452283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3" name="Arrow: Chevron 42">
                <a:extLst>
                  <a:ext uri="{FF2B5EF4-FFF2-40B4-BE49-F238E27FC236}">
                    <a16:creationId xmlns:a16="http://schemas.microsoft.com/office/drawing/2014/main" id="{E401B4DC-3BE3-6D57-2D4D-61229ECE329A}"/>
                  </a:ext>
                </a:extLst>
              </p:cNvPr>
              <p:cNvSpPr/>
              <p:nvPr/>
            </p:nvSpPr>
            <p:spPr>
              <a:xfrm>
                <a:off x="6353179" y="1618674"/>
                <a:ext cx="1559858" cy="1452283"/>
              </a:xfrm>
              <a:prstGeom prst="chevr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4" name="Arrow: Chevron 43">
                <a:extLst>
                  <a:ext uri="{FF2B5EF4-FFF2-40B4-BE49-F238E27FC236}">
                    <a16:creationId xmlns:a16="http://schemas.microsoft.com/office/drawing/2014/main" id="{8902DF25-61A2-E013-57FB-5B00949E454E}"/>
                  </a:ext>
                </a:extLst>
              </p:cNvPr>
              <p:cNvSpPr/>
              <p:nvPr/>
            </p:nvSpPr>
            <p:spPr>
              <a:xfrm>
                <a:off x="4478265" y="1618674"/>
                <a:ext cx="1559858" cy="1452283"/>
              </a:xfrm>
              <a:prstGeom prst="chevr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D5834C40-41F3-F521-9E52-6A98AF140A3A}"/>
                  </a:ext>
                </a:extLst>
              </p:cNvPr>
              <p:cNvSpPr/>
              <p:nvPr/>
            </p:nvSpPr>
            <p:spPr>
              <a:xfrm>
                <a:off x="5415722" y="1618674"/>
                <a:ext cx="1559858" cy="1452283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57410C-BDA0-52E1-CA5B-AAA2A7E3D8D4}"/>
                </a:ext>
              </a:extLst>
            </p:cNvPr>
            <p:cNvGrpSpPr/>
            <p:nvPr/>
          </p:nvGrpSpPr>
          <p:grpSpPr>
            <a:xfrm>
              <a:off x="6104264" y="1275747"/>
              <a:ext cx="5751937" cy="4059902"/>
              <a:chOff x="6104264" y="1683248"/>
              <a:chExt cx="5751937" cy="4059902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E73D1B6-7496-F499-8C5D-B22A0D76A2F4}"/>
                  </a:ext>
                </a:extLst>
              </p:cNvPr>
              <p:cNvGrpSpPr/>
              <p:nvPr/>
            </p:nvGrpSpPr>
            <p:grpSpPr>
              <a:xfrm>
                <a:off x="6104264" y="1683248"/>
                <a:ext cx="5751937" cy="893079"/>
                <a:chOff x="1283480" y="1544392"/>
                <a:chExt cx="5751937" cy="893079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A339F586-8318-B864-45FD-952484659FA3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893079"/>
                  <a:chOff x="2271325" y="1244357"/>
                  <a:chExt cx="4764092" cy="893079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FA6428B8-7ECC-885C-FA7B-E8955B52A4E7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B85A7A6F-27DE-7F64-5D2E-AA77C57884BA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491105"/>
                    <a:ext cx="4764092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6E6078EA-922A-2FE0-C712-2734D07F6B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C11438A-D53D-66C2-B380-971EA6EF4B1A}"/>
                  </a:ext>
                </a:extLst>
              </p:cNvPr>
              <p:cNvGrpSpPr/>
              <p:nvPr/>
            </p:nvGrpSpPr>
            <p:grpSpPr>
              <a:xfrm>
                <a:off x="6104264" y="3266659"/>
                <a:ext cx="5751937" cy="893079"/>
                <a:chOff x="1283480" y="1544392"/>
                <a:chExt cx="5751937" cy="893079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CE839A05-E905-3D2E-E229-D5F6C7A4AFC9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893079"/>
                  <a:chOff x="2271325" y="1244357"/>
                  <a:chExt cx="4764092" cy="893079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7EE516B-C072-7468-FD08-940A5F24F35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DBE67BC-2EE4-D5BE-DE3C-78A6CF03D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491105"/>
                    <a:ext cx="4764092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46ACCEF8-0275-30D8-6844-5E4923FAF9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033616B5-5B55-C736-F034-805A83BB5689}"/>
                  </a:ext>
                </a:extLst>
              </p:cNvPr>
              <p:cNvGrpSpPr/>
              <p:nvPr/>
            </p:nvGrpSpPr>
            <p:grpSpPr>
              <a:xfrm>
                <a:off x="6104264" y="4850071"/>
                <a:ext cx="5751937" cy="893079"/>
                <a:chOff x="1283480" y="1544392"/>
                <a:chExt cx="5751937" cy="893079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51D74BF-B09A-D821-5361-76E189922F9E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893079"/>
                  <a:chOff x="2271325" y="1244357"/>
                  <a:chExt cx="4764092" cy="893079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FF63AC31-4EC9-A67C-720F-02812439E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EB9E71B7-BB4A-5344-B0EA-ECFCBBAE85F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491105"/>
                    <a:ext cx="4764092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E05AC86F-B8FC-0507-FD84-D841FA3C2C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97F07CE-7064-A9D1-71F4-A984BBAF4925}"/>
                </a:ext>
              </a:extLst>
            </p:cNvPr>
            <p:cNvGrpSpPr/>
            <p:nvPr/>
          </p:nvGrpSpPr>
          <p:grpSpPr>
            <a:xfrm>
              <a:off x="603701" y="2052277"/>
              <a:ext cx="5508100" cy="4059902"/>
              <a:chOff x="603701" y="2459778"/>
              <a:chExt cx="5508100" cy="4059902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BC62F3A-FF96-AF3A-7834-2636C91137FA}"/>
                  </a:ext>
                </a:extLst>
              </p:cNvPr>
              <p:cNvGrpSpPr/>
              <p:nvPr/>
            </p:nvGrpSpPr>
            <p:grpSpPr>
              <a:xfrm flipH="1">
                <a:off x="603701" y="2459778"/>
                <a:ext cx="5508100" cy="893079"/>
                <a:chOff x="1283480" y="1544392"/>
                <a:chExt cx="5508100" cy="893079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44A718A-FD77-216D-BCD6-A46E6CCD07CF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893079"/>
                  <a:chOff x="2325115" y="1244357"/>
                  <a:chExt cx="4466465" cy="893079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39CC4FE2-C759-92CB-5D88-16EE86D9B36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B8F1EC4-816E-EFB4-1D00-D47EFC805B80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491105"/>
                    <a:ext cx="4466465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CB7E2E0D-D3A7-9464-C8B4-226B9C112A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8A08E80-ACDD-9A82-6F11-9D120F50BACE}"/>
                  </a:ext>
                </a:extLst>
              </p:cNvPr>
              <p:cNvGrpSpPr/>
              <p:nvPr/>
            </p:nvGrpSpPr>
            <p:grpSpPr>
              <a:xfrm flipH="1">
                <a:off x="603701" y="4043189"/>
                <a:ext cx="5508100" cy="893079"/>
                <a:chOff x="1283480" y="1544392"/>
                <a:chExt cx="5508100" cy="893079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829BF40-0567-E201-ABD3-4F24BD0C05A7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893079"/>
                  <a:chOff x="2325115" y="1244357"/>
                  <a:chExt cx="4466465" cy="893079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281EA1E-46AC-B3AC-D611-4F95B3A16E1D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878E793-27A7-D154-78CC-197BEFA6497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491105"/>
                    <a:ext cx="4466465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4BD8D66A-91C7-5D67-F4E1-32298E105D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07973A5-6161-A430-5B89-82C10AC3A5B6}"/>
                  </a:ext>
                </a:extLst>
              </p:cNvPr>
              <p:cNvGrpSpPr/>
              <p:nvPr/>
            </p:nvGrpSpPr>
            <p:grpSpPr>
              <a:xfrm flipH="1">
                <a:off x="603701" y="5626601"/>
                <a:ext cx="5508100" cy="893079"/>
                <a:chOff x="1283480" y="1544392"/>
                <a:chExt cx="5508100" cy="893079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555EB2F-BF81-2B27-0A6E-8EFCCD076A19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893079"/>
                  <a:chOff x="2325115" y="1244357"/>
                  <a:chExt cx="4466465" cy="893079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E1A1DDDD-2BED-4C6C-A4B7-592DBD190136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6E11FC66-6B09-EA0A-4879-966F24DED61F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491105"/>
                    <a:ext cx="4466465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A3F1DEEA-9289-4EEB-1D68-ED86062185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609915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A66DC-A28A-89A5-CDC8-F2075FF8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0" dirty="0">
                <a:effectLst/>
                <a:latin typeface="+mj-lt"/>
              </a:rPr>
              <a:t>Lorem ipsum dolor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96ED4-04BB-579F-125B-040D5B77F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2E464-F072-67D3-4DD3-F61083BB5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629F76-C2DE-C49E-B5D5-4669A573D952}"/>
              </a:ext>
            </a:extLst>
          </p:cNvPr>
          <p:cNvGrpSpPr/>
          <p:nvPr/>
        </p:nvGrpSpPr>
        <p:grpSpPr>
          <a:xfrm>
            <a:off x="508146" y="2526825"/>
            <a:ext cx="1829663" cy="1842623"/>
            <a:chOff x="5129000" y="222874"/>
            <a:chExt cx="1829663" cy="1842623"/>
          </a:xfrm>
        </p:grpSpPr>
        <p:sp>
          <p:nvSpPr>
            <p:cNvPr id="11" name="Google Shape;7335;p29">
              <a:extLst>
                <a:ext uri="{FF2B5EF4-FFF2-40B4-BE49-F238E27FC236}">
                  <a16:creationId xmlns:a16="http://schemas.microsoft.com/office/drawing/2014/main" id="{39020DD7-7E6F-435A-7CBA-FB41AE785221}"/>
                </a:ext>
              </a:extLst>
            </p:cNvPr>
            <p:cNvSpPr/>
            <p:nvPr/>
          </p:nvSpPr>
          <p:spPr>
            <a:xfrm>
              <a:off x="5129000" y="222874"/>
              <a:ext cx="1829663" cy="1842623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7336;p29">
              <a:extLst>
                <a:ext uri="{FF2B5EF4-FFF2-40B4-BE49-F238E27FC236}">
                  <a16:creationId xmlns:a16="http://schemas.microsoft.com/office/drawing/2014/main" id="{8FBFD199-97C7-2242-AC9E-95331417DF14}"/>
                </a:ext>
              </a:extLst>
            </p:cNvPr>
            <p:cNvGrpSpPr/>
            <p:nvPr/>
          </p:nvGrpSpPr>
          <p:grpSpPr>
            <a:xfrm rot="10800000">
              <a:off x="5524919" y="778476"/>
              <a:ext cx="1142161" cy="731430"/>
              <a:chOff x="682787" y="687446"/>
              <a:chExt cx="1465437" cy="938452"/>
            </a:xfrm>
          </p:grpSpPr>
          <p:sp>
            <p:nvSpPr>
              <p:cNvPr id="13" name="Google Shape;7337;p29">
                <a:extLst>
                  <a:ext uri="{FF2B5EF4-FFF2-40B4-BE49-F238E27FC236}">
                    <a16:creationId xmlns:a16="http://schemas.microsoft.com/office/drawing/2014/main" id="{7A228E7C-178A-3662-D894-7F45F1C83D5D}"/>
                  </a:ext>
                </a:extLst>
              </p:cNvPr>
              <p:cNvSpPr/>
              <p:nvPr/>
            </p:nvSpPr>
            <p:spPr>
              <a:xfrm>
                <a:off x="1509443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7338;p29">
                <a:extLst>
                  <a:ext uri="{FF2B5EF4-FFF2-40B4-BE49-F238E27FC236}">
                    <a16:creationId xmlns:a16="http://schemas.microsoft.com/office/drawing/2014/main" id="{AC4CE980-C32C-D6EB-38BB-56C22FA77A44}"/>
                  </a:ext>
                </a:extLst>
              </p:cNvPr>
              <p:cNvSpPr/>
              <p:nvPr/>
            </p:nvSpPr>
            <p:spPr>
              <a:xfrm>
                <a:off x="682787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E0ED95-833B-67AC-F257-FC33C2F59D6A}"/>
              </a:ext>
            </a:extLst>
          </p:cNvPr>
          <p:cNvGrpSpPr/>
          <p:nvPr/>
        </p:nvGrpSpPr>
        <p:grpSpPr>
          <a:xfrm>
            <a:off x="2585015" y="1170977"/>
            <a:ext cx="7021970" cy="5667436"/>
            <a:chOff x="2585015" y="1170977"/>
            <a:chExt cx="7021970" cy="566743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598476E-4DB7-BEE8-EB7D-4889C670E1DD}"/>
                </a:ext>
              </a:extLst>
            </p:cNvPr>
            <p:cNvSpPr/>
            <p:nvPr/>
          </p:nvSpPr>
          <p:spPr>
            <a:xfrm>
              <a:off x="2833635" y="1416818"/>
              <a:ext cx="6511332" cy="37616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D96597-D285-8317-5533-49AAE4751373}"/>
                </a:ext>
              </a:extLst>
            </p:cNvPr>
            <p:cNvSpPr txBox="1"/>
            <p:nvPr/>
          </p:nvSpPr>
          <p:spPr>
            <a:xfrm>
              <a:off x="3079427" y="2044104"/>
              <a:ext cx="603314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dolor sit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amet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consectetur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adipiscing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elit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sed do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eiusmod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tempor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incididunt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labore et dolore magna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aliqua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. Ut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enim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ad minim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veniam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quis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nostrud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exercitation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ullamco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laboris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nisi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aliquip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ex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commodo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consequat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CB8373-CF45-9ABC-4E2A-F0036C0164C1}"/>
                </a:ext>
              </a:extLst>
            </p:cNvPr>
            <p:cNvGrpSpPr/>
            <p:nvPr/>
          </p:nvGrpSpPr>
          <p:grpSpPr>
            <a:xfrm>
              <a:off x="2585015" y="1170977"/>
              <a:ext cx="7021970" cy="5667436"/>
              <a:chOff x="4477313" y="977077"/>
              <a:chExt cx="3951582" cy="3189324"/>
            </a:xfrm>
          </p:grpSpPr>
          <p:sp>
            <p:nvSpPr>
              <p:cNvPr id="5" name="Google Shape;2038;p64">
                <a:extLst>
                  <a:ext uri="{FF2B5EF4-FFF2-40B4-BE49-F238E27FC236}">
                    <a16:creationId xmlns:a16="http://schemas.microsoft.com/office/drawing/2014/main" id="{B0C3E5A5-9A4E-14F8-193B-1FE9DF38BD32}"/>
                  </a:ext>
                </a:extLst>
              </p:cNvPr>
              <p:cNvSpPr/>
              <p:nvPr/>
            </p:nvSpPr>
            <p:spPr>
              <a:xfrm>
                <a:off x="4477313" y="3367268"/>
                <a:ext cx="3951582" cy="350486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22753" extrusionOk="0">
                    <a:moveTo>
                      <a:pt x="0" y="14846"/>
                    </a:moveTo>
                    <a:cubicBezTo>
                      <a:pt x="0" y="19169"/>
                      <a:pt x="4039" y="22753"/>
                      <a:pt x="8305" y="22753"/>
                    </a:cubicBezTo>
                    <a:lnTo>
                      <a:pt x="253120" y="22753"/>
                    </a:lnTo>
                    <a:cubicBezTo>
                      <a:pt x="257443" y="22696"/>
                      <a:pt x="260913" y="19169"/>
                      <a:pt x="260970" y="14846"/>
                    </a:cubicBezTo>
                    <a:lnTo>
                      <a:pt x="26097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95000"/>
                  <a:lumOff val="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" name="Google Shape;2039;p64">
                <a:extLst>
                  <a:ext uri="{FF2B5EF4-FFF2-40B4-BE49-F238E27FC236}">
                    <a16:creationId xmlns:a16="http://schemas.microsoft.com/office/drawing/2014/main" id="{42140FD0-E3E1-1E72-F786-2580EE7D9A30}"/>
                  </a:ext>
                </a:extLst>
              </p:cNvPr>
              <p:cNvSpPr/>
              <p:nvPr/>
            </p:nvSpPr>
            <p:spPr>
              <a:xfrm>
                <a:off x="4477313" y="977077"/>
                <a:ext cx="3951582" cy="2399024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155741" extrusionOk="0">
                    <a:moveTo>
                      <a:pt x="249594" y="9954"/>
                    </a:moveTo>
                    <a:lnTo>
                      <a:pt x="249594" y="144364"/>
                    </a:lnTo>
                    <a:lnTo>
                      <a:pt x="11376" y="144364"/>
                    </a:lnTo>
                    <a:lnTo>
                      <a:pt x="11376" y="9954"/>
                    </a:lnTo>
                    <a:close/>
                    <a:moveTo>
                      <a:pt x="8305" y="0"/>
                    </a:moveTo>
                    <a:cubicBezTo>
                      <a:pt x="4039" y="0"/>
                      <a:pt x="0" y="2844"/>
                      <a:pt x="0" y="7110"/>
                    </a:cubicBezTo>
                    <a:lnTo>
                      <a:pt x="0" y="155740"/>
                    </a:lnTo>
                    <a:lnTo>
                      <a:pt x="260970" y="155740"/>
                    </a:lnTo>
                    <a:lnTo>
                      <a:pt x="260970" y="7110"/>
                    </a:lnTo>
                    <a:cubicBezTo>
                      <a:pt x="260970" y="2844"/>
                      <a:pt x="257386" y="0"/>
                      <a:pt x="253120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Google Shape;2040;p64">
                <a:extLst>
                  <a:ext uri="{FF2B5EF4-FFF2-40B4-BE49-F238E27FC236}">
                    <a16:creationId xmlns:a16="http://schemas.microsoft.com/office/drawing/2014/main" id="{978947D7-AB71-2206-8C37-032E651ABC36}"/>
                  </a:ext>
                </a:extLst>
              </p:cNvPr>
              <p:cNvSpPr/>
              <p:nvPr/>
            </p:nvSpPr>
            <p:spPr>
              <a:xfrm>
                <a:off x="6372506" y="3442333"/>
                <a:ext cx="161178" cy="140407"/>
              </a:xfrm>
              <a:custGeom>
                <a:avLst/>
                <a:gdLst/>
                <a:ahLst/>
                <a:cxnLst/>
                <a:rect l="l" t="t" r="r" b="b"/>
                <a:pathLst>
                  <a:path w="10627" h="9100" extrusionOk="0">
                    <a:moveTo>
                      <a:pt x="6092" y="0"/>
                    </a:moveTo>
                    <a:cubicBezTo>
                      <a:pt x="2020" y="0"/>
                      <a:pt x="0" y="4900"/>
                      <a:pt x="2881" y="7747"/>
                    </a:cubicBezTo>
                    <a:cubicBezTo>
                      <a:pt x="3804" y="8681"/>
                      <a:pt x="4944" y="9100"/>
                      <a:pt x="6063" y="9100"/>
                    </a:cubicBezTo>
                    <a:cubicBezTo>
                      <a:pt x="8391" y="9100"/>
                      <a:pt x="10627" y="7286"/>
                      <a:pt x="10627" y="4536"/>
                    </a:cubicBezTo>
                    <a:cubicBezTo>
                      <a:pt x="10627" y="2020"/>
                      <a:pt x="8608" y="0"/>
                      <a:pt x="60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" name="Google Shape;2041;p64">
                <a:extLst>
                  <a:ext uri="{FF2B5EF4-FFF2-40B4-BE49-F238E27FC236}">
                    <a16:creationId xmlns:a16="http://schemas.microsoft.com/office/drawing/2014/main" id="{C95261E2-1898-B89D-070B-785102036B63}"/>
                  </a:ext>
                </a:extLst>
              </p:cNvPr>
              <p:cNvSpPr/>
              <p:nvPr/>
            </p:nvSpPr>
            <p:spPr>
              <a:xfrm>
                <a:off x="5751122" y="3717743"/>
                <a:ext cx="1430570" cy="448658"/>
              </a:xfrm>
              <a:custGeom>
                <a:avLst/>
                <a:gdLst/>
                <a:ahLst/>
                <a:cxnLst/>
                <a:rect l="l" t="t" r="r" b="b"/>
                <a:pathLst>
                  <a:path w="94481" h="29125" extrusionOk="0">
                    <a:moveTo>
                      <a:pt x="79805" y="18317"/>
                    </a:moveTo>
                    <a:cubicBezTo>
                      <a:pt x="74117" y="12515"/>
                      <a:pt x="73889" y="1"/>
                      <a:pt x="73889" y="1"/>
                    </a:cubicBezTo>
                    <a:lnTo>
                      <a:pt x="20592" y="1"/>
                    </a:lnTo>
                    <a:cubicBezTo>
                      <a:pt x="20592" y="1"/>
                      <a:pt x="20364" y="12515"/>
                      <a:pt x="14676" y="18317"/>
                    </a:cubicBezTo>
                    <a:cubicBezTo>
                      <a:pt x="8931" y="24175"/>
                      <a:pt x="1" y="29124"/>
                      <a:pt x="15529" y="29124"/>
                    </a:cubicBezTo>
                    <a:lnTo>
                      <a:pt x="78952" y="29124"/>
                    </a:lnTo>
                    <a:cubicBezTo>
                      <a:pt x="94480" y="29124"/>
                      <a:pt x="85493" y="24175"/>
                      <a:pt x="79805" y="18317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C62E9C0-D3F7-41E2-3056-72F92FD119A2}"/>
                </a:ext>
              </a:extLst>
            </p:cNvPr>
            <p:cNvGrpSpPr/>
            <p:nvPr/>
          </p:nvGrpSpPr>
          <p:grpSpPr>
            <a:xfrm>
              <a:off x="4098235" y="4442285"/>
              <a:ext cx="3995531" cy="617532"/>
              <a:chOff x="5154231" y="2573948"/>
              <a:chExt cx="3995531" cy="61753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BB2AE1A-FA06-B974-15B3-8C7C9CF074A3}"/>
                  </a:ext>
                </a:extLst>
              </p:cNvPr>
              <p:cNvSpPr/>
              <p:nvPr/>
            </p:nvSpPr>
            <p:spPr>
              <a:xfrm>
                <a:off x="5154231" y="2573948"/>
                <a:ext cx="3995531" cy="617532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876FD6-0256-6FF6-9459-32EE8382965B}"/>
                  </a:ext>
                </a:extLst>
              </p:cNvPr>
              <p:cNvSpPr txBox="1"/>
              <p:nvPr/>
            </p:nvSpPr>
            <p:spPr>
              <a:xfrm>
                <a:off x="5511416" y="2672490"/>
                <a:ext cx="3281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AA90A27-5C74-113B-1FAB-332F77C2FFEB}"/>
              </a:ext>
            </a:extLst>
          </p:cNvPr>
          <p:cNvGrpSpPr/>
          <p:nvPr/>
        </p:nvGrpSpPr>
        <p:grpSpPr>
          <a:xfrm>
            <a:off x="9889036" y="2421037"/>
            <a:ext cx="2005532" cy="2015926"/>
            <a:chOff x="8699414" y="202656"/>
            <a:chExt cx="3124044" cy="314023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A220DD4-FDEB-7490-16E9-32A171C3FF16}"/>
                </a:ext>
              </a:extLst>
            </p:cNvPr>
            <p:cNvSpPr/>
            <p:nvPr/>
          </p:nvSpPr>
          <p:spPr>
            <a:xfrm flipH="1">
              <a:off x="8699414" y="202656"/>
              <a:ext cx="2379244" cy="237924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2" name="Picture 21" descr="A heart shaped bouquet of red roses&#10;&#10;Description automatically generated">
              <a:extLst>
                <a:ext uri="{FF2B5EF4-FFF2-40B4-BE49-F238E27FC236}">
                  <a16:creationId xmlns:a16="http://schemas.microsoft.com/office/drawing/2014/main" id="{D66C117D-764B-444B-8CB5-4464E27B8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67364" y="905806"/>
              <a:ext cx="2656094" cy="2437086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724729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59" y="210454"/>
            <a:ext cx="10009410" cy="848876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</a:rPr>
              <a:t>Lorem ipsum dolor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aphicFrame>
        <p:nvGraphicFramePr>
          <p:cNvPr id="5" name="Google Shape;1781;p52">
            <a:extLst>
              <a:ext uri="{FF2B5EF4-FFF2-40B4-BE49-F238E27FC236}">
                <a16:creationId xmlns:a16="http://schemas.microsoft.com/office/drawing/2014/main" id="{C5276CFD-B25D-14FB-6B91-2EA7A292CF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6624674"/>
              </p:ext>
            </p:extLst>
          </p:nvPr>
        </p:nvGraphicFramePr>
        <p:xfrm>
          <a:off x="628077" y="1200839"/>
          <a:ext cx="10935846" cy="518357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4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5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5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tx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YEAR</a:t>
                      </a:r>
                      <a:endParaRPr dirty="0">
                        <a:solidFill>
                          <a:schemeClr val="tx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tx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DATE</a:t>
                      </a:r>
                      <a:endParaRPr dirty="0">
                        <a:solidFill>
                          <a:schemeClr val="tx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tx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DAY</a:t>
                      </a:r>
                      <a:endParaRPr dirty="0">
                        <a:solidFill>
                          <a:schemeClr val="tx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2021</a:t>
                      </a:r>
                      <a:endParaRPr b="1" dirty="0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Monday</a:t>
                      </a:r>
                      <a:endParaRPr b="1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2022</a:t>
                      </a:r>
                      <a:endParaRPr b="1" dirty="0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Tuesday</a:t>
                      </a:r>
                      <a:endParaRPr b="1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2023</a:t>
                      </a:r>
                      <a:endParaRPr b="1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Wednesday</a:t>
                      </a:r>
                      <a:endParaRPr b="1" dirty="0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2024</a:t>
                      </a:r>
                      <a:endParaRPr b="1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Thursday</a:t>
                      </a:r>
                      <a:endParaRPr b="1" dirty="0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2025</a:t>
                      </a:r>
                      <a:endParaRPr b="1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Friday</a:t>
                      </a:r>
                      <a:endParaRPr b="1" dirty="0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2026</a:t>
                      </a:r>
                      <a:endParaRPr b="1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Saturday</a:t>
                      </a:r>
                      <a:endParaRPr b="1" dirty="0">
                        <a:solidFill>
                          <a:schemeClr val="tx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146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D243-F79C-CB9A-E163-80F7D5F3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Thanks for your time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9A78AE-DF7E-1ABB-9FAE-12B35FF8F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CCC6F-259C-4423-313B-831E4F12B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47BA3D9A-D133-4E0B-A53D-895DCD30C578}"/>
              </a:ext>
            </a:extLst>
          </p:cNvPr>
          <p:cNvSpPr/>
          <p:nvPr/>
        </p:nvSpPr>
        <p:spPr>
          <a:xfrm flipH="1">
            <a:off x="8450608" y="0"/>
            <a:ext cx="3741392" cy="4069662"/>
          </a:xfrm>
          <a:custGeom>
            <a:avLst/>
            <a:gdLst>
              <a:gd name="connsiteX0" fmla="*/ 3737474 w 3741392"/>
              <a:gd name="connsiteY0" fmla="*/ 0 h 4069662"/>
              <a:gd name="connsiteX1" fmla="*/ 2636974 w 3741392"/>
              <a:gd name="connsiteY1" fmla="*/ 0 h 4069662"/>
              <a:gd name="connsiteX2" fmla="*/ 2644798 w 3741392"/>
              <a:gd name="connsiteY2" fmla="*/ 154950 h 4069662"/>
              <a:gd name="connsiteX3" fmla="*/ 110780 w 3741392"/>
              <a:gd name="connsiteY3" fmla="*/ 2962991 h 4069662"/>
              <a:gd name="connsiteX4" fmla="*/ 0 w 3741392"/>
              <a:gd name="connsiteY4" fmla="*/ 2968585 h 4069662"/>
              <a:gd name="connsiteX5" fmla="*/ 0 w 3741392"/>
              <a:gd name="connsiteY5" fmla="*/ 4069662 h 4069662"/>
              <a:gd name="connsiteX6" fmla="*/ 23866 w 3741392"/>
              <a:gd name="connsiteY6" fmla="*/ 4069058 h 4069662"/>
              <a:gd name="connsiteX7" fmla="*/ 3741392 w 3741392"/>
              <a:gd name="connsiteY7" fmla="*/ 154950 h 4069662"/>
              <a:gd name="connsiteX8" fmla="*/ 3737474 w 3741392"/>
              <a:gd name="connsiteY8" fmla="*/ 0 h 40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392" h="4069662">
                <a:moveTo>
                  <a:pt x="3737474" y="0"/>
                </a:moveTo>
                <a:lnTo>
                  <a:pt x="2636974" y="0"/>
                </a:lnTo>
                <a:lnTo>
                  <a:pt x="2644798" y="154950"/>
                </a:lnTo>
                <a:cubicBezTo>
                  <a:pt x="2644798" y="1616407"/>
                  <a:pt x="1534100" y="2818445"/>
                  <a:pt x="110780" y="2962991"/>
                </a:cubicBezTo>
                <a:lnTo>
                  <a:pt x="0" y="2968585"/>
                </a:lnTo>
                <a:lnTo>
                  <a:pt x="0" y="4069662"/>
                </a:lnTo>
                <a:lnTo>
                  <a:pt x="23866" y="4069058"/>
                </a:lnTo>
                <a:cubicBezTo>
                  <a:pt x="2094657" y="3964090"/>
                  <a:pt x="3741392" y="2251828"/>
                  <a:pt x="3741392" y="154950"/>
                </a:cubicBezTo>
                <a:lnTo>
                  <a:pt x="3737474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700F8E7-CFC1-46C5-B75D-5D666AD1C3C4}"/>
              </a:ext>
            </a:extLst>
          </p:cNvPr>
          <p:cNvSpPr/>
          <p:nvPr/>
        </p:nvSpPr>
        <p:spPr>
          <a:xfrm flipH="1">
            <a:off x="8699414" y="202656"/>
            <a:ext cx="2379244" cy="237924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689102-3EFC-4ABB-A187-8C0F80DD8879}"/>
              </a:ext>
            </a:extLst>
          </p:cNvPr>
          <p:cNvGrpSpPr/>
          <p:nvPr/>
        </p:nvGrpSpPr>
        <p:grpSpPr>
          <a:xfrm>
            <a:off x="572940" y="1798472"/>
            <a:ext cx="6150148" cy="4332305"/>
            <a:chOff x="5701317" y="2016555"/>
            <a:chExt cx="5560146" cy="3916693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6E113A58-430C-4482-9CDF-AE7A4A9FCEA7}"/>
                </a:ext>
              </a:extLst>
            </p:cNvPr>
            <p:cNvSpPr/>
            <p:nvPr/>
          </p:nvSpPr>
          <p:spPr>
            <a:xfrm>
              <a:off x="6694867" y="5396723"/>
              <a:ext cx="1805273" cy="27825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4CBCA033-9001-42D3-B8C9-755AC0B7DD00}"/>
                </a:ext>
              </a:extLst>
            </p:cNvPr>
            <p:cNvSpPr/>
            <p:nvPr/>
          </p:nvSpPr>
          <p:spPr>
            <a:xfrm>
              <a:off x="6694867" y="2269394"/>
              <a:ext cx="1805273" cy="27825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39304E8-4507-4795-8908-143959DB6A0C}"/>
                </a:ext>
              </a:extLst>
            </p:cNvPr>
            <p:cNvGrpSpPr/>
            <p:nvPr/>
          </p:nvGrpSpPr>
          <p:grpSpPr>
            <a:xfrm>
              <a:off x="5701318" y="5143883"/>
              <a:ext cx="789367" cy="789365"/>
              <a:chOff x="5701318" y="5143883"/>
              <a:chExt cx="789367" cy="78936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D61794E-6613-4E9A-AA57-177C733EE701}"/>
                  </a:ext>
                </a:extLst>
              </p:cNvPr>
              <p:cNvSpPr/>
              <p:nvPr/>
            </p:nvSpPr>
            <p:spPr>
              <a:xfrm rot="10800000" flipH="1" flipV="1">
                <a:off x="5701318" y="5143883"/>
                <a:ext cx="789367" cy="78936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5" name="Google Shape;2085;p147">
                <a:extLst>
                  <a:ext uri="{FF2B5EF4-FFF2-40B4-BE49-F238E27FC236}">
                    <a16:creationId xmlns:a16="http://schemas.microsoft.com/office/drawing/2014/main" id="{F9EBDCF7-7F12-4186-B4D0-D0FAE98E715B}"/>
                  </a:ext>
                </a:extLst>
              </p:cNvPr>
              <p:cNvSpPr/>
              <p:nvPr/>
            </p:nvSpPr>
            <p:spPr>
              <a:xfrm>
                <a:off x="5915027" y="5357976"/>
                <a:ext cx="361948" cy="361180"/>
              </a:xfrm>
              <a:custGeom>
                <a:avLst/>
                <a:gdLst/>
                <a:ahLst/>
                <a:cxnLst/>
                <a:rect l="l" t="t" r="r" b="b"/>
                <a:pathLst>
                  <a:path w="2394585" h="2389520" extrusionOk="0">
                    <a:moveTo>
                      <a:pt x="1654492" y="1731342"/>
                    </a:moveTo>
                    <a:cubicBezTo>
                      <a:pt x="1524000" y="1731342"/>
                      <a:pt x="1420177" y="1836117"/>
                      <a:pt x="1420177" y="1966609"/>
                    </a:cubicBezTo>
                    <a:lnTo>
                      <a:pt x="1420177" y="2105675"/>
                    </a:lnTo>
                    <a:cubicBezTo>
                      <a:pt x="1420177" y="2108532"/>
                      <a:pt x="1423035" y="2111390"/>
                      <a:pt x="1425892" y="2111390"/>
                    </a:cubicBezTo>
                    <a:lnTo>
                      <a:pt x="1523047" y="2111390"/>
                    </a:lnTo>
                    <a:cubicBezTo>
                      <a:pt x="1526857" y="2111390"/>
                      <a:pt x="1528762" y="2109484"/>
                      <a:pt x="1531620" y="2105675"/>
                    </a:cubicBezTo>
                    <a:lnTo>
                      <a:pt x="1531620" y="1983755"/>
                    </a:lnTo>
                    <a:cubicBezTo>
                      <a:pt x="1531620" y="1974230"/>
                      <a:pt x="1539240" y="1966609"/>
                      <a:pt x="1548765" y="1966609"/>
                    </a:cubicBezTo>
                    <a:cubicBezTo>
                      <a:pt x="1558290" y="1966609"/>
                      <a:pt x="1565910" y="1974230"/>
                      <a:pt x="1565910" y="1983755"/>
                    </a:cubicBezTo>
                    <a:cubicBezTo>
                      <a:pt x="1565910" y="2014234"/>
                      <a:pt x="1565910" y="2077100"/>
                      <a:pt x="1565910" y="2100912"/>
                    </a:cubicBezTo>
                    <a:cubicBezTo>
                      <a:pt x="1565910" y="2105675"/>
                      <a:pt x="1569720" y="2110437"/>
                      <a:pt x="1575435" y="2110437"/>
                    </a:cubicBezTo>
                    <a:lnTo>
                      <a:pt x="1951672" y="2110437"/>
                    </a:lnTo>
                    <a:cubicBezTo>
                      <a:pt x="1956435" y="2110437"/>
                      <a:pt x="1961197" y="2106627"/>
                      <a:pt x="1961197" y="2100912"/>
                    </a:cubicBezTo>
                    <a:lnTo>
                      <a:pt x="1961197" y="1983755"/>
                    </a:lnTo>
                    <a:cubicBezTo>
                      <a:pt x="1961197" y="1974230"/>
                      <a:pt x="1968817" y="1966609"/>
                      <a:pt x="1978342" y="1966609"/>
                    </a:cubicBezTo>
                    <a:cubicBezTo>
                      <a:pt x="1987867" y="1966609"/>
                      <a:pt x="1995487" y="1974230"/>
                      <a:pt x="1995487" y="1983755"/>
                    </a:cubicBezTo>
                    <a:cubicBezTo>
                      <a:pt x="1995487" y="2016139"/>
                      <a:pt x="1995487" y="2084720"/>
                      <a:pt x="1995487" y="2105675"/>
                    </a:cubicBezTo>
                    <a:cubicBezTo>
                      <a:pt x="1995487" y="2108532"/>
                      <a:pt x="1998345" y="2111390"/>
                      <a:pt x="2001202" y="2111390"/>
                    </a:cubicBezTo>
                    <a:lnTo>
                      <a:pt x="2099310" y="2111390"/>
                    </a:lnTo>
                    <a:cubicBezTo>
                      <a:pt x="2102167" y="2111390"/>
                      <a:pt x="2105025" y="2108532"/>
                      <a:pt x="2105025" y="2105675"/>
                    </a:cubicBezTo>
                    <a:lnTo>
                      <a:pt x="2105025" y="1966609"/>
                    </a:lnTo>
                    <a:cubicBezTo>
                      <a:pt x="2105025" y="1836117"/>
                      <a:pt x="2000250" y="1731342"/>
                      <a:pt x="1870710" y="1731342"/>
                    </a:cubicBezTo>
                    <a:close/>
                    <a:moveTo>
                      <a:pt x="1762125" y="1373202"/>
                    </a:moveTo>
                    <a:cubicBezTo>
                      <a:pt x="1673542" y="1373202"/>
                      <a:pt x="1601152" y="1445592"/>
                      <a:pt x="1601152" y="1535127"/>
                    </a:cubicBezTo>
                    <a:cubicBezTo>
                      <a:pt x="1601152" y="1624662"/>
                      <a:pt x="1672590" y="1697052"/>
                      <a:pt x="1762125" y="1697052"/>
                    </a:cubicBezTo>
                    <a:cubicBezTo>
                      <a:pt x="1850707" y="1697052"/>
                      <a:pt x="1923097" y="1625614"/>
                      <a:pt x="1923097" y="1535127"/>
                    </a:cubicBezTo>
                    <a:cubicBezTo>
                      <a:pt x="1923097" y="1445592"/>
                      <a:pt x="1851660" y="1373202"/>
                      <a:pt x="1762125" y="1373202"/>
                    </a:cubicBezTo>
                    <a:close/>
                    <a:moveTo>
                      <a:pt x="961072" y="969342"/>
                    </a:moveTo>
                    <a:lnTo>
                      <a:pt x="1320165" y="1097930"/>
                    </a:lnTo>
                    <a:lnTo>
                      <a:pt x="2193607" y="1097930"/>
                    </a:lnTo>
                    <a:cubicBezTo>
                      <a:pt x="2304097" y="1097930"/>
                      <a:pt x="2394585" y="1187464"/>
                      <a:pt x="2394585" y="1298907"/>
                    </a:cubicBezTo>
                    <a:lnTo>
                      <a:pt x="2394585" y="2188542"/>
                    </a:lnTo>
                    <a:cubicBezTo>
                      <a:pt x="2394585" y="2299032"/>
                      <a:pt x="2305050" y="2389520"/>
                      <a:pt x="2193607" y="2389520"/>
                    </a:cubicBezTo>
                    <a:lnTo>
                      <a:pt x="1333500" y="2389520"/>
                    </a:lnTo>
                    <a:cubicBezTo>
                      <a:pt x="1223010" y="2389520"/>
                      <a:pt x="1132522" y="2299984"/>
                      <a:pt x="1132522" y="2188542"/>
                    </a:cubicBezTo>
                    <a:lnTo>
                      <a:pt x="1132522" y="1280810"/>
                    </a:lnTo>
                    <a:close/>
                    <a:moveTo>
                      <a:pt x="1537737" y="1200"/>
                    </a:moveTo>
                    <a:cubicBezTo>
                      <a:pt x="1620202" y="-5184"/>
                      <a:pt x="1685925" y="13746"/>
                      <a:pt x="1734502" y="61610"/>
                    </a:cubicBezTo>
                    <a:lnTo>
                      <a:pt x="1965960" y="292115"/>
                    </a:lnTo>
                    <a:cubicBezTo>
                      <a:pt x="1983105" y="309260"/>
                      <a:pt x="1983105" y="334977"/>
                      <a:pt x="1965960" y="352122"/>
                    </a:cubicBezTo>
                    <a:lnTo>
                      <a:pt x="1564005" y="760745"/>
                    </a:lnTo>
                    <a:cubicBezTo>
                      <a:pt x="1546860" y="777890"/>
                      <a:pt x="1521142" y="777890"/>
                      <a:pt x="1503997" y="760745"/>
                    </a:cubicBezTo>
                    <a:lnTo>
                      <a:pt x="1359217" y="620727"/>
                    </a:lnTo>
                    <a:cubicBezTo>
                      <a:pt x="1277302" y="548338"/>
                      <a:pt x="1062038" y="649302"/>
                      <a:pt x="852488" y="861710"/>
                    </a:cubicBezTo>
                    <a:cubicBezTo>
                      <a:pt x="642938" y="1070307"/>
                      <a:pt x="545782" y="1291288"/>
                      <a:pt x="615315" y="1372250"/>
                    </a:cubicBezTo>
                    <a:lnTo>
                      <a:pt x="760095" y="1513220"/>
                    </a:lnTo>
                    <a:cubicBezTo>
                      <a:pt x="777240" y="1530365"/>
                      <a:pt x="777240" y="1556082"/>
                      <a:pt x="760095" y="1573227"/>
                    </a:cubicBezTo>
                    <a:lnTo>
                      <a:pt x="358140" y="1981850"/>
                    </a:lnTo>
                    <a:cubicBezTo>
                      <a:pt x="340995" y="1998995"/>
                      <a:pt x="315277" y="1999947"/>
                      <a:pt x="297180" y="1980897"/>
                    </a:cubicBezTo>
                    <a:lnTo>
                      <a:pt x="65722" y="1749440"/>
                    </a:lnTo>
                    <a:cubicBezTo>
                      <a:pt x="22860" y="1711340"/>
                      <a:pt x="952" y="1655143"/>
                      <a:pt x="0" y="1586563"/>
                    </a:cubicBezTo>
                    <a:cubicBezTo>
                      <a:pt x="0" y="1552273"/>
                      <a:pt x="3810" y="1513220"/>
                      <a:pt x="16192" y="1470357"/>
                    </a:cubicBezTo>
                    <a:cubicBezTo>
                      <a:pt x="141922" y="991250"/>
                      <a:pt x="972502" y="149240"/>
                      <a:pt x="1449705" y="15890"/>
                    </a:cubicBezTo>
                    <a:cubicBezTo>
                      <a:pt x="1480899" y="8270"/>
                      <a:pt x="1510248" y="3329"/>
                      <a:pt x="1537737" y="120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BFC3E7-6A93-4E66-A48E-41BA0D465222}"/>
                </a:ext>
              </a:extLst>
            </p:cNvPr>
            <p:cNvGrpSpPr/>
            <p:nvPr/>
          </p:nvGrpSpPr>
          <p:grpSpPr>
            <a:xfrm>
              <a:off x="5701318" y="3580217"/>
              <a:ext cx="789367" cy="789365"/>
              <a:chOff x="5701318" y="3580217"/>
              <a:chExt cx="789367" cy="789365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7B4E093-165D-403B-81F4-4B86802716C6}"/>
                  </a:ext>
                </a:extLst>
              </p:cNvPr>
              <p:cNvSpPr/>
              <p:nvPr/>
            </p:nvSpPr>
            <p:spPr>
              <a:xfrm flipH="1">
                <a:off x="5701318" y="3580217"/>
                <a:ext cx="789367" cy="78936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91631A6-EDB6-4C3A-A892-8A50F6B57531}"/>
                  </a:ext>
                </a:extLst>
              </p:cNvPr>
              <p:cNvSpPr/>
              <p:nvPr/>
            </p:nvSpPr>
            <p:spPr>
              <a:xfrm>
                <a:off x="5934077" y="3813206"/>
                <a:ext cx="323848" cy="323386"/>
              </a:xfrm>
              <a:custGeom>
                <a:avLst/>
                <a:gdLst>
                  <a:gd name="connsiteX0" fmla="*/ 232261 w 464521"/>
                  <a:gd name="connsiteY0" fmla="*/ 329996 h 463863"/>
                  <a:gd name="connsiteX1" fmla="*/ 441267 w 464521"/>
                  <a:gd name="connsiteY1" fmla="*/ 463863 h 463863"/>
                  <a:gd name="connsiteX2" fmla="*/ 23254 w 464521"/>
                  <a:gd name="connsiteY2" fmla="*/ 463863 h 463863"/>
                  <a:gd name="connsiteX3" fmla="*/ 464099 w 464521"/>
                  <a:gd name="connsiteY3" fmla="*/ 208881 h 463863"/>
                  <a:gd name="connsiteX4" fmla="*/ 464099 w 464521"/>
                  <a:gd name="connsiteY4" fmla="*/ 459997 h 463863"/>
                  <a:gd name="connsiteX5" fmla="*/ 290684 w 464521"/>
                  <a:gd name="connsiteY5" fmla="*/ 348931 h 463863"/>
                  <a:gd name="connsiteX6" fmla="*/ 423 w 464521"/>
                  <a:gd name="connsiteY6" fmla="*/ 208881 h 463863"/>
                  <a:gd name="connsiteX7" fmla="*/ 173838 w 464521"/>
                  <a:gd name="connsiteY7" fmla="*/ 348931 h 463863"/>
                  <a:gd name="connsiteX8" fmla="*/ 423 w 464521"/>
                  <a:gd name="connsiteY8" fmla="*/ 459997 h 463863"/>
                  <a:gd name="connsiteX9" fmla="*/ 404812 w 464521"/>
                  <a:gd name="connsiteY9" fmla="*/ 140331 h 463863"/>
                  <a:gd name="connsiteX10" fmla="*/ 464521 w 464521"/>
                  <a:gd name="connsiteY10" fmla="*/ 188552 h 463863"/>
                  <a:gd name="connsiteX11" fmla="*/ 404812 w 464521"/>
                  <a:gd name="connsiteY11" fmla="*/ 236773 h 463863"/>
                  <a:gd name="connsiteX12" fmla="*/ 59709 w 464521"/>
                  <a:gd name="connsiteY12" fmla="*/ 140331 h 463863"/>
                  <a:gd name="connsiteX13" fmla="*/ 59709 w 464521"/>
                  <a:gd name="connsiteY13" fmla="*/ 236773 h 463863"/>
                  <a:gd name="connsiteX14" fmla="*/ 0 w 464521"/>
                  <a:gd name="connsiteY14" fmla="*/ 188552 h 463863"/>
                  <a:gd name="connsiteX15" fmla="*/ 261531 w 464521"/>
                  <a:gd name="connsiteY15" fmla="*/ 138549 h 463863"/>
                  <a:gd name="connsiteX16" fmla="*/ 261531 w 464521"/>
                  <a:gd name="connsiteY16" fmla="*/ 184002 h 463863"/>
                  <a:gd name="connsiteX17" fmla="*/ 214889 w 464521"/>
                  <a:gd name="connsiteY17" fmla="*/ 227559 h 463863"/>
                  <a:gd name="connsiteX18" fmla="*/ 187120 w 464521"/>
                  <a:gd name="connsiteY18" fmla="*/ 199639 h 463863"/>
                  <a:gd name="connsiteX19" fmla="*/ 261531 w 464521"/>
                  <a:gd name="connsiteY19" fmla="*/ 138549 h 463863"/>
                  <a:gd name="connsiteX20" fmla="*/ 240957 w 464521"/>
                  <a:gd name="connsiteY20" fmla="*/ 73317 h 463863"/>
                  <a:gd name="connsiteX21" fmla="*/ 121060 w 464521"/>
                  <a:gd name="connsiteY21" fmla="*/ 191049 h 463863"/>
                  <a:gd name="connsiteX22" fmla="*/ 280349 w 464521"/>
                  <a:gd name="connsiteY22" fmla="*/ 279866 h 463863"/>
                  <a:gd name="connsiteX23" fmla="*/ 274552 w 464521"/>
                  <a:gd name="connsiteY23" fmla="*/ 265393 h 463863"/>
                  <a:gd name="connsiteX24" fmla="*/ 136510 w 464521"/>
                  <a:gd name="connsiteY24" fmla="*/ 191054 h 463863"/>
                  <a:gd name="connsiteX25" fmla="*/ 240948 w 464521"/>
                  <a:gd name="connsiteY25" fmla="*/ 88930 h 463863"/>
                  <a:gd name="connsiteX26" fmla="*/ 324320 w 464521"/>
                  <a:gd name="connsiteY26" fmla="*/ 165015 h 463863"/>
                  <a:gd name="connsiteX27" fmla="*/ 276990 w 464521"/>
                  <a:gd name="connsiteY27" fmla="*/ 222680 h 463863"/>
                  <a:gd name="connsiteX28" fmla="*/ 276990 w 464521"/>
                  <a:gd name="connsiteY28" fmla="*/ 122720 h 463863"/>
                  <a:gd name="connsiteX29" fmla="*/ 171664 w 464521"/>
                  <a:gd name="connsiteY29" fmla="*/ 199640 h 463863"/>
                  <a:gd name="connsiteX30" fmla="*/ 214893 w 464521"/>
                  <a:gd name="connsiteY30" fmla="*/ 243169 h 463863"/>
                  <a:gd name="connsiteX31" fmla="*/ 261536 w 464521"/>
                  <a:gd name="connsiteY31" fmla="*/ 216445 h 463863"/>
                  <a:gd name="connsiteX32" fmla="*/ 261536 w 464521"/>
                  <a:gd name="connsiteY32" fmla="*/ 239730 h 463863"/>
                  <a:gd name="connsiteX33" fmla="*/ 339784 w 464521"/>
                  <a:gd name="connsiteY33" fmla="*/ 165015 h 463863"/>
                  <a:gd name="connsiteX34" fmla="*/ 240957 w 464521"/>
                  <a:gd name="connsiteY34" fmla="*/ 73317 h 463863"/>
                  <a:gd name="connsiteX35" fmla="*/ 75165 w 464521"/>
                  <a:gd name="connsiteY35" fmla="*/ 46612 h 463863"/>
                  <a:gd name="connsiteX36" fmla="*/ 389353 w 464521"/>
                  <a:gd name="connsiteY36" fmla="*/ 46612 h 463863"/>
                  <a:gd name="connsiteX37" fmla="*/ 389353 w 464521"/>
                  <a:gd name="connsiteY37" fmla="*/ 249254 h 463863"/>
                  <a:gd name="connsiteX38" fmla="*/ 276879 w 464521"/>
                  <a:gd name="connsiteY38" fmla="*/ 340093 h 463863"/>
                  <a:gd name="connsiteX39" fmla="*/ 232261 w 464521"/>
                  <a:gd name="connsiteY39" fmla="*/ 311511 h 463863"/>
                  <a:gd name="connsiteX40" fmla="*/ 187640 w 464521"/>
                  <a:gd name="connsiteY40" fmla="*/ 340093 h 463863"/>
                  <a:gd name="connsiteX41" fmla="*/ 75165 w 464521"/>
                  <a:gd name="connsiteY41" fmla="*/ 249254 h 463863"/>
                  <a:gd name="connsiteX42" fmla="*/ 232261 w 464521"/>
                  <a:gd name="connsiteY42" fmla="*/ 0 h 463863"/>
                  <a:gd name="connsiteX43" fmla="*/ 269441 w 464521"/>
                  <a:gd name="connsiteY43" fmla="*/ 31002 h 463863"/>
                  <a:gd name="connsiteX44" fmla="*/ 195085 w 464521"/>
                  <a:gd name="connsiteY44" fmla="*/ 31002 h 46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64521" h="463863">
                    <a:moveTo>
                      <a:pt x="232261" y="329996"/>
                    </a:moveTo>
                    <a:lnTo>
                      <a:pt x="441267" y="463863"/>
                    </a:lnTo>
                    <a:lnTo>
                      <a:pt x="23254" y="463863"/>
                    </a:lnTo>
                    <a:close/>
                    <a:moveTo>
                      <a:pt x="464099" y="208881"/>
                    </a:moveTo>
                    <a:lnTo>
                      <a:pt x="464099" y="459997"/>
                    </a:lnTo>
                    <a:lnTo>
                      <a:pt x="290684" y="348931"/>
                    </a:lnTo>
                    <a:close/>
                    <a:moveTo>
                      <a:pt x="423" y="208881"/>
                    </a:moveTo>
                    <a:lnTo>
                      <a:pt x="173838" y="348931"/>
                    </a:lnTo>
                    <a:lnTo>
                      <a:pt x="423" y="459997"/>
                    </a:lnTo>
                    <a:close/>
                    <a:moveTo>
                      <a:pt x="404812" y="140331"/>
                    </a:moveTo>
                    <a:lnTo>
                      <a:pt x="464521" y="188552"/>
                    </a:lnTo>
                    <a:lnTo>
                      <a:pt x="404812" y="236773"/>
                    </a:lnTo>
                    <a:close/>
                    <a:moveTo>
                      <a:pt x="59709" y="140331"/>
                    </a:moveTo>
                    <a:lnTo>
                      <a:pt x="59709" y="236773"/>
                    </a:lnTo>
                    <a:lnTo>
                      <a:pt x="0" y="188552"/>
                    </a:lnTo>
                    <a:close/>
                    <a:moveTo>
                      <a:pt x="261531" y="138549"/>
                    </a:moveTo>
                    <a:lnTo>
                      <a:pt x="261531" y="184002"/>
                    </a:lnTo>
                    <a:cubicBezTo>
                      <a:pt x="258991" y="190880"/>
                      <a:pt x="244056" y="227559"/>
                      <a:pt x="214889" y="227559"/>
                    </a:cubicBezTo>
                    <a:cubicBezTo>
                      <a:pt x="194413" y="227559"/>
                      <a:pt x="187120" y="213137"/>
                      <a:pt x="187120" y="199639"/>
                    </a:cubicBezTo>
                    <a:cubicBezTo>
                      <a:pt x="187120" y="185606"/>
                      <a:pt x="199002" y="142762"/>
                      <a:pt x="261531" y="138549"/>
                    </a:cubicBezTo>
                    <a:close/>
                    <a:moveTo>
                      <a:pt x="240957" y="73317"/>
                    </a:moveTo>
                    <a:cubicBezTo>
                      <a:pt x="166890" y="73317"/>
                      <a:pt x="121060" y="130963"/>
                      <a:pt x="121060" y="191049"/>
                    </a:cubicBezTo>
                    <a:cubicBezTo>
                      <a:pt x="121050" y="242873"/>
                      <a:pt x="165891" y="316485"/>
                      <a:pt x="280349" y="279866"/>
                    </a:cubicBezTo>
                    <a:lnTo>
                      <a:pt x="274552" y="265393"/>
                    </a:lnTo>
                    <a:cubicBezTo>
                      <a:pt x="187607" y="295860"/>
                      <a:pt x="136510" y="245941"/>
                      <a:pt x="136510" y="191054"/>
                    </a:cubicBezTo>
                    <a:cubicBezTo>
                      <a:pt x="136510" y="132835"/>
                      <a:pt x="181410" y="88930"/>
                      <a:pt x="240948" y="88930"/>
                    </a:cubicBezTo>
                    <a:cubicBezTo>
                      <a:pt x="289253" y="88930"/>
                      <a:pt x="324320" y="120928"/>
                      <a:pt x="324320" y="165015"/>
                    </a:cubicBezTo>
                    <a:cubicBezTo>
                      <a:pt x="324320" y="207986"/>
                      <a:pt x="292394" y="219588"/>
                      <a:pt x="276990" y="222680"/>
                    </a:cubicBezTo>
                    <a:lnTo>
                      <a:pt x="276990" y="122720"/>
                    </a:lnTo>
                    <a:cubicBezTo>
                      <a:pt x="188039" y="120181"/>
                      <a:pt x="171664" y="180976"/>
                      <a:pt x="171664" y="199640"/>
                    </a:cubicBezTo>
                    <a:cubicBezTo>
                      <a:pt x="171664" y="225678"/>
                      <a:pt x="189038" y="243169"/>
                      <a:pt x="214893" y="243169"/>
                    </a:cubicBezTo>
                    <a:cubicBezTo>
                      <a:pt x="236363" y="243169"/>
                      <a:pt x="251581" y="229966"/>
                      <a:pt x="261536" y="216445"/>
                    </a:cubicBezTo>
                    <a:lnTo>
                      <a:pt x="261536" y="239730"/>
                    </a:lnTo>
                    <a:cubicBezTo>
                      <a:pt x="261536" y="239730"/>
                      <a:pt x="339784" y="239828"/>
                      <a:pt x="339784" y="165015"/>
                    </a:cubicBezTo>
                    <a:cubicBezTo>
                      <a:pt x="339784" y="111882"/>
                      <a:pt x="298219" y="73317"/>
                      <a:pt x="240957" y="73317"/>
                    </a:cubicBezTo>
                    <a:close/>
                    <a:moveTo>
                      <a:pt x="75165" y="46612"/>
                    </a:moveTo>
                    <a:lnTo>
                      <a:pt x="389353" y="46612"/>
                    </a:lnTo>
                    <a:lnTo>
                      <a:pt x="389353" y="249254"/>
                    </a:lnTo>
                    <a:lnTo>
                      <a:pt x="276879" y="340093"/>
                    </a:lnTo>
                    <a:lnTo>
                      <a:pt x="232261" y="311511"/>
                    </a:lnTo>
                    <a:lnTo>
                      <a:pt x="187640" y="340093"/>
                    </a:lnTo>
                    <a:lnTo>
                      <a:pt x="75165" y="249254"/>
                    </a:lnTo>
                    <a:close/>
                    <a:moveTo>
                      <a:pt x="232261" y="0"/>
                    </a:moveTo>
                    <a:lnTo>
                      <a:pt x="269441" y="31002"/>
                    </a:lnTo>
                    <a:lnTo>
                      <a:pt x="195085" y="3100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2CDC9B-8665-420C-B73A-895BCEFF2DA7}"/>
                </a:ext>
              </a:extLst>
            </p:cNvPr>
            <p:cNvGrpSpPr/>
            <p:nvPr/>
          </p:nvGrpSpPr>
          <p:grpSpPr>
            <a:xfrm>
              <a:off x="5701317" y="2016555"/>
              <a:ext cx="789367" cy="789365"/>
              <a:chOff x="5701317" y="2016555"/>
              <a:chExt cx="789367" cy="789365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A8BFCF5-964A-4752-A85D-AC0B5A6D7289}"/>
                  </a:ext>
                </a:extLst>
              </p:cNvPr>
              <p:cNvSpPr/>
              <p:nvPr/>
            </p:nvSpPr>
            <p:spPr>
              <a:xfrm flipH="1">
                <a:off x="5701317" y="2016555"/>
                <a:ext cx="789367" cy="78936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1" name="Google Shape;976;p79">
                <a:extLst>
                  <a:ext uri="{FF2B5EF4-FFF2-40B4-BE49-F238E27FC236}">
                    <a16:creationId xmlns:a16="http://schemas.microsoft.com/office/drawing/2014/main" id="{C4A546BE-BBCD-40CE-8614-0123B0FCC73B}"/>
                  </a:ext>
                </a:extLst>
              </p:cNvPr>
              <p:cNvSpPr/>
              <p:nvPr/>
            </p:nvSpPr>
            <p:spPr>
              <a:xfrm>
                <a:off x="5905500" y="2220812"/>
                <a:ext cx="381000" cy="380850"/>
              </a:xfrm>
              <a:custGeom>
                <a:avLst/>
                <a:gdLst/>
                <a:ahLst/>
                <a:cxnLst/>
                <a:rect l="l" t="t" r="r" b="b"/>
                <a:pathLst>
                  <a:path w="2398401" h="2397442" extrusionOk="0">
                    <a:moveTo>
                      <a:pt x="1447800" y="1894522"/>
                    </a:moveTo>
                    <a:cubicBezTo>
                      <a:pt x="1991677" y="1918334"/>
                      <a:pt x="2400300" y="2020252"/>
                      <a:pt x="2398395" y="2144077"/>
                    </a:cubicBezTo>
                    <a:cubicBezTo>
                      <a:pt x="2398395" y="2284094"/>
                      <a:pt x="1861185" y="2397442"/>
                      <a:pt x="1199198" y="2397442"/>
                    </a:cubicBezTo>
                    <a:cubicBezTo>
                      <a:pt x="537210" y="2397442"/>
                      <a:pt x="0" y="2284094"/>
                      <a:pt x="0" y="2144077"/>
                    </a:cubicBezTo>
                    <a:cubicBezTo>
                      <a:pt x="0" y="2021204"/>
                      <a:pt x="407670" y="1919287"/>
                      <a:pt x="951548" y="1895474"/>
                    </a:cubicBezTo>
                    <a:lnTo>
                      <a:pt x="994410" y="1953577"/>
                    </a:lnTo>
                    <a:cubicBezTo>
                      <a:pt x="584835" y="1972627"/>
                      <a:pt x="279082" y="2050732"/>
                      <a:pt x="279082" y="2143124"/>
                    </a:cubicBezTo>
                    <a:cubicBezTo>
                      <a:pt x="279082" y="2250757"/>
                      <a:pt x="691515" y="2338387"/>
                      <a:pt x="1200150" y="2338387"/>
                    </a:cubicBezTo>
                    <a:cubicBezTo>
                      <a:pt x="1708785" y="2338387"/>
                      <a:pt x="2121217" y="2250757"/>
                      <a:pt x="2121217" y="2143124"/>
                    </a:cubicBezTo>
                    <a:cubicBezTo>
                      <a:pt x="2121217" y="2049779"/>
                      <a:pt x="1815465" y="1972627"/>
                      <a:pt x="1404937" y="1952624"/>
                    </a:cubicBezTo>
                    <a:close/>
                    <a:moveTo>
                      <a:pt x="854392" y="874395"/>
                    </a:moveTo>
                    <a:lnTo>
                      <a:pt x="898207" y="874395"/>
                    </a:lnTo>
                    <a:cubicBezTo>
                      <a:pt x="920114" y="1002030"/>
                      <a:pt x="1021079" y="1102995"/>
                      <a:pt x="1148714" y="1124902"/>
                    </a:cubicBezTo>
                    <a:lnTo>
                      <a:pt x="1148714" y="1168717"/>
                    </a:lnTo>
                    <a:cubicBezTo>
                      <a:pt x="997267" y="1145857"/>
                      <a:pt x="877251" y="1025842"/>
                      <a:pt x="854392" y="874395"/>
                    </a:cubicBezTo>
                    <a:close/>
                    <a:moveTo>
                      <a:pt x="851535" y="805815"/>
                    </a:moveTo>
                    <a:lnTo>
                      <a:pt x="894397" y="805815"/>
                    </a:lnTo>
                    <a:cubicBezTo>
                      <a:pt x="893444" y="811530"/>
                      <a:pt x="893444" y="817245"/>
                      <a:pt x="893444" y="822960"/>
                    </a:cubicBezTo>
                    <a:cubicBezTo>
                      <a:pt x="893444" y="828675"/>
                      <a:pt x="893444" y="834390"/>
                      <a:pt x="894397" y="840105"/>
                    </a:cubicBezTo>
                    <a:lnTo>
                      <a:pt x="851535" y="840105"/>
                    </a:lnTo>
                    <a:cubicBezTo>
                      <a:pt x="851535" y="834390"/>
                      <a:pt x="851535" y="828675"/>
                      <a:pt x="851535" y="822960"/>
                    </a:cubicBezTo>
                    <a:cubicBezTo>
                      <a:pt x="851535" y="817245"/>
                      <a:pt x="851535" y="811530"/>
                      <a:pt x="851535" y="805815"/>
                    </a:cubicBezTo>
                    <a:close/>
                    <a:moveTo>
                      <a:pt x="1200150" y="719137"/>
                    </a:moveTo>
                    <a:cubicBezTo>
                      <a:pt x="1143000" y="719137"/>
                      <a:pt x="1097280" y="765810"/>
                      <a:pt x="1097280" y="822007"/>
                    </a:cubicBezTo>
                    <a:cubicBezTo>
                      <a:pt x="1097280" y="879157"/>
                      <a:pt x="1143952" y="924877"/>
                      <a:pt x="1200150" y="924877"/>
                    </a:cubicBezTo>
                    <a:cubicBezTo>
                      <a:pt x="1256347" y="924877"/>
                      <a:pt x="1303019" y="878205"/>
                      <a:pt x="1303019" y="822007"/>
                    </a:cubicBezTo>
                    <a:cubicBezTo>
                      <a:pt x="1303019" y="764857"/>
                      <a:pt x="1257300" y="719137"/>
                      <a:pt x="1200150" y="719137"/>
                    </a:cubicBezTo>
                    <a:close/>
                    <a:moveTo>
                      <a:pt x="1200150" y="699135"/>
                    </a:moveTo>
                    <a:cubicBezTo>
                      <a:pt x="1267777" y="699135"/>
                      <a:pt x="1323022" y="754380"/>
                      <a:pt x="1323022" y="822007"/>
                    </a:cubicBezTo>
                    <a:cubicBezTo>
                      <a:pt x="1323022" y="889635"/>
                      <a:pt x="1267777" y="944880"/>
                      <a:pt x="1200150" y="944880"/>
                    </a:cubicBezTo>
                    <a:cubicBezTo>
                      <a:pt x="1132522" y="944880"/>
                      <a:pt x="1077277" y="889635"/>
                      <a:pt x="1077277" y="822007"/>
                    </a:cubicBezTo>
                    <a:cubicBezTo>
                      <a:pt x="1077277" y="754380"/>
                      <a:pt x="1132522" y="699135"/>
                      <a:pt x="1200150" y="699135"/>
                    </a:cubicBezTo>
                    <a:close/>
                    <a:moveTo>
                      <a:pt x="1148714" y="477202"/>
                    </a:moveTo>
                    <a:lnTo>
                      <a:pt x="1148714" y="521017"/>
                    </a:lnTo>
                    <a:cubicBezTo>
                      <a:pt x="1009650" y="544829"/>
                      <a:pt x="902017" y="661987"/>
                      <a:pt x="894397" y="805814"/>
                    </a:cubicBezTo>
                    <a:lnTo>
                      <a:pt x="851535" y="805814"/>
                    </a:lnTo>
                    <a:cubicBezTo>
                      <a:pt x="859155" y="638174"/>
                      <a:pt x="985837" y="501014"/>
                      <a:pt x="1148714" y="477202"/>
                    </a:cubicBezTo>
                    <a:close/>
                    <a:moveTo>
                      <a:pt x="1183005" y="436892"/>
                    </a:moveTo>
                    <a:lnTo>
                      <a:pt x="1132704" y="441339"/>
                    </a:lnTo>
                    <a:cubicBezTo>
                      <a:pt x="977271" y="469151"/>
                      <a:pt x="853839" y="590031"/>
                      <a:pt x="822253" y="744133"/>
                    </a:cubicBezTo>
                    <a:lnTo>
                      <a:pt x="816023" y="805815"/>
                    </a:lnTo>
                    <a:lnTo>
                      <a:pt x="850582" y="805815"/>
                    </a:lnTo>
                    <a:cubicBezTo>
                      <a:pt x="850582" y="811530"/>
                      <a:pt x="850582" y="817245"/>
                      <a:pt x="850582" y="822960"/>
                    </a:cubicBezTo>
                    <a:cubicBezTo>
                      <a:pt x="850582" y="828675"/>
                      <a:pt x="850582" y="834390"/>
                      <a:pt x="850582" y="840105"/>
                    </a:cubicBezTo>
                    <a:lnTo>
                      <a:pt x="816215" y="840105"/>
                    </a:lnTo>
                    <a:lnTo>
                      <a:pt x="822253" y="899881"/>
                    </a:lnTo>
                    <a:cubicBezTo>
                      <a:pt x="853839" y="1053982"/>
                      <a:pt x="977271" y="1174863"/>
                      <a:pt x="1132704" y="1202675"/>
                    </a:cubicBezTo>
                    <a:lnTo>
                      <a:pt x="1148715" y="1204090"/>
                    </a:lnTo>
                    <a:lnTo>
                      <a:pt x="1148715" y="1168717"/>
                    </a:lnTo>
                    <a:lnTo>
                      <a:pt x="1148715" y="1125855"/>
                    </a:lnTo>
                    <a:cubicBezTo>
                      <a:pt x="1160145" y="1127760"/>
                      <a:pt x="1171575" y="1128712"/>
                      <a:pt x="1183005" y="1129665"/>
                    </a:cubicBezTo>
                    <a:lnTo>
                      <a:pt x="1183005" y="1172527"/>
                    </a:lnTo>
                    <a:lnTo>
                      <a:pt x="1183005" y="1207122"/>
                    </a:lnTo>
                    <a:lnTo>
                      <a:pt x="1201102" y="1208722"/>
                    </a:lnTo>
                    <a:cubicBezTo>
                      <a:pt x="1387792" y="1208722"/>
                      <a:pt x="1543853" y="1075997"/>
                      <a:pt x="1579952" y="899881"/>
                    </a:cubicBezTo>
                    <a:lnTo>
                      <a:pt x="1582526" y="874395"/>
                    </a:lnTo>
                    <a:lnTo>
                      <a:pt x="1545907" y="874395"/>
                    </a:lnTo>
                    <a:cubicBezTo>
                      <a:pt x="1522095" y="1037272"/>
                      <a:pt x="1384935" y="1163002"/>
                      <a:pt x="1217295" y="1171575"/>
                    </a:cubicBezTo>
                    <a:lnTo>
                      <a:pt x="1217295" y="1128712"/>
                    </a:lnTo>
                    <a:cubicBezTo>
                      <a:pt x="1361123" y="1121092"/>
                      <a:pt x="1478280" y="1013460"/>
                      <a:pt x="1502092" y="874395"/>
                    </a:cubicBezTo>
                    <a:cubicBezTo>
                      <a:pt x="1503997" y="862965"/>
                      <a:pt x="1504949" y="851535"/>
                      <a:pt x="1505901" y="840105"/>
                    </a:cubicBezTo>
                    <a:lnTo>
                      <a:pt x="1548764" y="840105"/>
                    </a:lnTo>
                    <a:lnTo>
                      <a:pt x="1549717" y="840105"/>
                    </a:lnTo>
                    <a:lnTo>
                      <a:pt x="1585989" y="840105"/>
                    </a:lnTo>
                    <a:lnTo>
                      <a:pt x="1587817" y="822007"/>
                    </a:lnTo>
                    <a:cubicBezTo>
                      <a:pt x="1587817" y="635317"/>
                      <a:pt x="1455092" y="479256"/>
                      <a:pt x="1278977" y="443157"/>
                    </a:cubicBezTo>
                    <a:lnTo>
                      <a:pt x="1217295" y="436927"/>
                    </a:lnTo>
                    <a:lnTo>
                      <a:pt x="1217295" y="474345"/>
                    </a:lnTo>
                    <a:cubicBezTo>
                      <a:pt x="1396365" y="482917"/>
                      <a:pt x="1540192" y="626745"/>
                      <a:pt x="1548765" y="805815"/>
                    </a:cubicBezTo>
                    <a:lnTo>
                      <a:pt x="1505902" y="805815"/>
                    </a:lnTo>
                    <a:cubicBezTo>
                      <a:pt x="1497330" y="650557"/>
                      <a:pt x="1372552" y="525780"/>
                      <a:pt x="1217295" y="517207"/>
                    </a:cubicBezTo>
                    <a:cubicBezTo>
                      <a:pt x="1211580" y="517207"/>
                      <a:pt x="1205864" y="517207"/>
                      <a:pt x="1200150" y="516255"/>
                    </a:cubicBezTo>
                    <a:cubicBezTo>
                      <a:pt x="1194435" y="516255"/>
                      <a:pt x="1188720" y="517207"/>
                      <a:pt x="1183005" y="517207"/>
                    </a:cubicBezTo>
                    <a:lnTo>
                      <a:pt x="1183005" y="474345"/>
                    </a:lnTo>
                    <a:close/>
                    <a:moveTo>
                      <a:pt x="1201102" y="0"/>
                    </a:moveTo>
                    <a:cubicBezTo>
                      <a:pt x="1646872" y="0"/>
                      <a:pt x="2006917" y="359092"/>
                      <a:pt x="2006917" y="805815"/>
                    </a:cubicBezTo>
                    <a:cubicBezTo>
                      <a:pt x="2006917" y="966787"/>
                      <a:pt x="1960244" y="1115377"/>
                      <a:pt x="1883092" y="1240155"/>
                    </a:cubicBezTo>
                    <a:lnTo>
                      <a:pt x="1201102" y="2170747"/>
                    </a:lnTo>
                    <a:lnTo>
                      <a:pt x="521969" y="1240155"/>
                    </a:lnTo>
                    <a:cubicBezTo>
                      <a:pt x="441959" y="1116330"/>
                      <a:pt x="395287" y="966787"/>
                      <a:pt x="395287" y="805815"/>
                    </a:cubicBezTo>
                    <a:cubicBezTo>
                      <a:pt x="395287" y="360045"/>
                      <a:pt x="754379" y="0"/>
                      <a:pt x="12011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42772737-90FB-4EB7-937F-277789C62163}"/>
                </a:ext>
              </a:extLst>
            </p:cNvPr>
            <p:cNvSpPr/>
            <p:nvPr/>
          </p:nvSpPr>
          <p:spPr>
            <a:xfrm>
              <a:off x="6694867" y="3833056"/>
              <a:ext cx="1805273" cy="278252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9908F9-E59D-4C23-AA8F-60ED85CC890D}"/>
                </a:ext>
              </a:extLst>
            </p:cNvPr>
            <p:cNvGrpSpPr/>
            <p:nvPr/>
          </p:nvGrpSpPr>
          <p:grpSpPr>
            <a:xfrm>
              <a:off x="6809365" y="2116356"/>
              <a:ext cx="4432084" cy="584326"/>
              <a:chOff x="6532518" y="2064704"/>
              <a:chExt cx="4432084" cy="58432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2DCD85-8116-4551-A3AC-71364A9E5D8B}"/>
                  </a:ext>
                </a:extLst>
              </p:cNvPr>
              <p:cNvSpPr txBox="1"/>
              <p:nvPr/>
            </p:nvSpPr>
            <p:spPr>
              <a:xfrm>
                <a:off x="6532518" y="2217741"/>
                <a:ext cx="1612357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 algn="ctr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DB3723-277D-498E-927A-2CC9DD76F66D}"/>
                  </a:ext>
                </a:extLst>
              </p:cNvPr>
              <p:cNvSpPr txBox="1"/>
              <p:nvPr/>
            </p:nvSpPr>
            <p:spPr>
              <a:xfrm>
                <a:off x="8291285" y="2064704"/>
                <a:ext cx="2673317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07D06D5-AD26-4CD0-8CA9-A5264231D373}"/>
                </a:ext>
              </a:extLst>
            </p:cNvPr>
            <p:cNvGrpSpPr/>
            <p:nvPr/>
          </p:nvGrpSpPr>
          <p:grpSpPr>
            <a:xfrm>
              <a:off x="6809365" y="5243685"/>
              <a:ext cx="4432083" cy="584326"/>
              <a:chOff x="6532518" y="2064704"/>
              <a:chExt cx="4432083" cy="58432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2221EF-E05F-4D7E-B0B8-5A9FACFCE953}"/>
                  </a:ext>
                </a:extLst>
              </p:cNvPr>
              <p:cNvSpPr txBox="1"/>
              <p:nvPr/>
            </p:nvSpPr>
            <p:spPr>
              <a:xfrm>
                <a:off x="6532518" y="2217741"/>
                <a:ext cx="1612357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 algn="ctr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9A5882-1FAB-494A-99E7-CE7EF07B7067}"/>
                  </a:ext>
                </a:extLst>
              </p:cNvPr>
              <p:cNvSpPr txBox="1"/>
              <p:nvPr/>
            </p:nvSpPr>
            <p:spPr>
              <a:xfrm>
                <a:off x="8291285" y="2064704"/>
                <a:ext cx="2673316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AC79668-EC6C-4A01-9665-7395063E74CE}"/>
                </a:ext>
              </a:extLst>
            </p:cNvPr>
            <p:cNvGrpSpPr/>
            <p:nvPr/>
          </p:nvGrpSpPr>
          <p:grpSpPr>
            <a:xfrm>
              <a:off x="6809365" y="3680017"/>
              <a:ext cx="4452098" cy="584326"/>
              <a:chOff x="6723631" y="3680017"/>
              <a:chExt cx="4452098" cy="584326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AECACA-6248-4F33-9BF9-C741B3B88391}"/>
                  </a:ext>
                </a:extLst>
              </p:cNvPr>
              <p:cNvSpPr txBox="1"/>
              <p:nvPr/>
            </p:nvSpPr>
            <p:spPr>
              <a:xfrm>
                <a:off x="6723631" y="3833055"/>
                <a:ext cx="1612357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 algn="ctr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6F702E-6182-4614-B0B3-BFABF945B3AA}"/>
                  </a:ext>
                </a:extLst>
              </p:cNvPr>
              <p:cNvSpPr txBox="1"/>
              <p:nvPr/>
            </p:nvSpPr>
            <p:spPr>
              <a:xfrm>
                <a:off x="8503668" y="3680017"/>
                <a:ext cx="2672061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.</a:t>
                </a:r>
              </a:p>
            </p:txBody>
          </p:sp>
        </p:grpSp>
      </p:grpSp>
      <p:pic>
        <p:nvPicPr>
          <p:cNvPr id="9" name="Picture Placeholder 8" descr="A person and person hugging&#10;&#10;Description automatically generated">
            <a:extLst>
              <a:ext uri="{FF2B5EF4-FFF2-40B4-BE49-F238E27FC236}">
                <a16:creationId xmlns:a16="http://schemas.microsoft.com/office/drawing/2014/main" id="{9B32D761-3BD1-5686-26E5-9806A738FD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7150">
            <a:solidFill>
              <a:schemeClr val="bg2"/>
            </a:solidFill>
          </a:ln>
          <a:effectLst>
            <a:outerShdw blurRad="190500" sx="102000" sy="102000" algn="ctr" rotWithShape="0">
              <a:prstClr val="black">
                <a:alpha val="16000"/>
              </a:prstClr>
            </a:outerShdw>
          </a:effectLst>
        </p:spPr>
      </p:pic>
      <p:pic>
        <p:nvPicPr>
          <p:cNvPr id="5" name="Picture 4" descr="A heart shaped bouquet of red roses&#10;&#10;Description automatically generated">
            <a:extLst>
              <a:ext uri="{FF2B5EF4-FFF2-40B4-BE49-F238E27FC236}">
                <a16:creationId xmlns:a16="http://schemas.microsoft.com/office/drawing/2014/main" id="{407C32E7-FF30-45EB-D065-491413BE2F3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7364" y="905806"/>
            <a:ext cx="2656094" cy="24370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793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7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C00000"/>
      </a:accent1>
      <a:accent2>
        <a:srgbClr val="8BD4F2"/>
      </a:accent2>
      <a:accent3>
        <a:srgbClr val="47BCEB"/>
      </a:accent3>
      <a:accent4>
        <a:srgbClr val="013D37"/>
      </a:accent4>
      <a:accent5>
        <a:srgbClr val="C00000"/>
      </a:accent5>
      <a:accent6>
        <a:srgbClr val="900000"/>
      </a:accent6>
      <a:hlink>
        <a:srgbClr val="FFC000"/>
      </a:hlink>
      <a:folHlink>
        <a:srgbClr val="00B050"/>
      </a:folHlink>
    </a:clrScheme>
    <a:fontScheme name="Custom 12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1301</Words>
  <Application>Microsoft Office PowerPoint</Application>
  <PresentationFormat>Widescreen</PresentationFormat>
  <Paragraphs>166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Rounded MT Bold</vt:lpstr>
      <vt:lpstr>Calibri</vt:lpstr>
      <vt:lpstr>Cambria</vt:lpstr>
      <vt:lpstr>Century Gothic</vt:lpstr>
      <vt:lpstr>Poppins Light</vt:lpstr>
      <vt:lpstr>Roboto</vt:lpstr>
      <vt:lpstr>Office Theme</vt:lpstr>
      <vt:lpstr>Blush of Love Valentine Day</vt:lpstr>
      <vt:lpstr>Table of contents</vt:lpstr>
      <vt:lpstr>PowerPoint Presentation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</vt:lpstr>
      <vt:lpstr>Lorem ipsum dolor</vt:lpstr>
      <vt:lpstr>Thanks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2025-03-25T23:58:23Z</dcterms:created>
  <dcterms:modified xsi:type="dcterms:W3CDTF">2025-03-25T23:58:25Z</dcterms:modified>
</cp:coreProperties>
</file>