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33"/>
  </p:notesMasterIdLst>
  <p:handoutMasterIdLst>
    <p:handoutMasterId r:id="rId34"/>
  </p:handoutMasterIdLst>
  <p:sldIdLst>
    <p:sldId id="2141413493" r:id="rId2"/>
    <p:sldId id="2141413487" r:id="rId3"/>
    <p:sldId id="2141413488" r:id="rId4"/>
    <p:sldId id="2141413482" r:id="rId5"/>
    <p:sldId id="2141413481" r:id="rId6"/>
    <p:sldId id="2141413511" r:id="rId7"/>
    <p:sldId id="2141413480" r:id="rId8"/>
    <p:sldId id="2141413489" r:id="rId9"/>
    <p:sldId id="2141413490" r:id="rId10"/>
    <p:sldId id="2141413442" r:id="rId11"/>
    <p:sldId id="2141413472" r:id="rId12"/>
    <p:sldId id="2141413440" r:id="rId13"/>
    <p:sldId id="2141413492" r:id="rId14"/>
    <p:sldId id="2141413499" r:id="rId15"/>
    <p:sldId id="2141413500" r:id="rId16"/>
    <p:sldId id="2141413501" r:id="rId17"/>
    <p:sldId id="2141413502" r:id="rId18"/>
    <p:sldId id="2141413503" r:id="rId19"/>
    <p:sldId id="2140757960" r:id="rId20"/>
    <p:sldId id="2141413496" r:id="rId21"/>
    <p:sldId id="2141413464" r:id="rId22"/>
    <p:sldId id="2141413495" r:id="rId23"/>
    <p:sldId id="2141413504" r:id="rId24"/>
    <p:sldId id="2141413497" r:id="rId25"/>
    <p:sldId id="2141413498" r:id="rId26"/>
    <p:sldId id="2141413506" r:id="rId27"/>
    <p:sldId id="2141413507" r:id="rId28"/>
    <p:sldId id="2141413508" r:id="rId29"/>
    <p:sldId id="2141413509" r:id="rId30"/>
    <p:sldId id="2141413510" r:id="rId31"/>
    <p:sldId id="21414134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CB9A"/>
    <a:srgbClr val="B62844"/>
    <a:srgbClr val="A84259"/>
    <a:srgbClr val="9C0902"/>
    <a:srgbClr val="211F39"/>
    <a:srgbClr val="242D34"/>
    <a:srgbClr val="E10B03"/>
    <a:srgbClr val="66FFFF"/>
    <a:srgbClr val="E1313C"/>
    <a:srgbClr val="F09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10E49-5FC0-4BCE-8FB1-D5933FB3BBEE}" v="79" dt="2025-02-10T16:33:53.184"/>
    <p1510:client id="{9EBD7296-CA6B-443E-A041-8CF358D705D7}" v="5" dt="2025-02-10T17:53:24.0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99" autoAdjust="0"/>
    <p:restoredTop sz="96076" autoAdjust="0"/>
  </p:normalViewPr>
  <p:slideViewPr>
    <p:cSldViewPr snapToGrid="0">
      <p:cViewPr varScale="1">
        <p:scale>
          <a:sx n="99" d="100"/>
          <a:sy n="99" d="100"/>
        </p:scale>
        <p:origin x="90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D-4AA3-B5FB-408F23BE1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overlap val="-48"/>
        <c:axId val="562656512"/>
        <c:axId val="562657472"/>
      </c:barChart>
      <c:catAx>
        <c:axId val="56265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657472"/>
        <c:crosses val="autoZero"/>
        <c:auto val="1"/>
        <c:lblAlgn val="ctr"/>
        <c:lblOffset val="100"/>
        <c:noMultiLvlLbl val="0"/>
      </c:catAx>
      <c:valAx>
        <c:axId val="562657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65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10-02-2025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4"/>
            <a:ext cx="6096000" cy="6858004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28979" y="1451610"/>
            <a:ext cx="5233940" cy="3131819"/>
          </a:xfrm>
        </p:spPr>
        <p:txBody>
          <a:bodyPr anchor="ctr">
            <a:normAutofit/>
          </a:bodyPr>
          <a:lstStyle>
            <a:lvl1pPr algn="l">
              <a:defRPr sz="6000" b="1">
                <a:solidFill>
                  <a:schemeClr val="tx2"/>
                </a:solidFill>
                <a:latin typeface="Britannic Bold" panose="020B0903060703020204" pitchFamily="34" charset="0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28978" y="5696668"/>
            <a:ext cx="5233940" cy="434566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0172276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2936" y="522077"/>
            <a:ext cx="3967894" cy="5645346"/>
          </a:xfrm>
          <a:prstGeom prst="roundRect">
            <a:avLst>
              <a:gd name="adj" fmla="val 50000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059917"/>
            <a:ext cx="5850434" cy="5386152"/>
          </a:xfrm>
          <a:prstGeom prst="round2DiagRect">
            <a:avLst>
              <a:gd name="adj1" fmla="val 10050"/>
              <a:gd name="adj2" fmla="val 18236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6153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9299" y="334979"/>
            <a:ext cx="5706701" cy="6201966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3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9134" y="839898"/>
            <a:ext cx="5242064" cy="524929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98426" y="0"/>
            <a:ext cx="4661150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48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91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1387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51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13075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Britannic Bold" panose="020B0903060703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178680"/>
            <a:ext cx="12191999" cy="26793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0684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82917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58F6D4E2-AEE9-0349-2CBD-9D1291958D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43499" y="3344120"/>
            <a:ext cx="3228975" cy="31432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C94B234C-55C0-DD22-45B0-6061F694EB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10599" y="3344120"/>
            <a:ext cx="3228975" cy="31432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721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58F6D4E2-AEE9-0349-2CBD-9D1291958D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55226" y="1528225"/>
            <a:ext cx="3987554" cy="53297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C94B234C-55C0-DD22-45B0-6061F694EB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58882" y="1059916"/>
            <a:ext cx="3987554" cy="500871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3617DBB7-916A-F3EF-7EDB-7CA4469F4A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6" y="168963"/>
            <a:ext cx="3987554" cy="516081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9635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6968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2874064"/>
            <a:ext cx="11685793" cy="890953"/>
          </a:xfrm>
        </p:spPr>
        <p:txBody>
          <a:bodyPr>
            <a:normAutofit/>
          </a:bodyPr>
          <a:lstStyle>
            <a:lvl1pPr algn="ctr">
              <a:defRPr sz="3600">
                <a:latin typeface="Britannic Bold" panose="020B0903060703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26793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5773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88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9C4EBA-DA8C-9C39-E5E9-F0DD62911586}"/>
              </a:ext>
            </a:extLst>
          </p:cNvPr>
          <p:cNvSpPr/>
          <p:nvPr userDrawn="1"/>
        </p:nvSpPr>
        <p:spPr bwMode="auto">
          <a:xfrm>
            <a:off x="39521" y="2715319"/>
            <a:ext cx="2401703" cy="2401700"/>
          </a:xfrm>
          <a:custGeom>
            <a:avLst/>
            <a:gdLst>
              <a:gd name="connsiteX0" fmla="*/ 1243667 w 2932788"/>
              <a:gd name="connsiteY0" fmla="*/ 2917337 h 2932786"/>
              <a:gd name="connsiteX1" fmla="*/ 1689122 w 2932788"/>
              <a:gd name="connsiteY1" fmla="*/ 2917337 h 2932786"/>
              <a:gd name="connsiteX2" fmla="*/ 1466395 w 2932788"/>
              <a:gd name="connsiteY2" fmla="*/ 2932786 h 2932786"/>
              <a:gd name="connsiteX3" fmla="*/ 1243667 w 2932788"/>
              <a:gd name="connsiteY3" fmla="*/ 2917337 h 2932786"/>
              <a:gd name="connsiteX4" fmla="*/ 844560 w 2932788"/>
              <a:gd name="connsiteY4" fmla="*/ 2798892 h 2932786"/>
              <a:gd name="connsiteX5" fmla="*/ 2094121 w 2932788"/>
              <a:gd name="connsiteY5" fmla="*/ 2798892 h 2932786"/>
              <a:gd name="connsiteX6" fmla="*/ 2058756 w 2932788"/>
              <a:gd name="connsiteY6" fmla="*/ 2809192 h 2932786"/>
              <a:gd name="connsiteX7" fmla="*/ 879925 w 2932788"/>
              <a:gd name="connsiteY7" fmla="*/ 2809192 h 2932786"/>
              <a:gd name="connsiteX8" fmla="*/ 844560 w 2932788"/>
              <a:gd name="connsiteY8" fmla="*/ 2798892 h 2932786"/>
              <a:gd name="connsiteX9" fmla="*/ 633420 w 2932788"/>
              <a:gd name="connsiteY9" fmla="*/ 2675298 h 2932786"/>
              <a:gd name="connsiteX10" fmla="*/ 2299368 w 2932788"/>
              <a:gd name="connsiteY10" fmla="*/ 2675298 h 2932786"/>
              <a:gd name="connsiteX11" fmla="*/ 2275904 w 2932788"/>
              <a:gd name="connsiteY11" fmla="*/ 2693323 h 2932786"/>
              <a:gd name="connsiteX12" fmla="*/ 656884 w 2932788"/>
              <a:gd name="connsiteY12" fmla="*/ 2693323 h 2932786"/>
              <a:gd name="connsiteX13" fmla="*/ 633420 w 2932788"/>
              <a:gd name="connsiteY13" fmla="*/ 2675298 h 2932786"/>
              <a:gd name="connsiteX14" fmla="*/ 481503 w 2932788"/>
              <a:gd name="connsiteY14" fmla="*/ 2551704 h 2932786"/>
              <a:gd name="connsiteX15" fmla="*/ 2453860 w 2932788"/>
              <a:gd name="connsiteY15" fmla="*/ 2551704 h 2932786"/>
              <a:gd name="connsiteX16" fmla="*/ 2436250 w 2932788"/>
              <a:gd name="connsiteY16" fmla="*/ 2569729 h 2932786"/>
              <a:gd name="connsiteX17" fmla="*/ 499113 w 2932788"/>
              <a:gd name="connsiteY17" fmla="*/ 2569729 h 2932786"/>
              <a:gd name="connsiteX18" fmla="*/ 481503 w 2932788"/>
              <a:gd name="connsiteY18" fmla="*/ 2551704 h 2932786"/>
              <a:gd name="connsiteX19" fmla="*/ 357909 w 2932788"/>
              <a:gd name="connsiteY19" fmla="*/ 2428110 h 2932786"/>
              <a:gd name="connsiteX20" fmla="*/ 2574881 w 2932788"/>
              <a:gd name="connsiteY20" fmla="*/ 2428110 h 2932786"/>
              <a:gd name="connsiteX21" fmla="*/ 2557286 w 2932788"/>
              <a:gd name="connsiteY21" fmla="*/ 2446135 h 2932786"/>
              <a:gd name="connsiteX22" fmla="*/ 375504 w 2932788"/>
              <a:gd name="connsiteY22" fmla="*/ 2446135 h 2932786"/>
              <a:gd name="connsiteX23" fmla="*/ 357909 w 2932788"/>
              <a:gd name="connsiteY23" fmla="*/ 2428110 h 2932786"/>
              <a:gd name="connsiteX24" fmla="*/ 265213 w 2932788"/>
              <a:gd name="connsiteY24" fmla="*/ 2312240 h 2932786"/>
              <a:gd name="connsiteX25" fmla="*/ 2670150 w 2932788"/>
              <a:gd name="connsiteY25" fmla="*/ 2312240 h 2932786"/>
              <a:gd name="connsiteX26" fmla="*/ 2658419 w 2932788"/>
              <a:gd name="connsiteY26" fmla="*/ 2330265 h 2932786"/>
              <a:gd name="connsiteX27" fmla="*/ 276944 w 2932788"/>
              <a:gd name="connsiteY27" fmla="*/ 2330265 h 2932786"/>
              <a:gd name="connsiteX28" fmla="*/ 265213 w 2932788"/>
              <a:gd name="connsiteY28" fmla="*/ 2312240 h 2932786"/>
              <a:gd name="connsiteX29" fmla="*/ 187967 w 2932788"/>
              <a:gd name="connsiteY29" fmla="*/ 2188646 h 2932786"/>
              <a:gd name="connsiteX30" fmla="*/ 2744823 w 2932788"/>
              <a:gd name="connsiteY30" fmla="*/ 2188646 h 2932786"/>
              <a:gd name="connsiteX31" fmla="*/ 2733094 w 2932788"/>
              <a:gd name="connsiteY31" fmla="*/ 2206671 h 2932786"/>
              <a:gd name="connsiteX32" fmla="*/ 199696 w 2932788"/>
              <a:gd name="connsiteY32" fmla="*/ 2206671 h 2932786"/>
              <a:gd name="connsiteX33" fmla="*/ 187967 w 2932788"/>
              <a:gd name="connsiteY33" fmla="*/ 2188646 h 2932786"/>
              <a:gd name="connsiteX34" fmla="*/ 131320 w 2932788"/>
              <a:gd name="connsiteY34" fmla="*/ 2065052 h 2932786"/>
              <a:gd name="connsiteX35" fmla="*/ 2804044 w 2932788"/>
              <a:gd name="connsiteY35" fmla="*/ 2065052 h 2932786"/>
              <a:gd name="connsiteX36" fmla="*/ 2798183 w 2932788"/>
              <a:gd name="connsiteY36" fmla="*/ 2083077 h 2932786"/>
              <a:gd name="connsiteX37" fmla="*/ 137181 w 2932788"/>
              <a:gd name="connsiteY37" fmla="*/ 2083077 h 2932786"/>
              <a:gd name="connsiteX38" fmla="*/ 131320 w 2932788"/>
              <a:gd name="connsiteY38" fmla="*/ 2065052 h 2932786"/>
              <a:gd name="connsiteX39" fmla="*/ 77246 w 2932788"/>
              <a:gd name="connsiteY39" fmla="*/ 1941457 h 2932786"/>
              <a:gd name="connsiteX40" fmla="*/ 2863994 w 2932788"/>
              <a:gd name="connsiteY40" fmla="*/ 1941457 h 2932786"/>
              <a:gd name="connsiteX41" fmla="*/ 2858115 w 2932788"/>
              <a:gd name="connsiteY41" fmla="*/ 1959482 h 2932786"/>
              <a:gd name="connsiteX42" fmla="*/ 83125 w 2932788"/>
              <a:gd name="connsiteY42" fmla="*/ 1959482 h 2932786"/>
              <a:gd name="connsiteX43" fmla="*/ 77246 w 2932788"/>
              <a:gd name="connsiteY43" fmla="*/ 1941457 h 2932786"/>
              <a:gd name="connsiteX44" fmla="*/ 41198 w 2932788"/>
              <a:gd name="connsiteY44" fmla="*/ 1825589 h 2932786"/>
              <a:gd name="connsiteX45" fmla="*/ 2891590 w 2932788"/>
              <a:gd name="connsiteY45" fmla="*/ 1825589 h 2932786"/>
              <a:gd name="connsiteX46" fmla="*/ 2885725 w 2932788"/>
              <a:gd name="connsiteY46" fmla="*/ 1843614 h 2932786"/>
              <a:gd name="connsiteX47" fmla="*/ 47063 w 2932788"/>
              <a:gd name="connsiteY47" fmla="*/ 1843614 h 2932786"/>
              <a:gd name="connsiteX48" fmla="*/ 41198 w 2932788"/>
              <a:gd name="connsiteY48" fmla="*/ 1825589 h 2932786"/>
              <a:gd name="connsiteX49" fmla="*/ 18025 w 2932788"/>
              <a:gd name="connsiteY49" fmla="*/ 1701995 h 2932786"/>
              <a:gd name="connsiteX50" fmla="*/ 2920641 w 2932788"/>
              <a:gd name="connsiteY50" fmla="*/ 1701995 h 2932786"/>
              <a:gd name="connsiteX51" fmla="*/ 2914765 w 2932788"/>
              <a:gd name="connsiteY51" fmla="*/ 1720020 h 2932786"/>
              <a:gd name="connsiteX52" fmla="*/ 23901 w 2932788"/>
              <a:gd name="connsiteY52" fmla="*/ 1720020 h 2932786"/>
              <a:gd name="connsiteX53" fmla="*/ 18025 w 2932788"/>
              <a:gd name="connsiteY53" fmla="*/ 1701995 h 2932786"/>
              <a:gd name="connsiteX54" fmla="*/ 7725 w 2932788"/>
              <a:gd name="connsiteY54" fmla="*/ 1578401 h 2932786"/>
              <a:gd name="connsiteX55" fmla="*/ 2927638 w 2932788"/>
              <a:gd name="connsiteY55" fmla="*/ 1578401 h 2932786"/>
              <a:gd name="connsiteX56" fmla="*/ 2927638 w 2932788"/>
              <a:gd name="connsiteY56" fmla="*/ 1596426 h 2932786"/>
              <a:gd name="connsiteX57" fmla="*/ 7725 w 2932788"/>
              <a:gd name="connsiteY57" fmla="*/ 1596426 h 2932786"/>
              <a:gd name="connsiteX58" fmla="*/ 7725 w 2932788"/>
              <a:gd name="connsiteY58" fmla="*/ 1578401 h 2932786"/>
              <a:gd name="connsiteX59" fmla="*/ 0 w 2932788"/>
              <a:gd name="connsiteY59" fmla="*/ 1459956 h 2932786"/>
              <a:gd name="connsiteX60" fmla="*/ 2932788 w 2932788"/>
              <a:gd name="connsiteY60" fmla="*/ 1459956 h 2932786"/>
              <a:gd name="connsiteX61" fmla="*/ 2932788 w 2932788"/>
              <a:gd name="connsiteY61" fmla="*/ 1466394 h 2932786"/>
              <a:gd name="connsiteX62" fmla="*/ 2932788 w 2932788"/>
              <a:gd name="connsiteY62" fmla="*/ 1472831 h 2932786"/>
              <a:gd name="connsiteX63" fmla="*/ 0 w 2932788"/>
              <a:gd name="connsiteY63" fmla="*/ 1472831 h 2932786"/>
              <a:gd name="connsiteX64" fmla="*/ 0 w 2932788"/>
              <a:gd name="connsiteY64" fmla="*/ 1466394 h 2932786"/>
              <a:gd name="connsiteX65" fmla="*/ 0 w 2932788"/>
              <a:gd name="connsiteY65" fmla="*/ 1459956 h 2932786"/>
              <a:gd name="connsiteX66" fmla="*/ 7725 w 2932788"/>
              <a:gd name="connsiteY66" fmla="*/ 1338936 h 2932786"/>
              <a:gd name="connsiteX67" fmla="*/ 2927638 w 2932788"/>
              <a:gd name="connsiteY67" fmla="*/ 1338936 h 2932786"/>
              <a:gd name="connsiteX68" fmla="*/ 2927638 w 2932788"/>
              <a:gd name="connsiteY68" fmla="*/ 1354385 h 2932786"/>
              <a:gd name="connsiteX69" fmla="*/ 7725 w 2932788"/>
              <a:gd name="connsiteY69" fmla="*/ 1354385 h 2932786"/>
              <a:gd name="connsiteX70" fmla="*/ 7725 w 2932788"/>
              <a:gd name="connsiteY70" fmla="*/ 1338936 h 2932786"/>
              <a:gd name="connsiteX71" fmla="*/ 23901 w 2932788"/>
              <a:gd name="connsiteY71" fmla="*/ 1215342 h 2932786"/>
              <a:gd name="connsiteX72" fmla="*/ 2914765 w 2932788"/>
              <a:gd name="connsiteY72" fmla="*/ 1215342 h 2932786"/>
              <a:gd name="connsiteX73" fmla="*/ 2920641 w 2932788"/>
              <a:gd name="connsiteY73" fmla="*/ 1233367 h 2932786"/>
              <a:gd name="connsiteX74" fmla="*/ 18025 w 2932788"/>
              <a:gd name="connsiteY74" fmla="*/ 1233367 h 2932786"/>
              <a:gd name="connsiteX75" fmla="*/ 23901 w 2932788"/>
              <a:gd name="connsiteY75" fmla="*/ 1215342 h 2932786"/>
              <a:gd name="connsiteX76" fmla="*/ 47063 w 2932788"/>
              <a:gd name="connsiteY76" fmla="*/ 1091748 h 2932786"/>
              <a:gd name="connsiteX77" fmla="*/ 2885725 w 2932788"/>
              <a:gd name="connsiteY77" fmla="*/ 1091748 h 2932786"/>
              <a:gd name="connsiteX78" fmla="*/ 2891590 w 2932788"/>
              <a:gd name="connsiteY78" fmla="*/ 1109773 h 2932786"/>
              <a:gd name="connsiteX79" fmla="*/ 41198 w 2932788"/>
              <a:gd name="connsiteY79" fmla="*/ 1109773 h 2932786"/>
              <a:gd name="connsiteX80" fmla="*/ 47063 w 2932788"/>
              <a:gd name="connsiteY80" fmla="*/ 1091748 h 2932786"/>
              <a:gd name="connsiteX81" fmla="*/ 83125 w 2932788"/>
              <a:gd name="connsiteY81" fmla="*/ 973304 h 2932786"/>
              <a:gd name="connsiteX82" fmla="*/ 2858115 w 2932788"/>
              <a:gd name="connsiteY82" fmla="*/ 973304 h 2932786"/>
              <a:gd name="connsiteX83" fmla="*/ 2863994 w 2932788"/>
              <a:gd name="connsiteY83" fmla="*/ 991329 h 2932786"/>
              <a:gd name="connsiteX84" fmla="*/ 77246 w 2932788"/>
              <a:gd name="connsiteY84" fmla="*/ 991329 h 2932786"/>
              <a:gd name="connsiteX85" fmla="*/ 83125 w 2932788"/>
              <a:gd name="connsiteY85" fmla="*/ 973304 h 2932786"/>
              <a:gd name="connsiteX86" fmla="*/ 137181 w 2932788"/>
              <a:gd name="connsiteY86" fmla="*/ 849709 h 2932786"/>
              <a:gd name="connsiteX87" fmla="*/ 2798183 w 2932788"/>
              <a:gd name="connsiteY87" fmla="*/ 849709 h 2932786"/>
              <a:gd name="connsiteX88" fmla="*/ 2804044 w 2932788"/>
              <a:gd name="connsiteY88" fmla="*/ 867734 h 2932786"/>
              <a:gd name="connsiteX89" fmla="*/ 131320 w 2932788"/>
              <a:gd name="connsiteY89" fmla="*/ 867734 h 2932786"/>
              <a:gd name="connsiteX90" fmla="*/ 137181 w 2932788"/>
              <a:gd name="connsiteY90" fmla="*/ 849709 h 2932786"/>
              <a:gd name="connsiteX91" fmla="*/ 199696 w 2932788"/>
              <a:gd name="connsiteY91" fmla="*/ 728691 h 2932786"/>
              <a:gd name="connsiteX92" fmla="*/ 2733094 w 2932788"/>
              <a:gd name="connsiteY92" fmla="*/ 728691 h 2932786"/>
              <a:gd name="connsiteX93" fmla="*/ 2744823 w 2932788"/>
              <a:gd name="connsiteY93" fmla="*/ 744140 h 2932786"/>
              <a:gd name="connsiteX94" fmla="*/ 187967 w 2932788"/>
              <a:gd name="connsiteY94" fmla="*/ 744140 h 2932786"/>
              <a:gd name="connsiteX95" fmla="*/ 199696 w 2932788"/>
              <a:gd name="connsiteY95" fmla="*/ 728691 h 2932786"/>
              <a:gd name="connsiteX96" fmla="*/ 276944 w 2932788"/>
              <a:gd name="connsiteY96" fmla="*/ 605097 h 2932786"/>
              <a:gd name="connsiteX97" fmla="*/ 2658419 w 2932788"/>
              <a:gd name="connsiteY97" fmla="*/ 605097 h 2932786"/>
              <a:gd name="connsiteX98" fmla="*/ 2670150 w 2932788"/>
              <a:gd name="connsiteY98" fmla="*/ 623122 h 2932786"/>
              <a:gd name="connsiteX99" fmla="*/ 265213 w 2932788"/>
              <a:gd name="connsiteY99" fmla="*/ 623122 h 2932786"/>
              <a:gd name="connsiteX100" fmla="*/ 276944 w 2932788"/>
              <a:gd name="connsiteY100" fmla="*/ 605097 h 2932786"/>
              <a:gd name="connsiteX101" fmla="*/ 375504 w 2932788"/>
              <a:gd name="connsiteY101" fmla="*/ 486653 h 2932786"/>
              <a:gd name="connsiteX102" fmla="*/ 2557286 w 2932788"/>
              <a:gd name="connsiteY102" fmla="*/ 486653 h 2932786"/>
              <a:gd name="connsiteX103" fmla="*/ 2574881 w 2932788"/>
              <a:gd name="connsiteY103" fmla="*/ 504678 h 2932786"/>
              <a:gd name="connsiteX104" fmla="*/ 357909 w 2932788"/>
              <a:gd name="connsiteY104" fmla="*/ 504678 h 2932786"/>
              <a:gd name="connsiteX105" fmla="*/ 375504 w 2932788"/>
              <a:gd name="connsiteY105" fmla="*/ 486653 h 2932786"/>
              <a:gd name="connsiteX106" fmla="*/ 499113 w 2932788"/>
              <a:gd name="connsiteY106" fmla="*/ 363059 h 2932786"/>
              <a:gd name="connsiteX107" fmla="*/ 2436250 w 2932788"/>
              <a:gd name="connsiteY107" fmla="*/ 363059 h 2932786"/>
              <a:gd name="connsiteX108" fmla="*/ 2453860 w 2932788"/>
              <a:gd name="connsiteY108" fmla="*/ 381084 h 2932786"/>
              <a:gd name="connsiteX109" fmla="*/ 481503 w 2932788"/>
              <a:gd name="connsiteY109" fmla="*/ 381084 h 2932786"/>
              <a:gd name="connsiteX110" fmla="*/ 499113 w 2932788"/>
              <a:gd name="connsiteY110" fmla="*/ 363059 h 2932786"/>
              <a:gd name="connsiteX111" fmla="*/ 656884 w 2932788"/>
              <a:gd name="connsiteY111" fmla="*/ 242038 h 2932786"/>
              <a:gd name="connsiteX112" fmla="*/ 2275904 w 2932788"/>
              <a:gd name="connsiteY112" fmla="*/ 242038 h 2932786"/>
              <a:gd name="connsiteX113" fmla="*/ 2299368 w 2932788"/>
              <a:gd name="connsiteY113" fmla="*/ 257487 h 2932786"/>
              <a:gd name="connsiteX114" fmla="*/ 633420 w 2932788"/>
              <a:gd name="connsiteY114" fmla="*/ 257487 h 2932786"/>
              <a:gd name="connsiteX115" fmla="*/ 656884 w 2932788"/>
              <a:gd name="connsiteY115" fmla="*/ 242038 h 2932786"/>
              <a:gd name="connsiteX116" fmla="*/ 879925 w 2932788"/>
              <a:gd name="connsiteY116" fmla="*/ 123594 h 2932786"/>
              <a:gd name="connsiteX117" fmla="*/ 2058756 w 2932788"/>
              <a:gd name="connsiteY117" fmla="*/ 123594 h 2932786"/>
              <a:gd name="connsiteX118" fmla="*/ 2094121 w 2932788"/>
              <a:gd name="connsiteY118" fmla="*/ 136469 h 2932786"/>
              <a:gd name="connsiteX119" fmla="*/ 844560 w 2932788"/>
              <a:gd name="connsiteY119" fmla="*/ 136469 h 2932786"/>
              <a:gd name="connsiteX120" fmla="*/ 879925 w 2932788"/>
              <a:gd name="connsiteY120" fmla="*/ 123594 h 2932786"/>
              <a:gd name="connsiteX121" fmla="*/ 1466395 w 2932788"/>
              <a:gd name="connsiteY121" fmla="*/ 0 h 2932786"/>
              <a:gd name="connsiteX122" fmla="*/ 1689122 w 2932788"/>
              <a:gd name="connsiteY122" fmla="*/ 18025 h 2932786"/>
              <a:gd name="connsiteX123" fmla="*/ 1243667 w 2932788"/>
              <a:gd name="connsiteY123" fmla="*/ 18025 h 2932786"/>
              <a:gd name="connsiteX124" fmla="*/ 1466395 w 2932788"/>
              <a:gd name="connsiteY124" fmla="*/ 0 h 293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932788" h="2932786">
                <a:moveTo>
                  <a:pt x="1243667" y="2917337"/>
                </a:moveTo>
                <a:cubicBezTo>
                  <a:pt x="1243667" y="2917337"/>
                  <a:pt x="1243667" y="2917337"/>
                  <a:pt x="1689122" y="2917337"/>
                </a:cubicBezTo>
                <a:cubicBezTo>
                  <a:pt x="1612926" y="2927637"/>
                  <a:pt x="1542591" y="2932786"/>
                  <a:pt x="1466395" y="2932786"/>
                </a:cubicBezTo>
                <a:cubicBezTo>
                  <a:pt x="1390198" y="2932786"/>
                  <a:pt x="1319863" y="2927637"/>
                  <a:pt x="1243667" y="2917337"/>
                </a:cubicBezTo>
                <a:close/>
                <a:moveTo>
                  <a:pt x="844560" y="2798892"/>
                </a:moveTo>
                <a:cubicBezTo>
                  <a:pt x="844560" y="2798892"/>
                  <a:pt x="844560" y="2798892"/>
                  <a:pt x="2094121" y="2798892"/>
                </a:cubicBezTo>
                <a:cubicBezTo>
                  <a:pt x="2082333" y="2804042"/>
                  <a:pt x="2070545" y="2804042"/>
                  <a:pt x="2058756" y="2809192"/>
                </a:cubicBezTo>
                <a:cubicBezTo>
                  <a:pt x="2058756" y="2809192"/>
                  <a:pt x="2058756" y="2809192"/>
                  <a:pt x="879925" y="2809192"/>
                </a:cubicBezTo>
                <a:cubicBezTo>
                  <a:pt x="868136" y="2804042"/>
                  <a:pt x="856348" y="2804042"/>
                  <a:pt x="844560" y="2798892"/>
                </a:cubicBezTo>
                <a:close/>
                <a:moveTo>
                  <a:pt x="633420" y="2675298"/>
                </a:moveTo>
                <a:cubicBezTo>
                  <a:pt x="633420" y="2675298"/>
                  <a:pt x="633420" y="2675298"/>
                  <a:pt x="2299368" y="2675298"/>
                </a:cubicBezTo>
                <a:cubicBezTo>
                  <a:pt x="2293502" y="2681307"/>
                  <a:pt x="2281770" y="2687315"/>
                  <a:pt x="2275904" y="2693323"/>
                </a:cubicBezTo>
                <a:cubicBezTo>
                  <a:pt x="2275904" y="2693323"/>
                  <a:pt x="2275904" y="2693323"/>
                  <a:pt x="656884" y="2693323"/>
                </a:cubicBezTo>
                <a:cubicBezTo>
                  <a:pt x="651018" y="2687315"/>
                  <a:pt x="639286" y="2681307"/>
                  <a:pt x="633420" y="2675298"/>
                </a:cubicBezTo>
                <a:close/>
                <a:moveTo>
                  <a:pt x="481503" y="2551704"/>
                </a:moveTo>
                <a:cubicBezTo>
                  <a:pt x="481503" y="2551704"/>
                  <a:pt x="481503" y="2551704"/>
                  <a:pt x="2453860" y="2551704"/>
                </a:cubicBezTo>
                <a:cubicBezTo>
                  <a:pt x="2447990" y="2557713"/>
                  <a:pt x="2442120" y="2563721"/>
                  <a:pt x="2436250" y="2569729"/>
                </a:cubicBezTo>
                <a:cubicBezTo>
                  <a:pt x="2436250" y="2569729"/>
                  <a:pt x="2436250" y="2569729"/>
                  <a:pt x="499113" y="2569729"/>
                </a:cubicBezTo>
                <a:cubicBezTo>
                  <a:pt x="493243" y="2563721"/>
                  <a:pt x="487373" y="2557713"/>
                  <a:pt x="481503" y="2551704"/>
                </a:cubicBezTo>
                <a:close/>
                <a:moveTo>
                  <a:pt x="357909" y="2428110"/>
                </a:moveTo>
                <a:cubicBezTo>
                  <a:pt x="357909" y="2428110"/>
                  <a:pt x="357909" y="2428110"/>
                  <a:pt x="2574881" y="2428110"/>
                </a:cubicBezTo>
                <a:cubicBezTo>
                  <a:pt x="2569016" y="2434119"/>
                  <a:pt x="2563151" y="2440127"/>
                  <a:pt x="2557286" y="2446135"/>
                </a:cubicBezTo>
                <a:cubicBezTo>
                  <a:pt x="2557286" y="2446135"/>
                  <a:pt x="2557286" y="2446135"/>
                  <a:pt x="375504" y="2446135"/>
                </a:cubicBezTo>
                <a:cubicBezTo>
                  <a:pt x="369639" y="2440127"/>
                  <a:pt x="363774" y="2434119"/>
                  <a:pt x="357909" y="2428110"/>
                </a:cubicBezTo>
                <a:close/>
                <a:moveTo>
                  <a:pt x="265213" y="2312240"/>
                </a:moveTo>
                <a:cubicBezTo>
                  <a:pt x="265213" y="2312240"/>
                  <a:pt x="265213" y="2312240"/>
                  <a:pt x="2670150" y="2312240"/>
                </a:cubicBezTo>
                <a:cubicBezTo>
                  <a:pt x="2664284" y="2318249"/>
                  <a:pt x="2658419" y="2324257"/>
                  <a:pt x="2658419" y="2330265"/>
                </a:cubicBezTo>
                <a:cubicBezTo>
                  <a:pt x="2658419" y="2330265"/>
                  <a:pt x="2658419" y="2330265"/>
                  <a:pt x="276944" y="2330265"/>
                </a:cubicBezTo>
                <a:cubicBezTo>
                  <a:pt x="276944" y="2324257"/>
                  <a:pt x="271079" y="2318249"/>
                  <a:pt x="265213" y="2312240"/>
                </a:cubicBezTo>
                <a:close/>
                <a:moveTo>
                  <a:pt x="187967" y="2188646"/>
                </a:moveTo>
                <a:cubicBezTo>
                  <a:pt x="187967" y="2188646"/>
                  <a:pt x="187967" y="2188646"/>
                  <a:pt x="2744823" y="2188646"/>
                </a:cubicBezTo>
                <a:cubicBezTo>
                  <a:pt x="2738959" y="2194655"/>
                  <a:pt x="2738959" y="2200663"/>
                  <a:pt x="2733094" y="2206671"/>
                </a:cubicBezTo>
                <a:cubicBezTo>
                  <a:pt x="2733094" y="2206671"/>
                  <a:pt x="2733094" y="2206671"/>
                  <a:pt x="199696" y="2206671"/>
                </a:cubicBezTo>
                <a:cubicBezTo>
                  <a:pt x="193831" y="2200663"/>
                  <a:pt x="193831" y="2194655"/>
                  <a:pt x="187967" y="2188646"/>
                </a:cubicBezTo>
                <a:close/>
                <a:moveTo>
                  <a:pt x="131320" y="2065052"/>
                </a:moveTo>
                <a:cubicBezTo>
                  <a:pt x="131320" y="2065052"/>
                  <a:pt x="131320" y="2065052"/>
                  <a:pt x="2804044" y="2065052"/>
                </a:cubicBezTo>
                <a:cubicBezTo>
                  <a:pt x="2804044" y="2071061"/>
                  <a:pt x="2798183" y="2077069"/>
                  <a:pt x="2798183" y="2083077"/>
                </a:cubicBezTo>
                <a:cubicBezTo>
                  <a:pt x="2798183" y="2083077"/>
                  <a:pt x="2798183" y="2083077"/>
                  <a:pt x="137181" y="2083077"/>
                </a:cubicBezTo>
                <a:cubicBezTo>
                  <a:pt x="137181" y="2077069"/>
                  <a:pt x="131320" y="2071061"/>
                  <a:pt x="131320" y="2065052"/>
                </a:cubicBezTo>
                <a:close/>
                <a:moveTo>
                  <a:pt x="77246" y="1941457"/>
                </a:moveTo>
                <a:cubicBezTo>
                  <a:pt x="77246" y="1941457"/>
                  <a:pt x="77246" y="1941457"/>
                  <a:pt x="2863994" y="1941457"/>
                </a:cubicBezTo>
                <a:cubicBezTo>
                  <a:pt x="2858115" y="1947466"/>
                  <a:pt x="2858115" y="1953474"/>
                  <a:pt x="2858115" y="1959482"/>
                </a:cubicBezTo>
                <a:cubicBezTo>
                  <a:pt x="2858115" y="1959482"/>
                  <a:pt x="2858115" y="1959482"/>
                  <a:pt x="83125" y="1959482"/>
                </a:cubicBezTo>
                <a:cubicBezTo>
                  <a:pt x="83125" y="1953474"/>
                  <a:pt x="83125" y="1947466"/>
                  <a:pt x="77246" y="1941457"/>
                </a:cubicBezTo>
                <a:close/>
                <a:moveTo>
                  <a:pt x="41198" y="1825589"/>
                </a:moveTo>
                <a:cubicBezTo>
                  <a:pt x="41198" y="1825589"/>
                  <a:pt x="41198" y="1825589"/>
                  <a:pt x="2891590" y="1825589"/>
                </a:cubicBezTo>
                <a:cubicBezTo>
                  <a:pt x="2885725" y="1831598"/>
                  <a:pt x="2885725" y="1837606"/>
                  <a:pt x="2885725" y="1843614"/>
                </a:cubicBezTo>
                <a:cubicBezTo>
                  <a:pt x="2885725" y="1843614"/>
                  <a:pt x="2885725" y="1843614"/>
                  <a:pt x="47063" y="1843614"/>
                </a:cubicBezTo>
                <a:cubicBezTo>
                  <a:pt x="47063" y="1837606"/>
                  <a:pt x="47063" y="1831598"/>
                  <a:pt x="41198" y="1825589"/>
                </a:cubicBezTo>
                <a:close/>
                <a:moveTo>
                  <a:pt x="18025" y="1701995"/>
                </a:moveTo>
                <a:cubicBezTo>
                  <a:pt x="18025" y="1701995"/>
                  <a:pt x="18025" y="1701995"/>
                  <a:pt x="2920641" y="1701995"/>
                </a:cubicBezTo>
                <a:cubicBezTo>
                  <a:pt x="2920641" y="1708004"/>
                  <a:pt x="2920641" y="1714012"/>
                  <a:pt x="2914765" y="1720020"/>
                </a:cubicBezTo>
                <a:cubicBezTo>
                  <a:pt x="2914765" y="1720020"/>
                  <a:pt x="2914765" y="1720020"/>
                  <a:pt x="23901" y="1720020"/>
                </a:cubicBezTo>
                <a:cubicBezTo>
                  <a:pt x="18025" y="1714012"/>
                  <a:pt x="18025" y="1708004"/>
                  <a:pt x="18025" y="1701995"/>
                </a:cubicBezTo>
                <a:close/>
                <a:moveTo>
                  <a:pt x="7725" y="1578401"/>
                </a:moveTo>
                <a:cubicBezTo>
                  <a:pt x="7725" y="1578401"/>
                  <a:pt x="7725" y="1578401"/>
                  <a:pt x="2927638" y="1578401"/>
                </a:cubicBezTo>
                <a:cubicBezTo>
                  <a:pt x="2927638" y="1584410"/>
                  <a:pt x="2927638" y="1590418"/>
                  <a:pt x="2927638" y="1596426"/>
                </a:cubicBezTo>
                <a:cubicBezTo>
                  <a:pt x="2927638" y="1596426"/>
                  <a:pt x="2927638" y="1596426"/>
                  <a:pt x="7725" y="1596426"/>
                </a:cubicBezTo>
                <a:cubicBezTo>
                  <a:pt x="7725" y="1590418"/>
                  <a:pt x="7725" y="1584410"/>
                  <a:pt x="7725" y="1578401"/>
                </a:cubicBezTo>
                <a:close/>
                <a:moveTo>
                  <a:pt x="0" y="1459956"/>
                </a:moveTo>
                <a:cubicBezTo>
                  <a:pt x="0" y="1459956"/>
                  <a:pt x="0" y="1459956"/>
                  <a:pt x="2932788" y="1459956"/>
                </a:cubicBezTo>
                <a:cubicBezTo>
                  <a:pt x="2932788" y="1459956"/>
                  <a:pt x="2932788" y="1466394"/>
                  <a:pt x="2932788" y="1466394"/>
                </a:cubicBezTo>
                <a:cubicBezTo>
                  <a:pt x="2932788" y="1466394"/>
                  <a:pt x="2932788" y="1472831"/>
                  <a:pt x="2932788" y="1472831"/>
                </a:cubicBezTo>
                <a:cubicBezTo>
                  <a:pt x="2932788" y="1472831"/>
                  <a:pt x="2932788" y="1472831"/>
                  <a:pt x="0" y="1472831"/>
                </a:cubicBezTo>
                <a:cubicBezTo>
                  <a:pt x="0" y="1472831"/>
                  <a:pt x="0" y="1466394"/>
                  <a:pt x="0" y="1466394"/>
                </a:cubicBezTo>
                <a:cubicBezTo>
                  <a:pt x="0" y="1466394"/>
                  <a:pt x="0" y="1459956"/>
                  <a:pt x="0" y="1459956"/>
                </a:cubicBezTo>
                <a:close/>
                <a:moveTo>
                  <a:pt x="7725" y="1338936"/>
                </a:moveTo>
                <a:cubicBezTo>
                  <a:pt x="7725" y="1338936"/>
                  <a:pt x="7725" y="1338936"/>
                  <a:pt x="2927638" y="1338936"/>
                </a:cubicBezTo>
                <a:cubicBezTo>
                  <a:pt x="2927638" y="1344086"/>
                  <a:pt x="2927638" y="1349236"/>
                  <a:pt x="2927638" y="1354385"/>
                </a:cubicBezTo>
                <a:cubicBezTo>
                  <a:pt x="2927638" y="1354385"/>
                  <a:pt x="2927638" y="1354385"/>
                  <a:pt x="7725" y="1354385"/>
                </a:cubicBezTo>
                <a:cubicBezTo>
                  <a:pt x="7725" y="1349236"/>
                  <a:pt x="7725" y="1344086"/>
                  <a:pt x="7725" y="1338936"/>
                </a:cubicBezTo>
                <a:close/>
                <a:moveTo>
                  <a:pt x="23901" y="1215342"/>
                </a:moveTo>
                <a:cubicBezTo>
                  <a:pt x="23901" y="1215342"/>
                  <a:pt x="23901" y="1215342"/>
                  <a:pt x="2914765" y="1215342"/>
                </a:cubicBezTo>
                <a:cubicBezTo>
                  <a:pt x="2920641" y="1221351"/>
                  <a:pt x="2920641" y="1227359"/>
                  <a:pt x="2920641" y="1233367"/>
                </a:cubicBezTo>
                <a:cubicBezTo>
                  <a:pt x="2920641" y="1233367"/>
                  <a:pt x="2920641" y="1233367"/>
                  <a:pt x="18025" y="1233367"/>
                </a:cubicBezTo>
                <a:cubicBezTo>
                  <a:pt x="18025" y="1227359"/>
                  <a:pt x="18025" y="1221351"/>
                  <a:pt x="23901" y="1215342"/>
                </a:cubicBezTo>
                <a:close/>
                <a:moveTo>
                  <a:pt x="47063" y="1091748"/>
                </a:moveTo>
                <a:cubicBezTo>
                  <a:pt x="47063" y="1091748"/>
                  <a:pt x="47063" y="1091748"/>
                  <a:pt x="2885725" y="1091748"/>
                </a:cubicBezTo>
                <a:cubicBezTo>
                  <a:pt x="2885725" y="1097757"/>
                  <a:pt x="2885725" y="1103765"/>
                  <a:pt x="2891590" y="1109773"/>
                </a:cubicBezTo>
                <a:cubicBezTo>
                  <a:pt x="2891590" y="1109773"/>
                  <a:pt x="2891590" y="1109773"/>
                  <a:pt x="41198" y="1109773"/>
                </a:cubicBezTo>
                <a:cubicBezTo>
                  <a:pt x="47063" y="1103765"/>
                  <a:pt x="47063" y="1097757"/>
                  <a:pt x="47063" y="1091748"/>
                </a:cubicBezTo>
                <a:close/>
                <a:moveTo>
                  <a:pt x="83125" y="973304"/>
                </a:moveTo>
                <a:cubicBezTo>
                  <a:pt x="83125" y="973304"/>
                  <a:pt x="83125" y="973304"/>
                  <a:pt x="2858115" y="973304"/>
                </a:cubicBezTo>
                <a:cubicBezTo>
                  <a:pt x="2858115" y="979313"/>
                  <a:pt x="2858115" y="985321"/>
                  <a:pt x="2863994" y="991329"/>
                </a:cubicBezTo>
                <a:cubicBezTo>
                  <a:pt x="2863994" y="991329"/>
                  <a:pt x="2863994" y="991329"/>
                  <a:pt x="77246" y="991329"/>
                </a:cubicBezTo>
                <a:cubicBezTo>
                  <a:pt x="83125" y="985321"/>
                  <a:pt x="83125" y="979313"/>
                  <a:pt x="83125" y="973304"/>
                </a:cubicBezTo>
                <a:close/>
                <a:moveTo>
                  <a:pt x="137181" y="849709"/>
                </a:moveTo>
                <a:cubicBezTo>
                  <a:pt x="137181" y="849709"/>
                  <a:pt x="137181" y="849709"/>
                  <a:pt x="2798183" y="849709"/>
                </a:cubicBezTo>
                <a:cubicBezTo>
                  <a:pt x="2798183" y="855718"/>
                  <a:pt x="2804044" y="861726"/>
                  <a:pt x="2804044" y="867734"/>
                </a:cubicBezTo>
                <a:cubicBezTo>
                  <a:pt x="2804044" y="867734"/>
                  <a:pt x="2804044" y="867734"/>
                  <a:pt x="131320" y="867734"/>
                </a:cubicBezTo>
                <a:cubicBezTo>
                  <a:pt x="131320" y="861726"/>
                  <a:pt x="137181" y="855718"/>
                  <a:pt x="137181" y="849709"/>
                </a:cubicBezTo>
                <a:close/>
                <a:moveTo>
                  <a:pt x="199696" y="728691"/>
                </a:moveTo>
                <a:cubicBezTo>
                  <a:pt x="199696" y="728691"/>
                  <a:pt x="199696" y="728691"/>
                  <a:pt x="2733094" y="728691"/>
                </a:cubicBezTo>
                <a:cubicBezTo>
                  <a:pt x="2738959" y="733841"/>
                  <a:pt x="2738959" y="738991"/>
                  <a:pt x="2744823" y="744140"/>
                </a:cubicBezTo>
                <a:cubicBezTo>
                  <a:pt x="2744823" y="744140"/>
                  <a:pt x="2744823" y="744140"/>
                  <a:pt x="187967" y="744140"/>
                </a:cubicBezTo>
                <a:cubicBezTo>
                  <a:pt x="193831" y="738991"/>
                  <a:pt x="193831" y="733841"/>
                  <a:pt x="199696" y="728691"/>
                </a:cubicBezTo>
                <a:close/>
                <a:moveTo>
                  <a:pt x="276944" y="605097"/>
                </a:moveTo>
                <a:cubicBezTo>
                  <a:pt x="276944" y="605097"/>
                  <a:pt x="276944" y="605097"/>
                  <a:pt x="2658419" y="605097"/>
                </a:cubicBezTo>
                <a:cubicBezTo>
                  <a:pt x="2658419" y="611105"/>
                  <a:pt x="2664284" y="617114"/>
                  <a:pt x="2670150" y="623122"/>
                </a:cubicBezTo>
                <a:cubicBezTo>
                  <a:pt x="2670150" y="623122"/>
                  <a:pt x="2670150" y="623122"/>
                  <a:pt x="265213" y="623122"/>
                </a:cubicBezTo>
                <a:cubicBezTo>
                  <a:pt x="271079" y="617114"/>
                  <a:pt x="276944" y="611105"/>
                  <a:pt x="276944" y="605097"/>
                </a:cubicBezTo>
                <a:close/>
                <a:moveTo>
                  <a:pt x="375504" y="486653"/>
                </a:moveTo>
                <a:cubicBezTo>
                  <a:pt x="375504" y="486653"/>
                  <a:pt x="375504" y="486653"/>
                  <a:pt x="2557286" y="486653"/>
                </a:cubicBezTo>
                <a:cubicBezTo>
                  <a:pt x="2563151" y="492661"/>
                  <a:pt x="2569016" y="498670"/>
                  <a:pt x="2574881" y="504678"/>
                </a:cubicBezTo>
                <a:cubicBezTo>
                  <a:pt x="2574881" y="504678"/>
                  <a:pt x="2574881" y="504678"/>
                  <a:pt x="357909" y="504678"/>
                </a:cubicBezTo>
                <a:cubicBezTo>
                  <a:pt x="363774" y="498670"/>
                  <a:pt x="369639" y="492661"/>
                  <a:pt x="375504" y="486653"/>
                </a:cubicBezTo>
                <a:close/>
                <a:moveTo>
                  <a:pt x="499113" y="363059"/>
                </a:moveTo>
                <a:cubicBezTo>
                  <a:pt x="499113" y="363059"/>
                  <a:pt x="499113" y="363059"/>
                  <a:pt x="2436250" y="363059"/>
                </a:cubicBezTo>
                <a:cubicBezTo>
                  <a:pt x="2442120" y="369067"/>
                  <a:pt x="2447990" y="375076"/>
                  <a:pt x="2453860" y="381084"/>
                </a:cubicBezTo>
                <a:cubicBezTo>
                  <a:pt x="2453860" y="381084"/>
                  <a:pt x="2453860" y="381084"/>
                  <a:pt x="481503" y="381084"/>
                </a:cubicBezTo>
                <a:cubicBezTo>
                  <a:pt x="487373" y="375076"/>
                  <a:pt x="493243" y="369067"/>
                  <a:pt x="499113" y="363059"/>
                </a:cubicBezTo>
                <a:close/>
                <a:moveTo>
                  <a:pt x="656884" y="242038"/>
                </a:moveTo>
                <a:cubicBezTo>
                  <a:pt x="656884" y="242038"/>
                  <a:pt x="656884" y="242038"/>
                  <a:pt x="2275904" y="242038"/>
                </a:cubicBezTo>
                <a:cubicBezTo>
                  <a:pt x="2281770" y="247188"/>
                  <a:pt x="2293502" y="252337"/>
                  <a:pt x="2299368" y="257487"/>
                </a:cubicBezTo>
                <a:cubicBezTo>
                  <a:pt x="2299368" y="257487"/>
                  <a:pt x="2299368" y="257487"/>
                  <a:pt x="633420" y="257487"/>
                </a:cubicBezTo>
                <a:cubicBezTo>
                  <a:pt x="639286" y="252337"/>
                  <a:pt x="651018" y="247188"/>
                  <a:pt x="656884" y="242038"/>
                </a:cubicBezTo>
                <a:close/>
                <a:moveTo>
                  <a:pt x="879925" y="123594"/>
                </a:moveTo>
                <a:cubicBezTo>
                  <a:pt x="879925" y="123594"/>
                  <a:pt x="879925" y="123594"/>
                  <a:pt x="2058756" y="123594"/>
                </a:cubicBezTo>
                <a:cubicBezTo>
                  <a:pt x="2070545" y="123594"/>
                  <a:pt x="2082333" y="130032"/>
                  <a:pt x="2094121" y="136469"/>
                </a:cubicBezTo>
                <a:cubicBezTo>
                  <a:pt x="2094121" y="136469"/>
                  <a:pt x="2094121" y="136469"/>
                  <a:pt x="844560" y="136469"/>
                </a:cubicBezTo>
                <a:cubicBezTo>
                  <a:pt x="856348" y="130032"/>
                  <a:pt x="868136" y="123594"/>
                  <a:pt x="879925" y="123594"/>
                </a:cubicBezTo>
                <a:close/>
                <a:moveTo>
                  <a:pt x="1466395" y="0"/>
                </a:moveTo>
                <a:cubicBezTo>
                  <a:pt x="1542591" y="0"/>
                  <a:pt x="1612926" y="6008"/>
                  <a:pt x="1689122" y="18025"/>
                </a:cubicBezTo>
                <a:cubicBezTo>
                  <a:pt x="1689122" y="18025"/>
                  <a:pt x="1689122" y="18025"/>
                  <a:pt x="1243667" y="18025"/>
                </a:cubicBezTo>
                <a:cubicBezTo>
                  <a:pt x="1319863" y="6008"/>
                  <a:pt x="1390198" y="0"/>
                  <a:pt x="1466395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2" r:id="rId5"/>
    <p:sldLayoutId id="2147483711" r:id="rId6"/>
    <p:sldLayoutId id="2147483719" r:id="rId7"/>
    <p:sldLayoutId id="2147483717" r:id="rId8"/>
    <p:sldLayoutId id="2147483716" r:id="rId9"/>
    <p:sldLayoutId id="2147483706" r:id="rId10"/>
    <p:sldLayoutId id="2147483705" r:id="rId11"/>
    <p:sldLayoutId id="2147483702" r:id="rId12"/>
    <p:sldLayoutId id="2147483701" r:id="rId13"/>
    <p:sldLayoutId id="2147483677" r:id="rId14"/>
    <p:sldLayoutId id="2147483678" r:id="rId15"/>
    <p:sldLayoutId id="2147483679" r:id="rId16"/>
    <p:sldLayoutId id="2147483683" r:id="rId17"/>
    <p:sldLayoutId id="2147483684" r:id="rId18"/>
    <p:sldLayoutId id="2147483685" r:id="rId19"/>
    <p:sldLayoutId id="2147483686" r:id="rId20"/>
    <p:sldLayoutId id="2147483718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9" r:id="rId28"/>
    <p:sldLayoutId id="2147483726" r:id="rId29"/>
    <p:sldLayoutId id="2147483727" r:id="rId30"/>
    <p:sldLayoutId id="2147483728" r:id="rId3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Britannic Bold" panose="020B0903060703020204" pitchFamily="34" charset="0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erson wearing a black helmet and headphones&#10;&#10;Description automatically generated">
            <a:extLst>
              <a:ext uri="{FF2B5EF4-FFF2-40B4-BE49-F238E27FC236}">
                <a16:creationId xmlns:a16="http://schemas.microsoft.com/office/drawing/2014/main" id="{197CFEFE-9C6A-B107-A7BE-55341D1F37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096000" y="-4"/>
            <a:ext cx="6096000" cy="6858004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9912ED1-970C-81C2-0EDA-223B90B4AA8E}"/>
              </a:ext>
            </a:extLst>
          </p:cNvPr>
          <p:cNvSpPr/>
          <p:nvPr/>
        </p:nvSpPr>
        <p:spPr>
          <a:xfrm>
            <a:off x="0" y="-4"/>
            <a:ext cx="6096000" cy="6858004"/>
          </a:xfrm>
          <a:prstGeom prst="rect">
            <a:avLst/>
          </a:prstGeom>
          <a:solidFill>
            <a:srgbClr val="211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71BF43E-9731-550A-A11F-A002552C1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978" y="5191339"/>
            <a:ext cx="5233940" cy="434566"/>
          </a:xfrm>
        </p:spPr>
        <p:txBody>
          <a:bodyPr/>
          <a:lstStyle/>
          <a:p>
            <a:r>
              <a:rPr lang="en-CA" dirty="0">
                <a:solidFill>
                  <a:schemeClr val="bg2"/>
                </a:solidFill>
              </a:rPr>
              <a:t>Presenter Name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5FEBFE-3131-93D5-A717-2C42B232CE2F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4"/>
                </a:solidFill>
              </a:rPr>
              <a:t>ARTIFICIAL INTELLIGENCE</a:t>
            </a:r>
            <a:endParaRPr lang="en-CA" sz="1100" b="1" dirty="0">
              <a:solidFill>
                <a:schemeClr val="accent4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7E1421C-7B6E-AC42-22DD-206263126D71}"/>
              </a:ext>
            </a:extLst>
          </p:cNvPr>
          <p:cNvSpPr/>
          <p:nvPr/>
        </p:nvSpPr>
        <p:spPr>
          <a:xfrm rot="20774788" flipH="1">
            <a:off x="2791089" y="4267253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4CD6EF-CB67-6FA1-D0F3-95D1A7E1B71B}"/>
              </a:ext>
            </a:extLst>
          </p:cNvPr>
          <p:cNvGrpSpPr/>
          <p:nvPr/>
        </p:nvGrpSpPr>
        <p:grpSpPr>
          <a:xfrm>
            <a:off x="2656161" y="411076"/>
            <a:ext cx="2320143" cy="1217591"/>
            <a:chOff x="2777808" y="471607"/>
            <a:chExt cx="2320143" cy="121759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C654731-56BC-E81F-1455-2C46D0F351CD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72A6A9C-8DB6-5C0D-C106-D7E4EC3F1A5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342D1A90-6D9B-CF37-A8BE-003319386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978" y="1491916"/>
            <a:ext cx="6541367" cy="3392907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</a:rPr>
              <a:t>VIRTUAL </a:t>
            </a:r>
            <a:br>
              <a:rPr lang="en-US" sz="8000" dirty="0">
                <a:solidFill>
                  <a:schemeClr val="bg1"/>
                </a:solidFill>
              </a:rPr>
            </a:br>
            <a:r>
              <a:rPr lang="en-US" sz="8000" dirty="0">
                <a:solidFill>
                  <a:schemeClr val="bg1"/>
                </a:solidFill>
              </a:rPr>
              <a:t>REALITY </a:t>
            </a:r>
            <a:r>
              <a:rPr lang="en-US" dirty="0">
                <a:solidFill>
                  <a:schemeClr val="accent2"/>
                </a:solidFill>
              </a:rPr>
              <a:t>Presentation</a:t>
            </a:r>
            <a:endParaRPr lang="en-CA" spc="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B78DDF6-0337-9227-6C32-3DBA9AD7D836}"/>
              </a:ext>
            </a:extLst>
          </p:cNvPr>
          <p:cNvGrpSpPr/>
          <p:nvPr/>
        </p:nvGrpSpPr>
        <p:grpSpPr>
          <a:xfrm>
            <a:off x="8513016" y="4884823"/>
            <a:ext cx="2320143" cy="1454121"/>
            <a:chOff x="8513016" y="4884823"/>
            <a:chExt cx="2320143" cy="1454121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5BBE0F6-0E5E-F72B-72E0-E7467986FDAA}"/>
                </a:ext>
              </a:extLst>
            </p:cNvPr>
            <p:cNvSpPr/>
            <p:nvPr/>
          </p:nvSpPr>
          <p:spPr>
            <a:xfrm rot="20774788" flipH="1">
              <a:off x="9126997" y="5486780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B109BE1-0F8F-7C17-DDDB-75DBB560E02B}"/>
                </a:ext>
              </a:extLst>
            </p:cNvPr>
            <p:cNvGrpSpPr/>
            <p:nvPr/>
          </p:nvGrpSpPr>
          <p:grpSpPr>
            <a:xfrm>
              <a:off x="8513016" y="4884823"/>
              <a:ext cx="2320143" cy="1217591"/>
              <a:chOff x="2777808" y="471607"/>
              <a:chExt cx="2320143" cy="121759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FFB792EA-B59F-49D3-0122-34A27DB7D564}"/>
                  </a:ext>
                </a:extLst>
              </p:cNvPr>
              <p:cNvSpPr/>
              <p:nvPr/>
            </p:nvSpPr>
            <p:spPr>
              <a:xfrm rot="20774788" flipH="1">
                <a:off x="3515659" y="471607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C5DDB7E-F473-A6DB-4D6D-8EA3EE5463D0}"/>
                  </a:ext>
                </a:extLst>
              </p:cNvPr>
              <p:cNvSpPr/>
              <p:nvPr/>
            </p:nvSpPr>
            <p:spPr>
              <a:xfrm rot="20774788" flipH="1">
                <a:off x="2777808" y="83703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724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9881-A9BD-EC4B-B29C-97759402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cs typeface="Cascadia Mono" panose="020B0609020000020004" pitchFamily="49" charset="0"/>
              </a:rPr>
              <a:t>Table of contents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FA16E-9947-79FA-4AD7-6801F295C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0A9E87-941B-C883-FE6A-8EE218297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7112C4-B2C1-13C4-83F9-B1EFA8E23FE7}"/>
              </a:ext>
            </a:extLst>
          </p:cNvPr>
          <p:cNvGrpSpPr/>
          <p:nvPr/>
        </p:nvGrpSpPr>
        <p:grpSpPr>
          <a:xfrm>
            <a:off x="796781" y="1529206"/>
            <a:ext cx="11272509" cy="4258507"/>
            <a:chOff x="483960" y="1469047"/>
            <a:chExt cx="11272509" cy="425850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6BB2500-7AC3-FAA4-3813-A4501F472C59}"/>
                </a:ext>
              </a:extLst>
            </p:cNvPr>
            <p:cNvGrpSpPr/>
            <p:nvPr/>
          </p:nvGrpSpPr>
          <p:grpSpPr>
            <a:xfrm>
              <a:off x="483960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952AC82-6008-918E-CFD2-F8A944FA5665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0CF76031-03B7-86F1-5AC8-EB086D6E925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25150AF-03C9-3EF6-A0F8-461A61C3E16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1.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BA4C54-5307-3684-69B4-AFB34B5676A8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06F5BD-91ED-022D-A564-BE447396129B}"/>
                </a:ext>
              </a:extLst>
            </p:cNvPr>
            <p:cNvGrpSpPr/>
            <p:nvPr/>
          </p:nvGrpSpPr>
          <p:grpSpPr>
            <a:xfrm>
              <a:off x="483960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21A3503-107F-4D79-957D-268DEEEFDA4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45B20C9-972F-0EAF-3CB0-60787B43986F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1113C55-79ED-1E92-64FB-8266F331F00C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2.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5C972-D3F5-0CDE-248C-C8358C3E9A7F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97180B-E961-3D0E-509C-5982CD98B792}"/>
                </a:ext>
              </a:extLst>
            </p:cNvPr>
            <p:cNvGrpSpPr/>
            <p:nvPr/>
          </p:nvGrpSpPr>
          <p:grpSpPr>
            <a:xfrm>
              <a:off x="483960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50F9C62-500C-3186-AD5C-0FE30477C73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E7107C2-7679-1AAA-DD2F-0BF4CD974F2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2E348EA-EAEE-9DB5-A9B7-274C18FFFE9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3.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F295AC-028B-BF80-5A32-F921CC64211A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70852C-7554-7359-F28B-3E5F85D0034A}"/>
                </a:ext>
              </a:extLst>
            </p:cNvPr>
            <p:cNvGrpSpPr/>
            <p:nvPr/>
          </p:nvGrpSpPr>
          <p:grpSpPr>
            <a:xfrm>
              <a:off x="4435558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E3B96CA-7461-F5AB-3EE6-5803000A798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D11FF45-F1C7-9113-621C-C7ACB9714857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431DA78-65D3-2530-03E3-157F6AB41D59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4.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0DC0E62-D7C3-3472-3E5E-63014A13EAC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D90FC-DA00-A580-B1FA-3612BED67ED9}"/>
                </a:ext>
              </a:extLst>
            </p:cNvPr>
            <p:cNvGrpSpPr/>
            <p:nvPr/>
          </p:nvGrpSpPr>
          <p:grpSpPr>
            <a:xfrm>
              <a:off x="4435558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A66AF86-BFD5-AD43-889A-65FA942B9A93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7D3E5E6B-48BD-4F02-9A02-9A9F6191B42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EDF905B-EAA5-0356-5646-224091BF78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5.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354B2C-3463-ED91-A50F-E96603449F50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0E6442-FD8E-796B-3FCD-38F219E880FB}"/>
                </a:ext>
              </a:extLst>
            </p:cNvPr>
            <p:cNvGrpSpPr/>
            <p:nvPr/>
          </p:nvGrpSpPr>
          <p:grpSpPr>
            <a:xfrm>
              <a:off x="4435558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E7D2145-8D84-1470-B0BC-8FBAEDDFFDAA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EAA7A6-E445-A627-4581-E38152F68AD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E5E987C-FDBE-6DF0-5967-73AA4B5E2AD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6.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ACBB11-7C4A-6F9C-7F54-A0D8FF2C382B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B0DFC1A-FC4E-1D02-9F65-86E5EA2C1FB8}"/>
                </a:ext>
              </a:extLst>
            </p:cNvPr>
            <p:cNvGrpSpPr/>
            <p:nvPr/>
          </p:nvGrpSpPr>
          <p:grpSpPr>
            <a:xfrm>
              <a:off x="8387157" y="1469047"/>
              <a:ext cx="3369312" cy="848876"/>
              <a:chOff x="5462984" y="2992029"/>
              <a:chExt cx="3369312" cy="84887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2632482A-90D2-A7B5-56BA-627FFBE670CE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9AD95CD-CAE5-486D-CABA-C98ED8B056EE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31BE2CB-7519-C247-2EDC-095093F7E7ED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7.</a:t>
                  </a: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C9E2270-DDA4-76C3-93C6-91633146FB57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20A50D5-07E0-BB52-E52B-C5FDAFB8E7B3}"/>
                </a:ext>
              </a:extLst>
            </p:cNvPr>
            <p:cNvGrpSpPr/>
            <p:nvPr/>
          </p:nvGrpSpPr>
          <p:grpSpPr>
            <a:xfrm>
              <a:off x="8387157" y="3173862"/>
              <a:ext cx="3369312" cy="848876"/>
              <a:chOff x="5462984" y="2992029"/>
              <a:chExt cx="3369312" cy="848876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2E0B5F2-0AD3-7D0B-6A0B-6E39694F6E76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C2C144FC-3231-E853-C23E-9442E4B172F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BBFE574-38B6-E4C5-8600-C002CCCAD25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8.</a:t>
                  </a:r>
                </a:p>
              </p:txBody>
            </p: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C6917F9-CC16-A7DB-5DF6-ABC0C4163A63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F2FF42D-E8A7-EBC7-C442-BF29F0EDD807}"/>
                </a:ext>
              </a:extLst>
            </p:cNvPr>
            <p:cNvGrpSpPr/>
            <p:nvPr/>
          </p:nvGrpSpPr>
          <p:grpSpPr>
            <a:xfrm>
              <a:off x="8387157" y="4878678"/>
              <a:ext cx="3369312" cy="848876"/>
              <a:chOff x="5462984" y="2992029"/>
              <a:chExt cx="3369312" cy="848876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3014CC3-23E4-BB68-8168-29BFF03970C7}"/>
                  </a:ext>
                </a:extLst>
              </p:cNvPr>
              <p:cNvGrpSpPr/>
              <p:nvPr/>
            </p:nvGrpSpPr>
            <p:grpSpPr>
              <a:xfrm>
                <a:off x="5462984" y="2992029"/>
                <a:ext cx="847705" cy="848876"/>
                <a:chOff x="5462984" y="2992029"/>
                <a:chExt cx="847705" cy="848876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7F9F5D13-AF06-271B-692B-054D27DD1EA9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6FCA8EA-6515-0BFA-C4AC-94065757A813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9.</a:t>
                  </a:r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DDCBBE2-DD8B-42C0-AD41-9567D18CC755}"/>
                  </a:ext>
                </a:extLst>
              </p:cNvPr>
              <p:cNvSpPr txBox="1"/>
              <p:nvPr/>
            </p:nvSpPr>
            <p:spPr>
              <a:xfrm>
                <a:off x="6372356" y="3247190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Placeholder title</a:t>
                </a:r>
              </a:p>
            </p:txBody>
          </p:sp>
        </p:grpSp>
      </p:grpSp>
      <p:sp>
        <p:nvSpPr>
          <p:cNvPr id="6" name="Frame 5">
            <a:extLst>
              <a:ext uri="{FF2B5EF4-FFF2-40B4-BE49-F238E27FC236}">
                <a16:creationId xmlns:a16="http://schemas.microsoft.com/office/drawing/2014/main" id="{3F1BF590-607A-F945-4D33-E96C7D0A4441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742877-F704-3046-B094-ADEF56C0AD7B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2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72A86C0-1C7A-6A6F-D2A7-9F32483F9E13}"/>
              </a:ext>
            </a:extLst>
          </p:cNvPr>
          <p:cNvSpPr/>
          <p:nvPr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E64E3-9C0A-AE1B-E998-BBE5A8C5A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8DE9B-0E0D-9A67-425E-C5553D1F3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54208B-AAA1-B38D-ED77-A9F1406DC802}"/>
              </a:ext>
            </a:extLst>
          </p:cNvPr>
          <p:cNvGrpSpPr/>
          <p:nvPr/>
        </p:nvGrpSpPr>
        <p:grpSpPr>
          <a:xfrm>
            <a:off x="755282" y="3388365"/>
            <a:ext cx="5738651" cy="1824942"/>
            <a:chOff x="659848" y="3558416"/>
            <a:chExt cx="5738651" cy="182494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87F5B03-721D-F4CE-0608-E6F34C5AA5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848" y="4379615"/>
              <a:ext cx="5738651" cy="1489"/>
            </a:xfrm>
            <a:prstGeom prst="line">
              <a:avLst/>
            </a:prstGeom>
            <a:ln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DE9BA1C-592A-5584-E887-B8F008FF23CA}"/>
                </a:ext>
              </a:extLst>
            </p:cNvPr>
            <p:cNvGrpSpPr/>
            <p:nvPr/>
          </p:nvGrpSpPr>
          <p:grpSpPr>
            <a:xfrm>
              <a:off x="659848" y="3558416"/>
              <a:ext cx="5435581" cy="1824942"/>
              <a:chOff x="516048" y="2923058"/>
              <a:chExt cx="5435581" cy="182494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2C91F1-FA1A-0B3A-4703-1A1DF1091AA0}"/>
                  </a:ext>
                </a:extLst>
              </p:cNvPr>
              <p:cNvSpPr txBox="1"/>
              <p:nvPr/>
            </p:nvSpPr>
            <p:spPr>
              <a:xfrm>
                <a:off x="516048" y="2923058"/>
                <a:ext cx="543558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5400" dirty="0">
                    <a:latin typeface="+mj-lt"/>
                  </a:rPr>
                  <a:t>Virtual Reality</a:t>
                </a:r>
                <a:endParaRPr lang="en-US" sz="3200" spc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Britannic Bold" panose="020B0903060703020204" pitchFamily="34" charset="0"/>
                  <a:ea typeface="Cascadia Mono" panose="020B0609020000020004" pitchFamily="49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DE30C8-CD8B-8B54-D085-7DF8E3F0AD7B}"/>
                  </a:ext>
                </a:extLst>
              </p:cNvPr>
              <p:cNvSpPr txBox="1"/>
              <p:nvPr/>
            </p:nvSpPr>
            <p:spPr>
              <a:xfrm>
                <a:off x="516048" y="4009336"/>
                <a:ext cx="506318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17ACC0E8-3422-42CE-331A-C612C6E16391}"/>
              </a:ext>
            </a:extLst>
          </p:cNvPr>
          <p:cNvSpPr/>
          <p:nvPr/>
        </p:nvSpPr>
        <p:spPr>
          <a:xfrm>
            <a:off x="755282" y="992474"/>
            <a:ext cx="2299574" cy="23027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bg1"/>
              </a:solidFill>
              <a:latin typeface="Britannic Bold" panose="020B0903060703020204" pitchFamily="34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98D1C-27A1-A257-A0D1-747F7EABB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54" y="1503014"/>
            <a:ext cx="2031030" cy="1281668"/>
          </a:xfrm>
        </p:spPr>
        <p:txBody>
          <a:bodyPr>
            <a:normAutofit/>
          </a:bodyPr>
          <a:lstStyle/>
          <a:p>
            <a:pPr algn="ctr"/>
            <a:r>
              <a:rPr lang="en-CA" sz="8000" dirty="0">
                <a:solidFill>
                  <a:schemeClr val="bg2"/>
                </a:solidFill>
                <a:latin typeface="Britannic Bold" panose="020B0903060703020204" pitchFamily="34" charset="0"/>
                <a:cs typeface="Cascadia Mono" panose="020B0609020000020004" pitchFamily="49" charset="0"/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7A673B-C4F5-A2B3-B486-F3EC40800862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4"/>
                </a:solidFill>
              </a:rPr>
              <a:t>ARTIFICIAL INTELLIGENCE</a:t>
            </a:r>
            <a:endParaRPr lang="en-CA" sz="1100" b="1" dirty="0">
              <a:solidFill>
                <a:schemeClr val="accent4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5341F0-3BD8-00BB-F403-D32E19124B3C}"/>
              </a:ext>
            </a:extLst>
          </p:cNvPr>
          <p:cNvGrpSpPr/>
          <p:nvPr/>
        </p:nvGrpSpPr>
        <p:grpSpPr>
          <a:xfrm>
            <a:off x="4529956" y="385445"/>
            <a:ext cx="4004409" cy="6287240"/>
            <a:chOff x="4529956" y="385445"/>
            <a:chExt cx="4004409" cy="628724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9219D9D-2464-589C-CE9B-2D8AD3A5ED4B}"/>
                </a:ext>
              </a:extLst>
            </p:cNvPr>
            <p:cNvSpPr/>
            <p:nvPr/>
          </p:nvSpPr>
          <p:spPr>
            <a:xfrm rot="20774788" flipH="1">
              <a:off x="4878472" y="385445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rgbClr val="B628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E936576-9E01-AE81-AEF6-AA39ACAE4310}"/>
                </a:ext>
              </a:extLst>
            </p:cNvPr>
            <p:cNvSpPr/>
            <p:nvPr/>
          </p:nvSpPr>
          <p:spPr>
            <a:xfrm rot="20774788" flipH="1">
              <a:off x="4529956" y="253788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4987D06-7EB9-A50D-289F-F7187A8D7829}"/>
                </a:ext>
              </a:extLst>
            </p:cNvPr>
            <p:cNvGrpSpPr/>
            <p:nvPr/>
          </p:nvGrpSpPr>
          <p:grpSpPr>
            <a:xfrm>
              <a:off x="6214222" y="5455094"/>
              <a:ext cx="2320143" cy="1217591"/>
              <a:chOff x="2777808" y="471607"/>
              <a:chExt cx="2320143" cy="1217591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8F4E132-3445-C2E6-888D-A3AC1903EF48}"/>
                  </a:ext>
                </a:extLst>
              </p:cNvPr>
              <p:cNvSpPr/>
              <p:nvPr/>
            </p:nvSpPr>
            <p:spPr>
              <a:xfrm rot="20774788" flipH="1">
                <a:off x="3515659" y="471607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780A78D-2708-6000-FDCD-5F9AFBF8B650}"/>
                  </a:ext>
                </a:extLst>
              </p:cNvPr>
              <p:cNvSpPr/>
              <p:nvPr/>
            </p:nvSpPr>
            <p:spPr>
              <a:xfrm rot="20774788" flipH="1">
                <a:off x="2777808" y="83703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  <p:pic>
        <p:nvPicPr>
          <p:cNvPr id="19" name="Picture Placeholder 18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4D6BC5EA-735F-DDF4-CD0F-D559B66866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519134" y="839898"/>
            <a:ext cx="5242064" cy="5249298"/>
          </a:xfrm>
        </p:spPr>
      </p:pic>
    </p:spTree>
    <p:extLst>
      <p:ext uri="{BB962C8B-B14F-4D97-AF65-F5344CB8AC3E}">
        <p14:creationId xmlns:p14="http://schemas.microsoft.com/office/powerpoint/2010/main" val="350730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7CAFF8-4D65-DC09-770C-FB4279FF290A}"/>
              </a:ext>
            </a:extLst>
          </p:cNvPr>
          <p:cNvGrpSpPr/>
          <p:nvPr/>
        </p:nvGrpSpPr>
        <p:grpSpPr>
          <a:xfrm>
            <a:off x="6092166" y="0"/>
            <a:ext cx="6099835" cy="6858000"/>
            <a:chOff x="6092166" y="0"/>
            <a:chExt cx="6099835" cy="6858000"/>
          </a:xfrm>
        </p:grpSpPr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AAFE266E-D17B-4BF1-B9FF-A551851EEDA5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A536CF34-92EE-4D82-1E0B-37F179274D45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33D3986-FE97-9982-2F4B-90E22F31DE11}"/>
              </a:ext>
            </a:extLst>
          </p:cNvPr>
          <p:cNvGrpSpPr/>
          <p:nvPr/>
        </p:nvGrpSpPr>
        <p:grpSpPr>
          <a:xfrm>
            <a:off x="6714649" y="1568539"/>
            <a:ext cx="5217611" cy="4495312"/>
            <a:chOff x="6714649" y="1614331"/>
            <a:chExt cx="5217611" cy="444952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18553B7-1A0D-43D6-64C9-0CE98D5C2BF0}"/>
                </a:ext>
              </a:extLst>
            </p:cNvPr>
            <p:cNvSpPr/>
            <p:nvPr/>
          </p:nvSpPr>
          <p:spPr>
            <a:xfrm rot="20774788" flipH="1">
              <a:off x="6714649" y="161433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BB577BA-C9E3-2A87-5B50-22CA6A53E8FB}"/>
                </a:ext>
              </a:extLst>
            </p:cNvPr>
            <p:cNvGrpSpPr/>
            <p:nvPr/>
          </p:nvGrpSpPr>
          <p:grpSpPr>
            <a:xfrm>
              <a:off x="10079577" y="4039672"/>
              <a:ext cx="1852683" cy="2024179"/>
              <a:chOff x="4113621" y="-802264"/>
              <a:chExt cx="1852683" cy="2024179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34F0572D-FE2C-148F-E5B2-5052C745C2A9}"/>
                  </a:ext>
                </a:extLst>
              </p:cNvPr>
              <p:cNvSpPr/>
              <p:nvPr/>
            </p:nvSpPr>
            <p:spPr>
              <a:xfrm rot="20774788" flipH="1">
                <a:off x="4113621" y="369751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FFA1B17-E7D4-D9EB-6E21-7F6E21385299}"/>
                  </a:ext>
                </a:extLst>
              </p:cNvPr>
              <p:cNvSpPr/>
              <p:nvPr/>
            </p:nvSpPr>
            <p:spPr>
              <a:xfrm rot="20774788" flipH="1">
                <a:off x="4384012" y="-80226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8DDCC1-D8C4-5305-0864-201130BA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02" y="210454"/>
            <a:ext cx="6096001" cy="1212434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Introduction to Virtual Reality (VR)</a:t>
            </a:r>
            <a:endParaRPr lang="en-CA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4AC00-454F-4ACB-44D4-2DD938402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5855B-8714-F865-0859-769F8120E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5FC835-C54D-56A6-20CA-D039DA092B8D}"/>
              </a:ext>
            </a:extLst>
          </p:cNvPr>
          <p:cNvGrpSpPr/>
          <p:nvPr/>
        </p:nvGrpSpPr>
        <p:grpSpPr>
          <a:xfrm>
            <a:off x="338314" y="1633342"/>
            <a:ext cx="5919853" cy="4685670"/>
            <a:chOff x="384374" y="1138369"/>
            <a:chExt cx="5919853" cy="468567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40E335-5EC1-5237-F672-9695F4A3D439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4C70A45-4025-34BC-FC8C-8DF67706EE1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E1567304-4C8B-D403-315A-42F9F89C967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CC740629-82D3-2168-E944-33A3C327AA3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27E5F17-B81C-8226-6ABF-CFB925D9D9A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33CEF65-9FAE-525D-5354-8D521D3BB5DB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03DF26-77B9-582E-00EC-4D2130E3764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EDEF7DE-5619-6268-FF1D-49EC4610E1ED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AFEAFA5-6435-4202-7FE4-8ACCED2BE047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0559872-2093-36B0-3A2E-C1C04676D58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6322B861-1D0B-C34F-F938-1471A808EDC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0F6DEE3-C9BB-E773-34E9-899FB5C7B46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AAE45B0-A678-C18E-5218-EDBDC7A31242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F3B4B8-A2E5-4347-1FE5-F7282644BFBF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CA89E0E-C9ED-1CF9-3740-C7E74DC74EAB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D9FEC8F-D899-9421-8289-D45F570930F2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C6AC5A6-ACAA-802E-848B-3DE03791D48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22FF8777-2F81-8F92-DE7E-7B4FE9FDFC7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0AF9782A-901C-3E1C-9C4B-6DCB3D924D3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ABAD524-7A32-234E-CDCA-8E5A68F09EC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4BAC1E-F75F-659D-B480-EAD17FA94EE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07FD992-7846-0516-3F8F-B798583B7A6E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  <p:pic>
        <p:nvPicPr>
          <p:cNvPr id="39" name="Picture Placeholder 38" descr="A child wearing a virtual reality headset&#10;&#10;Description automatically generated">
            <a:extLst>
              <a:ext uri="{FF2B5EF4-FFF2-40B4-BE49-F238E27FC236}">
                <a16:creationId xmlns:a16="http://schemas.microsoft.com/office/drawing/2014/main" id="{363DF4CB-3A96-9249-F817-C78DC7EA18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9"/>
          <a:stretch/>
        </p:blipFill>
        <p:spPr>
          <a:xfrm>
            <a:off x="6519134" y="839898"/>
            <a:ext cx="5242064" cy="5249298"/>
          </a:xfr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74EE029-6C10-44B7-720D-ACB58377936B}"/>
              </a:ext>
            </a:extLst>
          </p:cNvPr>
          <p:cNvSpPr/>
          <p:nvPr/>
        </p:nvSpPr>
        <p:spPr>
          <a:xfrm rot="20774788" flipH="1">
            <a:off x="5704870" y="392150"/>
            <a:ext cx="3601850" cy="1959785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8215C0C-D738-1754-B77E-DC1CE4ADCB7D}"/>
              </a:ext>
            </a:extLst>
          </p:cNvPr>
          <p:cNvSpPr/>
          <p:nvPr/>
        </p:nvSpPr>
        <p:spPr>
          <a:xfrm rot="20774788" flipH="1">
            <a:off x="7078005" y="3901679"/>
            <a:ext cx="2768612" cy="1506416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22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A83BECD4-815D-1E20-43BA-C06FE8C69640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8A796-197B-8951-5A2D-E06B49C1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0" dirty="0"/>
              <a:t>Evolution and History of VR</a:t>
            </a:r>
            <a:endParaRPr lang="en-CA" b="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9CDF8-3C22-EDEE-1AB4-1D5F8288B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69915-C37C-FC35-73DA-6A3C9B18D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73510E4-4E1B-AF4E-C215-9C57E1E20B90}"/>
              </a:ext>
            </a:extLst>
          </p:cNvPr>
          <p:cNvGrpSpPr/>
          <p:nvPr/>
        </p:nvGrpSpPr>
        <p:grpSpPr>
          <a:xfrm>
            <a:off x="384578" y="1469537"/>
            <a:ext cx="11422845" cy="4850665"/>
            <a:chOff x="384578" y="841468"/>
            <a:chExt cx="11422845" cy="485066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97A2074-5AC2-1C64-AB98-7066E13B64DA}"/>
                </a:ext>
              </a:extLst>
            </p:cNvPr>
            <p:cNvGrpSpPr/>
            <p:nvPr/>
          </p:nvGrpSpPr>
          <p:grpSpPr>
            <a:xfrm>
              <a:off x="384578" y="2983523"/>
              <a:ext cx="11422845" cy="890953"/>
              <a:chOff x="860079" y="3089084"/>
              <a:chExt cx="11422845" cy="890953"/>
            </a:xfrm>
            <a:solidFill>
              <a:schemeClr val="accent3"/>
            </a:solidFill>
          </p:grpSpPr>
          <p:sp>
            <p:nvSpPr>
              <p:cNvPr id="6" name="Arrow: Pentagon 5">
                <a:extLst>
                  <a:ext uri="{FF2B5EF4-FFF2-40B4-BE49-F238E27FC236}">
                    <a16:creationId xmlns:a16="http://schemas.microsoft.com/office/drawing/2014/main" id="{3ACDC5DF-5851-78CD-08DF-E55E3EFE6AB2}"/>
                  </a:ext>
                </a:extLst>
              </p:cNvPr>
              <p:cNvSpPr/>
              <p:nvPr/>
            </p:nvSpPr>
            <p:spPr>
              <a:xfrm>
                <a:off x="860079" y="3089084"/>
                <a:ext cx="2453489" cy="890953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1968</a:t>
                </a: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A25F33FC-F552-22DD-8AFE-40D80E9DE0DE}"/>
                  </a:ext>
                </a:extLst>
              </p:cNvPr>
              <p:cNvSpPr/>
              <p:nvPr/>
            </p:nvSpPr>
            <p:spPr>
              <a:xfrm>
                <a:off x="3102418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1981</a:t>
                </a: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A5A59E4B-5345-935B-71AA-1094CA4E8275}"/>
                  </a:ext>
                </a:extLst>
              </p:cNvPr>
              <p:cNvSpPr/>
              <p:nvPr/>
            </p:nvSpPr>
            <p:spPr>
              <a:xfrm>
                <a:off x="5344757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2000</a:t>
                </a:r>
              </a:p>
            </p:txBody>
          </p:sp>
          <p:sp>
            <p:nvSpPr>
              <p:cNvPr id="46" name="Arrow: Chevron 45">
                <a:extLst>
                  <a:ext uri="{FF2B5EF4-FFF2-40B4-BE49-F238E27FC236}">
                    <a16:creationId xmlns:a16="http://schemas.microsoft.com/office/drawing/2014/main" id="{05A65069-2949-E77C-122A-28F0BC8D44D4}"/>
                  </a:ext>
                </a:extLst>
              </p:cNvPr>
              <p:cNvSpPr/>
              <p:nvPr/>
            </p:nvSpPr>
            <p:spPr>
              <a:xfrm>
                <a:off x="7587096" y="3089084"/>
                <a:ext cx="2453489" cy="8909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2005</a:t>
                </a:r>
              </a:p>
            </p:txBody>
          </p:sp>
          <p:sp>
            <p:nvSpPr>
              <p:cNvPr id="47" name="Arrow: Chevron 46">
                <a:extLst>
                  <a:ext uri="{FF2B5EF4-FFF2-40B4-BE49-F238E27FC236}">
                    <a16:creationId xmlns:a16="http://schemas.microsoft.com/office/drawing/2014/main" id="{1AC85C62-24DD-6BA2-18A1-FCC5F56B17A6}"/>
                  </a:ext>
                </a:extLst>
              </p:cNvPr>
              <p:cNvSpPr/>
              <p:nvPr/>
            </p:nvSpPr>
            <p:spPr>
              <a:xfrm>
                <a:off x="9829435" y="3089084"/>
                <a:ext cx="2453489" cy="89095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solidFill>
                      <a:schemeClr val="bg2"/>
                    </a:solidFill>
                    <a:latin typeface="Britannic Bold" panose="020B0903060703020204" pitchFamily="34" charset="0"/>
                  </a:rPr>
                  <a:t>2021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A5B4BF2-A2BA-A1A7-43DF-A8A96E9F8190}"/>
                </a:ext>
              </a:extLst>
            </p:cNvPr>
            <p:cNvGrpSpPr/>
            <p:nvPr/>
          </p:nvGrpSpPr>
          <p:grpSpPr>
            <a:xfrm>
              <a:off x="384578" y="841468"/>
              <a:ext cx="2743200" cy="1728764"/>
              <a:chOff x="660007" y="4322553"/>
              <a:chExt cx="2743200" cy="1728764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FE0DA4-1923-BCC3-3C0E-CD96D32E650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5FA0FAA-313E-476B-F25E-6574F22F8F9D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A5DCFC8-ADE7-5A5E-C636-4949A19499BA}"/>
                </a:ext>
              </a:extLst>
            </p:cNvPr>
            <p:cNvGrpSpPr/>
            <p:nvPr/>
          </p:nvGrpSpPr>
          <p:grpSpPr>
            <a:xfrm>
              <a:off x="6858407" y="3963369"/>
              <a:ext cx="2743200" cy="1728764"/>
              <a:chOff x="660007" y="4322553"/>
              <a:chExt cx="2743200" cy="1728764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67BDDE9-46C2-183E-B0BF-6F7FC07D55FA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7B1E471-18B6-BA57-99C2-B0A316E8B9D5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599D6BC-CBDC-5F09-4534-133115070CC4}"/>
                </a:ext>
              </a:extLst>
            </p:cNvPr>
            <p:cNvGrpSpPr/>
            <p:nvPr/>
          </p:nvGrpSpPr>
          <p:grpSpPr>
            <a:xfrm>
              <a:off x="9016351" y="841468"/>
              <a:ext cx="2743200" cy="1728764"/>
              <a:chOff x="660007" y="4322553"/>
              <a:chExt cx="2743200" cy="1728764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50BC3BA-ED61-4833-237C-DB8BE53EFCEE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8291720-8597-291D-BC8F-63DA347A3673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A137D5F-4D6C-5751-31E6-FBEB7F41FC4D}"/>
                </a:ext>
              </a:extLst>
            </p:cNvPr>
            <p:cNvGrpSpPr/>
            <p:nvPr/>
          </p:nvGrpSpPr>
          <p:grpSpPr>
            <a:xfrm>
              <a:off x="2542521" y="3963369"/>
              <a:ext cx="2743200" cy="1728764"/>
              <a:chOff x="660007" y="4322553"/>
              <a:chExt cx="2743200" cy="1728764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2B8C464-0FFA-B3F6-A34C-81F5CFFC0C70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DD2210F-8757-97B6-B2B5-6BFA76523F06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1B81386-6309-4BC8-3BCE-8665EFB48D59}"/>
                </a:ext>
              </a:extLst>
            </p:cNvPr>
            <p:cNvGrpSpPr/>
            <p:nvPr/>
          </p:nvGrpSpPr>
          <p:grpSpPr>
            <a:xfrm>
              <a:off x="4700464" y="841468"/>
              <a:ext cx="2743200" cy="1728764"/>
              <a:chOff x="660007" y="4322553"/>
              <a:chExt cx="2743200" cy="1728764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9F580BF-9035-754F-3727-A733DC5E74A9}"/>
                  </a:ext>
                </a:extLst>
              </p:cNvPr>
              <p:cNvSpPr txBox="1"/>
              <p:nvPr/>
            </p:nvSpPr>
            <p:spPr>
              <a:xfrm>
                <a:off x="660007" y="432255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01C674F-1071-4E49-36EF-DCDE7F65178B}"/>
                  </a:ext>
                </a:extLst>
              </p:cNvPr>
              <p:cNvSpPr txBox="1"/>
              <p:nvPr/>
            </p:nvSpPr>
            <p:spPr>
              <a:xfrm>
                <a:off x="660007" y="4881766"/>
                <a:ext cx="2743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2CB28FE-6BBA-1637-BA0E-C0CE41F8C11F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B2738-9EAC-6CC7-5F82-9FA1CDA52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1A71-21B3-9E3F-2788-7A074459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How Virtual Reality Works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0D266A-B134-265F-58B7-0CD1AFD54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F8545E-9B45-EC33-378D-D2C426ADC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4AE66C-4F32-6195-FA5D-9E716F60C999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5EA434-561F-B04E-5EFC-A167F32359E9}"/>
              </a:ext>
            </a:extLst>
          </p:cNvPr>
          <p:cNvGrpSpPr/>
          <p:nvPr/>
        </p:nvGrpSpPr>
        <p:grpSpPr>
          <a:xfrm>
            <a:off x="526042" y="1420236"/>
            <a:ext cx="11189710" cy="4597511"/>
            <a:chOff x="526042" y="1420236"/>
            <a:chExt cx="11189710" cy="4597511"/>
          </a:xfrm>
        </p:grpSpPr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B89D8920-A1AD-5603-5AFD-8D4353206CC8}"/>
                </a:ext>
              </a:extLst>
            </p:cNvPr>
            <p:cNvSpPr/>
            <p:nvPr/>
          </p:nvSpPr>
          <p:spPr>
            <a:xfrm rot="5400000">
              <a:off x="9430107" y="2286355"/>
              <a:ext cx="3151764" cy="1419526"/>
            </a:xfrm>
            <a:prstGeom prst="triangle">
              <a:avLst>
                <a:gd name="adj" fmla="val 4961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135D005-AF6B-0DEA-294D-E54FB215A0C4}"/>
                </a:ext>
              </a:extLst>
            </p:cNvPr>
            <p:cNvGrpSpPr/>
            <p:nvPr/>
          </p:nvGrpSpPr>
          <p:grpSpPr>
            <a:xfrm>
              <a:off x="526042" y="1885492"/>
              <a:ext cx="1679142" cy="4132255"/>
              <a:chOff x="526042" y="1885492"/>
              <a:chExt cx="1679142" cy="4132255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A6225C5-DDE6-1EFC-DD5A-B8E24E9BBAE3}"/>
                  </a:ext>
                </a:extLst>
              </p:cNvPr>
              <p:cNvSpPr txBox="1"/>
              <p:nvPr/>
            </p:nvSpPr>
            <p:spPr>
              <a:xfrm>
                <a:off x="526042" y="4401920"/>
                <a:ext cx="1679142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. Ut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enim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ad minim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veniam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quis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nostrud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exercitation.</a:t>
                </a: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5D677AB6-D6A3-85FF-F2BF-06E32138AE53}"/>
                  </a:ext>
                </a:extLst>
              </p:cNvPr>
              <p:cNvGrpSpPr/>
              <p:nvPr/>
            </p:nvGrpSpPr>
            <p:grpSpPr>
              <a:xfrm>
                <a:off x="612705" y="1885492"/>
                <a:ext cx="1505816" cy="2292661"/>
                <a:chOff x="612705" y="1800961"/>
                <a:chExt cx="1505816" cy="2292661"/>
              </a:xfrm>
            </p:grpSpPr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7C14DA4A-329C-1721-406C-5F905552B0EC}"/>
                    </a:ext>
                  </a:extLst>
                </p:cNvPr>
                <p:cNvGrpSpPr/>
                <p:nvPr/>
              </p:nvGrpSpPr>
              <p:grpSpPr>
                <a:xfrm>
                  <a:off x="612705" y="1800961"/>
                  <a:ext cx="1505816" cy="2292661"/>
                  <a:chOff x="612705" y="1800961"/>
                  <a:chExt cx="1505816" cy="2292661"/>
                </a:xfrm>
              </p:grpSpPr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id="{3C91D4F9-63CE-4492-CD99-75D0935730EC}"/>
                      </a:ext>
                    </a:extLst>
                  </p:cNvPr>
                  <p:cNvSpPr/>
                  <p:nvPr/>
                </p:nvSpPr>
                <p:spPr>
                  <a:xfrm>
                    <a:off x="612705" y="1800961"/>
                    <a:ext cx="1505816" cy="229265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94" name="Rectangle 93">
                    <a:extLst>
                      <a:ext uri="{FF2B5EF4-FFF2-40B4-BE49-F238E27FC236}">
                        <a16:creationId xmlns:a16="http://schemas.microsoft.com/office/drawing/2014/main" id="{E99F4D6B-A050-431E-A855-B30293C9C600}"/>
                      </a:ext>
                    </a:extLst>
                  </p:cNvPr>
                  <p:cNvSpPr/>
                  <p:nvPr/>
                </p:nvSpPr>
                <p:spPr>
                  <a:xfrm>
                    <a:off x="612705" y="3225801"/>
                    <a:ext cx="1505816" cy="867821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3CEB093B-0D33-C1AA-64D0-B1D0859F4202}"/>
                    </a:ext>
                  </a:extLst>
                </p:cNvPr>
                <p:cNvGrpSpPr/>
                <p:nvPr/>
              </p:nvGrpSpPr>
              <p:grpSpPr>
                <a:xfrm>
                  <a:off x="638928" y="2323816"/>
                  <a:ext cx="1453370" cy="1489904"/>
                  <a:chOff x="638928" y="2323816"/>
                  <a:chExt cx="1453370" cy="1489904"/>
                </a:xfrm>
              </p:grpSpPr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D30AE326-4CC5-FE8F-53D4-F63B90FE1D51}"/>
                      </a:ext>
                    </a:extLst>
                  </p:cNvPr>
                  <p:cNvSpPr txBox="1"/>
                  <p:nvPr/>
                </p:nvSpPr>
                <p:spPr>
                  <a:xfrm>
                    <a:off x="1143436" y="2323816"/>
                    <a:ext cx="44435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accent1"/>
                        </a:solidFill>
                        <a:latin typeface="Century Gothic" panose="020B0502020202020204" pitchFamily="34" charset="0"/>
                      </a:rPr>
                      <a:t>01</a:t>
                    </a:r>
                  </a:p>
                </p:txBody>
              </p:sp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81E67747-BA6F-FDF0-FDF8-21037C597FCD}"/>
                      </a:ext>
                    </a:extLst>
                  </p:cNvPr>
                  <p:cNvGrpSpPr/>
                  <p:nvPr/>
                </p:nvGrpSpPr>
                <p:grpSpPr>
                  <a:xfrm>
                    <a:off x="638928" y="3444389"/>
                    <a:ext cx="1453370" cy="369331"/>
                    <a:chOff x="882667" y="4218831"/>
                    <a:chExt cx="2655186" cy="369331"/>
                  </a:xfrm>
                </p:grpSpPr>
                <p:sp>
                  <p:nvSpPr>
                    <p:cNvPr id="91" name="Rectangle: Rounded Corners 90">
                      <a:extLst>
                        <a:ext uri="{FF2B5EF4-FFF2-40B4-BE49-F238E27FC236}">
                          <a16:creationId xmlns:a16="http://schemas.microsoft.com/office/drawing/2014/main" id="{58498E6C-545C-DD6C-5ADD-E0DC6A521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1277" y="4218831"/>
                      <a:ext cx="2377966" cy="369331"/>
                    </a:xfrm>
                    <a:prstGeom prst="round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9B2C25E3-811B-2ECE-E997-24928567856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2667" y="4264997"/>
                      <a:ext cx="265518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</a:p>
                  </p:txBody>
                </p:sp>
              </p:grp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6CA9E090-F9F2-132B-CF55-6E4B7BF2AF05}"/>
                  </a:ext>
                </a:extLst>
              </p:cNvPr>
              <p:cNvGrpSpPr/>
              <p:nvPr/>
            </p:nvGrpSpPr>
            <p:grpSpPr>
              <a:xfrm>
                <a:off x="1046324" y="2307435"/>
                <a:ext cx="638578" cy="638576"/>
                <a:chOff x="1546007" y="2066319"/>
                <a:chExt cx="638578" cy="638576"/>
              </a:xfrm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A184361B-0A7A-BADA-E49C-89965D8B4955}"/>
                    </a:ext>
                  </a:extLst>
                </p:cNvPr>
                <p:cNvSpPr/>
                <p:nvPr/>
              </p:nvSpPr>
              <p:spPr>
                <a:xfrm>
                  <a:off x="1546007" y="2066319"/>
                  <a:ext cx="638578" cy="638576"/>
                </a:xfrm>
                <a:prstGeom prst="ellipse">
                  <a:avLst/>
                </a:prstGeom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85000"/>
                      </a:schemeClr>
                    </a:gs>
                  </a:gsLst>
                  <a:lin ang="5400000" scaled="1"/>
                </a:gradFill>
                <a:ln w="38100">
                  <a:gradFill flip="none"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lumMod val="85000"/>
                        </a:schemeClr>
                      </a:gs>
                    </a:gsLst>
                    <a:lin ang="10800000" scaled="1"/>
                    <a:tileRect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C9EF705D-58AB-32F1-B96E-E235301056CE}"/>
                    </a:ext>
                  </a:extLst>
                </p:cNvPr>
                <p:cNvSpPr/>
                <p:nvPr/>
              </p:nvSpPr>
              <p:spPr>
                <a:xfrm>
                  <a:off x="1679799" y="2172173"/>
                  <a:ext cx="400074" cy="411522"/>
                </a:xfrm>
                <a:custGeom>
                  <a:avLst/>
                  <a:gdLst>
                    <a:gd name="connsiteX0" fmla="*/ 660523 w 869058"/>
                    <a:gd name="connsiteY0" fmla="*/ 516518 h 893925"/>
                    <a:gd name="connsiteX1" fmla="*/ 620442 w 869058"/>
                    <a:gd name="connsiteY1" fmla="*/ 613301 h 893925"/>
                    <a:gd name="connsiteX2" fmla="*/ 620442 w 869058"/>
                    <a:gd name="connsiteY2" fmla="*/ 637095 h 893925"/>
                    <a:gd name="connsiteX3" fmla="*/ 584218 w 869058"/>
                    <a:gd name="connsiteY3" fmla="*/ 673318 h 893925"/>
                    <a:gd name="connsiteX4" fmla="*/ 560425 w 869058"/>
                    <a:gd name="connsiteY4" fmla="*/ 673318 h 893925"/>
                    <a:gd name="connsiteX5" fmla="*/ 463651 w 869058"/>
                    <a:gd name="connsiteY5" fmla="*/ 713409 h 893925"/>
                    <a:gd name="connsiteX6" fmla="*/ 446830 w 869058"/>
                    <a:gd name="connsiteY6" fmla="*/ 730230 h 893925"/>
                    <a:gd name="connsiteX7" fmla="*/ 395604 w 869058"/>
                    <a:gd name="connsiteY7" fmla="*/ 730230 h 893925"/>
                    <a:gd name="connsiteX8" fmla="*/ 378773 w 869058"/>
                    <a:gd name="connsiteY8" fmla="*/ 713409 h 893925"/>
                    <a:gd name="connsiteX9" fmla="*/ 281999 w 869058"/>
                    <a:gd name="connsiteY9" fmla="*/ 673318 h 893925"/>
                    <a:gd name="connsiteX10" fmla="*/ 258206 w 869058"/>
                    <a:gd name="connsiteY10" fmla="*/ 673318 h 893925"/>
                    <a:gd name="connsiteX11" fmla="*/ 221982 w 869058"/>
                    <a:gd name="connsiteY11" fmla="*/ 637095 h 893925"/>
                    <a:gd name="connsiteX12" fmla="*/ 221982 w 869058"/>
                    <a:gd name="connsiteY12" fmla="*/ 613301 h 893925"/>
                    <a:gd name="connsiteX13" fmla="*/ 181892 w 869058"/>
                    <a:gd name="connsiteY13" fmla="*/ 516518 h 893925"/>
                    <a:gd name="connsiteX14" fmla="*/ 165061 w 869058"/>
                    <a:gd name="connsiteY14" fmla="*/ 499687 h 893925"/>
                    <a:gd name="connsiteX15" fmla="*/ 165061 w 869058"/>
                    <a:gd name="connsiteY15" fmla="*/ 448462 h 893925"/>
                    <a:gd name="connsiteX16" fmla="*/ 181892 w 869058"/>
                    <a:gd name="connsiteY16" fmla="*/ 431631 h 893925"/>
                    <a:gd name="connsiteX17" fmla="*/ 221982 w 869058"/>
                    <a:gd name="connsiteY17" fmla="*/ 334857 h 893925"/>
                    <a:gd name="connsiteX18" fmla="*/ 221982 w 869058"/>
                    <a:gd name="connsiteY18" fmla="*/ 311064 h 893925"/>
                    <a:gd name="connsiteX19" fmla="*/ 258206 w 869058"/>
                    <a:gd name="connsiteY19" fmla="*/ 274840 h 893925"/>
                    <a:gd name="connsiteX20" fmla="*/ 281999 w 869058"/>
                    <a:gd name="connsiteY20" fmla="*/ 274840 h 893925"/>
                    <a:gd name="connsiteX21" fmla="*/ 378773 w 869058"/>
                    <a:gd name="connsiteY21" fmla="*/ 234759 h 893925"/>
                    <a:gd name="connsiteX22" fmla="*/ 395604 w 869058"/>
                    <a:gd name="connsiteY22" fmla="*/ 217928 h 893925"/>
                    <a:gd name="connsiteX23" fmla="*/ 446830 w 869058"/>
                    <a:gd name="connsiteY23" fmla="*/ 217928 h 893925"/>
                    <a:gd name="connsiteX24" fmla="*/ 463651 w 869058"/>
                    <a:gd name="connsiteY24" fmla="*/ 234759 h 893925"/>
                    <a:gd name="connsiteX25" fmla="*/ 560425 w 869058"/>
                    <a:gd name="connsiteY25" fmla="*/ 274840 h 893925"/>
                    <a:gd name="connsiteX26" fmla="*/ 584218 w 869058"/>
                    <a:gd name="connsiteY26" fmla="*/ 274840 h 893925"/>
                    <a:gd name="connsiteX27" fmla="*/ 620442 w 869058"/>
                    <a:gd name="connsiteY27" fmla="*/ 311064 h 893925"/>
                    <a:gd name="connsiteX28" fmla="*/ 620442 w 869058"/>
                    <a:gd name="connsiteY28" fmla="*/ 334857 h 893925"/>
                    <a:gd name="connsiteX29" fmla="*/ 660523 w 869058"/>
                    <a:gd name="connsiteY29" fmla="*/ 431631 h 893925"/>
                    <a:gd name="connsiteX30" fmla="*/ 677354 w 869058"/>
                    <a:gd name="connsiteY30" fmla="*/ 448462 h 893925"/>
                    <a:gd name="connsiteX31" fmla="*/ 677354 w 869058"/>
                    <a:gd name="connsiteY31" fmla="*/ 499687 h 893925"/>
                    <a:gd name="connsiteX32" fmla="*/ 660523 w 869058"/>
                    <a:gd name="connsiteY32" fmla="*/ 516518 h 893925"/>
                    <a:gd name="connsiteX33" fmla="*/ 660523 w 869058"/>
                    <a:gd name="connsiteY33" fmla="*/ 516518 h 893925"/>
                    <a:gd name="connsiteX34" fmla="*/ 159584 w 869058"/>
                    <a:gd name="connsiteY34" fmla="*/ 675090 h 893925"/>
                    <a:gd name="connsiteX35" fmla="*/ 68573 w 869058"/>
                    <a:gd name="connsiteY35" fmla="*/ 665089 h 893925"/>
                    <a:gd name="connsiteX36" fmla="*/ 54666 w 869058"/>
                    <a:gd name="connsiteY36" fmla="*/ 676319 h 893925"/>
                    <a:gd name="connsiteX37" fmla="*/ 44665 w 869058"/>
                    <a:gd name="connsiteY37" fmla="*/ 767330 h 893925"/>
                    <a:gd name="connsiteX38" fmla="*/ 55895 w 869058"/>
                    <a:gd name="connsiteY38" fmla="*/ 781237 h 893925"/>
                    <a:gd name="connsiteX39" fmla="*/ 69801 w 869058"/>
                    <a:gd name="connsiteY39" fmla="*/ 770007 h 893925"/>
                    <a:gd name="connsiteX40" fmla="*/ 75869 w 869058"/>
                    <a:gd name="connsiteY40" fmla="*/ 714743 h 893925"/>
                    <a:gd name="connsiteX41" fmla="*/ 312708 w 869058"/>
                    <a:gd name="connsiteY41" fmla="*/ 880001 h 893925"/>
                    <a:gd name="connsiteX42" fmla="*/ 720873 w 869058"/>
                    <a:gd name="connsiteY42" fmla="*/ 766949 h 893925"/>
                    <a:gd name="connsiteX43" fmla="*/ 720626 w 869058"/>
                    <a:gd name="connsiteY43" fmla="*/ 749080 h 893925"/>
                    <a:gd name="connsiteX44" fmla="*/ 702757 w 869058"/>
                    <a:gd name="connsiteY44" fmla="*/ 749328 h 893925"/>
                    <a:gd name="connsiteX45" fmla="*/ 319156 w 869058"/>
                    <a:gd name="connsiteY45" fmla="*/ 855560 h 893925"/>
                    <a:gd name="connsiteX46" fmla="*/ 91652 w 869058"/>
                    <a:gd name="connsiteY46" fmla="*/ 693064 h 893925"/>
                    <a:gd name="connsiteX47" fmla="*/ 156917 w 869058"/>
                    <a:gd name="connsiteY47" fmla="*/ 700236 h 893925"/>
                    <a:gd name="connsiteX48" fmla="*/ 170824 w 869058"/>
                    <a:gd name="connsiteY48" fmla="*/ 689006 h 893925"/>
                    <a:gd name="connsiteX49" fmla="*/ 159584 w 869058"/>
                    <a:gd name="connsiteY49" fmla="*/ 675090 h 893925"/>
                    <a:gd name="connsiteX50" fmla="*/ 159584 w 869058"/>
                    <a:gd name="connsiteY50" fmla="*/ 675090 h 893925"/>
                    <a:gd name="connsiteX51" fmla="*/ 724169 w 869058"/>
                    <a:gd name="connsiteY51" fmla="*/ 598947 h 893925"/>
                    <a:gd name="connsiteX52" fmla="*/ 761012 w 869058"/>
                    <a:gd name="connsiteY52" fmla="*/ 682767 h 893925"/>
                    <a:gd name="connsiteX53" fmla="*/ 777690 w 869058"/>
                    <a:gd name="connsiteY53" fmla="*/ 689254 h 893925"/>
                    <a:gd name="connsiteX54" fmla="*/ 861500 w 869058"/>
                    <a:gd name="connsiteY54" fmla="*/ 652411 h 893925"/>
                    <a:gd name="connsiteX55" fmla="*/ 867987 w 869058"/>
                    <a:gd name="connsiteY55" fmla="*/ 635733 h 893925"/>
                    <a:gd name="connsiteX56" fmla="*/ 851309 w 869058"/>
                    <a:gd name="connsiteY56" fmla="*/ 629246 h 893925"/>
                    <a:gd name="connsiteX57" fmla="*/ 800407 w 869058"/>
                    <a:gd name="connsiteY57" fmla="*/ 651620 h 893925"/>
                    <a:gd name="connsiteX58" fmla="*/ 825115 w 869058"/>
                    <a:gd name="connsiteY58" fmla="*/ 363918 h 893925"/>
                    <a:gd name="connsiteX59" fmla="*/ 523125 w 869058"/>
                    <a:gd name="connsiteY59" fmla="*/ 66919 h 893925"/>
                    <a:gd name="connsiteX60" fmla="*/ 507732 w 869058"/>
                    <a:gd name="connsiteY60" fmla="*/ 76072 h 893925"/>
                    <a:gd name="connsiteX61" fmla="*/ 516886 w 869058"/>
                    <a:gd name="connsiteY61" fmla="*/ 91465 h 893925"/>
                    <a:gd name="connsiteX62" fmla="*/ 800674 w 869058"/>
                    <a:gd name="connsiteY62" fmla="*/ 370538 h 893925"/>
                    <a:gd name="connsiteX63" fmla="*/ 773728 w 869058"/>
                    <a:gd name="connsiteY63" fmla="*/ 648792 h 893925"/>
                    <a:gd name="connsiteX64" fmla="*/ 747334 w 869058"/>
                    <a:gd name="connsiteY64" fmla="*/ 588746 h 893925"/>
                    <a:gd name="connsiteX65" fmla="*/ 730656 w 869058"/>
                    <a:gd name="connsiteY65" fmla="*/ 582259 h 893925"/>
                    <a:gd name="connsiteX66" fmla="*/ 724169 w 869058"/>
                    <a:gd name="connsiteY66" fmla="*/ 598947 h 893925"/>
                    <a:gd name="connsiteX67" fmla="*/ 724169 w 869058"/>
                    <a:gd name="connsiteY67" fmla="*/ 598947 h 893925"/>
                    <a:gd name="connsiteX68" fmla="*/ 375945 w 869058"/>
                    <a:gd name="connsiteY68" fmla="*/ 148091 h 893925"/>
                    <a:gd name="connsiteX69" fmla="*/ 430104 w 869058"/>
                    <a:gd name="connsiteY69" fmla="*/ 74272 h 893925"/>
                    <a:gd name="connsiteX70" fmla="*/ 427380 w 869058"/>
                    <a:gd name="connsiteY70" fmla="*/ 56603 h 893925"/>
                    <a:gd name="connsiteX71" fmla="*/ 353570 w 869058"/>
                    <a:gd name="connsiteY71" fmla="*/ 2444 h 893925"/>
                    <a:gd name="connsiteX72" fmla="*/ 335901 w 869058"/>
                    <a:gd name="connsiteY72" fmla="*/ 5168 h 893925"/>
                    <a:gd name="connsiteX73" fmla="*/ 338626 w 869058"/>
                    <a:gd name="connsiteY73" fmla="*/ 22837 h 893925"/>
                    <a:gd name="connsiteX74" fmla="*/ 383488 w 869058"/>
                    <a:gd name="connsiteY74" fmla="*/ 55755 h 893925"/>
                    <a:gd name="connsiteX75" fmla="*/ 121960 w 869058"/>
                    <a:gd name="connsiteY75" fmla="*/ 178218 h 893925"/>
                    <a:gd name="connsiteX76" fmla="*/ 15747 w 869058"/>
                    <a:gd name="connsiteY76" fmla="*/ 588203 h 893925"/>
                    <a:gd name="connsiteX77" fmla="*/ 31340 w 869058"/>
                    <a:gd name="connsiteY77" fmla="*/ 596966 h 893925"/>
                    <a:gd name="connsiteX78" fmla="*/ 40103 w 869058"/>
                    <a:gd name="connsiteY78" fmla="*/ 581374 h 893925"/>
                    <a:gd name="connsiteX79" fmla="*/ 139877 w 869058"/>
                    <a:gd name="connsiteY79" fmla="*/ 196030 h 893925"/>
                    <a:gd name="connsiteX80" fmla="*/ 394385 w 869058"/>
                    <a:gd name="connsiteY80" fmla="*/ 80244 h 893925"/>
                    <a:gd name="connsiteX81" fmla="*/ 355561 w 869058"/>
                    <a:gd name="connsiteY81" fmla="*/ 133156 h 893925"/>
                    <a:gd name="connsiteX82" fmla="*/ 358285 w 869058"/>
                    <a:gd name="connsiteY82" fmla="*/ 150825 h 893925"/>
                    <a:gd name="connsiteX83" fmla="*/ 375945 w 869058"/>
                    <a:gd name="connsiteY83" fmla="*/ 148091 h 893925"/>
                    <a:gd name="connsiteX84" fmla="*/ 375945 w 869058"/>
                    <a:gd name="connsiteY84" fmla="*/ 148091 h 893925"/>
                    <a:gd name="connsiteX85" fmla="*/ 384850 w 869058"/>
                    <a:gd name="connsiteY85" fmla="*/ 530224 h 893925"/>
                    <a:gd name="connsiteX86" fmla="*/ 408815 w 869058"/>
                    <a:gd name="connsiteY86" fmla="*/ 544931 h 893925"/>
                    <a:gd name="connsiteX87" fmla="*/ 408968 w 869058"/>
                    <a:gd name="connsiteY87" fmla="*/ 551151 h 893925"/>
                    <a:gd name="connsiteX88" fmla="*/ 421884 w 869058"/>
                    <a:gd name="connsiteY88" fmla="*/ 563476 h 893925"/>
                    <a:gd name="connsiteX89" fmla="*/ 434209 w 869058"/>
                    <a:gd name="connsiteY89" fmla="*/ 550560 h 893925"/>
                    <a:gd name="connsiteX90" fmla="*/ 434066 w 869058"/>
                    <a:gd name="connsiteY90" fmla="*/ 544683 h 893925"/>
                    <a:gd name="connsiteX91" fmla="*/ 466956 w 869058"/>
                    <a:gd name="connsiteY91" fmla="*/ 504173 h 893925"/>
                    <a:gd name="connsiteX92" fmla="*/ 421198 w 869058"/>
                    <a:gd name="connsiteY92" fmla="*/ 461959 h 893925"/>
                    <a:gd name="connsiteX93" fmla="*/ 400729 w 869058"/>
                    <a:gd name="connsiteY93" fmla="*/ 445080 h 893925"/>
                    <a:gd name="connsiteX94" fmla="*/ 421198 w 869058"/>
                    <a:gd name="connsiteY94" fmla="*/ 428202 h 893925"/>
                    <a:gd name="connsiteX95" fmla="*/ 440010 w 869058"/>
                    <a:gd name="connsiteY95" fmla="*/ 436117 h 893925"/>
                    <a:gd name="connsiteX96" fmla="*/ 457479 w 869058"/>
                    <a:gd name="connsiteY96" fmla="*/ 439727 h 893925"/>
                    <a:gd name="connsiteX97" fmla="*/ 461088 w 869058"/>
                    <a:gd name="connsiteY97" fmla="*/ 422258 h 893925"/>
                    <a:gd name="connsiteX98" fmla="*/ 433609 w 869058"/>
                    <a:gd name="connsiteY98" fmla="*/ 404828 h 893925"/>
                    <a:gd name="connsiteX99" fmla="*/ 433418 w 869058"/>
                    <a:gd name="connsiteY99" fmla="*/ 397017 h 893925"/>
                    <a:gd name="connsiteX100" fmla="*/ 420502 w 869058"/>
                    <a:gd name="connsiteY100" fmla="*/ 384692 h 893925"/>
                    <a:gd name="connsiteX101" fmla="*/ 408177 w 869058"/>
                    <a:gd name="connsiteY101" fmla="*/ 397608 h 893925"/>
                    <a:gd name="connsiteX102" fmla="*/ 408339 w 869058"/>
                    <a:gd name="connsiteY102" fmla="*/ 404561 h 893925"/>
                    <a:gd name="connsiteX103" fmla="*/ 375430 w 869058"/>
                    <a:gd name="connsiteY103" fmla="*/ 445071 h 893925"/>
                    <a:gd name="connsiteX104" fmla="*/ 421188 w 869058"/>
                    <a:gd name="connsiteY104" fmla="*/ 487286 h 893925"/>
                    <a:gd name="connsiteX105" fmla="*/ 441610 w 869058"/>
                    <a:gd name="connsiteY105" fmla="*/ 504164 h 893925"/>
                    <a:gd name="connsiteX106" fmla="*/ 421188 w 869058"/>
                    <a:gd name="connsiteY106" fmla="*/ 521042 h 893925"/>
                    <a:gd name="connsiteX107" fmla="*/ 402167 w 869058"/>
                    <a:gd name="connsiteY107" fmla="*/ 511803 h 893925"/>
                    <a:gd name="connsiteX108" fmla="*/ 384298 w 869058"/>
                    <a:gd name="connsiteY108" fmla="*/ 512346 h 893925"/>
                    <a:gd name="connsiteX109" fmla="*/ 384850 w 869058"/>
                    <a:gd name="connsiteY109" fmla="*/ 530224 h 893925"/>
                    <a:gd name="connsiteX110" fmla="*/ 384850 w 869058"/>
                    <a:gd name="connsiteY110" fmla="*/ 530224 h 893925"/>
                    <a:gd name="connsiteX111" fmla="*/ 421198 w 869058"/>
                    <a:gd name="connsiteY111" fmla="*/ 338334 h 893925"/>
                    <a:gd name="connsiteX112" fmla="*/ 285447 w 869058"/>
                    <a:gd name="connsiteY112" fmla="*/ 474084 h 893925"/>
                    <a:gd name="connsiteX113" fmla="*/ 421198 w 869058"/>
                    <a:gd name="connsiteY113" fmla="*/ 609825 h 893925"/>
                    <a:gd name="connsiteX114" fmla="*/ 556948 w 869058"/>
                    <a:gd name="connsiteY114" fmla="*/ 474074 h 893925"/>
                    <a:gd name="connsiteX115" fmla="*/ 421198 w 869058"/>
                    <a:gd name="connsiteY115" fmla="*/ 338334 h 893925"/>
                    <a:gd name="connsiteX116" fmla="*/ 421198 w 869058"/>
                    <a:gd name="connsiteY116" fmla="*/ 338334 h 893925"/>
                    <a:gd name="connsiteX117" fmla="*/ 421198 w 869058"/>
                    <a:gd name="connsiteY117" fmla="*/ 363670 h 893925"/>
                    <a:gd name="connsiteX118" fmla="*/ 310784 w 869058"/>
                    <a:gd name="connsiteY118" fmla="*/ 474084 h 893925"/>
                    <a:gd name="connsiteX119" fmla="*/ 421198 w 869058"/>
                    <a:gd name="connsiteY119" fmla="*/ 584498 h 893925"/>
                    <a:gd name="connsiteX120" fmla="*/ 531612 w 869058"/>
                    <a:gd name="connsiteY120" fmla="*/ 474084 h 893925"/>
                    <a:gd name="connsiteX121" fmla="*/ 421198 w 869058"/>
                    <a:gd name="connsiteY121" fmla="*/ 363670 h 893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869058" h="893925">
                      <a:moveTo>
                        <a:pt x="660523" y="516518"/>
                      </a:moveTo>
                      <a:cubicBezTo>
                        <a:pt x="610079" y="516518"/>
                        <a:pt x="584771" y="577630"/>
                        <a:pt x="620442" y="613301"/>
                      </a:cubicBezTo>
                      <a:cubicBezTo>
                        <a:pt x="627014" y="619874"/>
                        <a:pt x="627014" y="630532"/>
                        <a:pt x="620442" y="637095"/>
                      </a:cubicBezTo>
                      <a:lnTo>
                        <a:pt x="584218" y="673318"/>
                      </a:lnTo>
                      <a:cubicBezTo>
                        <a:pt x="577646" y="679891"/>
                        <a:pt x="566987" y="679891"/>
                        <a:pt x="560425" y="673318"/>
                      </a:cubicBezTo>
                      <a:cubicBezTo>
                        <a:pt x="524754" y="637647"/>
                        <a:pt x="463651" y="662965"/>
                        <a:pt x="463651" y="713409"/>
                      </a:cubicBezTo>
                      <a:cubicBezTo>
                        <a:pt x="463651" y="722705"/>
                        <a:pt x="456116" y="730230"/>
                        <a:pt x="446830" y="730230"/>
                      </a:cubicBezTo>
                      <a:lnTo>
                        <a:pt x="395604" y="730230"/>
                      </a:lnTo>
                      <a:cubicBezTo>
                        <a:pt x="386317" y="730230"/>
                        <a:pt x="378773" y="722696"/>
                        <a:pt x="378773" y="713409"/>
                      </a:cubicBezTo>
                      <a:cubicBezTo>
                        <a:pt x="378773" y="662898"/>
                        <a:pt x="317709" y="637609"/>
                        <a:pt x="281999" y="673318"/>
                      </a:cubicBezTo>
                      <a:cubicBezTo>
                        <a:pt x="275427" y="679891"/>
                        <a:pt x="264769" y="679891"/>
                        <a:pt x="258206" y="673318"/>
                      </a:cubicBezTo>
                      <a:lnTo>
                        <a:pt x="221982" y="637095"/>
                      </a:lnTo>
                      <a:cubicBezTo>
                        <a:pt x="215410" y="630523"/>
                        <a:pt x="215410" y="619864"/>
                        <a:pt x="221982" y="613301"/>
                      </a:cubicBezTo>
                      <a:cubicBezTo>
                        <a:pt x="257654" y="577630"/>
                        <a:pt x="232336" y="516518"/>
                        <a:pt x="181892" y="516518"/>
                      </a:cubicBezTo>
                      <a:cubicBezTo>
                        <a:pt x="172595" y="516518"/>
                        <a:pt x="165061" y="508984"/>
                        <a:pt x="165061" y="499687"/>
                      </a:cubicBezTo>
                      <a:lnTo>
                        <a:pt x="165061" y="448462"/>
                      </a:lnTo>
                      <a:cubicBezTo>
                        <a:pt x="165061" y="439175"/>
                        <a:pt x="172595" y="431631"/>
                        <a:pt x="181892" y="431631"/>
                      </a:cubicBezTo>
                      <a:cubicBezTo>
                        <a:pt x="232336" y="431631"/>
                        <a:pt x="257644" y="370519"/>
                        <a:pt x="221982" y="334857"/>
                      </a:cubicBezTo>
                      <a:cubicBezTo>
                        <a:pt x="215410" y="328285"/>
                        <a:pt x="215410" y="317626"/>
                        <a:pt x="221982" y="311064"/>
                      </a:cubicBezTo>
                      <a:lnTo>
                        <a:pt x="258206" y="274840"/>
                      </a:lnTo>
                      <a:cubicBezTo>
                        <a:pt x="264778" y="268268"/>
                        <a:pt x="275427" y="268268"/>
                        <a:pt x="281999" y="274840"/>
                      </a:cubicBezTo>
                      <a:cubicBezTo>
                        <a:pt x="317671" y="310511"/>
                        <a:pt x="378773" y="285194"/>
                        <a:pt x="378773" y="234759"/>
                      </a:cubicBezTo>
                      <a:cubicBezTo>
                        <a:pt x="378773" y="225462"/>
                        <a:pt x="386308" y="217928"/>
                        <a:pt x="395604" y="217928"/>
                      </a:cubicBezTo>
                      <a:lnTo>
                        <a:pt x="446830" y="217928"/>
                      </a:lnTo>
                      <a:cubicBezTo>
                        <a:pt x="456116" y="217928"/>
                        <a:pt x="463651" y="225462"/>
                        <a:pt x="463651" y="234759"/>
                      </a:cubicBezTo>
                      <a:cubicBezTo>
                        <a:pt x="463651" y="285203"/>
                        <a:pt x="524763" y="310511"/>
                        <a:pt x="560425" y="274840"/>
                      </a:cubicBezTo>
                      <a:cubicBezTo>
                        <a:pt x="566997" y="268268"/>
                        <a:pt x="577655" y="268268"/>
                        <a:pt x="584218" y="274840"/>
                      </a:cubicBezTo>
                      <a:lnTo>
                        <a:pt x="620442" y="311064"/>
                      </a:lnTo>
                      <a:cubicBezTo>
                        <a:pt x="627014" y="317636"/>
                        <a:pt x="627014" y="328294"/>
                        <a:pt x="620442" y="334857"/>
                      </a:cubicBezTo>
                      <a:cubicBezTo>
                        <a:pt x="584771" y="370528"/>
                        <a:pt x="610088" y="431631"/>
                        <a:pt x="660523" y="431631"/>
                      </a:cubicBezTo>
                      <a:cubicBezTo>
                        <a:pt x="669819" y="431631"/>
                        <a:pt x="677354" y="439165"/>
                        <a:pt x="677354" y="448462"/>
                      </a:cubicBezTo>
                      <a:lnTo>
                        <a:pt x="677354" y="499687"/>
                      </a:lnTo>
                      <a:cubicBezTo>
                        <a:pt x="677354" y="508984"/>
                        <a:pt x="669819" y="516518"/>
                        <a:pt x="660523" y="516518"/>
                      </a:cubicBezTo>
                      <a:lnTo>
                        <a:pt x="660523" y="516518"/>
                      </a:lnTo>
                      <a:close/>
                      <a:moveTo>
                        <a:pt x="159584" y="675090"/>
                      </a:moveTo>
                      <a:lnTo>
                        <a:pt x="68573" y="665089"/>
                      </a:lnTo>
                      <a:cubicBezTo>
                        <a:pt x="61629" y="664355"/>
                        <a:pt x="55409" y="669385"/>
                        <a:pt x="54666" y="676319"/>
                      </a:cubicBezTo>
                      <a:lnTo>
                        <a:pt x="44665" y="767330"/>
                      </a:lnTo>
                      <a:cubicBezTo>
                        <a:pt x="43932" y="774274"/>
                        <a:pt x="48961" y="780494"/>
                        <a:pt x="55895" y="781237"/>
                      </a:cubicBezTo>
                      <a:cubicBezTo>
                        <a:pt x="62839" y="781970"/>
                        <a:pt x="69059" y="776941"/>
                        <a:pt x="69801" y="770007"/>
                      </a:cubicBezTo>
                      <a:lnTo>
                        <a:pt x="75869" y="714743"/>
                      </a:lnTo>
                      <a:cubicBezTo>
                        <a:pt x="134438" y="798658"/>
                        <a:pt x="219334" y="855341"/>
                        <a:pt x="312708" y="880001"/>
                      </a:cubicBezTo>
                      <a:cubicBezTo>
                        <a:pt x="459965" y="918892"/>
                        <a:pt x="615832" y="874772"/>
                        <a:pt x="720873" y="766949"/>
                      </a:cubicBezTo>
                      <a:cubicBezTo>
                        <a:pt x="725741" y="761949"/>
                        <a:pt x="725626" y="753947"/>
                        <a:pt x="720626" y="749080"/>
                      </a:cubicBezTo>
                      <a:cubicBezTo>
                        <a:pt x="715625" y="744213"/>
                        <a:pt x="707624" y="744327"/>
                        <a:pt x="702757" y="749328"/>
                      </a:cubicBezTo>
                      <a:cubicBezTo>
                        <a:pt x="604192" y="850521"/>
                        <a:pt x="457764" y="892165"/>
                        <a:pt x="319156" y="855560"/>
                      </a:cubicBezTo>
                      <a:cubicBezTo>
                        <a:pt x="228736" y="831681"/>
                        <a:pt x="146792" y="775874"/>
                        <a:pt x="91652" y="693064"/>
                      </a:cubicBezTo>
                      <a:lnTo>
                        <a:pt x="156917" y="700236"/>
                      </a:lnTo>
                      <a:cubicBezTo>
                        <a:pt x="163861" y="700969"/>
                        <a:pt x="170081" y="695940"/>
                        <a:pt x="170824" y="689006"/>
                      </a:cubicBezTo>
                      <a:cubicBezTo>
                        <a:pt x="171557" y="682053"/>
                        <a:pt x="166528" y="675833"/>
                        <a:pt x="159584" y="675090"/>
                      </a:cubicBezTo>
                      <a:lnTo>
                        <a:pt x="159584" y="675090"/>
                      </a:lnTo>
                      <a:close/>
                      <a:moveTo>
                        <a:pt x="724169" y="598947"/>
                      </a:moveTo>
                      <a:lnTo>
                        <a:pt x="761012" y="682767"/>
                      </a:lnTo>
                      <a:cubicBezTo>
                        <a:pt x="763831" y="689158"/>
                        <a:pt x="771289" y="692064"/>
                        <a:pt x="777690" y="689254"/>
                      </a:cubicBezTo>
                      <a:lnTo>
                        <a:pt x="861500" y="652411"/>
                      </a:lnTo>
                      <a:cubicBezTo>
                        <a:pt x="867892" y="649592"/>
                        <a:pt x="870797" y="642134"/>
                        <a:pt x="867987" y="635733"/>
                      </a:cubicBezTo>
                      <a:cubicBezTo>
                        <a:pt x="865168" y="629342"/>
                        <a:pt x="857710" y="626436"/>
                        <a:pt x="851309" y="629246"/>
                      </a:cubicBezTo>
                      <a:lnTo>
                        <a:pt x="800407" y="651620"/>
                      </a:lnTo>
                      <a:cubicBezTo>
                        <a:pt x="843794" y="558942"/>
                        <a:pt x="850442" y="457091"/>
                        <a:pt x="825115" y="363918"/>
                      </a:cubicBezTo>
                      <a:cubicBezTo>
                        <a:pt x="785291" y="217395"/>
                        <a:pt x="669667" y="104142"/>
                        <a:pt x="523125" y="66919"/>
                      </a:cubicBezTo>
                      <a:cubicBezTo>
                        <a:pt x="516343" y="65195"/>
                        <a:pt x="509456" y="69300"/>
                        <a:pt x="507732" y="76072"/>
                      </a:cubicBezTo>
                      <a:cubicBezTo>
                        <a:pt x="506008" y="82854"/>
                        <a:pt x="510114" y="89741"/>
                        <a:pt x="516886" y="91465"/>
                      </a:cubicBezTo>
                      <a:cubicBezTo>
                        <a:pt x="654694" y="126469"/>
                        <a:pt x="763212" y="232730"/>
                        <a:pt x="800674" y="370538"/>
                      </a:cubicBezTo>
                      <a:cubicBezTo>
                        <a:pt x="825201" y="460787"/>
                        <a:pt x="817857" y="559657"/>
                        <a:pt x="773728" y="648792"/>
                      </a:cubicBezTo>
                      <a:lnTo>
                        <a:pt x="747334" y="588746"/>
                      </a:lnTo>
                      <a:cubicBezTo>
                        <a:pt x="744514" y="582355"/>
                        <a:pt x="737056" y="579450"/>
                        <a:pt x="730656" y="582259"/>
                      </a:cubicBezTo>
                      <a:cubicBezTo>
                        <a:pt x="724255" y="585079"/>
                        <a:pt x="721350" y="592546"/>
                        <a:pt x="724169" y="598947"/>
                      </a:cubicBezTo>
                      <a:lnTo>
                        <a:pt x="724169" y="598947"/>
                      </a:lnTo>
                      <a:close/>
                      <a:moveTo>
                        <a:pt x="375945" y="148091"/>
                      </a:moveTo>
                      <a:lnTo>
                        <a:pt x="430104" y="74272"/>
                      </a:lnTo>
                      <a:cubicBezTo>
                        <a:pt x="434228" y="68643"/>
                        <a:pt x="433009" y="60728"/>
                        <a:pt x="427380" y="56603"/>
                      </a:cubicBezTo>
                      <a:lnTo>
                        <a:pt x="353570" y="2444"/>
                      </a:lnTo>
                      <a:cubicBezTo>
                        <a:pt x="347941" y="-1680"/>
                        <a:pt x="340026" y="-461"/>
                        <a:pt x="335901" y="5168"/>
                      </a:cubicBezTo>
                      <a:cubicBezTo>
                        <a:pt x="331777" y="10797"/>
                        <a:pt x="332996" y="18713"/>
                        <a:pt x="338626" y="22837"/>
                      </a:cubicBezTo>
                      <a:lnTo>
                        <a:pt x="383488" y="55755"/>
                      </a:lnTo>
                      <a:cubicBezTo>
                        <a:pt x="281523" y="64518"/>
                        <a:pt x="189988" y="109696"/>
                        <a:pt x="121960" y="178218"/>
                      </a:cubicBezTo>
                      <a:cubicBezTo>
                        <a:pt x="15090" y="285851"/>
                        <a:pt x="-25258" y="442804"/>
                        <a:pt x="15747" y="588203"/>
                      </a:cubicBezTo>
                      <a:cubicBezTo>
                        <a:pt x="17633" y="594928"/>
                        <a:pt x="24615" y="598852"/>
                        <a:pt x="31340" y="596966"/>
                      </a:cubicBezTo>
                      <a:cubicBezTo>
                        <a:pt x="38064" y="595080"/>
                        <a:pt x="41988" y="588098"/>
                        <a:pt x="40103" y="581374"/>
                      </a:cubicBezTo>
                      <a:cubicBezTo>
                        <a:pt x="1593" y="444814"/>
                        <a:pt x="39512" y="297119"/>
                        <a:pt x="139877" y="196030"/>
                      </a:cubicBezTo>
                      <a:cubicBezTo>
                        <a:pt x="205780" y="129650"/>
                        <a:pt x="295096" y="86578"/>
                        <a:pt x="394385" y="80244"/>
                      </a:cubicBezTo>
                      <a:lnTo>
                        <a:pt x="355561" y="133156"/>
                      </a:lnTo>
                      <a:cubicBezTo>
                        <a:pt x="351437" y="138785"/>
                        <a:pt x="352656" y="146700"/>
                        <a:pt x="358285" y="150825"/>
                      </a:cubicBezTo>
                      <a:cubicBezTo>
                        <a:pt x="363914" y="154939"/>
                        <a:pt x="371820" y="153730"/>
                        <a:pt x="375945" y="148091"/>
                      </a:cubicBezTo>
                      <a:lnTo>
                        <a:pt x="375945" y="148091"/>
                      </a:lnTo>
                      <a:close/>
                      <a:moveTo>
                        <a:pt x="384850" y="530224"/>
                      </a:moveTo>
                      <a:cubicBezTo>
                        <a:pt x="392042" y="537016"/>
                        <a:pt x="399119" y="542435"/>
                        <a:pt x="408815" y="544931"/>
                      </a:cubicBezTo>
                      <a:lnTo>
                        <a:pt x="408968" y="551151"/>
                      </a:lnTo>
                      <a:cubicBezTo>
                        <a:pt x="409130" y="558123"/>
                        <a:pt x="414911" y="563638"/>
                        <a:pt x="421884" y="563476"/>
                      </a:cubicBezTo>
                      <a:cubicBezTo>
                        <a:pt x="428856" y="563314"/>
                        <a:pt x="434371" y="557533"/>
                        <a:pt x="434209" y="550560"/>
                      </a:cubicBezTo>
                      <a:lnTo>
                        <a:pt x="434066" y="544683"/>
                      </a:lnTo>
                      <a:cubicBezTo>
                        <a:pt x="452497" y="539664"/>
                        <a:pt x="466956" y="523862"/>
                        <a:pt x="466956" y="504173"/>
                      </a:cubicBezTo>
                      <a:cubicBezTo>
                        <a:pt x="466956" y="479532"/>
                        <a:pt x="444848" y="461959"/>
                        <a:pt x="421198" y="461959"/>
                      </a:cubicBezTo>
                      <a:cubicBezTo>
                        <a:pt x="411530" y="461959"/>
                        <a:pt x="400729" y="455701"/>
                        <a:pt x="400729" y="445080"/>
                      </a:cubicBezTo>
                      <a:cubicBezTo>
                        <a:pt x="400729" y="434450"/>
                        <a:pt x="411616" y="428202"/>
                        <a:pt x="421198" y="428202"/>
                      </a:cubicBezTo>
                      <a:cubicBezTo>
                        <a:pt x="425589" y="428202"/>
                        <a:pt x="437562" y="432393"/>
                        <a:pt x="440010" y="436117"/>
                      </a:cubicBezTo>
                      <a:cubicBezTo>
                        <a:pt x="443839" y="441937"/>
                        <a:pt x="451659" y="443556"/>
                        <a:pt x="457479" y="439727"/>
                      </a:cubicBezTo>
                      <a:cubicBezTo>
                        <a:pt x="463298" y="435898"/>
                        <a:pt x="464918" y="428078"/>
                        <a:pt x="461088" y="422258"/>
                      </a:cubicBezTo>
                      <a:cubicBezTo>
                        <a:pt x="455373" y="413572"/>
                        <a:pt x="443496" y="407618"/>
                        <a:pt x="433609" y="404828"/>
                      </a:cubicBezTo>
                      <a:lnTo>
                        <a:pt x="433418" y="397017"/>
                      </a:lnTo>
                      <a:cubicBezTo>
                        <a:pt x="433256" y="390045"/>
                        <a:pt x="427475" y="384530"/>
                        <a:pt x="420502" y="384692"/>
                      </a:cubicBezTo>
                      <a:cubicBezTo>
                        <a:pt x="413530" y="384854"/>
                        <a:pt x="408015" y="390635"/>
                        <a:pt x="408177" y="397608"/>
                      </a:cubicBezTo>
                      <a:lnTo>
                        <a:pt x="408339" y="404561"/>
                      </a:lnTo>
                      <a:cubicBezTo>
                        <a:pt x="389870" y="409581"/>
                        <a:pt x="375430" y="425364"/>
                        <a:pt x="375430" y="445071"/>
                      </a:cubicBezTo>
                      <a:cubicBezTo>
                        <a:pt x="375430" y="469750"/>
                        <a:pt x="397576" y="487286"/>
                        <a:pt x="421188" y="487286"/>
                      </a:cubicBezTo>
                      <a:cubicBezTo>
                        <a:pt x="430856" y="487286"/>
                        <a:pt x="441610" y="493544"/>
                        <a:pt x="441610" y="504164"/>
                      </a:cubicBezTo>
                      <a:cubicBezTo>
                        <a:pt x="441610" y="514784"/>
                        <a:pt x="430866" y="521042"/>
                        <a:pt x="421188" y="521042"/>
                      </a:cubicBezTo>
                      <a:cubicBezTo>
                        <a:pt x="412330" y="521042"/>
                        <a:pt x="408368" y="517661"/>
                        <a:pt x="402167" y="511803"/>
                      </a:cubicBezTo>
                      <a:cubicBezTo>
                        <a:pt x="397081" y="507021"/>
                        <a:pt x="389089" y="507260"/>
                        <a:pt x="384298" y="512346"/>
                      </a:cubicBezTo>
                      <a:cubicBezTo>
                        <a:pt x="379526" y="517442"/>
                        <a:pt x="379774" y="525443"/>
                        <a:pt x="384850" y="530224"/>
                      </a:cubicBezTo>
                      <a:lnTo>
                        <a:pt x="384850" y="530224"/>
                      </a:lnTo>
                      <a:close/>
                      <a:moveTo>
                        <a:pt x="421198" y="338334"/>
                      </a:moveTo>
                      <a:cubicBezTo>
                        <a:pt x="346227" y="338334"/>
                        <a:pt x="285447" y="399113"/>
                        <a:pt x="285447" y="474084"/>
                      </a:cubicBezTo>
                      <a:cubicBezTo>
                        <a:pt x="285447" y="549055"/>
                        <a:pt x="346227" y="609825"/>
                        <a:pt x="421198" y="609825"/>
                      </a:cubicBezTo>
                      <a:cubicBezTo>
                        <a:pt x="496169" y="609825"/>
                        <a:pt x="556948" y="549046"/>
                        <a:pt x="556948" y="474074"/>
                      </a:cubicBezTo>
                      <a:cubicBezTo>
                        <a:pt x="556948" y="399103"/>
                        <a:pt x="496169" y="338334"/>
                        <a:pt x="421198" y="338334"/>
                      </a:cubicBezTo>
                      <a:lnTo>
                        <a:pt x="421198" y="338334"/>
                      </a:lnTo>
                      <a:close/>
                      <a:moveTo>
                        <a:pt x="421198" y="363670"/>
                      </a:moveTo>
                      <a:cubicBezTo>
                        <a:pt x="360219" y="363670"/>
                        <a:pt x="310784" y="413105"/>
                        <a:pt x="310784" y="474084"/>
                      </a:cubicBezTo>
                      <a:cubicBezTo>
                        <a:pt x="310784" y="535063"/>
                        <a:pt x="360219" y="584498"/>
                        <a:pt x="421198" y="584498"/>
                      </a:cubicBezTo>
                      <a:cubicBezTo>
                        <a:pt x="482177" y="584498"/>
                        <a:pt x="531612" y="535063"/>
                        <a:pt x="531612" y="474084"/>
                      </a:cubicBezTo>
                      <a:cubicBezTo>
                        <a:pt x="531612" y="413105"/>
                        <a:pt x="482177" y="363670"/>
                        <a:pt x="421198" y="36367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41BC85F-355F-7052-B25C-6E2E5856D90B}"/>
                </a:ext>
              </a:extLst>
            </p:cNvPr>
            <p:cNvGrpSpPr/>
            <p:nvPr/>
          </p:nvGrpSpPr>
          <p:grpSpPr>
            <a:xfrm>
              <a:off x="2154406" y="1885492"/>
              <a:ext cx="1679142" cy="4132255"/>
              <a:chOff x="2141706" y="1885492"/>
              <a:chExt cx="1679142" cy="4132255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1CDE0C8-5228-B136-9BAD-79E2708E741C}"/>
                  </a:ext>
                </a:extLst>
              </p:cNvPr>
              <p:cNvSpPr txBox="1"/>
              <p:nvPr/>
            </p:nvSpPr>
            <p:spPr>
              <a:xfrm>
                <a:off x="2141706" y="4401920"/>
                <a:ext cx="1679142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. Ut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enim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ad minim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veniam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quis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nostrud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exercitation.</a:t>
                </a:r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F19890D1-BC50-39E2-4039-F524984D9C92}"/>
                  </a:ext>
                </a:extLst>
              </p:cNvPr>
              <p:cNvGrpSpPr/>
              <p:nvPr/>
            </p:nvGrpSpPr>
            <p:grpSpPr>
              <a:xfrm>
                <a:off x="2228369" y="1885492"/>
                <a:ext cx="1505816" cy="2292661"/>
                <a:chOff x="2205184" y="1800961"/>
                <a:chExt cx="1505816" cy="2292661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A2E9A128-1004-1339-AD7F-43175886B66E}"/>
                    </a:ext>
                  </a:extLst>
                </p:cNvPr>
                <p:cNvGrpSpPr/>
                <p:nvPr/>
              </p:nvGrpSpPr>
              <p:grpSpPr>
                <a:xfrm>
                  <a:off x="2205184" y="1800961"/>
                  <a:ext cx="1505816" cy="2292661"/>
                  <a:chOff x="2205184" y="1800961"/>
                  <a:chExt cx="1505816" cy="2292661"/>
                </a:xfrm>
              </p:grpSpPr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E6E88565-1F53-7FEC-5D7F-C6F814AE3321}"/>
                      </a:ext>
                    </a:extLst>
                  </p:cNvPr>
                  <p:cNvSpPr/>
                  <p:nvPr/>
                </p:nvSpPr>
                <p:spPr>
                  <a:xfrm>
                    <a:off x="2205184" y="1800961"/>
                    <a:ext cx="1505816" cy="2292659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47CF1E42-A7E9-9904-6EFC-220C0702FD8C}"/>
                      </a:ext>
                    </a:extLst>
                  </p:cNvPr>
                  <p:cNvSpPr/>
                  <p:nvPr/>
                </p:nvSpPr>
                <p:spPr>
                  <a:xfrm>
                    <a:off x="2205184" y="3225801"/>
                    <a:ext cx="1505816" cy="867821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D4CD4447-15C8-711C-F744-7910E793EB7D}"/>
                    </a:ext>
                  </a:extLst>
                </p:cNvPr>
                <p:cNvGrpSpPr/>
                <p:nvPr/>
              </p:nvGrpSpPr>
              <p:grpSpPr>
                <a:xfrm>
                  <a:off x="2231407" y="2314291"/>
                  <a:ext cx="1453370" cy="1499429"/>
                  <a:chOff x="2231407" y="2314291"/>
                  <a:chExt cx="1453370" cy="1499429"/>
                </a:xfrm>
              </p:grpSpPr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0D3ED836-18D2-CC5B-FD31-3FA81E53AC1D}"/>
                      </a:ext>
                    </a:extLst>
                  </p:cNvPr>
                  <p:cNvSpPr txBox="1"/>
                  <p:nvPr/>
                </p:nvSpPr>
                <p:spPr>
                  <a:xfrm>
                    <a:off x="2735915" y="2314291"/>
                    <a:ext cx="44435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accent2"/>
                        </a:solidFill>
                        <a:latin typeface="Century Gothic" panose="020B0502020202020204" pitchFamily="34" charset="0"/>
                      </a:rPr>
                      <a:t>02</a:t>
                    </a:r>
                  </a:p>
                </p:txBody>
              </p:sp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4F5B0C2D-BE27-4750-FC21-E4899649775E}"/>
                      </a:ext>
                    </a:extLst>
                  </p:cNvPr>
                  <p:cNvGrpSpPr/>
                  <p:nvPr/>
                </p:nvGrpSpPr>
                <p:grpSpPr>
                  <a:xfrm>
                    <a:off x="2231407" y="3444389"/>
                    <a:ext cx="1453370" cy="369331"/>
                    <a:chOff x="918421" y="4228356"/>
                    <a:chExt cx="2655186" cy="369331"/>
                  </a:xfrm>
                </p:grpSpPr>
                <p:sp>
                  <p:nvSpPr>
                    <p:cNvPr id="78" name="Rectangle: Rounded Corners 77">
                      <a:extLst>
                        <a:ext uri="{FF2B5EF4-FFF2-40B4-BE49-F238E27FC236}">
                          <a16:creationId xmlns:a16="http://schemas.microsoft.com/office/drawing/2014/main" id="{C5E83F54-14C9-6DBC-CF1A-BFA19D7EC7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7031" y="4228356"/>
                      <a:ext cx="2377966" cy="369331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00F22B01-7017-3E1A-D0EB-951D349087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8421" y="4274522"/>
                      <a:ext cx="265518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</a:p>
                  </p:txBody>
                </p:sp>
              </p:grpSp>
            </p:grp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4A3B2171-BF31-484B-A6C3-B61084F28DFB}"/>
                  </a:ext>
                </a:extLst>
              </p:cNvPr>
              <p:cNvGrpSpPr/>
              <p:nvPr/>
            </p:nvGrpSpPr>
            <p:grpSpPr>
              <a:xfrm>
                <a:off x="2664260" y="2307434"/>
                <a:ext cx="638578" cy="638578"/>
                <a:chOff x="3383841" y="2066321"/>
                <a:chExt cx="638578" cy="638578"/>
              </a:xfrm>
            </p:grpSpPr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2ACC3BF7-4A71-71A0-9C1C-A69C06B8AD82}"/>
                    </a:ext>
                  </a:extLst>
                </p:cNvPr>
                <p:cNvSpPr/>
                <p:nvPr/>
              </p:nvSpPr>
              <p:spPr>
                <a:xfrm>
                  <a:off x="3383841" y="2066321"/>
                  <a:ext cx="638578" cy="638578"/>
                </a:xfrm>
                <a:prstGeom prst="ellipse">
                  <a:avLst/>
                </a:prstGeom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85000"/>
                      </a:schemeClr>
                    </a:gs>
                  </a:gsLst>
                  <a:lin ang="5400000" scaled="1"/>
                </a:gradFill>
                <a:ln w="38100">
                  <a:gradFill flip="none"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lumMod val="85000"/>
                        </a:schemeClr>
                      </a:gs>
                    </a:gsLst>
                    <a:lin ang="10800000" scaled="1"/>
                    <a:tileRect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5BB397C0-A7D5-B148-BE01-96ABF4D66054}"/>
                    </a:ext>
                  </a:extLst>
                </p:cNvPr>
                <p:cNvSpPr/>
                <p:nvPr/>
              </p:nvSpPr>
              <p:spPr>
                <a:xfrm>
                  <a:off x="3504371" y="2226498"/>
                  <a:ext cx="397518" cy="318224"/>
                </a:xfrm>
                <a:custGeom>
                  <a:avLst/>
                  <a:gdLst>
                    <a:gd name="connsiteX0" fmla="*/ 92951 w 718950"/>
                    <a:gd name="connsiteY0" fmla="*/ 544560 h 575540"/>
                    <a:gd name="connsiteX1" fmla="*/ 83618 w 718950"/>
                    <a:gd name="connsiteY1" fmla="*/ 550051 h 575540"/>
                    <a:gd name="connsiteX2" fmla="*/ 95337 w 718950"/>
                    <a:gd name="connsiteY2" fmla="*/ 561653 h 575540"/>
                    <a:gd name="connsiteX3" fmla="*/ 92951 w 718950"/>
                    <a:gd name="connsiteY3" fmla="*/ 544560 h 575540"/>
                    <a:gd name="connsiteX4" fmla="*/ 58080 w 718950"/>
                    <a:gd name="connsiteY4" fmla="*/ 461634 h 575540"/>
                    <a:gd name="connsiteX5" fmla="*/ 53624 w 718950"/>
                    <a:gd name="connsiteY5" fmla="*/ 478760 h 575540"/>
                    <a:gd name="connsiteX6" fmla="*/ 65234 w 718950"/>
                    <a:gd name="connsiteY6" fmla="*/ 467029 h 575540"/>
                    <a:gd name="connsiteX7" fmla="*/ 58080 w 718950"/>
                    <a:gd name="connsiteY7" fmla="*/ 461634 h 575540"/>
                    <a:gd name="connsiteX8" fmla="*/ 145679 w 718950"/>
                    <a:gd name="connsiteY8" fmla="*/ 426038 h 575540"/>
                    <a:gd name="connsiteX9" fmla="*/ 150795 w 718950"/>
                    <a:gd name="connsiteY9" fmla="*/ 438190 h 575540"/>
                    <a:gd name="connsiteX10" fmla="*/ 78997 w 718950"/>
                    <a:gd name="connsiteY10" fmla="*/ 468378 h 575540"/>
                    <a:gd name="connsiteX11" fmla="*/ 65589 w 718950"/>
                    <a:gd name="connsiteY11" fmla="*/ 490874 h 575540"/>
                    <a:gd name="connsiteX12" fmla="*/ 36507 w 718950"/>
                    <a:gd name="connsiteY12" fmla="*/ 462141 h 575540"/>
                    <a:gd name="connsiteX13" fmla="*/ 73874 w 718950"/>
                    <a:gd name="connsiteY13" fmla="*/ 456231 h 575540"/>
                    <a:gd name="connsiteX14" fmla="*/ 25475 w 718950"/>
                    <a:gd name="connsiteY14" fmla="*/ 379288 h 575540"/>
                    <a:gd name="connsiteX15" fmla="*/ 18646 w 718950"/>
                    <a:gd name="connsiteY15" fmla="*/ 379318 h 575540"/>
                    <a:gd name="connsiteX16" fmla="*/ 13878 w 718950"/>
                    <a:gd name="connsiteY16" fmla="*/ 391017 h 575540"/>
                    <a:gd name="connsiteX17" fmla="*/ 25590 w 718950"/>
                    <a:gd name="connsiteY17" fmla="*/ 395787 h 575540"/>
                    <a:gd name="connsiteX18" fmla="*/ 30291 w 718950"/>
                    <a:gd name="connsiteY18" fmla="*/ 384087 h 575540"/>
                    <a:gd name="connsiteX19" fmla="*/ 25475 w 718950"/>
                    <a:gd name="connsiteY19" fmla="*/ 379288 h 575540"/>
                    <a:gd name="connsiteX20" fmla="*/ 24826 w 718950"/>
                    <a:gd name="connsiteY20" fmla="*/ 365589 h 575540"/>
                    <a:gd name="connsiteX21" fmla="*/ 44176 w 718950"/>
                    <a:gd name="connsiteY21" fmla="*/ 388446 h 575540"/>
                    <a:gd name="connsiteX22" fmla="*/ 81957 w 718950"/>
                    <a:gd name="connsiteY22" fmla="*/ 401944 h 575540"/>
                    <a:gd name="connsiteX23" fmla="*/ 127462 w 718950"/>
                    <a:gd name="connsiteY23" fmla="*/ 382769 h 575540"/>
                    <a:gd name="connsiteX24" fmla="*/ 132578 w 718950"/>
                    <a:gd name="connsiteY24" fmla="*/ 394920 h 575540"/>
                    <a:gd name="connsiteX25" fmla="*/ 84652 w 718950"/>
                    <a:gd name="connsiteY25" fmla="*/ 415078 h 575540"/>
                    <a:gd name="connsiteX26" fmla="*/ 79905 w 718950"/>
                    <a:gd name="connsiteY26" fmla="*/ 415212 h 575540"/>
                    <a:gd name="connsiteX27" fmla="*/ 39746 w 718950"/>
                    <a:gd name="connsiteY27" fmla="*/ 400851 h 575540"/>
                    <a:gd name="connsiteX28" fmla="*/ 1734 w 718950"/>
                    <a:gd name="connsiteY28" fmla="*/ 396121 h 575540"/>
                    <a:gd name="connsiteX29" fmla="*/ 13529 w 718950"/>
                    <a:gd name="connsiteY29" fmla="*/ 367173 h 575540"/>
                    <a:gd name="connsiteX30" fmla="*/ 24826 w 718950"/>
                    <a:gd name="connsiteY30" fmla="*/ 365589 h 575540"/>
                    <a:gd name="connsiteX31" fmla="*/ 168068 w 718950"/>
                    <a:gd name="connsiteY31" fmla="*/ 326516 h 575540"/>
                    <a:gd name="connsiteX32" fmla="*/ 168699 w 718950"/>
                    <a:gd name="connsiteY32" fmla="*/ 326753 h 575540"/>
                    <a:gd name="connsiteX33" fmla="*/ 175580 w 718950"/>
                    <a:gd name="connsiteY33" fmla="*/ 343431 h 575540"/>
                    <a:gd name="connsiteX34" fmla="*/ 175607 w 718950"/>
                    <a:gd name="connsiteY34" fmla="*/ 343457 h 575540"/>
                    <a:gd name="connsiteX35" fmla="*/ 185718 w 718950"/>
                    <a:gd name="connsiteY35" fmla="*/ 367935 h 575540"/>
                    <a:gd name="connsiteX36" fmla="*/ 237354 w 718950"/>
                    <a:gd name="connsiteY36" fmla="*/ 492901 h 575540"/>
                    <a:gd name="connsiteX37" fmla="*/ 236566 w 718950"/>
                    <a:gd name="connsiteY37" fmla="*/ 493846 h 575540"/>
                    <a:gd name="connsiteX38" fmla="*/ 184221 w 718950"/>
                    <a:gd name="connsiteY38" fmla="*/ 515461 h 575540"/>
                    <a:gd name="connsiteX39" fmla="*/ 182986 w 718950"/>
                    <a:gd name="connsiteY39" fmla="*/ 515356 h 575540"/>
                    <a:gd name="connsiteX40" fmla="*/ 168974 w 718950"/>
                    <a:gd name="connsiteY40" fmla="*/ 481433 h 575540"/>
                    <a:gd name="connsiteX41" fmla="*/ 123433 w 718950"/>
                    <a:gd name="connsiteY41" fmla="*/ 500584 h 575540"/>
                    <a:gd name="connsiteX42" fmla="*/ 106657 w 718950"/>
                    <a:gd name="connsiteY42" fmla="*/ 537003 h 575540"/>
                    <a:gd name="connsiteX43" fmla="*/ 100467 w 718950"/>
                    <a:gd name="connsiteY43" fmla="*/ 573800 h 575540"/>
                    <a:gd name="connsiteX44" fmla="*/ 71488 w 718950"/>
                    <a:gd name="connsiteY44" fmla="*/ 561988 h 575540"/>
                    <a:gd name="connsiteX45" fmla="*/ 94726 w 718950"/>
                    <a:gd name="connsiteY45" fmla="*/ 531501 h 575540"/>
                    <a:gd name="connsiteX46" fmla="*/ 112540 w 718950"/>
                    <a:gd name="connsiteY46" fmla="*/ 492759 h 575540"/>
                    <a:gd name="connsiteX47" fmla="*/ 115948 w 718950"/>
                    <a:gd name="connsiteY47" fmla="*/ 489435 h 575540"/>
                    <a:gd name="connsiteX48" fmla="*/ 163873 w 718950"/>
                    <a:gd name="connsiteY48" fmla="*/ 469277 h 575540"/>
                    <a:gd name="connsiteX49" fmla="*/ 167728 w 718950"/>
                    <a:gd name="connsiteY49" fmla="*/ 478417 h 575540"/>
                    <a:gd name="connsiteX50" fmla="*/ 114358 w 718950"/>
                    <a:gd name="connsiteY50" fmla="*/ 349208 h 575540"/>
                    <a:gd name="connsiteX51" fmla="*/ 115146 w 718950"/>
                    <a:gd name="connsiteY51" fmla="*/ 348263 h 575540"/>
                    <a:gd name="connsiteX52" fmla="*/ 167464 w 718950"/>
                    <a:gd name="connsiteY52" fmla="*/ 326648 h 575540"/>
                    <a:gd name="connsiteX53" fmla="*/ 168068 w 718950"/>
                    <a:gd name="connsiteY53" fmla="*/ 326516 h 575540"/>
                    <a:gd name="connsiteX54" fmla="*/ 319007 w 718950"/>
                    <a:gd name="connsiteY54" fmla="*/ 279421 h 575540"/>
                    <a:gd name="connsiteX55" fmla="*/ 449412 w 718950"/>
                    <a:gd name="connsiteY55" fmla="*/ 297386 h 575540"/>
                    <a:gd name="connsiteX56" fmla="*/ 479984 w 718950"/>
                    <a:gd name="connsiteY56" fmla="*/ 327958 h 575540"/>
                    <a:gd name="connsiteX57" fmla="*/ 461704 w 718950"/>
                    <a:gd name="connsiteY57" fmla="*/ 358031 h 575540"/>
                    <a:gd name="connsiteX58" fmla="*/ 362113 w 718950"/>
                    <a:gd name="connsiteY58" fmla="*/ 348235 h 575540"/>
                    <a:gd name="connsiteX59" fmla="*/ 354758 w 718950"/>
                    <a:gd name="connsiteY59" fmla="*/ 354275 h 575540"/>
                    <a:gd name="connsiteX60" fmla="*/ 360799 w 718950"/>
                    <a:gd name="connsiteY60" fmla="*/ 361629 h 575540"/>
                    <a:gd name="connsiteX61" fmla="*/ 461863 w 718950"/>
                    <a:gd name="connsiteY61" fmla="*/ 371558 h 575540"/>
                    <a:gd name="connsiteX62" fmla="*/ 464909 w 718950"/>
                    <a:gd name="connsiteY62" fmla="*/ 371216 h 575540"/>
                    <a:gd name="connsiteX63" fmla="*/ 464936 w 718950"/>
                    <a:gd name="connsiteY63" fmla="*/ 371190 h 575540"/>
                    <a:gd name="connsiteX64" fmla="*/ 464962 w 718950"/>
                    <a:gd name="connsiteY64" fmla="*/ 371190 h 575540"/>
                    <a:gd name="connsiteX65" fmla="*/ 464989 w 718950"/>
                    <a:gd name="connsiteY65" fmla="*/ 371190 h 575540"/>
                    <a:gd name="connsiteX66" fmla="*/ 465093 w 718950"/>
                    <a:gd name="connsiteY66" fmla="*/ 371164 h 575540"/>
                    <a:gd name="connsiteX67" fmla="*/ 675967 w 718950"/>
                    <a:gd name="connsiteY67" fmla="*/ 294212 h 575540"/>
                    <a:gd name="connsiteX68" fmla="*/ 700604 w 718950"/>
                    <a:gd name="connsiteY68" fmla="*/ 293555 h 575540"/>
                    <a:gd name="connsiteX69" fmla="*/ 700575 w 718950"/>
                    <a:gd name="connsiteY69" fmla="*/ 293528 h 575540"/>
                    <a:gd name="connsiteX70" fmla="*/ 716570 w 718950"/>
                    <a:gd name="connsiteY70" fmla="*/ 308078 h 575540"/>
                    <a:gd name="connsiteX71" fmla="*/ 716912 w 718950"/>
                    <a:gd name="connsiteY71" fmla="*/ 329458 h 575540"/>
                    <a:gd name="connsiteX72" fmla="*/ 696503 w 718950"/>
                    <a:gd name="connsiteY72" fmla="*/ 349944 h 575540"/>
                    <a:gd name="connsiteX73" fmla="*/ 450592 w 718950"/>
                    <a:gd name="connsiteY73" fmla="*/ 451532 h 575540"/>
                    <a:gd name="connsiteX74" fmla="*/ 449883 w 718950"/>
                    <a:gd name="connsiteY74" fmla="*/ 451664 h 575540"/>
                    <a:gd name="connsiteX75" fmla="*/ 260571 w 718950"/>
                    <a:gd name="connsiteY75" fmla="*/ 435695 h 575540"/>
                    <a:gd name="connsiteX76" fmla="*/ 259994 w 718950"/>
                    <a:gd name="connsiteY76" fmla="*/ 435669 h 575540"/>
                    <a:gd name="connsiteX77" fmla="*/ 258471 w 718950"/>
                    <a:gd name="connsiteY77" fmla="*/ 435852 h 575540"/>
                    <a:gd name="connsiteX78" fmla="*/ 253559 w 718950"/>
                    <a:gd name="connsiteY78" fmla="*/ 436982 h 575540"/>
                    <a:gd name="connsiteX79" fmla="*/ 251642 w 718950"/>
                    <a:gd name="connsiteY79" fmla="*/ 437743 h 575540"/>
                    <a:gd name="connsiteX80" fmla="*/ 233519 w 718950"/>
                    <a:gd name="connsiteY80" fmla="*/ 448511 h 575540"/>
                    <a:gd name="connsiteX81" fmla="*/ 190236 w 718950"/>
                    <a:gd name="connsiteY81" fmla="*/ 343691 h 575540"/>
                    <a:gd name="connsiteX82" fmla="*/ 288724 w 718950"/>
                    <a:gd name="connsiteY82" fmla="*/ 285909 h 575540"/>
                    <a:gd name="connsiteX83" fmla="*/ 319007 w 718950"/>
                    <a:gd name="connsiteY83" fmla="*/ 279421 h 575540"/>
                    <a:gd name="connsiteX84" fmla="*/ 438261 w 718950"/>
                    <a:gd name="connsiteY84" fmla="*/ 222638 h 575540"/>
                    <a:gd name="connsiteX85" fmla="*/ 424714 w 718950"/>
                    <a:gd name="connsiteY85" fmla="*/ 228556 h 575540"/>
                    <a:gd name="connsiteX86" fmla="*/ 419306 w 718950"/>
                    <a:gd name="connsiteY86" fmla="*/ 242330 h 575540"/>
                    <a:gd name="connsiteX87" fmla="*/ 438630 w 718950"/>
                    <a:gd name="connsiteY87" fmla="*/ 261307 h 575540"/>
                    <a:gd name="connsiteX88" fmla="*/ 452039 w 718950"/>
                    <a:gd name="connsiteY88" fmla="*/ 228045 h 575540"/>
                    <a:gd name="connsiteX89" fmla="*/ 438261 w 718950"/>
                    <a:gd name="connsiteY89" fmla="*/ 222638 h 575540"/>
                    <a:gd name="connsiteX90" fmla="*/ 453998 w 718950"/>
                    <a:gd name="connsiteY90" fmla="*/ 201258 h 575540"/>
                    <a:gd name="connsiteX91" fmla="*/ 464939 w 718950"/>
                    <a:gd name="connsiteY91" fmla="*/ 207322 h 575540"/>
                    <a:gd name="connsiteX92" fmla="*/ 465604 w 718950"/>
                    <a:gd name="connsiteY92" fmla="*/ 210455 h 575540"/>
                    <a:gd name="connsiteX93" fmla="*/ 479110 w 718950"/>
                    <a:gd name="connsiteY93" fmla="*/ 232868 h 575540"/>
                    <a:gd name="connsiteX94" fmla="*/ 481578 w 718950"/>
                    <a:gd name="connsiteY94" fmla="*/ 234919 h 575540"/>
                    <a:gd name="connsiteX95" fmla="*/ 481799 w 718950"/>
                    <a:gd name="connsiteY95" fmla="*/ 247425 h 575540"/>
                    <a:gd name="connsiteX96" fmla="*/ 479427 w 718950"/>
                    <a:gd name="connsiteY96" fmla="*/ 249566 h 575540"/>
                    <a:gd name="connsiteX97" fmla="*/ 466745 w 718950"/>
                    <a:gd name="connsiteY97" fmla="*/ 272468 h 575540"/>
                    <a:gd name="connsiteX98" fmla="*/ 466207 w 718950"/>
                    <a:gd name="connsiteY98" fmla="*/ 275626 h 575540"/>
                    <a:gd name="connsiteX99" fmla="*/ 455518 w 718950"/>
                    <a:gd name="connsiteY99" fmla="*/ 282093 h 575540"/>
                    <a:gd name="connsiteX100" fmla="*/ 452450 w 718950"/>
                    <a:gd name="connsiteY100" fmla="*/ 281096 h 575540"/>
                    <a:gd name="connsiteX101" fmla="*/ 426296 w 718950"/>
                    <a:gd name="connsiteY101" fmla="*/ 281582 h 575540"/>
                    <a:gd name="connsiteX102" fmla="*/ 423291 w 718950"/>
                    <a:gd name="connsiteY102" fmla="*/ 282692 h 575540"/>
                    <a:gd name="connsiteX103" fmla="*/ 412349 w 718950"/>
                    <a:gd name="connsiteY103" fmla="*/ 276625 h 575540"/>
                    <a:gd name="connsiteX104" fmla="*/ 411684 w 718950"/>
                    <a:gd name="connsiteY104" fmla="*/ 273496 h 575540"/>
                    <a:gd name="connsiteX105" fmla="*/ 398464 w 718950"/>
                    <a:gd name="connsiteY105" fmla="*/ 251079 h 575540"/>
                    <a:gd name="connsiteX106" fmla="*/ 395714 w 718950"/>
                    <a:gd name="connsiteY106" fmla="*/ 249028 h 575540"/>
                    <a:gd name="connsiteX107" fmla="*/ 395462 w 718950"/>
                    <a:gd name="connsiteY107" fmla="*/ 236522 h 575540"/>
                    <a:gd name="connsiteX108" fmla="*/ 397864 w 718950"/>
                    <a:gd name="connsiteY108" fmla="*/ 234381 h 575540"/>
                    <a:gd name="connsiteX109" fmla="*/ 410515 w 718950"/>
                    <a:gd name="connsiteY109" fmla="*/ 211479 h 575540"/>
                    <a:gd name="connsiteX110" fmla="*/ 411053 w 718950"/>
                    <a:gd name="connsiteY110" fmla="*/ 208325 h 575540"/>
                    <a:gd name="connsiteX111" fmla="*/ 421774 w 718950"/>
                    <a:gd name="connsiteY111" fmla="*/ 201858 h 575540"/>
                    <a:gd name="connsiteX112" fmla="*/ 424810 w 718950"/>
                    <a:gd name="connsiteY112" fmla="*/ 202851 h 575540"/>
                    <a:gd name="connsiteX113" fmla="*/ 450992 w 718950"/>
                    <a:gd name="connsiteY113" fmla="*/ 202365 h 575540"/>
                    <a:gd name="connsiteX114" fmla="*/ 453998 w 718950"/>
                    <a:gd name="connsiteY114" fmla="*/ 201258 h 575540"/>
                    <a:gd name="connsiteX115" fmla="*/ 436522 w 718950"/>
                    <a:gd name="connsiteY115" fmla="*/ 134554 h 575540"/>
                    <a:gd name="connsiteX116" fmla="*/ 436942 w 718950"/>
                    <a:gd name="connsiteY116" fmla="*/ 134580 h 575540"/>
                    <a:gd name="connsiteX117" fmla="*/ 437335 w 718950"/>
                    <a:gd name="connsiteY117" fmla="*/ 134554 h 575540"/>
                    <a:gd name="connsiteX118" fmla="*/ 484428 w 718950"/>
                    <a:gd name="connsiteY118" fmla="*/ 149578 h 575540"/>
                    <a:gd name="connsiteX119" fmla="*/ 495249 w 718950"/>
                    <a:gd name="connsiteY119" fmla="*/ 158718 h 575540"/>
                    <a:gd name="connsiteX120" fmla="*/ 516287 w 718950"/>
                    <a:gd name="connsiteY120" fmla="*/ 194674 h 575540"/>
                    <a:gd name="connsiteX121" fmla="*/ 519360 w 718950"/>
                    <a:gd name="connsiteY121" fmla="*/ 216999 h 575540"/>
                    <a:gd name="connsiteX122" fmla="*/ 519360 w 718950"/>
                    <a:gd name="connsiteY122" fmla="*/ 228555 h 575540"/>
                    <a:gd name="connsiteX123" fmla="*/ 480637 w 718950"/>
                    <a:gd name="connsiteY123" fmla="*/ 228555 h 575540"/>
                    <a:gd name="connsiteX124" fmla="*/ 474214 w 718950"/>
                    <a:gd name="connsiteY124" fmla="*/ 222224 h 575540"/>
                    <a:gd name="connsiteX125" fmla="*/ 473844 w 718950"/>
                    <a:gd name="connsiteY125" fmla="*/ 202503 h 575540"/>
                    <a:gd name="connsiteX126" fmla="*/ 472976 w 718950"/>
                    <a:gd name="connsiteY126" fmla="*/ 198412 h 575540"/>
                    <a:gd name="connsiteX127" fmla="*/ 458690 w 718950"/>
                    <a:gd name="connsiteY127" fmla="*/ 190495 h 575540"/>
                    <a:gd name="connsiteX128" fmla="*/ 454765 w 718950"/>
                    <a:gd name="connsiteY128" fmla="*/ 191939 h 575540"/>
                    <a:gd name="connsiteX129" fmla="*/ 420582 w 718950"/>
                    <a:gd name="connsiteY129" fmla="*/ 192574 h 575540"/>
                    <a:gd name="connsiteX130" fmla="*/ 416617 w 718950"/>
                    <a:gd name="connsiteY130" fmla="*/ 191278 h 575540"/>
                    <a:gd name="connsiteX131" fmla="*/ 402619 w 718950"/>
                    <a:gd name="connsiteY131" fmla="*/ 199721 h 575540"/>
                    <a:gd name="connsiteX132" fmla="*/ 401917 w 718950"/>
                    <a:gd name="connsiteY132" fmla="*/ 203839 h 575540"/>
                    <a:gd name="connsiteX133" fmla="*/ 402254 w 718950"/>
                    <a:gd name="connsiteY133" fmla="*/ 223596 h 575540"/>
                    <a:gd name="connsiteX134" fmla="*/ 397564 w 718950"/>
                    <a:gd name="connsiteY134" fmla="*/ 228555 h 575540"/>
                    <a:gd name="connsiteX135" fmla="*/ 354549 w 718950"/>
                    <a:gd name="connsiteY135" fmla="*/ 228555 h 575540"/>
                    <a:gd name="connsiteX136" fmla="*/ 354549 w 718950"/>
                    <a:gd name="connsiteY136" fmla="*/ 216999 h 575540"/>
                    <a:gd name="connsiteX137" fmla="*/ 357648 w 718950"/>
                    <a:gd name="connsiteY137" fmla="*/ 194648 h 575540"/>
                    <a:gd name="connsiteX138" fmla="*/ 357649 w 718950"/>
                    <a:gd name="connsiteY138" fmla="*/ 194621 h 575540"/>
                    <a:gd name="connsiteX139" fmla="*/ 359829 w 718950"/>
                    <a:gd name="connsiteY139" fmla="*/ 187950 h 575540"/>
                    <a:gd name="connsiteX140" fmla="*/ 389482 w 718950"/>
                    <a:gd name="connsiteY140" fmla="*/ 149578 h 575540"/>
                    <a:gd name="connsiteX141" fmla="*/ 436522 w 718950"/>
                    <a:gd name="connsiteY141" fmla="*/ 134554 h 575540"/>
                    <a:gd name="connsiteX142" fmla="*/ 301681 w 718950"/>
                    <a:gd name="connsiteY142" fmla="*/ 92167 h 575540"/>
                    <a:gd name="connsiteX143" fmla="*/ 359988 w 718950"/>
                    <a:gd name="connsiteY143" fmla="*/ 116278 h 575540"/>
                    <a:gd name="connsiteX144" fmla="*/ 377428 w 718950"/>
                    <a:gd name="connsiteY144" fmla="*/ 141885 h 575540"/>
                    <a:gd name="connsiteX145" fmla="*/ 376167 w 718950"/>
                    <a:gd name="connsiteY145" fmla="*/ 142963 h 575540"/>
                    <a:gd name="connsiteX146" fmla="*/ 373935 w 718950"/>
                    <a:gd name="connsiteY146" fmla="*/ 144880 h 575540"/>
                    <a:gd name="connsiteX147" fmla="*/ 370415 w 718950"/>
                    <a:gd name="connsiteY147" fmla="*/ 148136 h 575540"/>
                    <a:gd name="connsiteX148" fmla="*/ 368340 w 718950"/>
                    <a:gd name="connsiteY148" fmla="*/ 150185 h 575540"/>
                    <a:gd name="connsiteX149" fmla="*/ 364926 w 718950"/>
                    <a:gd name="connsiteY149" fmla="*/ 153915 h 575540"/>
                    <a:gd name="connsiteX150" fmla="*/ 363219 w 718950"/>
                    <a:gd name="connsiteY150" fmla="*/ 155832 h 575540"/>
                    <a:gd name="connsiteX151" fmla="*/ 358885 w 718950"/>
                    <a:gd name="connsiteY151" fmla="*/ 161452 h 575540"/>
                    <a:gd name="connsiteX152" fmla="*/ 358623 w 718950"/>
                    <a:gd name="connsiteY152" fmla="*/ 161820 h 575540"/>
                    <a:gd name="connsiteX153" fmla="*/ 354551 w 718950"/>
                    <a:gd name="connsiteY153" fmla="*/ 168150 h 575540"/>
                    <a:gd name="connsiteX154" fmla="*/ 353344 w 718950"/>
                    <a:gd name="connsiteY154" fmla="*/ 170303 h 575540"/>
                    <a:gd name="connsiteX155" fmla="*/ 350953 w 718950"/>
                    <a:gd name="connsiteY155" fmla="*/ 174821 h 575540"/>
                    <a:gd name="connsiteX156" fmla="*/ 349745 w 718950"/>
                    <a:gd name="connsiteY156" fmla="*/ 177395 h 575540"/>
                    <a:gd name="connsiteX157" fmla="*/ 347854 w 718950"/>
                    <a:gd name="connsiteY157" fmla="*/ 181833 h 575540"/>
                    <a:gd name="connsiteX158" fmla="*/ 346830 w 718950"/>
                    <a:gd name="connsiteY158" fmla="*/ 184486 h 575540"/>
                    <a:gd name="connsiteX159" fmla="*/ 346775 w 718950"/>
                    <a:gd name="connsiteY159" fmla="*/ 184538 h 575540"/>
                    <a:gd name="connsiteX160" fmla="*/ 346145 w 718950"/>
                    <a:gd name="connsiteY160" fmla="*/ 186167 h 575540"/>
                    <a:gd name="connsiteX161" fmla="*/ 219316 w 718950"/>
                    <a:gd name="connsiteY161" fmla="*/ 186167 h 575540"/>
                    <a:gd name="connsiteX162" fmla="*/ 219316 w 718950"/>
                    <a:gd name="connsiteY162" fmla="*/ 174532 h 575540"/>
                    <a:gd name="connsiteX163" fmla="*/ 301681 w 718950"/>
                    <a:gd name="connsiteY163" fmla="*/ 92167 h 575540"/>
                    <a:gd name="connsiteX164" fmla="*/ 572119 w 718950"/>
                    <a:gd name="connsiteY164" fmla="*/ 92110 h 575540"/>
                    <a:gd name="connsiteX165" fmla="*/ 630374 w 718950"/>
                    <a:gd name="connsiteY165" fmla="*/ 116194 h 575540"/>
                    <a:gd name="connsiteX166" fmla="*/ 630344 w 718950"/>
                    <a:gd name="connsiteY166" fmla="*/ 116221 h 575540"/>
                    <a:gd name="connsiteX167" fmla="*/ 654455 w 718950"/>
                    <a:gd name="connsiteY167" fmla="*/ 174501 h 575540"/>
                    <a:gd name="connsiteX168" fmla="*/ 654455 w 718950"/>
                    <a:gd name="connsiteY168" fmla="*/ 186136 h 575540"/>
                    <a:gd name="connsiteX169" fmla="*/ 527680 w 718950"/>
                    <a:gd name="connsiteY169" fmla="*/ 186136 h 575540"/>
                    <a:gd name="connsiteX170" fmla="*/ 526157 w 718950"/>
                    <a:gd name="connsiteY170" fmla="*/ 182354 h 575540"/>
                    <a:gd name="connsiteX171" fmla="*/ 524344 w 718950"/>
                    <a:gd name="connsiteY171" fmla="*/ 177915 h 575540"/>
                    <a:gd name="connsiteX172" fmla="*/ 521141 w 718950"/>
                    <a:gd name="connsiteY172" fmla="*/ 171533 h 575540"/>
                    <a:gd name="connsiteX173" fmla="*/ 518987 w 718950"/>
                    <a:gd name="connsiteY173" fmla="*/ 167593 h 575540"/>
                    <a:gd name="connsiteX174" fmla="*/ 514601 w 718950"/>
                    <a:gd name="connsiteY174" fmla="*/ 161080 h 575540"/>
                    <a:gd name="connsiteX175" fmla="*/ 512447 w 718950"/>
                    <a:gd name="connsiteY175" fmla="*/ 157981 h 575540"/>
                    <a:gd name="connsiteX176" fmla="*/ 504778 w 718950"/>
                    <a:gd name="connsiteY176" fmla="*/ 149208 h 575540"/>
                    <a:gd name="connsiteX177" fmla="*/ 497371 w 718950"/>
                    <a:gd name="connsiteY177" fmla="*/ 142616 h 575540"/>
                    <a:gd name="connsiteX178" fmla="*/ 496478 w 718950"/>
                    <a:gd name="connsiteY178" fmla="*/ 141828 h 575540"/>
                    <a:gd name="connsiteX179" fmla="*/ 572119 w 718950"/>
                    <a:gd name="connsiteY179" fmla="*/ 92110 h 575540"/>
                    <a:gd name="connsiteX180" fmla="*/ 436937 w 718950"/>
                    <a:gd name="connsiteY180" fmla="*/ 42474 h 575540"/>
                    <a:gd name="connsiteX181" fmla="*/ 476255 w 718950"/>
                    <a:gd name="connsiteY181" fmla="*/ 81791 h 575540"/>
                    <a:gd name="connsiteX182" fmla="*/ 437331 w 718950"/>
                    <a:gd name="connsiteY182" fmla="*/ 121110 h 575540"/>
                    <a:gd name="connsiteX183" fmla="*/ 436911 w 718950"/>
                    <a:gd name="connsiteY183" fmla="*/ 121084 h 575540"/>
                    <a:gd name="connsiteX184" fmla="*/ 436517 w 718950"/>
                    <a:gd name="connsiteY184" fmla="*/ 121110 h 575540"/>
                    <a:gd name="connsiteX185" fmla="*/ 397619 w 718950"/>
                    <a:gd name="connsiteY185" fmla="*/ 81791 h 575540"/>
                    <a:gd name="connsiteX186" fmla="*/ 436937 w 718950"/>
                    <a:gd name="connsiteY186" fmla="*/ 42474 h 575540"/>
                    <a:gd name="connsiteX187" fmla="*/ 572119 w 718950"/>
                    <a:gd name="connsiteY187" fmla="*/ 0 h 575540"/>
                    <a:gd name="connsiteX188" fmla="*/ 611437 w 718950"/>
                    <a:gd name="connsiteY188" fmla="*/ 39317 h 575540"/>
                    <a:gd name="connsiteX189" fmla="*/ 572119 w 718950"/>
                    <a:gd name="connsiteY189" fmla="*/ 78636 h 575540"/>
                    <a:gd name="connsiteX190" fmla="*/ 532801 w 718950"/>
                    <a:gd name="connsiteY190" fmla="*/ 39317 h 575540"/>
                    <a:gd name="connsiteX191" fmla="*/ 572119 w 718950"/>
                    <a:gd name="connsiteY191" fmla="*/ 0 h 575540"/>
                    <a:gd name="connsiteX192" fmla="*/ 301753 w 718950"/>
                    <a:gd name="connsiteY192" fmla="*/ 0 h 575540"/>
                    <a:gd name="connsiteX193" fmla="*/ 341072 w 718950"/>
                    <a:gd name="connsiteY193" fmla="*/ 39317 h 575540"/>
                    <a:gd name="connsiteX194" fmla="*/ 301753 w 718950"/>
                    <a:gd name="connsiteY194" fmla="*/ 78636 h 575540"/>
                    <a:gd name="connsiteX195" fmla="*/ 262436 w 718950"/>
                    <a:gd name="connsiteY195" fmla="*/ 39317 h 575540"/>
                    <a:gd name="connsiteX196" fmla="*/ 301753 w 718950"/>
                    <a:gd name="connsiteY196" fmla="*/ 0 h 575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</a:cxnLst>
                  <a:rect l="l" t="t" r="r" b="b"/>
                  <a:pathLst>
                    <a:path w="718950" h="575540">
                      <a:moveTo>
                        <a:pt x="92951" y="544560"/>
                      </a:moveTo>
                      <a:cubicBezTo>
                        <a:pt x="89002" y="544062"/>
                        <a:pt x="85157" y="546281"/>
                        <a:pt x="83618" y="550051"/>
                      </a:cubicBezTo>
                      <a:cubicBezTo>
                        <a:pt x="80627" y="557387"/>
                        <a:pt x="87944" y="564706"/>
                        <a:pt x="95337" y="561653"/>
                      </a:cubicBezTo>
                      <a:cubicBezTo>
                        <a:pt x="103551" y="558256"/>
                        <a:pt x="102170" y="545722"/>
                        <a:pt x="92951" y="544560"/>
                      </a:cubicBezTo>
                      <a:close/>
                      <a:moveTo>
                        <a:pt x="58080" y="461634"/>
                      </a:moveTo>
                      <a:cubicBezTo>
                        <a:pt x="47834" y="460343"/>
                        <a:pt x="43997" y="474809"/>
                        <a:pt x="53624" y="478760"/>
                      </a:cubicBezTo>
                      <a:cubicBezTo>
                        <a:pt x="60918" y="481753"/>
                        <a:pt x="68328" y="474359"/>
                        <a:pt x="65234" y="467029"/>
                      </a:cubicBezTo>
                      <a:cubicBezTo>
                        <a:pt x="63938" y="463978"/>
                        <a:pt x="61142" y="462020"/>
                        <a:pt x="58080" y="461634"/>
                      </a:cubicBezTo>
                      <a:close/>
                      <a:moveTo>
                        <a:pt x="145679" y="426038"/>
                      </a:moveTo>
                      <a:lnTo>
                        <a:pt x="150795" y="438190"/>
                      </a:lnTo>
                      <a:lnTo>
                        <a:pt x="78997" y="468378"/>
                      </a:lnTo>
                      <a:cubicBezTo>
                        <a:pt x="79870" y="477745"/>
                        <a:pt x="74654" y="487029"/>
                        <a:pt x="65589" y="490874"/>
                      </a:cubicBezTo>
                      <a:cubicBezTo>
                        <a:pt x="47483" y="498445"/>
                        <a:pt x="29044" y="480317"/>
                        <a:pt x="36507" y="462141"/>
                      </a:cubicBezTo>
                      <a:cubicBezTo>
                        <a:pt x="42805" y="446799"/>
                        <a:pt x="63221" y="443592"/>
                        <a:pt x="73874" y="456231"/>
                      </a:cubicBezTo>
                      <a:close/>
                      <a:moveTo>
                        <a:pt x="25475" y="379288"/>
                      </a:moveTo>
                      <a:cubicBezTo>
                        <a:pt x="23361" y="378426"/>
                        <a:pt x="20911" y="378367"/>
                        <a:pt x="18646" y="379318"/>
                      </a:cubicBezTo>
                      <a:cubicBezTo>
                        <a:pt x="14055" y="381227"/>
                        <a:pt x="11963" y="386479"/>
                        <a:pt x="13878" y="391017"/>
                      </a:cubicBezTo>
                      <a:cubicBezTo>
                        <a:pt x="15793" y="395562"/>
                        <a:pt x="21000" y="397689"/>
                        <a:pt x="25590" y="395787"/>
                      </a:cubicBezTo>
                      <a:cubicBezTo>
                        <a:pt x="30121" y="393878"/>
                        <a:pt x="32220" y="388627"/>
                        <a:pt x="30291" y="384087"/>
                      </a:cubicBezTo>
                      <a:cubicBezTo>
                        <a:pt x="29368" y="381819"/>
                        <a:pt x="27589" y="380151"/>
                        <a:pt x="25475" y="379288"/>
                      </a:cubicBezTo>
                      <a:close/>
                      <a:moveTo>
                        <a:pt x="24826" y="365589"/>
                      </a:moveTo>
                      <a:cubicBezTo>
                        <a:pt x="35755" y="366986"/>
                        <a:pt x="44734" y="376644"/>
                        <a:pt x="44176" y="388446"/>
                      </a:cubicBezTo>
                      <a:lnTo>
                        <a:pt x="81957" y="401944"/>
                      </a:lnTo>
                      <a:lnTo>
                        <a:pt x="127462" y="382769"/>
                      </a:lnTo>
                      <a:lnTo>
                        <a:pt x="132578" y="394920"/>
                      </a:lnTo>
                      <a:lnTo>
                        <a:pt x="84652" y="415078"/>
                      </a:lnTo>
                      <a:cubicBezTo>
                        <a:pt x="83141" y="415721"/>
                        <a:pt x="81455" y="415766"/>
                        <a:pt x="79905" y="415212"/>
                      </a:cubicBezTo>
                      <a:lnTo>
                        <a:pt x="39746" y="400851"/>
                      </a:lnTo>
                      <a:cubicBezTo>
                        <a:pt x="29850" y="414201"/>
                        <a:pt x="8432" y="412071"/>
                        <a:pt x="1734" y="396121"/>
                      </a:cubicBezTo>
                      <a:cubicBezTo>
                        <a:pt x="-3002" y="384885"/>
                        <a:pt x="2301" y="371898"/>
                        <a:pt x="13529" y="367173"/>
                      </a:cubicBezTo>
                      <a:cubicBezTo>
                        <a:pt x="17324" y="365576"/>
                        <a:pt x="21183" y="365123"/>
                        <a:pt x="24826" y="365589"/>
                      </a:cubicBezTo>
                      <a:close/>
                      <a:moveTo>
                        <a:pt x="168068" y="326516"/>
                      </a:moveTo>
                      <a:cubicBezTo>
                        <a:pt x="168436" y="326516"/>
                        <a:pt x="168647" y="326674"/>
                        <a:pt x="168699" y="326753"/>
                      </a:cubicBezTo>
                      <a:lnTo>
                        <a:pt x="175580" y="343431"/>
                      </a:lnTo>
                      <a:lnTo>
                        <a:pt x="175607" y="343457"/>
                      </a:lnTo>
                      <a:lnTo>
                        <a:pt x="185718" y="367935"/>
                      </a:lnTo>
                      <a:lnTo>
                        <a:pt x="237354" y="492901"/>
                      </a:lnTo>
                      <a:cubicBezTo>
                        <a:pt x="237511" y="493295"/>
                        <a:pt x="236960" y="493689"/>
                        <a:pt x="236566" y="493846"/>
                      </a:cubicBezTo>
                      <a:lnTo>
                        <a:pt x="184221" y="515461"/>
                      </a:lnTo>
                      <a:cubicBezTo>
                        <a:pt x="183538" y="515724"/>
                        <a:pt x="183039" y="515488"/>
                        <a:pt x="182986" y="515356"/>
                      </a:cubicBezTo>
                      <a:lnTo>
                        <a:pt x="168974" y="481433"/>
                      </a:lnTo>
                      <a:lnTo>
                        <a:pt x="123433" y="500584"/>
                      </a:lnTo>
                      <a:lnTo>
                        <a:pt x="106657" y="537003"/>
                      </a:lnTo>
                      <a:cubicBezTo>
                        <a:pt x="118682" y="547790"/>
                        <a:pt x="115398" y="567496"/>
                        <a:pt x="100467" y="573800"/>
                      </a:cubicBezTo>
                      <a:cubicBezTo>
                        <a:pt x="89266" y="578528"/>
                        <a:pt x="76262" y="573304"/>
                        <a:pt x="71488" y="561988"/>
                      </a:cubicBezTo>
                      <a:cubicBezTo>
                        <a:pt x="65021" y="546677"/>
                        <a:pt x="77421" y="529319"/>
                        <a:pt x="94726" y="531501"/>
                      </a:cubicBezTo>
                      <a:lnTo>
                        <a:pt x="112540" y="492759"/>
                      </a:lnTo>
                      <a:cubicBezTo>
                        <a:pt x="113223" y="491260"/>
                        <a:pt x="114430" y="490077"/>
                        <a:pt x="115948" y="489435"/>
                      </a:cubicBezTo>
                      <a:lnTo>
                        <a:pt x="163873" y="469277"/>
                      </a:lnTo>
                      <a:lnTo>
                        <a:pt x="167728" y="478417"/>
                      </a:lnTo>
                      <a:lnTo>
                        <a:pt x="114358" y="349208"/>
                      </a:lnTo>
                      <a:cubicBezTo>
                        <a:pt x="114306" y="349051"/>
                        <a:pt x="114490" y="348525"/>
                        <a:pt x="115146" y="348263"/>
                      </a:cubicBezTo>
                      <a:lnTo>
                        <a:pt x="167464" y="326648"/>
                      </a:lnTo>
                      <a:cubicBezTo>
                        <a:pt x="167675" y="326543"/>
                        <a:pt x="167884" y="326516"/>
                        <a:pt x="168068" y="326516"/>
                      </a:cubicBezTo>
                      <a:close/>
                      <a:moveTo>
                        <a:pt x="319007" y="279421"/>
                      </a:moveTo>
                      <a:lnTo>
                        <a:pt x="449412" y="297386"/>
                      </a:lnTo>
                      <a:cubicBezTo>
                        <a:pt x="467641" y="301588"/>
                        <a:pt x="479065" y="313013"/>
                        <a:pt x="479984" y="327958"/>
                      </a:cubicBezTo>
                      <a:cubicBezTo>
                        <a:pt x="480772" y="340985"/>
                        <a:pt x="473313" y="353119"/>
                        <a:pt x="461704" y="358031"/>
                      </a:cubicBezTo>
                      <a:lnTo>
                        <a:pt x="362113" y="348235"/>
                      </a:lnTo>
                      <a:cubicBezTo>
                        <a:pt x="358357" y="347840"/>
                        <a:pt x="355126" y="350572"/>
                        <a:pt x="354758" y="354275"/>
                      </a:cubicBezTo>
                      <a:cubicBezTo>
                        <a:pt x="354417" y="357979"/>
                        <a:pt x="357096" y="361262"/>
                        <a:pt x="360799" y="361629"/>
                      </a:cubicBezTo>
                      <a:lnTo>
                        <a:pt x="461863" y="371558"/>
                      </a:lnTo>
                      <a:cubicBezTo>
                        <a:pt x="462861" y="371663"/>
                        <a:pt x="463911" y="371584"/>
                        <a:pt x="464909" y="371216"/>
                      </a:cubicBezTo>
                      <a:cubicBezTo>
                        <a:pt x="464989" y="371190"/>
                        <a:pt x="464936" y="371190"/>
                        <a:pt x="464936" y="371190"/>
                      </a:cubicBezTo>
                      <a:lnTo>
                        <a:pt x="464962" y="371190"/>
                      </a:lnTo>
                      <a:lnTo>
                        <a:pt x="464989" y="371190"/>
                      </a:lnTo>
                      <a:cubicBezTo>
                        <a:pt x="465015" y="371190"/>
                        <a:pt x="465093" y="371164"/>
                        <a:pt x="465093" y="371164"/>
                      </a:cubicBezTo>
                      <a:lnTo>
                        <a:pt x="675967" y="294212"/>
                      </a:lnTo>
                      <a:cubicBezTo>
                        <a:pt x="683978" y="290876"/>
                        <a:pt x="692777" y="290666"/>
                        <a:pt x="700604" y="293555"/>
                      </a:cubicBezTo>
                      <a:lnTo>
                        <a:pt x="700575" y="293528"/>
                      </a:lnTo>
                      <a:cubicBezTo>
                        <a:pt x="707824" y="296312"/>
                        <a:pt x="713497" y="301461"/>
                        <a:pt x="716570" y="308078"/>
                      </a:cubicBezTo>
                      <a:cubicBezTo>
                        <a:pt x="719616" y="314566"/>
                        <a:pt x="719748" y="322157"/>
                        <a:pt x="716912" y="329458"/>
                      </a:cubicBezTo>
                      <a:cubicBezTo>
                        <a:pt x="713417" y="338441"/>
                        <a:pt x="705801" y="346110"/>
                        <a:pt x="696503" y="349944"/>
                      </a:cubicBezTo>
                      <a:lnTo>
                        <a:pt x="450592" y="451532"/>
                      </a:lnTo>
                      <a:cubicBezTo>
                        <a:pt x="450356" y="451638"/>
                        <a:pt x="450120" y="451690"/>
                        <a:pt x="449883" y="451664"/>
                      </a:cubicBezTo>
                      <a:lnTo>
                        <a:pt x="260571" y="435695"/>
                      </a:lnTo>
                      <a:cubicBezTo>
                        <a:pt x="260362" y="435669"/>
                        <a:pt x="260178" y="435669"/>
                        <a:pt x="259994" y="435669"/>
                      </a:cubicBezTo>
                      <a:cubicBezTo>
                        <a:pt x="259469" y="435669"/>
                        <a:pt x="258969" y="435747"/>
                        <a:pt x="258471" y="435852"/>
                      </a:cubicBezTo>
                      <a:lnTo>
                        <a:pt x="253559" y="436982"/>
                      </a:lnTo>
                      <a:cubicBezTo>
                        <a:pt x="252876" y="437139"/>
                        <a:pt x="252245" y="437402"/>
                        <a:pt x="251642" y="437743"/>
                      </a:cubicBezTo>
                      <a:lnTo>
                        <a:pt x="233519" y="448511"/>
                      </a:lnTo>
                      <a:lnTo>
                        <a:pt x="190236" y="343691"/>
                      </a:lnTo>
                      <a:lnTo>
                        <a:pt x="288724" y="285909"/>
                      </a:lnTo>
                      <a:cubicBezTo>
                        <a:pt x="298389" y="281969"/>
                        <a:pt x="308553" y="279789"/>
                        <a:pt x="319007" y="279421"/>
                      </a:cubicBezTo>
                      <a:close/>
                      <a:moveTo>
                        <a:pt x="438261" y="222638"/>
                      </a:moveTo>
                      <a:cubicBezTo>
                        <a:pt x="433313" y="222733"/>
                        <a:pt x="428405" y="224716"/>
                        <a:pt x="424714" y="228556"/>
                      </a:cubicBezTo>
                      <a:cubicBezTo>
                        <a:pt x="421143" y="232275"/>
                        <a:pt x="419213" y="237170"/>
                        <a:pt x="419306" y="242330"/>
                      </a:cubicBezTo>
                      <a:cubicBezTo>
                        <a:pt x="419495" y="252871"/>
                        <a:pt x="428130" y="261307"/>
                        <a:pt x="438630" y="261307"/>
                      </a:cubicBezTo>
                      <a:cubicBezTo>
                        <a:pt x="455969" y="261307"/>
                        <a:pt x="464590" y="240159"/>
                        <a:pt x="452039" y="228045"/>
                      </a:cubicBezTo>
                      <a:cubicBezTo>
                        <a:pt x="448194" y="224335"/>
                        <a:pt x="443208" y="222542"/>
                        <a:pt x="438261" y="222638"/>
                      </a:cubicBezTo>
                      <a:close/>
                      <a:moveTo>
                        <a:pt x="453998" y="201258"/>
                      </a:moveTo>
                      <a:cubicBezTo>
                        <a:pt x="457917" y="202737"/>
                        <a:pt x="461588" y="204774"/>
                        <a:pt x="464939" y="207322"/>
                      </a:cubicBezTo>
                      <a:cubicBezTo>
                        <a:pt x="465921" y="208063"/>
                        <a:pt x="466204" y="209383"/>
                        <a:pt x="465604" y="210455"/>
                      </a:cubicBezTo>
                      <a:cubicBezTo>
                        <a:pt x="459951" y="220572"/>
                        <a:pt x="467510" y="233144"/>
                        <a:pt x="479110" y="232868"/>
                      </a:cubicBezTo>
                      <a:cubicBezTo>
                        <a:pt x="480344" y="232834"/>
                        <a:pt x="481388" y="233709"/>
                        <a:pt x="481578" y="234919"/>
                      </a:cubicBezTo>
                      <a:cubicBezTo>
                        <a:pt x="482267" y="239369"/>
                        <a:pt x="482340" y="242961"/>
                        <a:pt x="481799" y="247425"/>
                      </a:cubicBezTo>
                      <a:cubicBezTo>
                        <a:pt x="481671" y="248646"/>
                        <a:pt x="480661" y="249545"/>
                        <a:pt x="479427" y="249566"/>
                      </a:cubicBezTo>
                      <a:cubicBezTo>
                        <a:pt x="467855" y="249755"/>
                        <a:pt x="460733" y="262499"/>
                        <a:pt x="466745" y="272468"/>
                      </a:cubicBezTo>
                      <a:cubicBezTo>
                        <a:pt x="467376" y="273520"/>
                        <a:pt x="467155" y="274843"/>
                        <a:pt x="466207" y="275626"/>
                      </a:cubicBezTo>
                      <a:cubicBezTo>
                        <a:pt x="462950" y="278291"/>
                        <a:pt x="459375" y="280466"/>
                        <a:pt x="455518" y="282093"/>
                      </a:cubicBezTo>
                      <a:cubicBezTo>
                        <a:pt x="454380" y="282572"/>
                        <a:pt x="453081" y="282151"/>
                        <a:pt x="452450" y="281096"/>
                      </a:cubicBezTo>
                      <a:cubicBezTo>
                        <a:pt x="446493" y="271131"/>
                        <a:pt x="431950" y="271376"/>
                        <a:pt x="426296" y="281582"/>
                      </a:cubicBezTo>
                      <a:cubicBezTo>
                        <a:pt x="425693" y="282658"/>
                        <a:pt x="424428" y="283127"/>
                        <a:pt x="423291" y="282692"/>
                      </a:cubicBezTo>
                      <a:cubicBezTo>
                        <a:pt x="419371" y="281210"/>
                        <a:pt x="415669" y="279173"/>
                        <a:pt x="412349" y="276625"/>
                      </a:cubicBezTo>
                      <a:cubicBezTo>
                        <a:pt x="411367" y="275888"/>
                        <a:pt x="411084" y="274568"/>
                        <a:pt x="411684" y="273496"/>
                      </a:cubicBezTo>
                      <a:cubicBezTo>
                        <a:pt x="417206" y="263554"/>
                        <a:pt x="410036" y="251079"/>
                        <a:pt x="398464" y="251079"/>
                      </a:cubicBezTo>
                      <a:cubicBezTo>
                        <a:pt x="397048" y="251079"/>
                        <a:pt x="395955" y="250514"/>
                        <a:pt x="395714" y="249028"/>
                      </a:cubicBezTo>
                      <a:cubicBezTo>
                        <a:pt x="395048" y="244936"/>
                        <a:pt x="394945" y="240631"/>
                        <a:pt x="395462" y="236522"/>
                      </a:cubicBezTo>
                      <a:cubicBezTo>
                        <a:pt x="395621" y="235302"/>
                        <a:pt x="396630" y="234399"/>
                        <a:pt x="397864" y="234381"/>
                      </a:cubicBezTo>
                      <a:cubicBezTo>
                        <a:pt x="409392" y="234195"/>
                        <a:pt x="416544" y="221479"/>
                        <a:pt x="410515" y="211479"/>
                      </a:cubicBezTo>
                      <a:cubicBezTo>
                        <a:pt x="409885" y="210427"/>
                        <a:pt x="410105" y="209104"/>
                        <a:pt x="411053" y="208325"/>
                      </a:cubicBezTo>
                      <a:cubicBezTo>
                        <a:pt x="414311" y="205657"/>
                        <a:pt x="417916" y="203481"/>
                        <a:pt x="421774" y="201858"/>
                      </a:cubicBezTo>
                      <a:cubicBezTo>
                        <a:pt x="422915" y="201376"/>
                        <a:pt x="424180" y="201799"/>
                        <a:pt x="424810" y="202851"/>
                      </a:cubicBezTo>
                      <a:cubicBezTo>
                        <a:pt x="430781" y="212771"/>
                        <a:pt x="445328" y="212599"/>
                        <a:pt x="450992" y="202365"/>
                      </a:cubicBezTo>
                      <a:cubicBezTo>
                        <a:pt x="451595" y="201289"/>
                        <a:pt x="452860" y="200820"/>
                        <a:pt x="453998" y="201258"/>
                      </a:cubicBezTo>
                      <a:close/>
                      <a:moveTo>
                        <a:pt x="436522" y="134554"/>
                      </a:moveTo>
                      <a:cubicBezTo>
                        <a:pt x="436680" y="134554"/>
                        <a:pt x="436811" y="134580"/>
                        <a:pt x="436942" y="134580"/>
                      </a:cubicBezTo>
                      <a:cubicBezTo>
                        <a:pt x="437074" y="134580"/>
                        <a:pt x="437205" y="134554"/>
                        <a:pt x="437335" y="134554"/>
                      </a:cubicBezTo>
                      <a:cubicBezTo>
                        <a:pt x="454329" y="134659"/>
                        <a:pt x="470613" y="139833"/>
                        <a:pt x="484428" y="149578"/>
                      </a:cubicBezTo>
                      <a:cubicBezTo>
                        <a:pt x="488447" y="152493"/>
                        <a:pt x="492019" y="155487"/>
                        <a:pt x="495249" y="158718"/>
                      </a:cubicBezTo>
                      <a:cubicBezTo>
                        <a:pt x="505177" y="168698"/>
                        <a:pt x="512452" y="181147"/>
                        <a:pt x="516287" y="194674"/>
                      </a:cubicBezTo>
                      <a:cubicBezTo>
                        <a:pt x="518335" y="202027"/>
                        <a:pt x="519360" y="209540"/>
                        <a:pt x="519360" y="216999"/>
                      </a:cubicBezTo>
                      <a:lnTo>
                        <a:pt x="519360" y="228555"/>
                      </a:lnTo>
                      <a:lnTo>
                        <a:pt x="480637" y="228555"/>
                      </a:lnTo>
                      <a:lnTo>
                        <a:pt x="474214" y="222224"/>
                      </a:lnTo>
                      <a:cubicBezTo>
                        <a:pt x="470776" y="216514"/>
                        <a:pt x="470153" y="209108"/>
                        <a:pt x="473844" y="202503"/>
                      </a:cubicBezTo>
                      <a:cubicBezTo>
                        <a:pt x="474627" y="201103"/>
                        <a:pt x="474258" y="199379"/>
                        <a:pt x="472976" y="198412"/>
                      </a:cubicBezTo>
                      <a:cubicBezTo>
                        <a:pt x="468601" y="195085"/>
                        <a:pt x="463807" y="192426"/>
                        <a:pt x="458690" y="190495"/>
                      </a:cubicBezTo>
                      <a:cubicBezTo>
                        <a:pt x="457204" y="189923"/>
                        <a:pt x="455553" y="190535"/>
                        <a:pt x="454765" y="191939"/>
                      </a:cubicBezTo>
                      <a:cubicBezTo>
                        <a:pt x="447371" y="205303"/>
                        <a:pt x="428378" y="205527"/>
                        <a:pt x="420582" y="192574"/>
                      </a:cubicBezTo>
                      <a:cubicBezTo>
                        <a:pt x="419758" y="191202"/>
                        <a:pt x="418107" y="190648"/>
                        <a:pt x="416617" y="191278"/>
                      </a:cubicBezTo>
                      <a:cubicBezTo>
                        <a:pt x="411580" y="193398"/>
                        <a:pt x="406872" y="196238"/>
                        <a:pt x="402619" y="199721"/>
                      </a:cubicBezTo>
                      <a:cubicBezTo>
                        <a:pt x="401382" y="200739"/>
                        <a:pt x="401093" y="202467"/>
                        <a:pt x="401917" y="203839"/>
                      </a:cubicBezTo>
                      <a:cubicBezTo>
                        <a:pt x="405853" y="210368"/>
                        <a:pt x="405486" y="217783"/>
                        <a:pt x="402254" y="223596"/>
                      </a:cubicBezTo>
                      <a:lnTo>
                        <a:pt x="397564" y="228555"/>
                      </a:lnTo>
                      <a:lnTo>
                        <a:pt x="354549" y="228555"/>
                      </a:lnTo>
                      <a:lnTo>
                        <a:pt x="354549" y="216999"/>
                      </a:lnTo>
                      <a:cubicBezTo>
                        <a:pt x="354549" y="209540"/>
                        <a:pt x="355599" y="202002"/>
                        <a:pt x="357648" y="194648"/>
                      </a:cubicBezTo>
                      <a:lnTo>
                        <a:pt x="357649" y="194621"/>
                      </a:lnTo>
                      <a:cubicBezTo>
                        <a:pt x="358280" y="192362"/>
                        <a:pt x="359015" y="190129"/>
                        <a:pt x="359829" y="187950"/>
                      </a:cubicBezTo>
                      <a:cubicBezTo>
                        <a:pt x="365581" y="172664"/>
                        <a:pt x="375930" y="159217"/>
                        <a:pt x="389482" y="149578"/>
                      </a:cubicBezTo>
                      <a:cubicBezTo>
                        <a:pt x="403271" y="139807"/>
                        <a:pt x="419528" y="134632"/>
                        <a:pt x="436522" y="134554"/>
                      </a:cubicBezTo>
                      <a:close/>
                      <a:moveTo>
                        <a:pt x="301681" y="92167"/>
                      </a:moveTo>
                      <a:cubicBezTo>
                        <a:pt x="323796" y="92167"/>
                        <a:pt x="344492" y="100703"/>
                        <a:pt x="359988" y="116278"/>
                      </a:cubicBezTo>
                      <a:cubicBezTo>
                        <a:pt x="367369" y="123605"/>
                        <a:pt x="373331" y="132377"/>
                        <a:pt x="377428" y="141885"/>
                      </a:cubicBezTo>
                      <a:cubicBezTo>
                        <a:pt x="377008" y="142226"/>
                        <a:pt x="376587" y="142595"/>
                        <a:pt x="376167" y="142963"/>
                      </a:cubicBezTo>
                      <a:cubicBezTo>
                        <a:pt x="375405" y="143592"/>
                        <a:pt x="374670" y="144223"/>
                        <a:pt x="373935" y="144880"/>
                      </a:cubicBezTo>
                      <a:cubicBezTo>
                        <a:pt x="372753" y="145930"/>
                        <a:pt x="371571" y="147033"/>
                        <a:pt x="370415" y="148136"/>
                      </a:cubicBezTo>
                      <a:cubicBezTo>
                        <a:pt x="369706" y="148819"/>
                        <a:pt x="369023" y="149476"/>
                        <a:pt x="368340" y="150185"/>
                      </a:cubicBezTo>
                      <a:cubicBezTo>
                        <a:pt x="367158" y="151393"/>
                        <a:pt x="366029" y="152654"/>
                        <a:pt x="364926" y="153915"/>
                      </a:cubicBezTo>
                      <a:cubicBezTo>
                        <a:pt x="364348" y="154545"/>
                        <a:pt x="363770" y="155175"/>
                        <a:pt x="363219" y="155832"/>
                      </a:cubicBezTo>
                      <a:cubicBezTo>
                        <a:pt x="361722" y="157644"/>
                        <a:pt x="360251" y="159536"/>
                        <a:pt x="358885" y="161452"/>
                      </a:cubicBezTo>
                      <a:cubicBezTo>
                        <a:pt x="358807" y="161583"/>
                        <a:pt x="358701" y="161689"/>
                        <a:pt x="358623" y="161820"/>
                      </a:cubicBezTo>
                      <a:cubicBezTo>
                        <a:pt x="357178" y="163869"/>
                        <a:pt x="355838" y="165996"/>
                        <a:pt x="354551" y="168150"/>
                      </a:cubicBezTo>
                      <a:cubicBezTo>
                        <a:pt x="354131" y="168859"/>
                        <a:pt x="353737" y="169594"/>
                        <a:pt x="353344" y="170303"/>
                      </a:cubicBezTo>
                      <a:cubicBezTo>
                        <a:pt x="352529" y="171801"/>
                        <a:pt x="351716" y="173297"/>
                        <a:pt x="350953" y="174821"/>
                      </a:cubicBezTo>
                      <a:cubicBezTo>
                        <a:pt x="350533" y="175661"/>
                        <a:pt x="350139" y="176528"/>
                        <a:pt x="349745" y="177395"/>
                      </a:cubicBezTo>
                      <a:cubicBezTo>
                        <a:pt x="349088" y="178840"/>
                        <a:pt x="348459" y="180336"/>
                        <a:pt x="347854" y="181833"/>
                      </a:cubicBezTo>
                      <a:cubicBezTo>
                        <a:pt x="347486" y="182700"/>
                        <a:pt x="347145" y="183593"/>
                        <a:pt x="346830" y="184486"/>
                      </a:cubicBezTo>
                      <a:lnTo>
                        <a:pt x="346775" y="184538"/>
                      </a:lnTo>
                      <a:cubicBezTo>
                        <a:pt x="346565" y="185090"/>
                        <a:pt x="346328" y="185616"/>
                        <a:pt x="346145" y="186167"/>
                      </a:cubicBezTo>
                      <a:lnTo>
                        <a:pt x="219316" y="186167"/>
                      </a:lnTo>
                      <a:lnTo>
                        <a:pt x="219316" y="174532"/>
                      </a:lnTo>
                      <a:cubicBezTo>
                        <a:pt x="219316" y="129121"/>
                        <a:pt x="256270" y="92167"/>
                        <a:pt x="301681" y="92167"/>
                      </a:cubicBezTo>
                      <a:close/>
                      <a:moveTo>
                        <a:pt x="572119" y="92110"/>
                      </a:moveTo>
                      <a:cubicBezTo>
                        <a:pt x="594155" y="92110"/>
                        <a:pt x="614851" y="100672"/>
                        <a:pt x="630374" y="116194"/>
                      </a:cubicBezTo>
                      <a:lnTo>
                        <a:pt x="630344" y="116221"/>
                      </a:lnTo>
                      <a:cubicBezTo>
                        <a:pt x="645892" y="131848"/>
                        <a:pt x="654455" y="152544"/>
                        <a:pt x="654455" y="174501"/>
                      </a:cubicBezTo>
                      <a:lnTo>
                        <a:pt x="654455" y="186136"/>
                      </a:lnTo>
                      <a:lnTo>
                        <a:pt x="527680" y="186136"/>
                      </a:lnTo>
                      <a:cubicBezTo>
                        <a:pt x="527259" y="184849"/>
                        <a:pt x="526656" y="183615"/>
                        <a:pt x="526157" y="182354"/>
                      </a:cubicBezTo>
                      <a:cubicBezTo>
                        <a:pt x="525579" y="180857"/>
                        <a:pt x="525001" y="179386"/>
                        <a:pt x="524344" y="177915"/>
                      </a:cubicBezTo>
                      <a:cubicBezTo>
                        <a:pt x="523373" y="175735"/>
                        <a:pt x="522269" y="173635"/>
                        <a:pt x="521141" y="171533"/>
                      </a:cubicBezTo>
                      <a:cubicBezTo>
                        <a:pt x="520431" y="170220"/>
                        <a:pt x="519748" y="168880"/>
                        <a:pt x="518987" y="167593"/>
                      </a:cubicBezTo>
                      <a:cubicBezTo>
                        <a:pt x="517620" y="165361"/>
                        <a:pt x="516124" y="163207"/>
                        <a:pt x="514601" y="161080"/>
                      </a:cubicBezTo>
                      <a:cubicBezTo>
                        <a:pt x="513892" y="160056"/>
                        <a:pt x="513209" y="158979"/>
                        <a:pt x="512447" y="157981"/>
                      </a:cubicBezTo>
                      <a:cubicBezTo>
                        <a:pt x="510057" y="154934"/>
                        <a:pt x="507536" y="151966"/>
                        <a:pt x="504778" y="149208"/>
                      </a:cubicBezTo>
                      <a:cubicBezTo>
                        <a:pt x="502466" y="146897"/>
                        <a:pt x="499971" y="144744"/>
                        <a:pt x="497371" y="142616"/>
                      </a:cubicBezTo>
                      <a:cubicBezTo>
                        <a:pt x="497056" y="142353"/>
                        <a:pt x="496794" y="142065"/>
                        <a:pt x="496478" y="141828"/>
                      </a:cubicBezTo>
                      <a:cubicBezTo>
                        <a:pt x="509400" y="111887"/>
                        <a:pt x="539210" y="92110"/>
                        <a:pt x="572119" y="92110"/>
                      </a:cubicBezTo>
                      <a:close/>
                      <a:moveTo>
                        <a:pt x="436937" y="42474"/>
                      </a:moveTo>
                      <a:cubicBezTo>
                        <a:pt x="458605" y="42474"/>
                        <a:pt x="476255" y="60097"/>
                        <a:pt x="476255" y="81791"/>
                      </a:cubicBezTo>
                      <a:cubicBezTo>
                        <a:pt x="476255" y="103355"/>
                        <a:pt x="458815" y="120899"/>
                        <a:pt x="437331" y="121110"/>
                      </a:cubicBezTo>
                      <a:cubicBezTo>
                        <a:pt x="437174" y="121110"/>
                        <a:pt x="437042" y="121084"/>
                        <a:pt x="436911" y="121084"/>
                      </a:cubicBezTo>
                      <a:cubicBezTo>
                        <a:pt x="436779" y="121084"/>
                        <a:pt x="436648" y="121110"/>
                        <a:pt x="436517" y="121110"/>
                      </a:cubicBezTo>
                      <a:cubicBezTo>
                        <a:pt x="415032" y="120872"/>
                        <a:pt x="397619" y="103328"/>
                        <a:pt x="397619" y="81791"/>
                      </a:cubicBezTo>
                      <a:cubicBezTo>
                        <a:pt x="397619" y="60123"/>
                        <a:pt x="415242" y="42474"/>
                        <a:pt x="436937" y="42474"/>
                      </a:cubicBezTo>
                      <a:close/>
                      <a:moveTo>
                        <a:pt x="572119" y="0"/>
                      </a:moveTo>
                      <a:cubicBezTo>
                        <a:pt x="593787" y="0"/>
                        <a:pt x="611437" y="17623"/>
                        <a:pt x="611437" y="39317"/>
                      </a:cubicBezTo>
                      <a:cubicBezTo>
                        <a:pt x="611437" y="60986"/>
                        <a:pt x="593814" y="78636"/>
                        <a:pt x="572119" y="78636"/>
                      </a:cubicBezTo>
                      <a:cubicBezTo>
                        <a:pt x="550451" y="78636"/>
                        <a:pt x="532801" y="61012"/>
                        <a:pt x="532801" y="39317"/>
                      </a:cubicBezTo>
                      <a:cubicBezTo>
                        <a:pt x="532801" y="17649"/>
                        <a:pt x="550424" y="0"/>
                        <a:pt x="572119" y="0"/>
                      </a:cubicBezTo>
                      <a:close/>
                      <a:moveTo>
                        <a:pt x="301753" y="0"/>
                      </a:moveTo>
                      <a:cubicBezTo>
                        <a:pt x="323422" y="0"/>
                        <a:pt x="341072" y="17623"/>
                        <a:pt x="341072" y="39317"/>
                      </a:cubicBezTo>
                      <a:cubicBezTo>
                        <a:pt x="341072" y="60986"/>
                        <a:pt x="323448" y="78636"/>
                        <a:pt x="301753" y="78636"/>
                      </a:cubicBezTo>
                      <a:cubicBezTo>
                        <a:pt x="280085" y="78636"/>
                        <a:pt x="262436" y="61012"/>
                        <a:pt x="262436" y="39317"/>
                      </a:cubicBezTo>
                      <a:cubicBezTo>
                        <a:pt x="262436" y="17649"/>
                        <a:pt x="280059" y="0"/>
                        <a:pt x="3017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2C41725-D69D-4221-CF29-803C6B718F25}"/>
                </a:ext>
              </a:extLst>
            </p:cNvPr>
            <p:cNvGrpSpPr/>
            <p:nvPr/>
          </p:nvGrpSpPr>
          <p:grpSpPr>
            <a:xfrm>
              <a:off x="8667862" y="1885492"/>
              <a:ext cx="1679142" cy="4132255"/>
              <a:chOff x="8604362" y="1885492"/>
              <a:chExt cx="1679142" cy="4132255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78B6D31-0E33-2AF9-3D51-D59A06164EF9}"/>
                  </a:ext>
                </a:extLst>
              </p:cNvPr>
              <p:cNvGrpSpPr/>
              <p:nvPr/>
            </p:nvGrpSpPr>
            <p:grpSpPr>
              <a:xfrm>
                <a:off x="8691025" y="1885492"/>
                <a:ext cx="1505816" cy="2292661"/>
                <a:chOff x="8631033" y="1800961"/>
                <a:chExt cx="1505816" cy="2292661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06C9FEB1-DF15-3630-0BE3-9B267755EC17}"/>
                    </a:ext>
                  </a:extLst>
                </p:cNvPr>
                <p:cNvGrpSpPr/>
                <p:nvPr/>
              </p:nvGrpSpPr>
              <p:grpSpPr>
                <a:xfrm>
                  <a:off x="8631033" y="1800961"/>
                  <a:ext cx="1505816" cy="2292661"/>
                  <a:chOff x="8631033" y="1800961"/>
                  <a:chExt cx="1505816" cy="2292661"/>
                </a:xfrm>
              </p:grpSpPr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53D61DD1-D6D4-6C5B-2C59-58181A7B5F62}"/>
                      </a:ext>
                    </a:extLst>
                  </p:cNvPr>
                  <p:cNvSpPr/>
                  <p:nvPr/>
                </p:nvSpPr>
                <p:spPr>
                  <a:xfrm>
                    <a:off x="8631033" y="1800961"/>
                    <a:ext cx="1505816" cy="2292659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A2442FCA-DE66-2BEC-8159-14716801B947}"/>
                      </a:ext>
                    </a:extLst>
                  </p:cNvPr>
                  <p:cNvSpPr/>
                  <p:nvPr/>
                </p:nvSpPr>
                <p:spPr>
                  <a:xfrm>
                    <a:off x="8631033" y="3225801"/>
                    <a:ext cx="1505816" cy="867821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D1C65EDB-0236-CCA3-65D6-917BFC081953}"/>
                    </a:ext>
                  </a:extLst>
                </p:cNvPr>
                <p:cNvSpPr txBox="1"/>
                <p:nvPr/>
              </p:nvSpPr>
              <p:spPr>
                <a:xfrm>
                  <a:off x="9161766" y="2314291"/>
                  <a:ext cx="44435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accent6"/>
                      </a:solidFill>
                      <a:latin typeface="Century Gothic" panose="020B0502020202020204" pitchFamily="34" charset="0"/>
                    </a:rPr>
                    <a:t>06</a:t>
                  </a:r>
                </a:p>
              </p:txBody>
            </p: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219E842A-8656-4F08-E1FC-835F22501771}"/>
                    </a:ext>
                  </a:extLst>
                </p:cNvPr>
                <p:cNvGrpSpPr/>
                <p:nvPr/>
              </p:nvGrpSpPr>
              <p:grpSpPr>
                <a:xfrm>
                  <a:off x="8657257" y="3444389"/>
                  <a:ext cx="1453370" cy="369331"/>
                  <a:chOff x="890599" y="4228356"/>
                  <a:chExt cx="2655186" cy="369331"/>
                </a:xfrm>
              </p:grpSpPr>
              <p:sp>
                <p:nvSpPr>
                  <p:cNvPr id="65" name="Rectangle: Rounded Corners 64">
                    <a:extLst>
                      <a:ext uri="{FF2B5EF4-FFF2-40B4-BE49-F238E27FC236}">
                        <a16:creationId xmlns:a16="http://schemas.microsoft.com/office/drawing/2014/main" id="{6B5F036A-0D2E-B187-8211-3C9630D8A8BF}"/>
                      </a:ext>
                    </a:extLst>
                  </p:cNvPr>
                  <p:cNvSpPr/>
                  <p:nvPr/>
                </p:nvSpPr>
                <p:spPr>
                  <a:xfrm>
                    <a:off x="1029209" y="4228356"/>
                    <a:ext cx="2377966" cy="369331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EAD00428-51B7-AA80-61AC-61CE8D27F456}"/>
                      </a:ext>
                    </a:extLst>
                  </p:cNvPr>
                  <p:cNvSpPr txBox="1"/>
                  <p:nvPr/>
                </p:nvSpPr>
                <p:spPr>
                  <a:xfrm>
                    <a:off x="890599" y="4274522"/>
                    <a:ext cx="2655186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rPr>
                      <a:t>Placeholder Title </a:t>
                    </a:r>
                  </a:p>
                </p:txBody>
              </p:sp>
            </p:grp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E97D5FB-4E20-B2D0-535E-03E9C65098B1}"/>
                  </a:ext>
                </a:extLst>
              </p:cNvPr>
              <p:cNvSpPr txBox="1"/>
              <p:nvPr/>
            </p:nvSpPr>
            <p:spPr>
              <a:xfrm>
                <a:off x="8604362" y="4401920"/>
                <a:ext cx="1679142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. Ut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enim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ad minim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veniam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quis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nostrud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exercitation.</a:t>
                </a:r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86E5C456-D1E6-626C-0824-F70B286EA4CA}"/>
                  </a:ext>
                </a:extLst>
              </p:cNvPr>
              <p:cNvGrpSpPr/>
              <p:nvPr/>
            </p:nvGrpSpPr>
            <p:grpSpPr>
              <a:xfrm>
                <a:off x="9124644" y="2307434"/>
                <a:ext cx="638578" cy="638578"/>
                <a:chOff x="10623926" y="2066321"/>
                <a:chExt cx="638578" cy="638578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3B05F35-C10F-2F8E-64EB-A306FFBB5003}"/>
                    </a:ext>
                  </a:extLst>
                </p:cNvPr>
                <p:cNvSpPr/>
                <p:nvPr/>
              </p:nvSpPr>
              <p:spPr>
                <a:xfrm>
                  <a:off x="10623926" y="2066321"/>
                  <a:ext cx="638578" cy="638578"/>
                </a:xfrm>
                <a:prstGeom prst="ellipse">
                  <a:avLst/>
                </a:prstGeom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85000"/>
                      </a:schemeClr>
                    </a:gs>
                  </a:gsLst>
                  <a:lin ang="5400000" scaled="1"/>
                </a:gradFill>
                <a:ln w="38100">
                  <a:gradFill flip="none"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lumMod val="85000"/>
                        </a:schemeClr>
                      </a:gs>
                    </a:gsLst>
                    <a:lin ang="10800000" scaled="1"/>
                    <a:tileRect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1FFEC88F-A9DE-0139-5577-BC96FAD6B79D}"/>
                    </a:ext>
                  </a:extLst>
                </p:cNvPr>
                <p:cNvSpPr/>
                <p:nvPr/>
              </p:nvSpPr>
              <p:spPr>
                <a:xfrm>
                  <a:off x="10701809" y="2224124"/>
                  <a:ext cx="482812" cy="322972"/>
                </a:xfrm>
                <a:custGeom>
                  <a:avLst/>
                  <a:gdLst>
                    <a:gd name="connsiteX0" fmla="*/ 133875 w 873214"/>
                    <a:gd name="connsiteY0" fmla="*/ 337599 h 584127"/>
                    <a:gd name="connsiteX1" fmla="*/ 121936 w 873214"/>
                    <a:gd name="connsiteY1" fmla="*/ 349538 h 584127"/>
                    <a:gd name="connsiteX2" fmla="*/ 121936 w 873214"/>
                    <a:gd name="connsiteY2" fmla="*/ 355427 h 584127"/>
                    <a:gd name="connsiteX3" fmla="*/ 95511 w 873214"/>
                    <a:gd name="connsiteY3" fmla="*/ 391881 h 584127"/>
                    <a:gd name="connsiteX4" fmla="*/ 134034 w 873214"/>
                    <a:gd name="connsiteY4" fmla="*/ 430245 h 584127"/>
                    <a:gd name="connsiteX5" fmla="*/ 148520 w 873214"/>
                    <a:gd name="connsiteY5" fmla="*/ 444732 h 584127"/>
                    <a:gd name="connsiteX6" fmla="*/ 134034 w 873214"/>
                    <a:gd name="connsiteY6" fmla="*/ 459377 h 584127"/>
                    <a:gd name="connsiteX7" fmla="*/ 119389 w 873214"/>
                    <a:gd name="connsiteY7" fmla="*/ 444732 h 584127"/>
                    <a:gd name="connsiteX8" fmla="*/ 107609 w 873214"/>
                    <a:gd name="connsiteY8" fmla="*/ 432952 h 584127"/>
                    <a:gd name="connsiteX9" fmla="*/ 95670 w 873214"/>
                    <a:gd name="connsiteY9" fmla="*/ 444732 h 584127"/>
                    <a:gd name="connsiteX10" fmla="*/ 122096 w 873214"/>
                    <a:gd name="connsiteY10" fmla="*/ 481185 h 584127"/>
                    <a:gd name="connsiteX11" fmla="*/ 122096 w 873214"/>
                    <a:gd name="connsiteY11" fmla="*/ 487076 h 584127"/>
                    <a:gd name="connsiteX12" fmla="*/ 134035 w 873214"/>
                    <a:gd name="connsiteY12" fmla="*/ 499015 h 584127"/>
                    <a:gd name="connsiteX13" fmla="*/ 145814 w 873214"/>
                    <a:gd name="connsiteY13" fmla="*/ 487076 h 584127"/>
                    <a:gd name="connsiteX14" fmla="*/ 145814 w 873214"/>
                    <a:gd name="connsiteY14" fmla="*/ 481185 h 584127"/>
                    <a:gd name="connsiteX15" fmla="*/ 172240 w 873214"/>
                    <a:gd name="connsiteY15" fmla="*/ 444732 h 584127"/>
                    <a:gd name="connsiteX16" fmla="*/ 133875 w 873214"/>
                    <a:gd name="connsiteY16" fmla="*/ 406367 h 584127"/>
                    <a:gd name="connsiteX17" fmla="*/ 119230 w 873214"/>
                    <a:gd name="connsiteY17" fmla="*/ 391881 h 584127"/>
                    <a:gd name="connsiteX18" fmla="*/ 133875 w 873214"/>
                    <a:gd name="connsiteY18" fmla="*/ 377236 h 584127"/>
                    <a:gd name="connsiteX19" fmla="*/ 148362 w 873214"/>
                    <a:gd name="connsiteY19" fmla="*/ 391881 h 584127"/>
                    <a:gd name="connsiteX20" fmla="*/ 160301 w 873214"/>
                    <a:gd name="connsiteY20" fmla="*/ 403661 h 584127"/>
                    <a:gd name="connsiteX21" fmla="*/ 172081 w 873214"/>
                    <a:gd name="connsiteY21" fmla="*/ 391881 h 584127"/>
                    <a:gd name="connsiteX22" fmla="*/ 145655 w 873214"/>
                    <a:gd name="connsiteY22" fmla="*/ 355427 h 584127"/>
                    <a:gd name="connsiteX23" fmla="*/ 145655 w 873214"/>
                    <a:gd name="connsiteY23" fmla="*/ 349538 h 584127"/>
                    <a:gd name="connsiteX24" fmla="*/ 133875 w 873214"/>
                    <a:gd name="connsiteY24" fmla="*/ 337599 h 584127"/>
                    <a:gd name="connsiteX25" fmla="*/ 804815 w 873214"/>
                    <a:gd name="connsiteY25" fmla="*/ 175293 h 584127"/>
                    <a:gd name="connsiteX26" fmla="*/ 808725 w 873214"/>
                    <a:gd name="connsiteY26" fmla="*/ 179146 h 584127"/>
                    <a:gd name="connsiteX27" fmla="*/ 808725 w 873214"/>
                    <a:gd name="connsiteY27" fmla="*/ 525424 h 584127"/>
                    <a:gd name="connsiteX28" fmla="*/ 867221 w 873214"/>
                    <a:gd name="connsiteY28" fmla="*/ 525424 h 584127"/>
                    <a:gd name="connsiteX29" fmla="*/ 867291 w 873214"/>
                    <a:gd name="connsiteY29" fmla="*/ 525422 h 584127"/>
                    <a:gd name="connsiteX30" fmla="*/ 873214 w 873214"/>
                    <a:gd name="connsiteY30" fmla="*/ 531212 h 584127"/>
                    <a:gd name="connsiteX31" fmla="*/ 873214 w 873214"/>
                    <a:gd name="connsiteY31" fmla="*/ 578403 h 584127"/>
                    <a:gd name="connsiteX32" fmla="*/ 873210 w 873214"/>
                    <a:gd name="connsiteY32" fmla="*/ 578543 h 584127"/>
                    <a:gd name="connsiteX33" fmla="*/ 867221 w 873214"/>
                    <a:gd name="connsiteY33" fmla="*/ 584124 h 584127"/>
                    <a:gd name="connsiteX34" fmla="*/ 234320 w 873214"/>
                    <a:gd name="connsiteY34" fmla="*/ 584124 h 584127"/>
                    <a:gd name="connsiteX35" fmla="*/ 234180 w 873214"/>
                    <a:gd name="connsiteY35" fmla="*/ 584127 h 584127"/>
                    <a:gd name="connsiteX36" fmla="*/ 228327 w 873214"/>
                    <a:gd name="connsiteY36" fmla="*/ 578403 h 584127"/>
                    <a:gd name="connsiteX37" fmla="*/ 228327 w 873214"/>
                    <a:gd name="connsiteY37" fmla="*/ 531212 h 584127"/>
                    <a:gd name="connsiteX38" fmla="*/ 228328 w 873214"/>
                    <a:gd name="connsiteY38" fmla="*/ 531142 h 584127"/>
                    <a:gd name="connsiteX39" fmla="*/ 234320 w 873214"/>
                    <a:gd name="connsiteY39" fmla="*/ 525424 h 584127"/>
                    <a:gd name="connsiteX40" fmla="*/ 299421 w 873214"/>
                    <a:gd name="connsiteY40" fmla="*/ 525424 h 584127"/>
                    <a:gd name="connsiteX41" fmla="*/ 299421 w 873214"/>
                    <a:gd name="connsiteY41" fmla="*/ 403775 h 584127"/>
                    <a:gd name="connsiteX42" fmla="*/ 391285 w 873214"/>
                    <a:gd name="connsiteY42" fmla="*/ 309805 h 584127"/>
                    <a:gd name="connsiteX43" fmla="*/ 391285 w 873214"/>
                    <a:gd name="connsiteY43" fmla="*/ 525424 h 584127"/>
                    <a:gd name="connsiteX44" fmla="*/ 438953 w 873214"/>
                    <a:gd name="connsiteY44" fmla="*/ 525424 h 584127"/>
                    <a:gd name="connsiteX45" fmla="*/ 438953 w 873214"/>
                    <a:gd name="connsiteY45" fmla="*/ 261044 h 584127"/>
                    <a:gd name="connsiteX46" fmla="*/ 441697 w 873214"/>
                    <a:gd name="connsiteY46" fmla="*/ 258237 h 584127"/>
                    <a:gd name="connsiteX47" fmla="*/ 445286 w 873214"/>
                    <a:gd name="connsiteY47" fmla="*/ 258684 h 584127"/>
                    <a:gd name="connsiteX48" fmla="*/ 527004 w 873214"/>
                    <a:gd name="connsiteY48" fmla="*/ 358039 h 584127"/>
                    <a:gd name="connsiteX49" fmla="*/ 530341 w 873214"/>
                    <a:gd name="connsiteY49" fmla="*/ 367164 h 584127"/>
                    <a:gd name="connsiteX50" fmla="*/ 530341 w 873214"/>
                    <a:gd name="connsiteY50" fmla="*/ 525424 h 584127"/>
                    <a:gd name="connsiteX51" fmla="*/ 578010 w 873214"/>
                    <a:gd name="connsiteY51" fmla="*/ 525424 h 584127"/>
                    <a:gd name="connsiteX52" fmla="*/ 578010 w 873214"/>
                    <a:gd name="connsiteY52" fmla="*/ 397740 h 584127"/>
                    <a:gd name="connsiteX53" fmla="*/ 580869 w 873214"/>
                    <a:gd name="connsiteY53" fmla="*/ 389636 h 584127"/>
                    <a:gd name="connsiteX54" fmla="*/ 662587 w 873214"/>
                    <a:gd name="connsiteY54" fmla="*/ 311324 h 584127"/>
                    <a:gd name="connsiteX55" fmla="*/ 665555 w 873214"/>
                    <a:gd name="connsiteY55" fmla="*/ 309991 h 584127"/>
                    <a:gd name="connsiteX56" fmla="*/ 669397 w 873214"/>
                    <a:gd name="connsiteY56" fmla="*/ 313912 h 584127"/>
                    <a:gd name="connsiteX57" fmla="*/ 669397 w 873214"/>
                    <a:gd name="connsiteY57" fmla="*/ 525424 h 584127"/>
                    <a:gd name="connsiteX58" fmla="*/ 717065 w 873214"/>
                    <a:gd name="connsiteY58" fmla="*/ 525424 h 584127"/>
                    <a:gd name="connsiteX59" fmla="*/ 717065 w 873214"/>
                    <a:gd name="connsiteY59" fmla="*/ 260523 h 584127"/>
                    <a:gd name="connsiteX60" fmla="*/ 718155 w 873214"/>
                    <a:gd name="connsiteY60" fmla="*/ 257936 h 584127"/>
                    <a:gd name="connsiteX61" fmla="*/ 801915 w 873214"/>
                    <a:gd name="connsiteY61" fmla="*/ 176626 h 584127"/>
                    <a:gd name="connsiteX62" fmla="*/ 804815 w 873214"/>
                    <a:gd name="connsiteY62" fmla="*/ 175293 h 584127"/>
                    <a:gd name="connsiteX63" fmla="*/ 831967 w 873214"/>
                    <a:gd name="connsiteY63" fmla="*/ 0 h 584127"/>
                    <a:gd name="connsiteX64" fmla="*/ 838494 w 873214"/>
                    <a:gd name="connsiteY64" fmla="*/ 2686 h 584127"/>
                    <a:gd name="connsiteX65" fmla="*/ 840956 w 873214"/>
                    <a:gd name="connsiteY65" fmla="*/ 11475 h 584127"/>
                    <a:gd name="connsiteX66" fmla="*/ 806969 w 873214"/>
                    <a:gd name="connsiteY66" fmla="*/ 138437 h 584127"/>
                    <a:gd name="connsiteX67" fmla="*/ 800442 w 873214"/>
                    <a:gd name="connsiteY67" fmla="*/ 145028 h 584127"/>
                    <a:gd name="connsiteX68" fmla="*/ 797978 w 873214"/>
                    <a:gd name="connsiteY68" fmla="*/ 145273 h 584127"/>
                    <a:gd name="connsiteX69" fmla="*/ 791452 w 873214"/>
                    <a:gd name="connsiteY69" fmla="*/ 142586 h 584127"/>
                    <a:gd name="connsiteX70" fmla="*/ 776182 w 873214"/>
                    <a:gd name="connsiteY70" fmla="*/ 127449 h 584127"/>
                    <a:gd name="connsiteX71" fmla="*/ 573852 w 873214"/>
                    <a:gd name="connsiteY71" fmla="*/ 328023 h 584127"/>
                    <a:gd name="connsiteX72" fmla="*/ 567325 w 873214"/>
                    <a:gd name="connsiteY72" fmla="*/ 330709 h 584127"/>
                    <a:gd name="connsiteX73" fmla="*/ 560675 w 873214"/>
                    <a:gd name="connsiteY73" fmla="*/ 328023 h 584127"/>
                    <a:gd name="connsiteX74" fmla="*/ 441971 w 873214"/>
                    <a:gd name="connsiteY74" fmla="*/ 208019 h 584127"/>
                    <a:gd name="connsiteX75" fmla="*/ 261670 w 873214"/>
                    <a:gd name="connsiteY75" fmla="*/ 386756 h 584127"/>
                    <a:gd name="connsiteX76" fmla="*/ 268067 w 873214"/>
                    <a:gd name="connsiteY76" fmla="*/ 418305 h 584127"/>
                    <a:gd name="connsiteX77" fmla="*/ 134034 w 873214"/>
                    <a:gd name="connsiteY77" fmla="*/ 552186 h 584127"/>
                    <a:gd name="connsiteX78" fmla="*/ 0 w 873214"/>
                    <a:gd name="connsiteY78" fmla="*/ 418305 h 584127"/>
                    <a:gd name="connsiteX79" fmla="*/ 134034 w 873214"/>
                    <a:gd name="connsiteY79" fmla="*/ 284271 h 584127"/>
                    <a:gd name="connsiteX80" fmla="*/ 186069 w 873214"/>
                    <a:gd name="connsiteY80" fmla="*/ 294805 h 584127"/>
                    <a:gd name="connsiteX81" fmla="*/ 208501 w 873214"/>
                    <a:gd name="connsiteY81" fmla="*/ 309924 h 584127"/>
                    <a:gd name="connsiteX82" fmla="*/ 435320 w 873214"/>
                    <a:gd name="connsiteY82" fmla="*/ 84964 h 584127"/>
                    <a:gd name="connsiteX83" fmla="*/ 441847 w 873214"/>
                    <a:gd name="connsiteY83" fmla="*/ 82400 h 584127"/>
                    <a:gd name="connsiteX84" fmla="*/ 448497 w 873214"/>
                    <a:gd name="connsiteY84" fmla="*/ 84964 h 584127"/>
                    <a:gd name="connsiteX85" fmla="*/ 570902 w 873214"/>
                    <a:gd name="connsiteY85" fmla="*/ 206432 h 584127"/>
                    <a:gd name="connsiteX86" fmla="*/ 713255 w 873214"/>
                    <a:gd name="connsiteY86" fmla="*/ 65189 h 584127"/>
                    <a:gd name="connsiteX87" fmla="*/ 698847 w 873214"/>
                    <a:gd name="connsiteY87" fmla="*/ 50906 h 584127"/>
                    <a:gd name="connsiteX88" fmla="*/ 696384 w 873214"/>
                    <a:gd name="connsiteY88" fmla="*/ 42116 h 584127"/>
                    <a:gd name="connsiteX89" fmla="*/ 702787 w 873214"/>
                    <a:gd name="connsiteY89" fmla="*/ 35647 h 584127"/>
                    <a:gd name="connsiteX90" fmla="*/ 829504 w 873214"/>
                    <a:gd name="connsiteY90" fmla="*/ 367 h 584127"/>
                    <a:gd name="connsiteX91" fmla="*/ 831967 w 873214"/>
                    <a:gd name="connsiteY91" fmla="*/ 0 h 584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873214" h="584127">
                      <a:moveTo>
                        <a:pt x="133875" y="337599"/>
                      </a:moveTo>
                      <a:cubicBezTo>
                        <a:pt x="127349" y="337599"/>
                        <a:pt x="121936" y="342852"/>
                        <a:pt x="121936" y="349538"/>
                      </a:cubicBezTo>
                      <a:lnTo>
                        <a:pt x="121936" y="355427"/>
                      </a:lnTo>
                      <a:cubicBezTo>
                        <a:pt x="106654" y="360522"/>
                        <a:pt x="95511" y="374848"/>
                        <a:pt x="95511" y="391881"/>
                      </a:cubicBezTo>
                      <a:cubicBezTo>
                        <a:pt x="95511" y="413053"/>
                        <a:pt x="112862" y="430245"/>
                        <a:pt x="134034" y="430245"/>
                      </a:cubicBezTo>
                      <a:cubicBezTo>
                        <a:pt x="142152" y="430245"/>
                        <a:pt x="148679" y="436613"/>
                        <a:pt x="148520" y="444732"/>
                      </a:cubicBezTo>
                      <a:cubicBezTo>
                        <a:pt x="148520" y="452850"/>
                        <a:pt x="141994" y="459377"/>
                        <a:pt x="134034" y="459377"/>
                      </a:cubicBezTo>
                      <a:cubicBezTo>
                        <a:pt x="126075" y="459377"/>
                        <a:pt x="119389" y="453010"/>
                        <a:pt x="119389" y="444732"/>
                      </a:cubicBezTo>
                      <a:cubicBezTo>
                        <a:pt x="119389" y="438366"/>
                        <a:pt x="114137" y="432952"/>
                        <a:pt x="107609" y="432952"/>
                      </a:cubicBezTo>
                      <a:cubicBezTo>
                        <a:pt x="101081" y="432952"/>
                        <a:pt x="95670" y="438205"/>
                        <a:pt x="95670" y="444732"/>
                      </a:cubicBezTo>
                      <a:cubicBezTo>
                        <a:pt x="95670" y="461766"/>
                        <a:pt x="106813" y="476092"/>
                        <a:pt x="122096" y="481185"/>
                      </a:cubicBezTo>
                      <a:lnTo>
                        <a:pt x="122096" y="487076"/>
                      </a:lnTo>
                      <a:cubicBezTo>
                        <a:pt x="122096" y="493603"/>
                        <a:pt x="127349" y="499015"/>
                        <a:pt x="134035" y="499015"/>
                      </a:cubicBezTo>
                      <a:cubicBezTo>
                        <a:pt x="140401" y="499015"/>
                        <a:pt x="145814" y="493762"/>
                        <a:pt x="145814" y="487076"/>
                      </a:cubicBezTo>
                      <a:lnTo>
                        <a:pt x="145814" y="481185"/>
                      </a:lnTo>
                      <a:cubicBezTo>
                        <a:pt x="161096" y="476092"/>
                        <a:pt x="172240" y="461766"/>
                        <a:pt x="172240" y="444732"/>
                      </a:cubicBezTo>
                      <a:cubicBezTo>
                        <a:pt x="172240" y="423560"/>
                        <a:pt x="155047" y="406367"/>
                        <a:pt x="133875" y="406367"/>
                      </a:cubicBezTo>
                      <a:cubicBezTo>
                        <a:pt x="125916" y="406367"/>
                        <a:pt x="119230" y="400000"/>
                        <a:pt x="119230" y="391881"/>
                      </a:cubicBezTo>
                      <a:cubicBezTo>
                        <a:pt x="119230" y="383763"/>
                        <a:pt x="125915" y="377236"/>
                        <a:pt x="133875" y="377236"/>
                      </a:cubicBezTo>
                      <a:cubicBezTo>
                        <a:pt x="141835" y="377236"/>
                        <a:pt x="148362" y="383604"/>
                        <a:pt x="148362" y="391881"/>
                      </a:cubicBezTo>
                      <a:cubicBezTo>
                        <a:pt x="148362" y="398249"/>
                        <a:pt x="153616" y="403661"/>
                        <a:pt x="160301" y="403661"/>
                      </a:cubicBezTo>
                      <a:cubicBezTo>
                        <a:pt x="166668" y="403661"/>
                        <a:pt x="172081" y="398408"/>
                        <a:pt x="172081" y="391881"/>
                      </a:cubicBezTo>
                      <a:cubicBezTo>
                        <a:pt x="172081" y="374848"/>
                        <a:pt x="160937" y="360522"/>
                        <a:pt x="145655" y="355427"/>
                      </a:cubicBezTo>
                      <a:lnTo>
                        <a:pt x="145655" y="349538"/>
                      </a:lnTo>
                      <a:cubicBezTo>
                        <a:pt x="145655" y="343011"/>
                        <a:pt x="140402" y="337599"/>
                        <a:pt x="133875" y="337599"/>
                      </a:cubicBezTo>
                      <a:close/>
                      <a:moveTo>
                        <a:pt x="804815" y="175293"/>
                      </a:moveTo>
                      <a:cubicBezTo>
                        <a:pt x="806959" y="175277"/>
                        <a:pt x="808709" y="177003"/>
                        <a:pt x="808725" y="179146"/>
                      </a:cubicBezTo>
                      <a:lnTo>
                        <a:pt x="808725" y="525424"/>
                      </a:lnTo>
                      <a:lnTo>
                        <a:pt x="867221" y="525424"/>
                      </a:lnTo>
                      <a:cubicBezTo>
                        <a:pt x="867244" y="525423"/>
                        <a:pt x="867268" y="525423"/>
                        <a:pt x="867291" y="525422"/>
                      </a:cubicBezTo>
                      <a:cubicBezTo>
                        <a:pt x="870525" y="525385"/>
                        <a:pt x="873177" y="527977"/>
                        <a:pt x="873214" y="531212"/>
                      </a:cubicBezTo>
                      <a:lnTo>
                        <a:pt x="873214" y="578403"/>
                      </a:lnTo>
                      <a:cubicBezTo>
                        <a:pt x="873213" y="578451"/>
                        <a:pt x="873212" y="578497"/>
                        <a:pt x="873210" y="578543"/>
                      </a:cubicBezTo>
                      <a:cubicBezTo>
                        <a:pt x="873097" y="581739"/>
                        <a:pt x="870416" y="584237"/>
                        <a:pt x="867221" y="584124"/>
                      </a:cubicBezTo>
                      <a:lnTo>
                        <a:pt x="234320" y="584124"/>
                      </a:lnTo>
                      <a:cubicBezTo>
                        <a:pt x="234273" y="584125"/>
                        <a:pt x="234226" y="584126"/>
                        <a:pt x="234180" y="584127"/>
                      </a:cubicBezTo>
                      <a:cubicBezTo>
                        <a:pt x="230983" y="584162"/>
                        <a:pt x="228363" y="581600"/>
                        <a:pt x="228327" y="578403"/>
                      </a:cubicBezTo>
                      <a:lnTo>
                        <a:pt x="228327" y="531212"/>
                      </a:lnTo>
                      <a:cubicBezTo>
                        <a:pt x="228327" y="531189"/>
                        <a:pt x="228328" y="531165"/>
                        <a:pt x="228328" y="531142"/>
                      </a:cubicBezTo>
                      <a:cubicBezTo>
                        <a:pt x="228404" y="527908"/>
                        <a:pt x="231086" y="525348"/>
                        <a:pt x="234320" y="525424"/>
                      </a:cubicBezTo>
                      <a:lnTo>
                        <a:pt x="299421" y="525424"/>
                      </a:lnTo>
                      <a:lnTo>
                        <a:pt x="299421" y="403775"/>
                      </a:lnTo>
                      <a:lnTo>
                        <a:pt x="391285" y="309805"/>
                      </a:lnTo>
                      <a:lnTo>
                        <a:pt x="391285" y="525424"/>
                      </a:lnTo>
                      <a:lnTo>
                        <a:pt x="438953" y="525424"/>
                      </a:lnTo>
                      <a:lnTo>
                        <a:pt x="438953" y="261044"/>
                      </a:lnTo>
                      <a:lnTo>
                        <a:pt x="441697" y="258237"/>
                      </a:lnTo>
                      <a:lnTo>
                        <a:pt x="445286" y="258684"/>
                      </a:lnTo>
                      <a:lnTo>
                        <a:pt x="527004" y="358039"/>
                      </a:lnTo>
                      <a:cubicBezTo>
                        <a:pt x="529163" y="360589"/>
                        <a:pt x="530345" y="363824"/>
                        <a:pt x="530341" y="367164"/>
                      </a:cubicBezTo>
                      <a:lnTo>
                        <a:pt x="530341" y="525424"/>
                      </a:lnTo>
                      <a:lnTo>
                        <a:pt x="578010" y="525424"/>
                      </a:lnTo>
                      <a:lnTo>
                        <a:pt x="578010" y="397740"/>
                      </a:lnTo>
                      <a:cubicBezTo>
                        <a:pt x="577867" y="394769"/>
                        <a:pt x="578893" y="391860"/>
                        <a:pt x="580869" y="389636"/>
                      </a:cubicBezTo>
                      <a:lnTo>
                        <a:pt x="662587" y="311324"/>
                      </a:lnTo>
                      <a:cubicBezTo>
                        <a:pt x="663333" y="310466"/>
                        <a:pt x="664418" y="309979"/>
                        <a:pt x="665555" y="309991"/>
                      </a:cubicBezTo>
                      <a:cubicBezTo>
                        <a:pt x="667699" y="310012"/>
                        <a:pt x="669419" y="311768"/>
                        <a:pt x="669397" y="313912"/>
                      </a:cubicBezTo>
                      <a:lnTo>
                        <a:pt x="669397" y="525424"/>
                      </a:lnTo>
                      <a:lnTo>
                        <a:pt x="717065" y="525424"/>
                      </a:lnTo>
                      <a:lnTo>
                        <a:pt x="717065" y="260523"/>
                      </a:lnTo>
                      <a:cubicBezTo>
                        <a:pt x="717031" y="259543"/>
                        <a:pt x="717429" y="258596"/>
                        <a:pt x="718155" y="257936"/>
                      </a:cubicBezTo>
                      <a:lnTo>
                        <a:pt x="801915" y="176626"/>
                      </a:lnTo>
                      <a:cubicBezTo>
                        <a:pt x="802646" y="175787"/>
                        <a:pt x="803702" y="175302"/>
                        <a:pt x="804815" y="175293"/>
                      </a:cubicBezTo>
                      <a:close/>
                      <a:moveTo>
                        <a:pt x="831967" y="0"/>
                      </a:moveTo>
                      <a:cubicBezTo>
                        <a:pt x="834430" y="0"/>
                        <a:pt x="836770" y="977"/>
                        <a:pt x="838494" y="2686"/>
                      </a:cubicBezTo>
                      <a:cubicBezTo>
                        <a:pt x="840834" y="4883"/>
                        <a:pt x="841819" y="8301"/>
                        <a:pt x="840956" y="11475"/>
                      </a:cubicBezTo>
                      <a:lnTo>
                        <a:pt x="806969" y="138437"/>
                      </a:lnTo>
                      <a:cubicBezTo>
                        <a:pt x="806230" y="141610"/>
                        <a:pt x="803643" y="144173"/>
                        <a:pt x="800442" y="145028"/>
                      </a:cubicBezTo>
                      <a:cubicBezTo>
                        <a:pt x="799702" y="145150"/>
                        <a:pt x="798841" y="145273"/>
                        <a:pt x="797978" y="145273"/>
                      </a:cubicBezTo>
                      <a:cubicBezTo>
                        <a:pt x="795516" y="145273"/>
                        <a:pt x="793176" y="144296"/>
                        <a:pt x="791452" y="142586"/>
                      </a:cubicBezTo>
                      <a:lnTo>
                        <a:pt x="776182" y="127449"/>
                      </a:lnTo>
                      <a:lnTo>
                        <a:pt x="573852" y="328023"/>
                      </a:lnTo>
                      <a:cubicBezTo>
                        <a:pt x="572127" y="329855"/>
                        <a:pt x="569787" y="330709"/>
                        <a:pt x="567325" y="330709"/>
                      </a:cubicBezTo>
                      <a:cubicBezTo>
                        <a:pt x="564738" y="330709"/>
                        <a:pt x="562398" y="329733"/>
                        <a:pt x="560675" y="328023"/>
                      </a:cubicBezTo>
                      <a:lnTo>
                        <a:pt x="441971" y="208019"/>
                      </a:lnTo>
                      <a:lnTo>
                        <a:pt x="261670" y="386756"/>
                      </a:lnTo>
                      <a:lnTo>
                        <a:pt x="268067" y="418305"/>
                      </a:lnTo>
                      <a:cubicBezTo>
                        <a:pt x="268067" y="492013"/>
                        <a:pt x="207896" y="552186"/>
                        <a:pt x="134034" y="552186"/>
                      </a:cubicBezTo>
                      <a:cubicBezTo>
                        <a:pt x="60173" y="552186"/>
                        <a:pt x="0" y="492166"/>
                        <a:pt x="0" y="418305"/>
                      </a:cubicBezTo>
                      <a:cubicBezTo>
                        <a:pt x="0" y="344444"/>
                        <a:pt x="60171" y="284271"/>
                        <a:pt x="134034" y="284271"/>
                      </a:cubicBezTo>
                      <a:cubicBezTo>
                        <a:pt x="152459" y="284271"/>
                        <a:pt x="170049" y="288022"/>
                        <a:pt x="186069" y="294805"/>
                      </a:cubicBezTo>
                      <a:lnTo>
                        <a:pt x="208501" y="309924"/>
                      </a:lnTo>
                      <a:lnTo>
                        <a:pt x="435320" y="84964"/>
                      </a:lnTo>
                      <a:cubicBezTo>
                        <a:pt x="437044" y="83254"/>
                        <a:pt x="439383" y="82400"/>
                        <a:pt x="441847" y="82400"/>
                      </a:cubicBezTo>
                      <a:cubicBezTo>
                        <a:pt x="444310" y="82400"/>
                        <a:pt x="446772" y="83254"/>
                        <a:pt x="448497" y="84964"/>
                      </a:cubicBezTo>
                      <a:lnTo>
                        <a:pt x="570902" y="206432"/>
                      </a:lnTo>
                      <a:lnTo>
                        <a:pt x="713255" y="65189"/>
                      </a:lnTo>
                      <a:lnTo>
                        <a:pt x="698847" y="50906"/>
                      </a:lnTo>
                      <a:cubicBezTo>
                        <a:pt x="696507" y="48708"/>
                        <a:pt x="695522" y="45290"/>
                        <a:pt x="696384" y="42116"/>
                      </a:cubicBezTo>
                      <a:cubicBezTo>
                        <a:pt x="697246" y="39065"/>
                        <a:pt x="699709" y="36501"/>
                        <a:pt x="702787" y="35647"/>
                      </a:cubicBezTo>
                      <a:lnTo>
                        <a:pt x="829504" y="367"/>
                      </a:lnTo>
                      <a:cubicBezTo>
                        <a:pt x="830243" y="122"/>
                        <a:pt x="831105" y="0"/>
                        <a:pt x="83196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A568B6F-9087-9B05-4820-D1A62ADE3424}"/>
                </a:ext>
              </a:extLst>
            </p:cNvPr>
            <p:cNvGrpSpPr/>
            <p:nvPr/>
          </p:nvGrpSpPr>
          <p:grpSpPr>
            <a:xfrm>
              <a:off x="3782770" y="1885492"/>
              <a:ext cx="1679142" cy="4132255"/>
              <a:chOff x="3757370" y="1885492"/>
              <a:chExt cx="1679142" cy="4132255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C11750-3BE2-9692-8C80-B613622C5D2E}"/>
                  </a:ext>
                </a:extLst>
              </p:cNvPr>
              <p:cNvSpPr txBox="1"/>
              <p:nvPr/>
            </p:nvSpPr>
            <p:spPr>
              <a:xfrm>
                <a:off x="3757370" y="4401920"/>
                <a:ext cx="1679142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. Ut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enim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ad minim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veniam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quis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nostrud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exercitation.</a:t>
                </a: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29329B74-B96E-CDE4-C7C3-44A98DA195E4}"/>
                  </a:ext>
                </a:extLst>
              </p:cNvPr>
              <p:cNvGrpSpPr/>
              <p:nvPr/>
            </p:nvGrpSpPr>
            <p:grpSpPr>
              <a:xfrm>
                <a:off x="3844033" y="1885492"/>
                <a:ext cx="1505816" cy="2292661"/>
                <a:chOff x="3793255" y="1800961"/>
                <a:chExt cx="1505816" cy="2292661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08DD85B0-5001-6E93-65DE-5CDD3D92382F}"/>
                    </a:ext>
                  </a:extLst>
                </p:cNvPr>
                <p:cNvGrpSpPr/>
                <p:nvPr/>
              </p:nvGrpSpPr>
              <p:grpSpPr>
                <a:xfrm>
                  <a:off x="3793255" y="1800961"/>
                  <a:ext cx="1505816" cy="2292661"/>
                  <a:chOff x="3793255" y="1800961"/>
                  <a:chExt cx="1505816" cy="2292661"/>
                </a:xfrm>
              </p:grpSpPr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70BD0B59-9295-0130-1194-676BC9AED981}"/>
                      </a:ext>
                    </a:extLst>
                  </p:cNvPr>
                  <p:cNvSpPr/>
                  <p:nvPr/>
                </p:nvSpPr>
                <p:spPr>
                  <a:xfrm>
                    <a:off x="3793255" y="1800961"/>
                    <a:ext cx="1505816" cy="229265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AC610250-6BA2-65DD-7E6E-35D968190628}"/>
                      </a:ext>
                    </a:extLst>
                  </p:cNvPr>
                  <p:cNvSpPr/>
                  <p:nvPr/>
                </p:nvSpPr>
                <p:spPr>
                  <a:xfrm>
                    <a:off x="3793255" y="3225801"/>
                    <a:ext cx="1505816" cy="867821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83BA9740-1458-9E50-0EA4-7C6AFA395A01}"/>
                    </a:ext>
                  </a:extLst>
                </p:cNvPr>
                <p:cNvGrpSpPr/>
                <p:nvPr/>
              </p:nvGrpSpPr>
              <p:grpSpPr>
                <a:xfrm>
                  <a:off x="3819478" y="2277649"/>
                  <a:ext cx="1453370" cy="1536071"/>
                  <a:chOff x="3819478" y="2277649"/>
                  <a:chExt cx="1453370" cy="1536071"/>
                </a:xfrm>
              </p:grpSpPr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CFD459A5-A933-84C8-75CC-BC5A3E461F92}"/>
                      </a:ext>
                    </a:extLst>
                  </p:cNvPr>
                  <p:cNvSpPr txBox="1"/>
                  <p:nvPr/>
                </p:nvSpPr>
                <p:spPr>
                  <a:xfrm>
                    <a:off x="4323987" y="2277649"/>
                    <a:ext cx="44435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accent3"/>
                        </a:solidFill>
                        <a:latin typeface="Century Gothic" panose="020B0502020202020204" pitchFamily="34" charset="0"/>
                      </a:rPr>
                      <a:t>03</a:t>
                    </a:r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1335C19C-7062-0E9E-496F-2E932DB554E2}"/>
                      </a:ext>
                    </a:extLst>
                  </p:cNvPr>
                  <p:cNvGrpSpPr/>
                  <p:nvPr/>
                </p:nvGrpSpPr>
                <p:grpSpPr>
                  <a:xfrm>
                    <a:off x="3819478" y="3444389"/>
                    <a:ext cx="1453370" cy="369331"/>
                    <a:chOff x="884229" y="4264998"/>
                    <a:chExt cx="2655186" cy="369331"/>
                  </a:xfrm>
                </p:grpSpPr>
                <p:sp>
                  <p:nvSpPr>
                    <p:cNvPr id="53" name="Rectangle: Rounded Corners 52">
                      <a:extLst>
                        <a:ext uri="{FF2B5EF4-FFF2-40B4-BE49-F238E27FC236}">
                          <a16:creationId xmlns:a16="http://schemas.microsoft.com/office/drawing/2014/main" id="{11A97FF6-E0FA-D6BD-F9BE-69E8F3BD2A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2839" y="4264998"/>
                      <a:ext cx="2377966" cy="369331"/>
                    </a:xfrm>
                    <a:prstGeom prst="round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BD900BB3-5C14-AE33-DEA3-C073336F2E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4229" y="4311164"/>
                      <a:ext cx="265518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</a:p>
                  </p:txBody>
                </p:sp>
              </p:grpSp>
            </p:grp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21CF86F-7B72-CA20-BAF7-2AAD53B1C732}"/>
                  </a:ext>
                </a:extLst>
              </p:cNvPr>
              <p:cNvGrpSpPr/>
              <p:nvPr/>
            </p:nvGrpSpPr>
            <p:grpSpPr>
              <a:xfrm>
                <a:off x="4277652" y="2307434"/>
                <a:ext cx="638578" cy="638578"/>
                <a:chOff x="5219097" y="2066322"/>
                <a:chExt cx="638578" cy="638578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4B897C19-6D6F-4CAB-886F-482C68587353}"/>
                    </a:ext>
                  </a:extLst>
                </p:cNvPr>
                <p:cNvSpPr/>
                <p:nvPr/>
              </p:nvSpPr>
              <p:spPr>
                <a:xfrm>
                  <a:off x="5219097" y="2066322"/>
                  <a:ext cx="638578" cy="638578"/>
                </a:xfrm>
                <a:prstGeom prst="ellipse">
                  <a:avLst/>
                </a:prstGeom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85000"/>
                      </a:schemeClr>
                    </a:gs>
                  </a:gsLst>
                  <a:lin ang="5400000" scaled="1"/>
                </a:gradFill>
                <a:ln w="38100">
                  <a:gradFill flip="none"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lumMod val="85000"/>
                        </a:schemeClr>
                      </a:gs>
                    </a:gsLst>
                    <a:lin ang="10800000" scaled="1"/>
                    <a:tileRect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67FC5731-B5A3-0589-BC6D-49DF9D46C8FC}"/>
                    </a:ext>
                  </a:extLst>
                </p:cNvPr>
                <p:cNvSpPr/>
                <p:nvPr/>
              </p:nvSpPr>
              <p:spPr>
                <a:xfrm>
                  <a:off x="5366386" y="2187527"/>
                  <a:ext cx="344000" cy="396168"/>
                </a:xfrm>
                <a:custGeom>
                  <a:avLst/>
                  <a:gdLst>
                    <a:gd name="connsiteX0" fmla="*/ 552813 w 622157"/>
                    <a:gd name="connsiteY0" fmla="*/ 418014 h 716507"/>
                    <a:gd name="connsiteX1" fmla="*/ 532078 w 622157"/>
                    <a:gd name="connsiteY1" fmla="*/ 438527 h 716507"/>
                    <a:gd name="connsiteX2" fmla="*/ 552518 w 622157"/>
                    <a:gd name="connsiteY2" fmla="*/ 472725 h 716507"/>
                    <a:gd name="connsiteX3" fmla="*/ 586717 w 622157"/>
                    <a:gd name="connsiteY3" fmla="*/ 452283 h 716507"/>
                    <a:gd name="connsiteX4" fmla="*/ 586788 w 622157"/>
                    <a:gd name="connsiteY4" fmla="*/ 439153 h 716507"/>
                    <a:gd name="connsiteX5" fmla="*/ 552813 w 622157"/>
                    <a:gd name="connsiteY5" fmla="*/ 418014 h 716507"/>
                    <a:gd name="connsiteX6" fmla="*/ 570012 w 622157"/>
                    <a:gd name="connsiteY6" fmla="*/ 383619 h 716507"/>
                    <a:gd name="connsiteX7" fmla="*/ 621233 w 622157"/>
                    <a:gd name="connsiteY7" fmla="*/ 456188 h 716507"/>
                    <a:gd name="connsiteX8" fmla="*/ 548667 w 622157"/>
                    <a:gd name="connsiteY8" fmla="*/ 507409 h 716507"/>
                    <a:gd name="connsiteX9" fmla="*/ 497443 w 622157"/>
                    <a:gd name="connsiteY9" fmla="*/ 456188 h 716507"/>
                    <a:gd name="connsiteX10" fmla="*/ 497443 w 622157"/>
                    <a:gd name="connsiteY10" fmla="*/ 434843 h 716507"/>
                    <a:gd name="connsiteX11" fmla="*/ 570012 w 622157"/>
                    <a:gd name="connsiteY11" fmla="*/ 383619 h 716507"/>
                    <a:gd name="connsiteX12" fmla="*/ 78889 w 622157"/>
                    <a:gd name="connsiteY12" fmla="*/ 219764 h 716507"/>
                    <a:gd name="connsiteX13" fmla="*/ 82214 w 622157"/>
                    <a:gd name="connsiteY13" fmla="*/ 221428 h 716507"/>
                    <a:gd name="connsiteX14" fmla="*/ 104894 w 622157"/>
                    <a:gd name="connsiteY14" fmla="*/ 282660 h 716507"/>
                    <a:gd name="connsiteX15" fmla="*/ 169453 w 622157"/>
                    <a:gd name="connsiteY15" fmla="*/ 281904 h 716507"/>
                    <a:gd name="connsiteX16" fmla="*/ 192133 w 622157"/>
                    <a:gd name="connsiteY16" fmla="*/ 221428 h 716507"/>
                    <a:gd name="connsiteX17" fmla="*/ 195458 w 622157"/>
                    <a:gd name="connsiteY17" fmla="*/ 219764 h 716507"/>
                    <a:gd name="connsiteX18" fmla="*/ 255936 w 622157"/>
                    <a:gd name="connsiteY18" fmla="*/ 243426 h 716507"/>
                    <a:gd name="connsiteX19" fmla="*/ 274306 w 622157"/>
                    <a:gd name="connsiteY19" fmla="*/ 290220 h 716507"/>
                    <a:gd name="connsiteX20" fmla="*/ 274381 w 622157"/>
                    <a:gd name="connsiteY20" fmla="*/ 290145 h 716507"/>
                    <a:gd name="connsiteX21" fmla="*/ 274381 w 622157"/>
                    <a:gd name="connsiteY21" fmla="*/ 293621 h 716507"/>
                    <a:gd name="connsiteX22" fmla="*/ 274381 w 622157"/>
                    <a:gd name="connsiteY22" fmla="*/ 433852 h 716507"/>
                    <a:gd name="connsiteX23" fmla="*/ 262286 w 622157"/>
                    <a:gd name="connsiteY23" fmla="*/ 457968 h 716507"/>
                    <a:gd name="connsiteX24" fmla="*/ 229553 w 622157"/>
                    <a:gd name="connsiteY24" fmla="*/ 489642 h 716507"/>
                    <a:gd name="connsiteX25" fmla="*/ 227966 w 622157"/>
                    <a:gd name="connsiteY25" fmla="*/ 490852 h 716507"/>
                    <a:gd name="connsiteX26" fmla="*/ 227966 w 622157"/>
                    <a:gd name="connsiteY26" fmla="*/ 492364 h 716507"/>
                    <a:gd name="connsiteX27" fmla="*/ 227966 w 622157"/>
                    <a:gd name="connsiteY27" fmla="*/ 677348 h 716507"/>
                    <a:gd name="connsiteX28" fmla="*/ 188730 w 622157"/>
                    <a:gd name="connsiteY28" fmla="*/ 716507 h 716507"/>
                    <a:gd name="connsiteX29" fmla="*/ 82895 w 622157"/>
                    <a:gd name="connsiteY29" fmla="*/ 716507 h 716507"/>
                    <a:gd name="connsiteX30" fmla="*/ 43736 w 622157"/>
                    <a:gd name="connsiteY30" fmla="*/ 677348 h 716507"/>
                    <a:gd name="connsiteX31" fmla="*/ 43736 w 622157"/>
                    <a:gd name="connsiteY31" fmla="*/ 492364 h 716507"/>
                    <a:gd name="connsiteX32" fmla="*/ 43736 w 622157"/>
                    <a:gd name="connsiteY32" fmla="*/ 488736 h 716507"/>
                    <a:gd name="connsiteX33" fmla="*/ 13574 w 622157"/>
                    <a:gd name="connsiteY33" fmla="*/ 458119 h 716507"/>
                    <a:gd name="connsiteX34" fmla="*/ 571 w 622157"/>
                    <a:gd name="connsiteY34" fmla="*/ 433852 h 716507"/>
                    <a:gd name="connsiteX35" fmla="*/ 571 w 622157"/>
                    <a:gd name="connsiteY35" fmla="*/ 303373 h 716507"/>
                    <a:gd name="connsiteX36" fmla="*/ 18411 w 622157"/>
                    <a:gd name="connsiteY36" fmla="*/ 243426 h 716507"/>
                    <a:gd name="connsiteX37" fmla="*/ 78889 w 622157"/>
                    <a:gd name="connsiteY37" fmla="*/ 219764 h 716507"/>
                    <a:gd name="connsiteX38" fmla="*/ 372708 w 622157"/>
                    <a:gd name="connsiteY38" fmla="*/ 156611 h 716507"/>
                    <a:gd name="connsiteX39" fmla="*/ 387990 w 622157"/>
                    <a:gd name="connsiteY39" fmla="*/ 162954 h 716507"/>
                    <a:gd name="connsiteX40" fmla="*/ 387969 w 622157"/>
                    <a:gd name="connsiteY40" fmla="*/ 193528 h 716507"/>
                    <a:gd name="connsiteX41" fmla="*/ 367659 w 622157"/>
                    <a:gd name="connsiteY41" fmla="*/ 213838 h 716507"/>
                    <a:gd name="connsiteX42" fmla="*/ 387969 w 622157"/>
                    <a:gd name="connsiteY42" fmla="*/ 234148 h 716507"/>
                    <a:gd name="connsiteX43" fmla="*/ 387969 w 622157"/>
                    <a:gd name="connsiteY43" fmla="*/ 264721 h 716507"/>
                    <a:gd name="connsiteX44" fmla="*/ 357395 w 622157"/>
                    <a:gd name="connsiteY44" fmla="*/ 264721 h 716507"/>
                    <a:gd name="connsiteX45" fmla="*/ 337085 w 622157"/>
                    <a:gd name="connsiteY45" fmla="*/ 244412 h 716507"/>
                    <a:gd name="connsiteX46" fmla="*/ 316775 w 622157"/>
                    <a:gd name="connsiteY46" fmla="*/ 264721 h 716507"/>
                    <a:gd name="connsiteX47" fmla="*/ 286280 w 622157"/>
                    <a:gd name="connsiteY47" fmla="*/ 264721 h 716507"/>
                    <a:gd name="connsiteX48" fmla="*/ 286202 w 622157"/>
                    <a:gd name="connsiteY48" fmla="*/ 234148 h 716507"/>
                    <a:gd name="connsiteX49" fmla="*/ 306511 w 622157"/>
                    <a:gd name="connsiteY49" fmla="*/ 213838 h 716507"/>
                    <a:gd name="connsiteX50" fmla="*/ 286202 w 622157"/>
                    <a:gd name="connsiteY50" fmla="*/ 193529 h 716507"/>
                    <a:gd name="connsiteX51" fmla="*/ 286202 w 622157"/>
                    <a:gd name="connsiteY51" fmla="*/ 162955 h 716507"/>
                    <a:gd name="connsiteX52" fmla="*/ 316776 w 622157"/>
                    <a:gd name="connsiteY52" fmla="*/ 162955 h 716507"/>
                    <a:gd name="connsiteX53" fmla="*/ 337085 w 622157"/>
                    <a:gd name="connsiteY53" fmla="*/ 183264 h 716507"/>
                    <a:gd name="connsiteX54" fmla="*/ 357395 w 622157"/>
                    <a:gd name="connsiteY54" fmla="*/ 162954 h 716507"/>
                    <a:gd name="connsiteX55" fmla="*/ 357417 w 622157"/>
                    <a:gd name="connsiteY55" fmla="*/ 162932 h 716507"/>
                    <a:gd name="connsiteX56" fmla="*/ 372708 w 622157"/>
                    <a:gd name="connsiteY56" fmla="*/ 156611 h 716507"/>
                    <a:gd name="connsiteX57" fmla="*/ 557871 w 622157"/>
                    <a:gd name="connsiteY57" fmla="*/ 91149 h 716507"/>
                    <a:gd name="connsiteX58" fmla="*/ 569724 w 622157"/>
                    <a:gd name="connsiteY58" fmla="*/ 94325 h 716507"/>
                    <a:gd name="connsiteX59" fmla="*/ 620993 w 622157"/>
                    <a:gd name="connsiteY59" fmla="*/ 183126 h 716507"/>
                    <a:gd name="connsiteX60" fmla="*/ 622157 w 622157"/>
                    <a:gd name="connsiteY60" fmla="*/ 187464 h 716507"/>
                    <a:gd name="connsiteX61" fmla="*/ 613479 w 622157"/>
                    <a:gd name="connsiteY61" fmla="*/ 196141 h 716507"/>
                    <a:gd name="connsiteX62" fmla="*/ 586376 w 622157"/>
                    <a:gd name="connsiteY62" fmla="*/ 196141 h 716507"/>
                    <a:gd name="connsiteX63" fmla="*/ 587042 w 622157"/>
                    <a:gd name="connsiteY63" fmla="*/ 262409 h 716507"/>
                    <a:gd name="connsiteX64" fmla="*/ 586551 w 622157"/>
                    <a:gd name="connsiteY64" fmla="*/ 265226 h 716507"/>
                    <a:gd name="connsiteX65" fmla="*/ 585522 w 622157"/>
                    <a:gd name="connsiteY65" fmla="*/ 267992 h 716507"/>
                    <a:gd name="connsiteX66" fmla="*/ 544136 w 622157"/>
                    <a:gd name="connsiteY66" fmla="*/ 313500 h 716507"/>
                    <a:gd name="connsiteX67" fmla="*/ 414044 w 622157"/>
                    <a:gd name="connsiteY67" fmla="*/ 376513 h 716507"/>
                    <a:gd name="connsiteX68" fmla="*/ 394302 w 622157"/>
                    <a:gd name="connsiteY68" fmla="*/ 408011 h 716507"/>
                    <a:gd name="connsiteX69" fmla="*/ 394302 w 622157"/>
                    <a:gd name="connsiteY69" fmla="*/ 475158 h 716507"/>
                    <a:gd name="connsiteX70" fmla="*/ 418251 w 622157"/>
                    <a:gd name="connsiteY70" fmla="*/ 499108 h 716507"/>
                    <a:gd name="connsiteX71" fmla="*/ 394302 w 622157"/>
                    <a:gd name="connsiteY71" fmla="*/ 570623 h 716507"/>
                    <a:gd name="connsiteX72" fmla="*/ 322790 w 622157"/>
                    <a:gd name="connsiteY72" fmla="*/ 546673 h 716507"/>
                    <a:gd name="connsiteX73" fmla="*/ 346739 w 622157"/>
                    <a:gd name="connsiteY73" fmla="*/ 475162 h 716507"/>
                    <a:gd name="connsiteX74" fmla="*/ 346740 w 622157"/>
                    <a:gd name="connsiteY74" fmla="*/ 408011 h 716507"/>
                    <a:gd name="connsiteX75" fmla="*/ 393311 w 622157"/>
                    <a:gd name="connsiteY75" fmla="*/ 333710 h 716507"/>
                    <a:gd name="connsiteX76" fmla="*/ 523401 w 622157"/>
                    <a:gd name="connsiteY76" fmla="*/ 270697 h 716507"/>
                    <a:gd name="connsiteX77" fmla="*/ 539404 w 622157"/>
                    <a:gd name="connsiteY77" fmla="*/ 254945 h 716507"/>
                    <a:gd name="connsiteX78" fmla="*/ 538812 w 622157"/>
                    <a:gd name="connsiteY78" fmla="*/ 196141 h 716507"/>
                    <a:gd name="connsiteX79" fmla="*/ 510941 w 622157"/>
                    <a:gd name="connsiteY79" fmla="*/ 196141 h 716507"/>
                    <a:gd name="connsiteX80" fmla="*/ 506603 w 622157"/>
                    <a:gd name="connsiteY80" fmla="*/ 194979 h 716507"/>
                    <a:gd name="connsiteX81" fmla="*/ 503427 w 622157"/>
                    <a:gd name="connsiteY81" fmla="*/ 183126 h 716507"/>
                    <a:gd name="connsiteX82" fmla="*/ 554696 w 622157"/>
                    <a:gd name="connsiteY82" fmla="*/ 94325 h 716507"/>
                    <a:gd name="connsiteX83" fmla="*/ 557871 w 622157"/>
                    <a:gd name="connsiteY83" fmla="*/ 91149 h 716507"/>
                    <a:gd name="connsiteX84" fmla="*/ 121875 w 622157"/>
                    <a:gd name="connsiteY84" fmla="*/ 1442 h 716507"/>
                    <a:gd name="connsiteX85" fmla="*/ 188578 w 622157"/>
                    <a:gd name="connsiteY85" fmla="*/ 20946 h 716507"/>
                    <a:gd name="connsiteX86" fmla="*/ 212845 w 622157"/>
                    <a:gd name="connsiteY86" fmla="*/ 79910 h 716507"/>
                    <a:gd name="connsiteX87" fmla="*/ 224866 w 622157"/>
                    <a:gd name="connsiteY87" fmla="*/ 111358 h 716507"/>
                    <a:gd name="connsiteX88" fmla="*/ 225167 w 622157"/>
                    <a:gd name="connsiteY88" fmla="*/ 111358 h 716507"/>
                    <a:gd name="connsiteX89" fmla="*/ 204455 w 622157"/>
                    <a:gd name="connsiteY89" fmla="*/ 130711 h 716507"/>
                    <a:gd name="connsiteX90" fmla="*/ 145186 w 622157"/>
                    <a:gd name="connsiteY90" fmla="*/ 193304 h 716507"/>
                    <a:gd name="connsiteX91" fmla="*/ 136569 w 622157"/>
                    <a:gd name="connsiteY91" fmla="*/ 194362 h 716507"/>
                    <a:gd name="connsiteX92" fmla="*/ 133922 w 622157"/>
                    <a:gd name="connsiteY92" fmla="*/ 194362 h 716507"/>
                    <a:gd name="connsiteX93" fmla="*/ 69136 w 622157"/>
                    <a:gd name="connsiteY93" fmla="*/ 131012 h 716507"/>
                    <a:gd name="connsiteX94" fmla="*/ 47364 w 622157"/>
                    <a:gd name="connsiteY94" fmla="*/ 107125 h 716507"/>
                    <a:gd name="connsiteX95" fmla="*/ 62030 w 622157"/>
                    <a:gd name="connsiteY95" fmla="*/ 80364 h 716507"/>
                    <a:gd name="connsiteX96" fmla="*/ 121875 w 622157"/>
                    <a:gd name="connsiteY96" fmla="*/ 1442 h 716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622157" h="716507">
                      <a:moveTo>
                        <a:pt x="552813" y="418014"/>
                      </a:moveTo>
                      <a:cubicBezTo>
                        <a:pt x="542624" y="420464"/>
                        <a:pt x="534635" y="428365"/>
                        <a:pt x="532078" y="438527"/>
                      </a:cubicBezTo>
                      <a:cubicBezTo>
                        <a:pt x="528279" y="453616"/>
                        <a:pt x="537431" y="468926"/>
                        <a:pt x="552518" y="472725"/>
                      </a:cubicBezTo>
                      <a:cubicBezTo>
                        <a:pt x="567608" y="476525"/>
                        <a:pt x="582918" y="467373"/>
                        <a:pt x="586717" y="452283"/>
                      </a:cubicBezTo>
                      <a:cubicBezTo>
                        <a:pt x="587770" y="447973"/>
                        <a:pt x="587794" y="443475"/>
                        <a:pt x="586788" y="439153"/>
                      </a:cubicBezTo>
                      <a:cubicBezTo>
                        <a:pt x="583243" y="423934"/>
                        <a:pt x="568032" y="414469"/>
                        <a:pt x="552813" y="418014"/>
                      </a:cubicBezTo>
                      <a:close/>
                      <a:moveTo>
                        <a:pt x="570012" y="383619"/>
                      </a:moveTo>
                      <a:cubicBezTo>
                        <a:pt x="604194" y="389515"/>
                        <a:pt x="627127" y="422003"/>
                        <a:pt x="621233" y="456188"/>
                      </a:cubicBezTo>
                      <a:cubicBezTo>
                        <a:pt x="615340" y="490370"/>
                        <a:pt x="582849" y="513303"/>
                        <a:pt x="548667" y="507409"/>
                      </a:cubicBezTo>
                      <a:cubicBezTo>
                        <a:pt x="522474" y="502893"/>
                        <a:pt x="501959" y="482378"/>
                        <a:pt x="497443" y="456188"/>
                      </a:cubicBezTo>
                      <a:cubicBezTo>
                        <a:pt x="496225" y="449124"/>
                        <a:pt x="496225" y="441904"/>
                        <a:pt x="497443" y="434843"/>
                      </a:cubicBezTo>
                      <a:cubicBezTo>
                        <a:pt x="503339" y="400658"/>
                        <a:pt x="535827" y="377725"/>
                        <a:pt x="570012" y="383619"/>
                      </a:cubicBezTo>
                      <a:close/>
                      <a:moveTo>
                        <a:pt x="78889" y="219764"/>
                      </a:moveTo>
                      <a:cubicBezTo>
                        <a:pt x="80263" y="219357"/>
                        <a:pt x="81717" y="220084"/>
                        <a:pt x="82214" y="221428"/>
                      </a:cubicBezTo>
                      <a:cubicBezTo>
                        <a:pt x="86549" y="231910"/>
                        <a:pt x="90430" y="272455"/>
                        <a:pt x="104894" y="282660"/>
                      </a:cubicBezTo>
                      <a:cubicBezTo>
                        <a:pt x="119433" y="292740"/>
                        <a:pt x="154914" y="292110"/>
                        <a:pt x="169453" y="281904"/>
                      </a:cubicBezTo>
                      <a:lnTo>
                        <a:pt x="192133" y="221428"/>
                      </a:lnTo>
                      <a:cubicBezTo>
                        <a:pt x="192631" y="220084"/>
                        <a:pt x="194085" y="219357"/>
                        <a:pt x="195458" y="219764"/>
                      </a:cubicBezTo>
                      <a:cubicBezTo>
                        <a:pt x="216556" y="224999"/>
                        <a:pt x="236886" y="232953"/>
                        <a:pt x="255936" y="243426"/>
                      </a:cubicBezTo>
                      <a:cubicBezTo>
                        <a:pt x="267805" y="250381"/>
                        <a:pt x="273701" y="271623"/>
                        <a:pt x="274306" y="290220"/>
                      </a:cubicBezTo>
                      <a:lnTo>
                        <a:pt x="274381" y="290145"/>
                      </a:lnTo>
                      <a:lnTo>
                        <a:pt x="274381" y="293621"/>
                      </a:lnTo>
                      <a:lnTo>
                        <a:pt x="274381" y="433852"/>
                      </a:lnTo>
                      <a:cubicBezTo>
                        <a:pt x="274518" y="443381"/>
                        <a:pt x="270004" y="452379"/>
                        <a:pt x="262286" y="457968"/>
                      </a:cubicBezTo>
                      <a:lnTo>
                        <a:pt x="229553" y="489642"/>
                      </a:lnTo>
                      <a:cubicBezTo>
                        <a:pt x="228948" y="490020"/>
                        <a:pt x="227966" y="490323"/>
                        <a:pt x="227966" y="490852"/>
                      </a:cubicBezTo>
                      <a:lnTo>
                        <a:pt x="227966" y="492364"/>
                      </a:lnTo>
                      <a:lnTo>
                        <a:pt x="227966" y="677348"/>
                      </a:lnTo>
                      <a:cubicBezTo>
                        <a:pt x="227923" y="698987"/>
                        <a:pt x="210370" y="716507"/>
                        <a:pt x="188730" y="716507"/>
                      </a:cubicBezTo>
                      <a:lnTo>
                        <a:pt x="82895" y="716507"/>
                      </a:lnTo>
                      <a:cubicBezTo>
                        <a:pt x="61269" y="716507"/>
                        <a:pt x="43736" y="698975"/>
                        <a:pt x="43736" y="677348"/>
                      </a:cubicBezTo>
                      <a:lnTo>
                        <a:pt x="43736" y="492364"/>
                      </a:lnTo>
                      <a:lnTo>
                        <a:pt x="43736" y="488736"/>
                      </a:lnTo>
                      <a:lnTo>
                        <a:pt x="13574" y="458119"/>
                      </a:lnTo>
                      <a:cubicBezTo>
                        <a:pt x="5446" y="452721"/>
                        <a:pt x="563" y="443610"/>
                        <a:pt x="571" y="433852"/>
                      </a:cubicBezTo>
                      <a:lnTo>
                        <a:pt x="571" y="303373"/>
                      </a:lnTo>
                      <a:cubicBezTo>
                        <a:pt x="-1848" y="283190"/>
                        <a:pt x="3292" y="252120"/>
                        <a:pt x="18411" y="243426"/>
                      </a:cubicBezTo>
                      <a:cubicBezTo>
                        <a:pt x="37464" y="232960"/>
                        <a:pt x="57793" y="225007"/>
                        <a:pt x="78889" y="219764"/>
                      </a:cubicBezTo>
                      <a:close/>
                      <a:moveTo>
                        <a:pt x="372708" y="156611"/>
                      </a:moveTo>
                      <a:cubicBezTo>
                        <a:pt x="378241" y="156615"/>
                        <a:pt x="383772" y="158730"/>
                        <a:pt x="387990" y="162954"/>
                      </a:cubicBezTo>
                      <a:cubicBezTo>
                        <a:pt x="396427" y="171403"/>
                        <a:pt x="396417" y="185091"/>
                        <a:pt x="387969" y="193528"/>
                      </a:cubicBezTo>
                      <a:lnTo>
                        <a:pt x="367659" y="213838"/>
                      </a:lnTo>
                      <a:lnTo>
                        <a:pt x="387969" y="234148"/>
                      </a:lnTo>
                      <a:cubicBezTo>
                        <a:pt x="396411" y="242590"/>
                        <a:pt x="396411" y="256279"/>
                        <a:pt x="387969" y="264721"/>
                      </a:cubicBezTo>
                      <a:cubicBezTo>
                        <a:pt x="379526" y="273164"/>
                        <a:pt x="365837" y="273164"/>
                        <a:pt x="357395" y="264721"/>
                      </a:cubicBezTo>
                      <a:lnTo>
                        <a:pt x="337085" y="244412"/>
                      </a:lnTo>
                      <a:lnTo>
                        <a:pt x="316775" y="264721"/>
                      </a:lnTo>
                      <a:cubicBezTo>
                        <a:pt x="308342" y="273111"/>
                        <a:pt x="294714" y="273111"/>
                        <a:pt x="286280" y="264721"/>
                      </a:cubicBezTo>
                      <a:cubicBezTo>
                        <a:pt x="277815" y="256300"/>
                        <a:pt x="277780" y="242612"/>
                        <a:pt x="286202" y="234148"/>
                      </a:cubicBezTo>
                      <a:lnTo>
                        <a:pt x="306511" y="213838"/>
                      </a:lnTo>
                      <a:lnTo>
                        <a:pt x="286202" y="193529"/>
                      </a:lnTo>
                      <a:cubicBezTo>
                        <a:pt x="277759" y="185086"/>
                        <a:pt x="277759" y="171398"/>
                        <a:pt x="286202" y="162955"/>
                      </a:cubicBezTo>
                      <a:cubicBezTo>
                        <a:pt x="294645" y="154512"/>
                        <a:pt x="308333" y="154511"/>
                        <a:pt x="316776" y="162955"/>
                      </a:cubicBezTo>
                      <a:lnTo>
                        <a:pt x="337085" y="183264"/>
                      </a:lnTo>
                      <a:lnTo>
                        <a:pt x="357395" y="162954"/>
                      </a:lnTo>
                      <a:cubicBezTo>
                        <a:pt x="357402" y="162947"/>
                        <a:pt x="357410" y="162939"/>
                        <a:pt x="357417" y="162932"/>
                      </a:cubicBezTo>
                      <a:cubicBezTo>
                        <a:pt x="361641" y="158714"/>
                        <a:pt x="367175" y="156607"/>
                        <a:pt x="372708" y="156611"/>
                      </a:cubicBezTo>
                      <a:close/>
                      <a:moveTo>
                        <a:pt x="557871" y="91149"/>
                      </a:moveTo>
                      <a:cubicBezTo>
                        <a:pt x="562022" y="88753"/>
                        <a:pt x="567328" y="90175"/>
                        <a:pt x="569724" y="94325"/>
                      </a:cubicBezTo>
                      <a:lnTo>
                        <a:pt x="620993" y="183126"/>
                      </a:lnTo>
                      <a:cubicBezTo>
                        <a:pt x="621756" y="184445"/>
                        <a:pt x="622157" y="185941"/>
                        <a:pt x="622157" y="187464"/>
                      </a:cubicBezTo>
                      <a:cubicBezTo>
                        <a:pt x="622157" y="192256"/>
                        <a:pt x="618271" y="196141"/>
                        <a:pt x="613479" y="196141"/>
                      </a:cubicBezTo>
                      <a:lnTo>
                        <a:pt x="586376" y="196141"/>
                      </a:lnTo>
                      <a:lnTo>
                        <a:pt x="587042" y="262409"/>
                      </a:lnTo>
                      <a:cubicBezTo>
                        <a:pt x="587052" y="263370"/>
                        <a:pt x="586885" y="264325"/>
                        <a:pt x="586551" y="265226"/>
                      </a:cubicBezTo>
                      <a:lnTo>
                        <a:pt x="585522" y="267992"/>
                      </a:lnTo>
                      <a:cubicBezTo>
                        <a:pt x="578136" y="287946"/>
                        <a:pt x="563301" y="304258"/>
                        <a:pt x="544136" y="313500"/>
                      </a:cubicBezTo>
                      <a:lnTo>
                        <a:pt x="414044" y="376513"/>
                      </a:lnTo>
                      <a:cubicBezTo>
                        <a:pt x="402004" y="382398"/>
                        <a:pt x="394350" y="394610"/>
                        <a:pt x="394302" y="408011"/>
                      </a:cubicBezTo>
                      <a:lnTo>
                        <a:pt x="394302" y="475158"/>
                      </a:lnTo>
                      <a:cubicBezTo>
                        <a:pt x="404675" y="480328"/>
                        <a:pt x="413083" y="488734"/>
                        <a:pt x="418251" y="499108"/>
                      </a:cubicBezTo>
                      <a:cubicBezTo>
                        <a:pt x="431386" y="525470"/>
                        <a:pt x="420663" y="557487"/>
                        <a:pt x="394302" y="570623"/>
                      </a:cubicBezTo>
                      <a:cubicBezTo>
                        <a:pt x="367942" y="583755"/>
                        <a:pt x="335924" y="573035"/>
                        <a:pt x="322790" y="546673"/>
                      </a:cubicBezTo>
                      <a:cubicBezTo>
                        <a:pt x="309657" y="520312"/>
                        <a:pt x="320379" y="488294"/>
                        <a:pt x="346739" y="475162"/>
                      </a:cubicBezTo>
                      <a:lnTo>
                        <a:pt x="346740" y="408011"/>
                      </a:lnTo>
                      <a:cubicBezTo>
                        <a:pt x="346852" y="376398"/>
                        <a:pt x="364907" y="347592"/>
                        <a:pt x="393311" y="333710"/>
                      </a:cubicBezTo>
                      <a:lnTo>
                        <a:pt x="523401" y="270697"/>
                      </a:lnTo>
                      <a:cubicBezTo>
                        <a:pt x="530328" y="267357"/>
                        <a:pt x="535955" y="261819"/>
                        <a:pt x="539404" y="254945"/>
                      </a:cubicBezTo>
                      <a:lnTo>
                        <a:pt x="538812" y="196141"/>
                      </a:lnTo>
                      <a:lnTo>
                        <a:pt x="510941" y="196141"/>
                      </a:lnTo>
                      <a:cubicBezTo>
                        <a:pt x="509418" y="196141"/>
                        <a:pt x="507921" y="195740"/>
                        <a:pt x="506603" y="194979"/>
                      </a:cubicBezTo>
                      <a:cubicBezTo>
                        <a:pt x="502453" y="192583"/>
                        <a:pt x="501030" y="187276"/>
                        <a:pt x="503427" y="183126"/>
                      </a:cubicBezTo>
                      <a:lnTo>
                        <a:pt x="554696" y="94325"/>
                      </a:lnTo>
                      <a:cubicBezTo>
                        <a:pt x="555457" y="93006"/>
                        <a:pt x="556553" y="91910"/>
                        <a:pt x="557871" y="91149"/>
                      </a:cubicBezTo>
                      <a:close/>
                      <a:moveTo>
                        <a:pt x="121875" y="1442"/>
                      </a:moveTo>
                      <a:cubicBezTo>
                        <a:pt x="156545" y="-4039"/>
                        <a:pt x="192359" y="6885"/>
                        <a:pt x="188578" y="20946"/>
                      </a:cubicBezTo>
                      <a:cubicBezTo>
                        <a:pt x="181019" y="49067"/>
                        <a:pt x="221313" y="14444"/>
                        <a:pt x="212845" y="79910"/>
                      </a:cubicBezTo>
                      <a:cubicBezTo>
                        <a:pt x="229325" y="78852"/>
                        <a:pt x="228721" y="92233"/>
                        <a:pt x="224866" y="111358"/>
                      </a:cubicBezTo>
                      <a:lnTo>
                        <a:pt x="225167" y="111358"/>
                      </a:lnTo>
                      <a:cubicBezTo>
                        <a:pt x="221313" y="125192"/>
                        <a:pt x="214358" y="131542"/>
                        <a:pt x="204455" y="130711"/>
                      </a:cubicBezTo>
                      <a:cubicBezTo>
                        <a:pt x="198354" y="161224"/>
                        <a:pt x="175321" y="185548"/>
                        <a:pt x="145186" y="193304"/>
                      </a:cubicBezTo>
                      <a:cubicBezTo>
                        <a:pt x="142394" y="194143"/>
                        <a:pt x="139481" y="194501"/>
                        <a:pt x="136569" y="194362"/>
                      </a:cubicBezTo>
                      <a:lnTo>
                        <a:pt x="133922" y="194362"/>
                      </a:lnTo>
                      <a:cubicBezTo>
                        <a:pt x="101085" y="189108"/>
                        <a:pt x="75126" y="163724"/>
                        <a:pt x="69136" y="131012"/>
                      </a:cubicBezTo>
                      <a:cubicBezTo>
                        <a:pt x="57872" y="132903"/>
                        <a:pt x="50388" y="125419"/>
                        <a:pt x="47364" y="107125"/>
                      </a:cubicBezTo>
                      <a:cubicBezTo>
                        <a:pt x="42450" y="85202"/>
                        <a:pt x="48424" y="77642"/>
                        <a:pt x="62030" y="80364"/>
                      </a:cubicBezTo>
                      <a:cubicBezTo>
                        <a:pt x="53677" y="28807"/>
                        <a:pt x="87204" y="6922"/>
                        <a:pt x="121875" y="144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6028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0175E52-BE84-334B-C086-9CCB16DA38FB}"/>
                </a:ext>
              </a:extLst>
            </p:cNvPr>
            <p:cNvGrpSpPr/>
            <p:nvPr/>
          </p:nvGrpSpPr>
          <p:grpSpPr>
            <a:xfrm>
              <a:off x="5411134" y="1885492"/>
              <a:ext cx="1679142" cy="4132255"/>
              <a:chOff x="5373034" y="1885492"/>
              <a:chExt cx="1679142" cy="4132255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F15891B-B44F-38A4-9E13-36E19CEADF69}"/>
                  </a:ext>
                </a:extLst>
              </p:cNvPr>
              <p:cNvSpPr txBox="1"/>
              <p:nvPr/>
            </p:nvSpPr>
            <p:spPr>
              <a:xfrm>
                <a:off x="5373034" y="4401920"/>
                <a:ext cx="1679142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. Ut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enim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ad minim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veniam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quis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nostrud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exercitation.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8669402-8638-10E7-98D1-EEFA86E04EE3}"/>
                  </a:ext>
                </a:extLst>
              </p:cNvPr>
              <p:cNvGrpSpPr/>
              <p:nvPr/>
            </p:nvGrpSpPr>
            <p:grpSpPr>
              <a:xfrm>
                <a:off x="5459697" y="1885492"/>
                <a:ext cx="1505816" cy="2292661"/>
                <a:chOff x="5385734" y="1800961"/>
                <a:chExt cx="1505816" cy="2292661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89D064A8-EFD9-5A42-15A1-B70618AA84CB}"/>
                    </a:ext>
                  </a:extLst>
                </p:cNvPr>
                <p:cNvGrpSpPr/>
                <p:nvPr/>
              </p:nvGrpSpPr>
              <p:grpSpPr>
                <a:xfrm>
                  <a:off x="5385734" y="1800961"/>
                  <a:ext cx="1505816" cy="2292661"/>
                  <a:chOff x="5385734" y="1800961"/>
                  <a:chExt cx="1505816" cy="2292661"/>
                </a:xfrm>
              </p:grpSpPr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4A37BA23-7376-C20E-02D2-871D1A8ECB84}"/>
                      </a:ext>
                    </a:extLst>
                  </p:cNvPr>
                  <p:cNvSpPr/>
                  <p:nvPr/>
                </p:nvSpPr>
                <p:spPr>
                  <a:xfrm>
                    <a:off x="5385734" y="1800961"/>
                    <a:ext cx="1505816" cy="2292659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AE6FEA9-F2C3-0726-0656-EAE0F7A4C7BD}"/>
                      </a:ext>
                    </a:extLst>
                  </p:cNvPr>
                  <p:cNvSpPr/>
                  <p:nvPr/>
                </p:nvSpPr>
                <p:spPr>
                  <a:xfrm>
                    <a:off x="5385734" y="3225801"/>
                    <a:ext cx="1505816" cy="867821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441D51F-810C-9488-0CAB-8BCF3C33BDB7}"/>
                    </a:ext>
                  </a:extLst>
                </p:cNvPr>
                <p:cNvGrpSpPr/>
                <p:nvPr/>
              </p:nvGrpSpPr>
              <p:grpSpPr>
                <a:xfrm>
                  <a:off x="5411957" y="2277649"/>
                  <a:ext cx="1453370" cy="1536071"/>
                  <a:chOff x="5411957" y="2277649"/>
                  <a:chExt cx="1453370" cy="1536071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34306A9-1A97-5255-EFA7-86BF0D1DBBD7}"/>
                      </a:ext>
                    </a:extLst>
                  </p:cNvPr>
                  <p:cNvSpPr txBox="1"/>
                  <p:nvPr/>
                </p:nvSpPr>
                <p:spPr>
                  <a:xfrm>
                    <a:off x="5916466" y="2277649"/>
                    <a:ext cx="44435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accent4"/>
                        </a:solidFill>
                        <a:latin typeface="Century Gothic" panose="020B0502020202020204" pitchFamily="34" charset="0"/>
                      </a:rPr>
                      <a:t>04</a:t>
                    </a:r>
                  </a:p>
                </p:txBody>
              </p: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D88A489F-5F5B-94CD-7056-3000F62E4D6B}"/>
                      </a:ext>
                    </a:extLst>
                  </p:cNvPr>
                  <p:cNvGrpSpPr/>
                  <p:nvPr/>
                </p:nvGrpSpPr>
                <p:grpSpPr>
                  <a:xfrm>
                    <a:off x="5411957" y="3444389"/>
                    <a:ext cx="1453370" cy="369331"/>
                    <a:chOff x="828228" y="4264998"/>
                    <a:chExt cx="2655186" cy="369331"/>
                  </a:xfrm>
                </p:grpSpPr>
                <p:sp>
                  <p:nvSpPr>
                    <p:cNvPr id="40" name="Rectangle: Rounded Corners 39">
                      <a:extLst>
                        <a:ext uri="{FF2B5EF4-FFF2-40B4-BE49-F238E27FC236}">
                          <a16:creationId xmlns:a16="http://schemas.microsoft.com/office/drawing/2014/main" id="{0EE33F6C-FFCB-16BA-9426-A1A19645C7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6838" y="4264998"/>
                      <a:ext cx="2377966" cy="369331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A0E12EC8-7B2E-95C7-0F24-88CE118E90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8228" y="4311164"/>
                      <a:ext cx="265518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</a:p>
                  </p:txBody>
                </p:sp>
              </p:grp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815772E-4BA1-5DB6-864A-77A6D32638BC}"/>
                  </a:ext>
                </a:extLst>
              </p:cNvPr>
              <p:cNvGrpSpPr/>
              <p:nvPr/>
            </p:nvGrpSpPr>
            <p:grpSpPr>
              <a:xfrm>
                <a:off x="5893316" y="2307434"/>
                <a:ext cx="638578" cy="638578"/>
                <a:chOff x="7044922" y="2066323"/>
                <a:chExt cx="638578" cy="638578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B2611A36-9C29-2866-3441-F04B45AB46EB}"/>
                    </a:ext>
                  </a:extLst>
                </p:cNvPr>
                <p:cNvSpPr/>
                <p:nvPr/>
              </p:nvSpPr>
              <p:spPr>
                <a:xfrm>
                  <a:off x="7044922" y="2066323"/>
                  <a:ext cx="638578" cy="638578"/>
                </a:xfrm>
                <a:prstGeom prst="ellipse">
                  <a:avLst/>
                </a:prstGeom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85000"/>
                      </a:schemeClr>
                    </a:gs>
                  </a:gsLst>
                  <a:lin ang="5400000" scaled="1"/>
                </a:gradFill>
                <a:ln w="38100">
                  <a:gradFill flip="none"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lumMod val="85000"/>
                        </a:schemeClr>
                      </a:gs>
                    </a:gsLst>
                    <a:lin ang="10800000" scaled="1"/>
                    <a:tileRect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9A15BE6F-BA8F-8609-C1A1-8966AF2C1998}"/>
                    </a:ext>
                  </a:extLst>
                </p:cNvPr>
                <p:cNvSpPr/>
                <p:nvPr/>
              </p:nvSpPr>
              <p:spPr>
                <a:xfrm flipH="1" flipV="1">
                  <a:off x="7158582" y="2187057"/>
                  <a:ext cx="411258" cy="397110"/>
                </a:xfrm>
                <a:custGeom>
                  <a:avLst/>
                  <a:gdLst>
                    <a:gd name="connsiteX0" fmla="*/ 460014 w 743803"/>
                    <a:gd name="connsiteY0" fmla="*/ 179164 h 718215"/>
                    <a:gd name="connsiteX1" fmla="*/ 469448 w 743803"/>
                    <a:gd name="connsiteY1" fmla="*/ 169731 h 718215"/>
                    <a:gd name="connsiteX2" fmla="*/ 469448 w 743803"/>
                    <a:gd name="connsiteY2" fmla="*/ 104934 h 718215"/>
                    <a:gd name="connsiteX3" fmla="*/ 460014 w 743803"/>
                    <a:gd name="connsiteY3" fmla="*/ 95502 h 718215"/>
                    <a:gd name="connsiteX4" fmla="*/ 395218 w 743803"/>
                    <a:gd name="connsiteY4" fmla="*/ 95502 h 718215"/>
                    <a:gd name="connsiteX5" fmla="*/ 385786 w 743803"/>
                    <a:gd name="connsiteY5" fmla="*/ 104934 h 718215"/>
                    <a:gd name="connsiteX6" fmla="*/ 385786 w 743803"/>
                    <a:gd name="connsiteY6" fmla="*/ 169731 h 718215"/>
                    <a:gd name="connsiteX7" fmla="*/ 395218 w 743803"/>
                    <a:gd name="connsiteY7" fmla="*/ 179164 h 718215"/>
                    <a:gd name="connsiteX8" fmla="*/ 587528 w 743803"/>
                    <a:gd name="connsiteY8" fmla="*/ 179164 h 718215"/>
                    <a:gd name="connsiteX9" fmla="*/ 596961 w 743803"/>
                    <a:gd name="connsiteY9" fmla="*/ 169731 h 718215"/>
                    <a:gd name="connsiteX10" fmla="*/ 596961 w 743803"/>
                    <a:gd name="connsiteY10" fmla="*/ 104934 h 718215"/>
                    <a:gd name="connsiteX11" fmla="*/ 587528 w 743803"/>
                    <a:gd name="connsiteY11" fmla="*/ 95502 h 718215"/>
                    <a:gd name="connsiteX12" fmla="*/ 522732 w 743803"/>
                    <a:gd name="connsiteY12" fmla="*/ 95502 h 718215"/>
                    <a:gd name="connsiteX13" fmla="*/ 513299 w 743803"/>
                    <a:gd name="connsiteY13" fmla="*/ 104934 h 718215"/>
                    <a:gd name="connsiteX14" fmla="*/ 513299 w 743803"/>
                    <a:gd name="connsiteY14" fmla="*/ 169731 h 718215"/>
                    <a:gd name="connsiteX15" fmla="*/ 522732 w 743803"/>
                    <a:gd name="connsiteY15" fmla="*/ 179164 h 718215"/>
                    <a:gd name="connsiteX16" fmla="*/ 715041 w 743803"/>
                    <a:gd name="connsiteY16" fmla="*/ 179164 h 718215"/>
                    <a:gd name="connsiteX17" fmla="*/ 724474 w 743803"/>
                    <a:gd name="connsiteY17" fmla="*/ 169731 h 718215"/>
                    <a:gd name="connsiteX18" fmla="*/ 724474 w 743803"/>
                    <a:gd name="connsiteY18" fmla="*/ 104934 h 718215"/>
                    <a:gd name="connsiteX19" fmla="*/ 715041 w 743803"/>
                    <a:gd name="connsiteY19" fmla="*/ 95502 h 718215"/>
                    <a:gd name="connsiteX20" fmla="*/ 650246 w 743803"/>
                    <a:gd name="connsiteY20" fmla="*/ 95502 h 718215"/>
                    <a:gd name="connsiteX21" fmla="*/ 640812 w 743803"/>
                    <a:gd name="connsiteY21" fmla="*/ 104934 h 718215"/>
                    <a:gd name="connsiteX22" fmla="*/ 640812 w 743803"/>
                    <a:gd name="connsiteY22" fmla="*/ 169731 h 718215"/>
                    <a:gd name="connsiteX23" fmla="*/ 650246 w 743803"/>
                    <a:gd name="connsiteY23" fmla="*/ 179164 h 718215"/>
                    <a:gd name="connsiteX24" fmla="*/ 118876 w 743803"/>
                    <a:gd name="connsiteY24" fmla="*/ 220882 h 718215"/>
                    <a:gd name="connsiteX25" fmla="*/ 128061 w 743803"/>
                    <a:gd name="connsiteY25" fmla="*/ 211649 h 718215"/>
                    <a:gd name="connsiteX26" fmla="*/ 128061 w 743803"/>
                    <a:gd name="connsiteY26" fmla="*/ 133663 h 718215"/>
                    <a:gd name="connsiteX27" fmla="*/ 188331 w 743803"/>
                    <a:gd name="connsiteY27" fmla="*/ 133663 h 718215"/>
                    <a:gd name="connsiteX28" fmla="*/ 197564 w 743803"/>
                    <a:gd name="connsiteY28" fmla="*/ 124478 h 718215"/>
                    <a:gd name="connsiteX29" fmla="*/ 188331 w 743803"/>
                    <a:gd name="connsiteY29" fmla="*/ 115294 h 718215"/>
                    <a:gd name="connsiteX30" fmla="*/ 119103 w 743803"/>
                    <a:gd name="connsiteY30" fmla="*/ 115294 h 718215"/>
                    <a:gd name="connsiteX31" fmla="*/ 109691 w 743803"/>
                    <a:gd name="connsiteY31" fmla="*/ 124419 h 718215"/>
                    <a:gd name="connsiteX32" fmla="*/ 109691 w 743803"/>
                    <a:gd name="connsiteY32" fmla="*/ 211649 h 718215"/>
                    <a:gd name="connsiteX33" fmla="*/ 118876 w 743803"/>
                    <a:gd name="connsiteY33" fmla="*/ 220882 h 718215"/>
                    <a:gd name="connsiteX34" fmla="*/ 119260 w 743803"/>
                    <a:gd name="connsiteY34" fmla="*/ 238528 h 718215"/>
                    <a:gd name="connsiteX35" fmla="*/ 0 w 743803"/>
                    <a:gd name="connsiteY35" fmla="*/ 119265 h 718215"/>
                    <a:gd name="connsiteX36" fmla="*/ 119260 w 743803"/>
                    <a:gd name="connsiteY36" fmla="*/ 0 h 718215"/>
                    <a:gd name="connsiteX37" fmla="*/ 238524 w 743803"/>
                    <a:gd name="connsiteY37" fmla="*/ 119265 h 718215"/>
                    <a:gd name="connsiteX38" fmla="*/ 119260 w 743803"/>
                    <a:gd name="connsiteY38" fmla="*/ 238528 h 718215"/>
                    <a:gd name="connsiteX39" fmla="*/ 332503 w 743803"/>
                    <a:gd name="connsiteY39" fmla="*/ 312366 h 718215"/>
                    <a:gd name="connsiteX40" fmla="*/ 341936 w 743803"/>
                    <a:gd name="connsiteY40" fmla="*/ 302933 h 718215"/>
                    <a:gd name="connsiteX41" fmla="*/ 341936 w 743803"/>
                    <a:gd name="connsiteY41" fmla="*/ 238136 h 718215"/>
                    <a:gd name="connsiteX42" fmla="*/ 332503 w 743803"/>
                    <a:gd name="connsiteY42" fmla="*/ 228704 h 718215"/>
                    <a:gd name="connsiteX43" fmla="*/ 267705 w 743803"/>
                    <a:gd name="connsiteY43" fmla="*/ 228704 h 718215"/>
                    <a:gd name="connsiteX44" fmla="*/ 258273 w 743803"/>
                    <a:gd name="connsiteY44" fmla="*/ 238136 h 718215"/>
                    <a:gd name="connsiteX45" fmla="*/ 258273 w 743803"/>
                    <a:gd name="connsiteY45" fmla="*/ 302933 h 718215"/>
                    <a:gd name="connsiteX46" fmla="*/ 267705 w 743803"/>
                    <a:gd name="connsiteY46" fmla="*/ 312366 h 718215"/>
                    <a:gd name="connsiteX47" fmla="*/ 460014 w 743803"/>
                    <a:gd name="connsiteY47" fmla="*/ 312366 h 718215"/>
                    <a:gd name="connsiteX48" fmla="*/ 469448 w 743803"/>
                    <a:gd name="connsiteY48" fmla="*/ 302933 h 718215"/>
                    <a:gd name="connsiteX49" fmla="*/ 469448 w 743803"/>
                    <a:gd name="connsiteY49" fmla="*/ 238136 h 718215"/>
                    <a:gd name="connsiteX50" fmla="*/ 460014 w 743803"/>
                    <a:gd name="connsiteY50" fmla="*/ 228704 h 718215"/>
                    <a:gd name="connsiteX51" fmla="*/ 395218 w 743803"/>
                    <a:gd name="connsiteY51" fmla="*/ 228704 h 718215"/>
                    <a:gd name="connsiteX52" fmla="*/ 385786 w 743803"/>
                    <a:gd name="connsiteY52" fmla="*/ 238136 h 718215"/>
                    <a:gd name="connsiteX53" fmla="*/ 385786 w 743803"/>
                    <a:gd name="connsiteY53" fmla="*/ 302933 h 718215"/>
                    <a:gd name="connsiteX54" fmla="*/ 395218 w 743803"/>
                    <a:gd name="connsiteY54" fmla="*/ 312366 h 718215"/>
                    <a:gd name="connsiteX55" fmla="*/ 587528 w 743803"/>
                    <a:gd name="connsiteY55" fmla="*/ 312366 h 718215"/>
                    <a:gd name="connsiteX56" fmla="*/ 596961 w 743803"/>
                    <a:gd name="connsiteY56" fmla="*/ 302933 h 718215"/>
                    <a:gd name="connsiteX57" fmla="*/ 596961 w 743803"/>
                    <a:gd name="connsiteY57" fmla="*/ 238136 h 718215"/>
                    <a:gd name="connsiteX58" fmla="*/ 587528 w 743803"/>
                    <a:gd name="connsiteY58" fmla="*/ 228704 h 718215"/>
                    <a:gd name="connsiteX59" fmla="*/ 522732 w 743803"/>
                    <a:gd name="connsiteY59" fmla="*/ 228704 h 718215"/>
                    <a:gd name="connsiteX60" fmla="*/ 513299 w 743803"/>
                    <a:gd name="connsiteY60" fmla="*/ 238136 h 718215"/>
                    <a:gd name="connsiteX61" fmla="*/ 513299 w 743803"/>
                    <a:gd name="connsiteY61" fmla="*/ 302933 h 718215"/>
                    <a:gd name="connsiteX62" fmla="*/ 522732 w 743803"/>
                    <a:gd name="connsiteY62" fmla="*/ 312366 h 718215"/>
                    <a:gd name="connsiteX63" fmla="*/ 715041 w 743803"/>
                    <a:gd name="connsiteY63" fmla="*/ 312366 h 718215"/>
                    <a:gd name="connsiteX64" fmla="*/ 724474 w 743803"/>
                    <a:gd name="connsiteY64" fmla="*/ 302933 h 718215"/>
                    <a:gd name="connsiteX65" fmla="*/ 724474 w 743803"/>
                    <a:gd name="connsiteY65" fmla="*/ 238136 h 718215"/>
                    <a:gd name="connsiteX66" fmla="*/ 715041 w 743803"/>
                    <a:gd name="connsiteY66" fmla="*/ 228704 h 718215"/>
                    <a:gd name="connsiteX67" fmla="*/ 650246 w 743803"/>
                    <a:gd name="connsiteY67" fmla="*/ 228704 h 718215"/>
                    <a:gd name="connsiteX68" fmla="*/ 640812 w 743803"/>
                    <a:gd name="connsiteY68" fmla="*/ 238136 h 718215"/>
                    <a:gd name="connsiteX69" fmla="*/ 640812 w 743803"/>
                    <a:gd name="connsiteY69" fmla="*/ 302933 h 718215"/>
                    <a:gd name="connsiteX70" fmla="*/ 650246 w 743803"/>
                    <a:gd name="connsiteY70" fmla="*/ 312366 h 718215"/>
                    <a:gd name="connsiteX71" fmla="*/ 205567 w 743803"/>
                    <a:gd name="connsiteY71" fmla="*/ 445569 h 718215"/>
                    <a:gd name="connsiteX72" fmla="*/ 215000 w 743803"/>
                    <a:gd name="connsiteY72" fmla="*/ 436136 h 718215"/>
                    <a:gd name="connsiteX73" fmla="*/ 215000 w 743803"/>
                    <a:gd name="connsiteY73" fmla="*/ 371341 h 718215"/>
                    <a:gd name="connsiteX74" fmla="*/ 205567 w 743803"/>
                    <a:gd name="connsiteY74" fmla="*/ 361907 h 718215"/>
                    <a:gd name="connsiteX75" fmla="*/ 140769 w 743803"/>
                    <a:gd name="connsiteY75" fmla="*/ 361907 h 718215"/>
                    <a:gd name="connsiteX76" fmla="*/ 131337 w 743803"/>
                    <a:gd name="connsiteY76" fmla="*/ 371341 h 718215"/>
                    <a:gd name="connsiteX77" fmla="*/ 131337 w 743803"/>
                    <a:gd name="connsiteY77" fmla="*/ 436136 h 718215"/>
                    <a:gd name="connsiteX78" fmla="*/ 140769 w 743803"/>
                    <a:gd name="connsiteY78" fmla="*/ 445569 h 718215"/>
                    <a:gd name="connsiteX79" fmla="*/ 332503 w 743803"/>
                    <a:gd name="connsiteY79" fmla="*/ 445569 h 718215"/>
                    <a:gd name="connsiteX80" fmla="*/ 341936 w 743803"/>
                    <a:gd name="connsiteY80" fmla="*/ 436136 h 718215"/>
                    <a:gd name="connsiteX81" fmla="*/ 341936 w 743803"/>
                    <a:gd name="connsiteY81" fmla="*/ 371341 h 718215"/>
                    <a:gd name="connsiteX82" fmla="*/ 332503 w 743803"/>
                    <a:gd name="connsiteY82" fmla="*/ 361907 h 718215"/>
                    <a:gd name="connsiteX83" fmla="*/ 267705 w 743803"/>
                    <a:gd name="connsiteY83" fmla="*/ 361907 h 718215"/>
                    <a:gd name="connsiteX84" fmla="*/ 258273 w 743803"/>
                    <a:gd name="connsiteY84" fmla="*/ 371341 h 718215"/>
                    <a:gd name="connsiteX85" fmla="*/ 258273 w 743803"/>
                    <a:gd name="connsiteY85" fmla="*/ 436136 h 718215"/>
                    <a:gd name="connsiteX86" fmla="*/ 267705 w 743803"/>
                    <a:gd name="connsiteY86" fmla="*/ 445569 h 718215"/>
                    <a:gd name="connsiteX87" fmla="*/ 460014 w 743803"/>
                    <a:gd name="connsiteY87" fmla="*/ 445569 h 718215"/>
                    <a:gd name="connsiteX88" fmla="*/ 469448 w 743803"/>
                    <a:gd name="connsiteY88" fmla="*/ 436136 h 718215"/>
                    <a:gd name="connsiteX89" fmla="*/ 469448 w 743803"/>
                    <a:gd name="connsiteY89" fmla="*/ 371341 h 718215"/>
                    <a:gd name="connsiteX90" fmla="*/ 460014 w 743803"/>
                    <a:gd name="connsiteY90" fmla="*/ 361907 h 718215"/>
                    <a:gd name="connsiteX91" fmla="*/ 395218 w 743803"/>
                    <a:gd name="connsiteY91" fmla="*/ 361907 h 718215"/>
                    <a:gd name="connsiteX92" fmla="*/ 385786 w 743803"/>
                    <a:gd name="connsiteY92" fmla="*/ 371341 h 718215"/>
                    <a:gd name="connsiteX93" fmla="*/ 385786 w 743803"/>
                    <a:gd name="connsiteY93" fmla="*/ 436136 h 718215"/>
                    <a:gd name="connsiteX94" fmla="*/ 395218 w 743803"/>
                    <a:gd name="connsiteY94" fmla="*/ 445569 h 718215"/>
                    <a:gd name="connsiteX95" fmla="*/ 587528 w 743803"/>
                    <a:gd name="connsiteY95" fmla="*/ 445569 h 718215"/>
                    <a:gd name="connsiteX96" fmla="*/ 596961 w 743803"/>
                    <a:gd name="connsiteY96" fmla="*/ 436136 h 718215"/>
                    <a:gd name="connsiteX97" fmla="*/ 596961 w 743803"/>
                    <a:gd name="connsiteY97" fmla="*/ 371341 h 718215"/>
                    <a:gd name="connsiteX98" fmla="*/ 587528 w 743803"/>
                    <a:gd name="connsiteY98" fmla="*/ 361907 h 718215"/>
                    <a:gd name="connsiteX99" fmla="*/ 522732 w 743803"/>
                    <a:gd name="connsiteY99" fmla="*/ 361907 h 718215"/>
                    <a:gd name="connsiteX100" fmla="*/ 513299 w 743803"/>
                    <a:gd name="connsiteY100" fmla="*/ 371341 h 718215"/>
                    <a:gd name="connsiteX101" fmla="*/ 513299 w 743803"/>
                    <a:gd name="connsiteY101" fmla="*/ 436136 h 718215"/>
                    <a:gd name="connsiteX102" fmla="*/ 522732 w 743803"/>
                    <a:gd name="connsiteY102" fmla="*/ 445569 h 718215"/>
                    <a:gd name="connsiteX103" fmla="*/ 715041 w 743803"/>
                    <a:gd name="connsiteY103" fmla="*/ 445569 h 718215"/>
                    <a:gd name="connsiteX104" fmla="*/ 724474 w 743803"/>
                    <a:gd name="connsiteY104" fmla="*/ 436136 h 718215"/>
                    <a:gd name="connsiteX105" fmla="*/ 724474 w 743803"/>
                    <a:gd name="connsiteY105" fmla="*/ 371341 h 718215"/>
                    <a:gd name="connsiteX106" fmla="*/ 715041 w 743803"/>
                    <a:gd name="connsiteY106" fmla="*/ 361907 h 718215"/>
                    <a:gd name="connsiteX107" fmla="*/ 650246 w 743803"/>
                    <a:gd name="connsiteY107" fmla="*/ 361907 h 718215"/>
                    <a:gd name="connsiteX108" fmla="*/ 640812 w 743803"/>
                    <a:gd name="connsiteY108" fmla="*/ 371341 h 718215"/>
                    <a:gd name="connsiteX109" fmla="*/ 640812 w 743803"/>
                    <a:gd name="connsiteY109" fmla="*/ 436136 h 718215"/>
                    <a:gd name="connsiteX110" fmla="*/ 650246 w 743803"/>
                    <a:gd name="connsiteY110" fmla="*/ 445569 h 718215"/>
                    <a:gd name="connsiteX111" fmla="*/ 743803 w 743803"/>
                    <a:gd name="connsiteY111" fmla="*/ 500741 h 718215"/>
                    <a:gd name="connsiteX112" fmla="*/ 112007 w 743803"/>
                    <a:gd name="connsiteY112" fmla="*/ 500741 h 718215"/>
                    <a:gd name="connsiteX113" fmla="*/ 112007 w 743803"/>
                    <a:gd name="connsiteY113" fmla="*/ 271681 h 718215"/>
                    <a:gd name="connsiteX114" fmla="*/ 119259 w 743803"/>
                    <a:gd name="connsiteY114" fmla="*/ 272415 h 718215"/>
                    <a:gd name="connsiteX115" fmla="*/ 272409 w 743803"/>
                    <a:gd name="connsiteY115" fmla="*/ 119265 h 718215"/>
                    <a:gd name="connsiteX116" fmla="*/ 260355 w 743803"/>
                    <a:gd name="connsiteY116" fmla="*/ 59712 h 718215"/>
                    <a:gd name="connsiteX117" fmla="*/ 250740 w 743803"/>
                    <a:gd name="connsiteY117" fmla="*/ 42021 h 718215"/>
                    <a:gd name="connsiteX118" fmla="*/ 710371 w 743803"/>
                    <a:gd name="connsiteY118" fmla="*/ 42021 h 718215"/>
                    <a:gd name="connsiteX119" fmla="*/ 743803 w 743803"/>
                    <a:gd name="connsiteY119" fmla="*/ 85257 h 718215"/>
                    <a:gd name="connsiteX120" fmla="*/ 710371 w 743803"/>
                    <a:gd name="connsiteY120" fmla="*/ 638640 h 718215"/>
                    <a:gd name="connsiteX121" fmla="*/ 612829 w 743803"/>
                    <a:gd name="connsiteY121" fmla="*/ 638640 h 718215"/>
                    <a:gd name="connsiteX122" fmla="*/ 612829 w 743803"/>
                    <a:gd name="connsiteY122" fmla="*/ 612106 h 718215"/>
                    <a:gd name="connsiteX123" fmla="*/ 593788 w 743803"/>
                    <a:gd name="connsiteY123" fmla="*/ 593242 h 718215"/>
                    <a:gd name="connsiteX124" fmla="*/ 574748 w 743803"/>
                    <a:gd name="connsiteY124" fmla="*/ 612106 h 718215"/>
                    <a:gd name="connsiteX125" fmla="*/ 574748 w 743803"/>
                    <a:gd name="connsiteY125" fmla="*/ 638640 h 718215"/>
                    <a:gd name="connsiteX126" fmla="*/ 502048 w 743803"/>
                    <a:gd name="connsiteY126" fmla="*/ 638640 h 718215"/>
                    <a:gd name="connsiteX127" fmla="*/ 502048 w 743803"/>
                    <a:gd name="connsiteY127" fmla="*/ 612106 h 718215"/>
                    <a:gd name="connsiteX128" fmla="*/ 483296 w 743803"/>
                    <a:gd name="connsiteY128" fmla="*/ 593242 h 718215"/>
                    <a:gd name="connsiteX129" fmla="*/ 464544 w 743803"/>
                    <a:gd name="connsiteY129" fmla="*/ 612106 h 718215"/>
                    <a:gd name="connsiteX130" fmla="*/ 464544 w 743803"/>
                    <a:gd name="connsiteY130" fmla="*/ 638640 h 718215"/>
                    <a:gd name="connsiteX131" fmla="*/ 391844 w 743803"/>
                    <a:gd name="connsiteY131" fmla="*/ 638640 h 718215"/>
                    <a:gd name="connsiteX132" fmla="*/ 391844 w 743803"/>
                    <a:gd name="connsiteY132" fmla="*/ 612106 h 718215"/>
                    <a:gd name="connsiteX133" fmla="*/ 373092 w 743803"/>
                    <a:gd name="connsiteY133" fmla="*/ 593242 h 718215"/>
                    <a:gd name="connsiteX134" fmla="*/ 354340 w 743803"/>
                    <a:gd name="connsiteY134" fmla="*/ 612106 h 718215"/>
                    <a:gd name="connsiteX135" fmla="*/ 354340 w 743803"/>
                    <a:gd name="connsiteY135" fmla="*/ 638640 h 718215"/>
                    <a:gd name="connsiteX136" fmla="*/ 281640 w 743803"/>
                    <a:gd name="connsiteY136" fmla="*/ 638640 h 718215"/>
                    <a:gd name="connsiteX137" fmla="*/ 281640 w 743803"/>
                    <a:gd name="connsiteY137" fmla="*/ 612106 h 718215"/>
                    <a:gd name="connsiteX138" fmla="*/ 262600 w 743803"/>
                    <a:gd name="connsiteY138" fmla="*/ 593242 h 718215"/>
                    <a:gd name="connsiteX139" fmla="*/ 243559 w 743803"/>
                    <a:gd name="connsiteY139" fmla="*/ 612106 h 718215"/>
                    <a:gd name="connsiteX140" fmla="*/ 243559 w 743803"/>
                    <a:gd name="connsiteY140" fmla="*/ 638640 h 718215"/>
                    <a:gd name="connsiteX141" fmla="*/ 144918 w 743803"/>
                    <a:gd name="connsiteY141" fmla="*/ 638640 h 718215"/>
                    <a:gd name="connsiteX142" fmla="*/ 112007 w 743803"/>
                    <a:gd name="connsiteY142" fmla="*/ 605504 h 718215"/>
                    <a:gd name="connsiteX143" fmla="*/ 112007 w 743803"/>
                    <a:gd name="connsiteY143" fmla="*/ 519782 h 718215"/>
                    <a:gd name="connsiteX144" fmla="*/ 743803 w 743803"/>
                    <a:gd name="connsiteY144" fmla="*/ 519782 h 718215"/>
                    <a:gd name="connsiteX145" fmla="*/ 743803 w 743803"/>
                    <a:gd name="connsiteY145" fmla="*/ 605504 h 718215"/>
                    <a:gd name="connsiteX146" fmla="*/ 710371 w 743803"/>
                    <a:gd name="connsiteY146" fmla="*/ 638640 h 718215"/>
                    <a:gd name="connsiteX147" fmla="*/ 262601 w 743803"/>
                    <a:gd name="connsiteY147" fmla="*/ 718215 h 718215"/>
                    <a:gd name="connsiteX148" fmla="*/ 252791 w 743803"/>
                    <a:gd name="connsiteY148" fmla="*/ 708783 h 718215"/>
                    <a:gd name="connsiteX149" fmla="*/ 252791 w 743803"/>
                    <a:gd name="connsiteY149" fmla="*/ 612105 h 718215"/>
                    <a:gd name="connsiteX150" fmla="*/ 262601 w 743803"/>
                    <a:gd name="connsiteY150" fmla="*/ 602673 h 718215"/>
                    <a:gd name="connsiteX151" fmla="*/ 272409 w 743803"/>
                    <a:gd name="connsiteY151" fmla="*/ 612105 h 718215"/>
                    <a:gd name="connsiteX152" fmla="*/ 272409 w 743803"/>
                    <a:gd name="connsiteY152" fmla="*/ 708783 h 718215"/>
                    <a:gd name="connsiteX153" fmla="*/ 262601 w 743803"/>
                    <a:gd name="connsiteY153" fmla="*/ 718215 h 718215"/>
                    <a:gd name="connsiteX154" fmla="*/ 373092 w 743803"/>
                    <a:gd name="connsiteY154" fmla="*/ 718215 h 718215"/>
                    <a:gd name="connsiteX155" fmla="*/ 363571 w 743803"/>
                    <a:gd name="connsiteY155" fmla="*/ 708783 h 718215"/>
                    <a:gd name="connsiteX156" fmla="*/ 363571 w 743803"/>
                    <a:gd name="connsiteY156" fmla="*/ 612105 h 718215"/>
                    <a:gd name="connsiteX157" fmla="*/ 373092 w 743803"/>
                    <a:gd name="connsiteY157" fmla="*/ 602673 h 718215"/>
                    <a:gd name="connsiteX158" fmla="*/ 382612 w 743803"/>
                    <a:gd name="connsiteY158" fmla="*/ 612105 h 718215"/>
                    <a:gd name="connsiteX159" fmla="*/ 382612 w 743803"/>
                    <a:gd name="connsiteY159" fmla="*/ 708783 h 718215"/>
                    <a:gd name="connsiteX160" fmla="*/ 373092 w 743803"/>
                    <a:gd name="connsiteY160" fmla="*/ 718215 h 718215"/>
                    <a:gd name="connsiteX161" fmla="*/ 483296 w 743803"/>
                    <a:gd name="connsiteY161" fmla="*/ 718215 h 718215"/>
                    <a:gd name="connsiteX162" fmla="*/ 473775 w 743803"/>
                    <a:gd name="connsiteY162" fmla="*/ 708783 h 718215"/>
                    <a:gd name="connsiteX163" fmla="*/ 473775 w 743803"/>
                    <a:gd name="connsiteY163" fmla="*/ 612105 h 718215"/>
                    <a:gd name="connsiteX164" fmla="*/ 483296 w 743803"/>
                    <a:gd name="connsiteY164" fmla="*/ 602673 h 718215"/>
                    <a:gd name="connsiteX165" fmla="*/ 492816 w 743803"/>
                    <a:gd name="connsiteY165" fmla="*/ 612105 h 718215"/>
                    <a:gd name="connsiteX166" fmla="*/ 492816 w 743803"/>
                    <a:gd name="connsiteY166" fmla="*/ 708783 h 718215"/>
                    <a:gd name="connsiteX167" fmla="*/ 483296 w 743803"/>
                    <a:gd name="connsiteY167" fmla="*/ 718215 h 718215"/>
                    <a:gd name="connsiteX168" fmla="*/ 593500 w 743803"/>
                    <a:gd name="connsiteY168" fmla="*/ 718215 h 718215"/>
                    <a:gd name="connsiteX169" fmla="*/ 583979 w 743803"/>
                    <a:gd name="connsiteY169" fmla="*/ 708783 h 718215"/>
                    <a:gd name="connsiteX170" fmla="*/ 583979 w 743803"/>
                    <a:gd name="connsiteY170" fmla="*/ 612105 h 718215"/>
                    <a:gd name="connsiteX171" fmla="*/ 593500 w 743803"/>
                    <a:gd name="connsiteY171" fmla="*/ 602673 h 718215"/>
                    <a:gd name="connsiteX172" fmla="*/ 603020 w 743803"/>
                    <a:gd name="connsiteY172" fmla="*/ 612105 h 718215"/>
                    <a:gd name="connsiteX173" fmla="*/ 603020 w 743803"/>
                    <a:gd name="connsiteY173" fmla="*/ 708783 h 718215"/>
                    <a:gd name="connsiteX174" fmla="*/ 593500 w 743803"/>
                    <a:gd name="connsiteY174" fmla="*/ 718215 h 718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</a:cxnLst>
                  <a:rect l="l" t="t" r="r" b="b"/>
                  <a:pathLst>
                    <a:path w="743803" h="718215">
                      <a:moveTo>
                        <a:pt x="460014" y="179164"/>
                      </a:moveTo>
                      <a:cubicBezTo>
                        <a:pt x="465225" y="179164"/>
                        <a:pt x="469448" y="174942"/>
                        <a:pt x="469448" y="169731"/>
                      </a:cubicBezTo>
                      <a:lnTo>
                        <a:pt x="469448" y="104934"/>
                      </a:lnTo>
                      <a:cubicBezTo>
                        <a:pt x="469448" y="99725"/>
                        <a:pt x="465225" y="95502"/>
                        <a:pt x="460014" y="95502"/>
                      </a:cubicBezTo>
                      <a:lnTo>
                        <a:pt x="395218" y="95502"/>
                      </a:lnTo>
                      <a:cubicBezTo>
                        <a:pt x="390009" y="95502"/>
                        <a:pt x="385786" y="99725"/>
                        <a:pt x="385786" y="104934"/>
                      </a:cubicBezTo>
                      <a:lnTo>
                        <a:pt x="385786" y="169731"/>
                      </a:lnTo>
                      <a:cubicBezTo>
                        <a:pt x="385786" y="174942"/>
                        <a:pt x="390009" y="179164"/>
                        <a:pt x="395218" y="179164"/>
                      </a:cubicBezTo>
                      <a:close/>
                      <a:moveTo>
                        <a:pt x="587528" y="179164"/>
                      </a:moveTo>
                      <a:cubicBezTo>
                        <a:pt x="592738" y="179164"/>
                        <a:pt x="596961" y="174942"/>
                        <a:pt x="596961" y="169731"/>
                      </a:cubicBezTo>
                      <a:lnTo>
                        <a:pt x="596961" y="104934"/>
                      </a:lnTo>
                      <a:cubicBezTo>
                        <a:pt x="596961" y="99725"/>
                        <a:pt x="592738" y="95502"/>
                        <a:pt x="587528" y="95502"/>
                      </a:cubicBezTo>
                      <a:lnTo>
                        <a:pt x="522732" y="95502"/>
                      </a:lnTo>
                      <a:cubicBezTo>
                        <a:pt x="517522" y="95502"/>
                        <a:pt x="513299" y="99725"/>
                        <a:pt x="513299" y="104934"/>
                      </a:cubicBezTo>
                      <a:lnTo>
                        <a:pt x="513299" y="169731"/>
                      </a:lnTo>
                      <a:cubicBezTo>
                        <a:pt x="513299" y="174942"/>
                        <a:pt x="517522" y="179164"/>
                        <a:pt x="522732" y="179164"/>
                      </a:cubicBezTo>
                      <a:close/>
                      <a:moveTo>
                        <a:pt x="715041" y="179164"/>
                      </a:moveTo>
                      <a:cubicBezTo>
                        <a:pt x="720251" y="179164"/>
                        <a:pt x="724474" y="174942"/>
                        <a:pt x="724474" y="169731"/>
                      </a:cubicBezTo>
                      <a:lnTo>
                        <a:pt x="724474" y="104934"/>
                      </a:lnTo>
                      <a:cubicBezTo>
                        <a:pt x="724474" y="99725"/>
                        <a:pt x="720251" y="95502"/>
                        <a:pt x="715041" y="95502"/>
                      </a:cubicBezTo>
                      <a:lnTo>
                        <a:pt x="650246" y="95502"/>
                      </a:lnTo>
                      <a:cubicBezTo>
                        <a:pt x="645035" y="95502"/>
                        <a:pt x="640812" y="99725"/>
                        <a:pt x="640812" y="104934"/>
                      </a:cubicBezTo>
                      <a:lnTo>
                        <a:pt x="640812" y="169731"/>
                      </a:lnTo>
                      <a:cubicBezTo>
                        <a:pt x="640812" y="174942"/>
                        <a:pt x="645035" y="179164"/>
                        <a:pt x="650246" y="179164"/>
                      </a:cubicBezTo>
                      <a:close/>
                      <a:moveTo>
                        <a:pt x="118876" y="220882"/>
                      </a:moveTo>
                      <a:cubicBezTo>
                        <a:pt x="123977" y="220882"/>
                        <a:pt x="128061" y="216749"/>
                        <a:pt x="128061" y="211649"/>
                      </a:cubicBezTo>
                      <a:lnTo>
                        <a:pt x="128061" y="133663"/>
                      </a:lnTo>
                      <a:lnTo>
                        <a:pt x="188331" y="133663"/>
                      </a:lnTo>
                      <a:cubicBezTo>
                        <a:pt x="193431" y="133663"/>
                        <a:pt x="197564" y="129579"/>
                        <a:pt x="197564" y="124478"/>
                      </a:cubicBezTo>
                      <a:cubicBezTo>
                        <a:pt x="197564" y="119378"/>
                        <a:pt x="193431" y="115294"/>
                        <a:pt x="188331" y="115294"/>
                      </a:cubicBezTo>
                      <a:lnTo>
                        <a:pt x="119103" y="115294"/>
                      </a:lnTo>
                      <a:cubicBezTo>
                        <a:pt x="114003" y="115294"/>
                        <a:pt x="109691" y="119319"/>
                        <a:pt x="109691" y="124419"/>
                      </a:cubicBezTo>
                      <a:lnTo>
                        <a:pt x="109691" y="211649"/>
                      </a:lnTo>
                      <a:cubicBezTo>
                        <a:pt x="109691" y="216749"/>
                        <a:pt x="113776" y="220882"/>
                        <a:pt x="118876" y="220882"/>
                      </a:cubicBezTo>
                      <a:close/>
                      <a:moveTo>
                        <a:pt x="119260" y="238528"/>
                      </a:moveTo>
                      <a:cubicBezTo>
                        <a:pt x="53500" y="238528"/>
                        <a:pt x="0" y="185023"/>
                        <a:pt x="0" y="119265"/>
                      </a:cubicBezTo>
                      <a:cubicBezTo>
                        <a:pt x="0" y="53506"/>
                        <a:pt x="53500" y="0"/>
                        <a:pt x="119260" y="0"/>
                      </a:cubicBezTo>
                      <a:cubicBezTo>
                        <a:pt x="185024" y="0"/>
                        <a:pt x="238524" y="53506"/>
                        <a:pt x="238524" y="119265"/>
                      </a:cubicBezTo>
                      <a:cubicBezTo>
                        <a:pt x="238524" y="185029"/>
                        <a:pt x="185024" y="238528"/>
                        <a:pt x="119260" y="238528"/>
                      </a:cubicBezTo>
                      <a:close/>
                      <a:moveTo>
                        <a:pt x="332503" y="312366"/>
                      </a:moveTo>
                      <a:cubicBezTo>
                        <a:pt x="337713" y="312366"/>
                        <a:pt x="341936" y="308144"/>
                        <a:pt x="341936" y="302933"/>
                      </a:cubicBezTo>
                      <a:lnTo>
                        <a:pt x="341936" y="238136"/>
                      </a:lnTo>
                      <a:cubicBezTo>
                        <a:pt x="341936" y="232927"/>
                        <a:pt x="337713" y="228704"/>
                        <a:pt x="332503" y="228704"/>
                      </a:cubicBezTo>
                      <a:lnTo>
                        <a:pt x="267705" y="228704"/>
                      </a:lnTo>
                      <a:cubicBezTo>
                        <a:pt x="262496" y="228704"/>
                        <a:pt x="258273" y="232927"/>
                        <a:pt x="258273" y="238136"/>
                      </a:cubicBezTo>
                      <a:lnTo>
                        <a:pt x="258273" y="302933"/>
                      </a:lnTo>
                      <a:cubicBezTo>
                        <a:pt x="258273" y="308144"/>
                        <a:pt x="262496" y="312366"/>
                        <a:pt x="267705" y="312366"/>
                      </a:cubicBezTo>
                      <a:close/>
                      <a:moveTo>
                        <a:pt x="460014" y="312366"/>
                      </a:moveTo>
                      <a:cubicBezTo>
                        <a:pt x="465225" y="312366"/>
                        <a:pt x="469448" y="308144"/>
                        <a:pt x="469448" y="302933"/>
                      </a:cubicBezTo>
                      <a:lnTo>
                        <a:pt x="469448" y="238136"/>
                      </a:lnTo>
                      <a:cubicBezTo>
                        <a:pt x="469448" y="232927"/>
                        <a:pt x="465225" y="228704"/>
                        <a:pt x="460014" y="228704"/>
                      </a:cubicBezTo>
                      <a:lnTo>
                        <a:pt x="395218" y="228704"/>
                      </a:lnTo>
                      <a:cubicBezTo>
                        <a:pt x="390009" y="228704"/>
                        <a:pt x="385786" y="232927"/>
                        <a:pt x="385786" y="238136"/>
                      </a:cubicBezTo>
                      <a:lnTo>
                        <a:pt x="385786" y="302933"/>
                      </a:lnTo>
                      <a:cubicBezTo>
                        <a:pt x="385786" y="308144"/>
                        <a:pt x="390009" y="312366"/>
                        <a:pt x="395218" y="312366"/>
                      </a:cubicBezTo>
                      <a:close/>
                      <a:moveTo>
                        <a:pt x="587528" y="312366"/>
                      </a:moveTo>
                      <a:cubicBezTo>
                        <a:pt x="592738" y="312366"/>
                        <a:pt x="596961" y="308144"/>
                        <a:pt x="596961" y="302933"/>
                      </a:cubicBezTo>
                      <a:lnTo>
                        <a:pt x="596961" y="238136"/>
                      </a:lnTo>
                      <a:cubicBezTo>
                        <a:pt x="596961" y="232927"/>
                        <a:pt x="592738" y="228704"/>
                        <a:pt x="587528" y="228704"/>
                      </a:cubicBezTo>
                      <a:lnTo>
                        <a:pt x="522732" y="228704"/>
                      </a:lnTo>
                      <a:cubicBezTo>
                        <a:pt x="517522" y="228704"/>
                        <a:pt x="513299" y="232927"/>
                        <a:pt x="513299" y="238136"/>
                      </a:cubicBezTo>
                      <a:lnTo>
                        <a:pt x="513299" y="302933"/>
                      </a:lnTo>
                      <a:cubicBezTo>
                        <a:pt x="513299" y="308144"/>
                        <a:pt x="517522" y="312366"/>
                        <a:pt x="522732" y="312366"/>
                      </a:cubicBezTo>
                      <a:close/>
                      <a:moveTo>
                        <a:pt x="715041" y="312366"/>
                      </a:moveTo>
                      <a:cubicBezTo>
                        <a:pt x="720251" y="312366"/>
                        <a:pt x="724474" y="308144"/>
                        <a:pt x="724474" y="302933"/>
                      </a:cubicBezTo>
                      <a:lnTo>
                        <a:pt x="724474" y="238136"/>
                      </a:lnTo>
                      <a:cubicBezTo>
                        <a:pt x="724474" y="232927"/>
                        <a:pt x="720251" y="228704"/>
                        <a:pt x="715041" y="228704"/>
                      </a:cubicBezTo>
                      <a:lnTo>
                        <a:pt x="650246" y="228704"/>
                      </a:lnTo>
                      <a:cubicBezTo>
                        <a:pt x="645035" y="228704"/>
                        <a:pt x="640812" y="232927"/>
                        <a:pt x="640812" y="238136"/>
                      </a:cubicBezTo>
                      <a:lnTo>
                        <a:pt x="640812" y="302933"/>
                      </a:lnTo>
                      <a:cubicBezTo>
                        <a:pt x="640812" y="308144"/>
                        <a:pt x="645035" y="312366"/>
                        <a:pt x="650246" y="312366"/>
                      </a:cubicBezTo>
                      <a:close/>
                      <a:moveTo>
                        <a:pt x="205567" y="445569"/>
                      </a:moveTo>
                      <a:cubicBezTo>
                        <a:pt x="210777" y="445569"/>
                        <a:pt x="215000" y="441346"/>
                        <a:pt x="215000" y="436136"/>
                      </a:cubicBezTo>
                      <a:lnTo>
                        <a:pt x="215000" y="371341"/>
                      </a:lnTo>
                      <a:cubicBezTo>
                        <a:pt x="215000" y="366130"/>
                        <a:pt x="210777" y="361907"/>
                        <a:pt x="205567" y="361907"/>
                      </a:cubicBezTo>
                      <a:lnTo>
                        <a:pt x="140769" y="361907"/>
                      </a:lnTo>
                      <a:cubicBezTo>
                        <a:pt x="135559" y="361907"/>
                        <a:pt x="131337" y="366130"/>
                        <a:pt x="131337" y="371341"/>
                      </a:cubicBezTo>
                      <a:lnTo>
                        <a:pt x="131337" y="436136"/>
                      </a:lnTo>
                      <a:cubicBezTo>
                        <a:pt x="131337" y="441346"/>
                        <a:pt x="135559" y="445569"/>
                        <a:pt x="140769" y="445569"/>
                      </a:cubicBezTo>
                      <a:close/>
                      <a:moveTo>
                        <a:pt x="332503" y="445569"/>
                      </a:moveTo>
                      <a:cubicBezTo>
                        <a:pt x="337713" y="445569"/>
                        <a:pt x="341936" y="441346"/>
                        <a:pt x="341936" y="436136"/>
                      </a:cubicBezTo>
                      <a:lnTo>
                        <a:pt x="341936" y="371341"/>
                      </a:lnTo>
                      <a:cubicBezTo>
                        <a:pt x="341936" y="366130"/>
                        <a:pt x="337713" y="361907"/>
                        <a:pt x="332503" y="361907"/>
                      </a:cubicBezTo>
                      <a:lnTo>
                        <a:pt x="267705" y="361907"/>
                      </a:lnTo>
                      <a:cubicBezTo>
                        <a:pt x="262496" y="361907"/>
                        <a:pt x="258273" y="366130"/>
                        <a:pt x="258273" y="371341"/>
                      </a:cubicBezTo>
                      <a:lnTo>
                        <a:pt x="258273" y="436136"/>
                      </a:lnTo>
                      <a:cubicBezTo>
                        <a:pt x="258273" y="441346"/>
                        <a:pt x="262496" y="445569"/>
                        <a:pt x="267705" y="445569"/>
                      </a:cubicBezTo>
                      <a:close/>
                      <a:moveTo>
                        <a:pt x="460014" y="445569"/>
                      </a:moveTo>
                      <a:cubicBezTo>
                        <a:pt x="465225" y="445569"/>
                        <a:pt x="469448" y="441346"/>
                        <a:pt x="469448" y="436136"/>
                      </a:cubicBezTo>
                      <a:lnTo>
                        <a:pt x="469448" y="371341"/>
                      </a:lnTo>
                      <a:cubicBezTo>
                        <a:pt x="469448" y="366130"/>
                        <a:pt x="465225" y="361907"/>
                        <a:pt x="460014" y="361907"/>
                      </a:cubicBezTo>
                      <a:lnTo>
                        <a:pt x="395218" y="361907"/>
                      </a:lnTo>
                      <a:cubicBezTo>
                        <a:pt x="390009" y="361907"/>
                        <a:pt x="385786" y="366130"/>
                        <a:pt x="385786" y="371341"/>
                      </a:cubicBezTo>
                      <a:lnTo>
                        <a:pt x="385786" y="436136"/>
                      </a:lnTo>
                      <a:cubicBezTo>
                        <a:pt x="385786" y="441346"/>
                        <a:pt x="390009" y="445569"/>
                        <a:pt x="395218" y="445569"/>
                      </a:cubicBezTo>
                      <a:close/>
                      <a:moveTo>
                        <a:pt x="587528" y="445569"/>
                      </a:moveTo>
                      <a:cubicBezTo>
                        <a:pt x="592738" y="445569"/>
                        <a:pt x="596961" y="441346"/>
                        <a:pt x="596961" y="436136"/>
                      </a:cubicBezTo>
                      <a:lnTo>
                        <a:pt x="596961" y="371341"/>
                      </a:lnTo>
                      <a:cubicBezTo>
                        <a:pt x="596961" y="366130"/>
                        <a:pt x="592738" y="361907"/>
                        <a:pt x="587528" y="361907"/>
                      </a:cubicBezTo>
                      <a:lnTo>
                        <a:pt x="522732" y="361907"/>
                      </a:lnTo>
                      <a:cubicBezTo>
                        <a:pt x="517522" y="361907"/>
                        <a:pt x="513299" y="366130"/>
                        <a:pt x="513299" y="371341"/>
                      </a:cubicBezTo>
                      <a:lnTo>
                        <a:pt x="513299" y="436136"/>
                      </a:lnTo>
                      <a:cubicBezTo>
                        <a:pt x="513299" y="441346"/>
                        <a:pt x="517522" y="445569"/>
                        <a:pt x="522732" y="445569"/>
                      </a:cubicBezTo>
                      <a:close/>
                      <a:moveTo>
                        <a:pt x="715041" y="445569"/>
                      </a:moveTo>
                      <a:cubicBezTo>
                        <a:pt x="720251" y="445569"/>
                        <a:pt x="724474" y="441346"/>
                        <a:pt x="724474" y="436136"/>
                      </a:cubicBezTo>
                      <a:lnTo>
                        <a:pt x="724474" y="371341"/>
                      </a:lnTo>
                      <a:cubicBezTo>
                        <a:pt x="724474" y="366130"/>
                        <a:pt x="720251" y="361907"/>
                        <a:pt x="715041" y="361907"/>
                      </a:cubicBezTo>
                      <a:lnTo>
                        <a:pt x="650246" y="361907"/>
                      </a:lnTo>
                      <a:cubicBezTo>
                        <a:pt x="645035" y="361907"/>
                        <a:pt x="640812" y="366130"/>
                        <a:pt x="640812" y="371341"/>
                      </a:cubicBezTo>
                      <a:lnTo>
                        <a:pt x="640812" y="436136"/>
                      </a:lnTo>
                      <a:cubicBezTo>
                        <a:pt x="640812" y="441346"/>
                        <a:pt x="645035" y="445569"/>
                        <a:pt x="650246" y="445569"/>
                      </a:cubicBezTo>
                      <a:close/>
                      <a:moveTo>
                        <a:pt x="743803" y="500741"/>
                      </a:moveTo>
                      <a:lnTo>
                        <a:pt x="112007" y="500741"/>
                      </a:lnTo>
                      <a:lnTo>
                        <a:pt x="112007" y="271681"/>
                      </a:lnTo>
                      <a:lnTo>
                        <a:pt x="119259" y="272415"/>
                      </a:lnTo>
                      <a:cubicBezTo>
                        <a:pt x="203709" y="272415"/>
                        <a:pt x="272409" y="203715"/>
                        <a:pt x="272409" y="119265"/>
                      </a:cubicBezTo>
                      <a:cubicBezTo>
                        <a:pt x="272409" y="98155"/>
                        <a:pt x="268115" y="78028"/>
                        <a:pt x="260355" y="59712"/>
                      </a:cubicBezTo>
                      <a:lnTo>
                        <a:pt x="250740" y="42021"/>
                      </a:lnTo>
                      <a:lnTo>
                        <a:pt x="710371" y="42021"/>
                      </a:lnTo>
                      <a:cubicBezTo>
                        <a:pt x="728573" y="42021"/>
                        <a:pt x="743803" y="61493"/>
                        <a:pt x="743803" y="85257"/>
                      </a:cubicBezTo>
                      <a:close/>
                      <a:moveTo>
                        <a:pt x="710371" y="638640"/>
                      </a:moveTo>
                      <a:lnTo>
                        <a:pt x="612829" y="638640"/>
                      </a:lnTo>
                      <a:lnTo>
                        <a:pt x="612829" y="612106"/>
                      </a:lnTo>
                      <a:cubicBezTo>
                        <a:pt x="612829" y="601705"/>
                        <a:pt x="604190" y="593242"/>
                        <a:pt x="593788" y="593242"/>
                      </a:cubicBezTo>
                      <a:cubicBezTo>
                        <a:pt x="583386" y="593242"/>
                        <a:pt x="574748" y="601705"/>
                        <a:pt x="574748" y="612106"/>
                      </a:cubicBezTo>
                      <a:lnTo>
                        <a:pt x="574748" y="638640"/>
                      </a:lnTo>
                      <a:lnTo>
                        <a:pt x="502048" y="638640"/>
                      </a:lnTo>
                      <a:lnTo>
                        <a:pt x="502048" y="612106"/>
                      </a:lnTo>
                      <a:cubicBezTo>
                        <a:pt x="502048" y="601705"/>
                        <a:pt x="493697" y="593242"/>
                        <a:pt x="483296" y="593242"/>
                      </a:cubicBezTo>
                      <a:cubicBezTo>
                        <a:pt x="472895" y="593242"/>
                        <a:pt x="464544" y="601705"/>
                        <a:pt x="464544" y="612106"/>
                      </a:cubicBezTo>
                      <a:lnTo>
                        <a:pt x="464544" y="638640"/>
                      </a:lnTo>
                      <a:lnTo>
                        <a:pt x="391844" y="638640"/>
                      </a:lnTo>
                      <a:lnTo>
                        <a:pt x="391844" y="612106"/>
                      </a:lnTo>
                      <a:cubicBezTo>
                        <a:pt x="391844" y="601705"/>
                        <a:pt x="383495" y="593242"/>
                        <a:pt x="373092" y="593242"/>
                      </a:cubicBezTo>
                      <a:cubicBezTo>
                        <a:pt x="362689" y="593242"/>
                        <a:pt x="354340" y="601705"/>
                        <a:pt x="354340" y="612106"/>
                      </a:cubicBezTo>
                      <a:lnTo>
                        <a:pt x="354340" y="638640"/>
                      </a:lnTo>
                      <a:lnTo>
                        <a:pt x="281640" y="638640"/>
                      </a:lnTo>
                      <a:lnTo>
                        <a:pt x="281640" y="612106"/>
                      </a:lnTo>
                      <a:cubicBezTo>
                        <a:pt x="281640" y="601705"/>
                        <a:pt x="273003" y="593242"/>
                        <a:pt x="262600" y="593242"/>
                      </a:cubicBezTo>
                      <a:cubicBezTo>
                        <a:pt x="252197" y="593242"/>
                        <a:pt x="243559" y="601705"/>
                        <a:pt x="243559" y="612106"/>
                      </a:cubicBezTo>
                      <a:lnTo>
                        <a:pt x="243559" y="638640"/>
                      </a:lnTo>
                      <a:lnTo>
                        <a:pt x="144918" y="638640"/>
                      </a:lnTo>
                      <a:cubicBezTo>
                        <a:pt x="126715" y="638640"/>
                        <a:pt x="112007" y="623706"/>
                        <a:pt x="112007" y="605504"/>
                      </a:cubicBezTo>
                      <a:lnTo>
                        <a:pt x="112007" y="519782"/>
                      </a:lnTo>
                      <a:lnTo>
                        <a:pt x="743803" y="519782"/>
                      </a:lnTo>
                      <a:lnTo>
                        <a:pt x="743803" y="605504"/>
                      </a:lnTo>
                      <a:cubicBezTo>
                        <a:pt x="743803" y="623706"/>
                        <a:pt x="728573" y="638640"/>
                        <a:pt x="710371" y="638640"/>
                      </a:cubicBezTo>
                      <a:close/>
                      <a:moveTo>
                        <a:pt x="262601" y="718215"/>
                      </a:moveTo>
                      <a:cubicBezTo>
                        <a:pt x="257390" y="718215"/>
                        <a:pt x="252791" y="713993"/>
                        <a:pt x="252791" y="708783"/>
                      </a:cubicBezTo>
                      <a:lnTo>
                        <a:pt x="252791" y="612105"/>
                      </a:lnTo>
                      <a:cubicBezTo>
                        <a:pt x="252791" y="606896"/>
                        <a:pt x="257390" y="602673"/>
                        <a:pt x="262601" y="602673"/>
                      </a:cubicBezTo>
                      <a:cubicBezTo>
                        <a:pt x="267811" y="602673"/>
                        <a:pt x="272409" y="606896"/>
                        <a:pt x="272409" y="612105"/>
                      </a:cubicBezTo>
                      <a:lnTo>
                        <a:pt x="272409" y="708783"/>
                      </a:lnTo>
                      <a:cubicBezTo>
                        <a:pt x="272409" y="713993"/>
                        <a:pt x="267811" y="718215"/>
                        <a:pt x="262601" y="718215"/>
                      </a:cubicBezTo>
                      <a:close/>
                      <a:moveTo>
                        <a:pt x="373092" y="718215"/>
                      </a:moveTo>
                      <a:cubicBezTo>
                        <a:pt x="367881" y="718215"/>
                        <a:pt x="363571" y="713993"/>
                        <a:pt x="363571" y="708783"/>
                      </a:cubicBezTo>
                      <a:lnTo>
                        <a:pt x="363571" y="612105"/>
                      </a:lnTo>
                      <a:cubicBezTo>
                        <a:pt x="363571" y="606896"/>
                        <a:pt x="367881" y="602673"/>
                        <a:pt x="373092" y="602673"/>
                      </a:cubicBezTo>
                      <a:cubicBezTo>
                        <a:pt x="378302" y="602673"/>
                        <a:pt x="382612" y="606896"/>
                        <a:pt x="382612" y="612105"/>
                      </a:cubicBezTo>
                      <a:lnTo>
                        <a:pt x="382612" y="708783"/>
                      </a:lnTo>
                      <a:cubicBezTo>
                        <a:pt x="382612" y="713993"/>
                        <a:pt x="378302" y="718215"/>
                        <a:pt x="373092" y="718215"/>
                      </a:cubicBezTo>
                      <a:close/>
                      <a:moveTo>
                        <a:pt x="483296" y="718215"/>
                      </a:moveTo>
                      <a:cubicBezTo>
                        <a:pt x="478086" y="718215"/>
                        <a:pt x="473775" y="713993"/>
                        <a:pt x="473775" y="708783"/>
                      </a:cubicBezTo>
                      <a:lnTo>
                        <a:pt x="473775" y="612105"/>
                      </a:lnTo>
                      <a:cubicBezTo>
                        <a:pt x="473775" y="606896"/>
                        <a:pt x="478086" y="602673"/>
                        <a:pt x="483296" y="602673"/>
                      </a:cubicBezTo>
                      <a:cubicBezTo>
                        <a:pt x="488505" y="602673"/>
                        <a:pt x="492816" y="606896"/>
                        <a:pt x="492816" y="612105"/>
                      </a:cubicBezTo>
                      <a:lnTo>
                        <a:pt x="492816" y="708783"/>
                      </a:lnTo>
                      <a:cubicBezTo>
                        <a:pt x="492816" y="713993"/>
                        <a:pt x="488505" y="718215"/>
                        <a:pt x="483296" y="718215"/>
                      </a:cubicBezTo>
                      <a:close/>
                      <a:moveTo>
                        <a:pt x="593500" y="718215"/>
                      </a:moveTo>
                      <a:cubicBezTo>
                        <a:pt x="588290" y="718215"/>
                        <a:pt x="583979" y="713993"/>
                        <a:pt x="583979" y="708783"/>
                      </a:cubicBezTo>
                      <a:lnTo>
                        <a:pt x="583979" y="612105"/>
                      </a:lnTo>
                      <a:cubicBezTo>
                        <a:pt x="583979" y="606896"/>
                        <a:pt x="588290" y="602673"/>
                        <a:pt x="593500" y="602673"/>
                      </a:cubicBezTo>
                      <a:cubicBezTo>
                        <a:pt x="598709" y="602673"/>
                        <a:pt x="603020" y="606896"/>
                        <a:pt x="603020" y="612105"/>
                      </a:cubicBezTo>
                      <a:lnTo>
                        <a:pt x="603020" y="708783"/>
                      </a:lnTo>
                      <a:cubicBezTo>
                        <a:pt x="603020" y="713993"/>
                        <a:pt x="598709" y="718215"/>
                        <a:pt x="593500" y="71821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6ADBA23-6058-ADCC-14D6-7938A4EE759B}"/>
                </a:ext>
              </a:extLst>
            </p:cNvPr>
            <p:cNvGrpSpPr/>
            <p:nvPr/>
          </p:nvGrpSpPr>
          <p:grpSpPr>
            <a:xfrm>
              <a:off x="7039498" y="1885492"/>
              <a:ext cx="1679142" cy="4132255"/>
              <a:chOff x="6988698" y="1885492"/>
              <a:chExt cx="1679142" cy="4132255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8E9C7E3-CD6F-D554-1340-2E7D33B756BA}"/>
                  </a:ext>
                </a:extLst>
              </p:cNvPr>
              <p:cNvGrpSpPr/>
              <p:nvPr/>
            </p:nvGrpSpPr>
            <p:grpSpPr>
              <a:xfrm>
                <a:off x="7075361" y="1885492"/>
                <a:ext cx="1505816" cy="2292661"/>
                <a:chOff x="7061390" y="1800961"/>
                <a:chExt cx="1505816" cy="229266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5FF103E0-DDA0-1173-2412-DBB4F45F2CE8}"/>
                    </a:ext>
                  </a:extLst>
                </p:cNvPr>
                <p:cNvGrpSpPr/>
                <p:nvPr/>
              </p:nvGrpSpPr>
              <p:grpSpPr>
                <a:xfrm>
                  <a:off x="7061390" y="1800961"/>
                  <a:ext cx="1505816" cy="2292661"/>
                  <a:chOff x="7061390" y="1800961"/>
                  <a:chExt cx="1505816" cy="2292661"/>
                </a:xfrm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289C475C-CEC9-2DFB-F6CA-35CD8863F6E0}"/>
                      </a:ext>
                    </a:extLst>
                  </p:cNvPr>
                  <p:cNvSpPr/>
                  <p:nvPr/>
                </p:nvSpPr>
                <p:spPr>
                  <a:xfrm>
                    <a:off x="7061390" y="1800961"/>
                    <a:ext cx="1505816" cy="229265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B9E22A53-EEF2-FEFB-EB93-7BF8744AAC10}"/>
                      </a:ext>
                    </a:extLst>
                  </p:cNvPr>
                  <p:cNvSpPr/>
                  <p:nvPr/>
                </p:nvSpPr>
                <p:spPr>
                  <a:xfrm>
                    <a:off x="7061390" y="3225801"/>
                    <a:ext cx="1505816" cy="867821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AE5B6D6C-87AB-75F0-B176-52C602DA9CDA}"/>
                    </a:ext>
                  </a:extLst>
                </p:cNvPr>
                <p:cNvGrpSpPr/>
                <p:nvPr/>
              </p:nvGrpSpPr>
              <p:grpSpPr>
                <a:xfrm>
                  <a:off x="7087612" y="2277649"/>
                  <a:ext cx="1453370" cy="1536071"/>
                  <a:chOff x="7087612" y="2277649"/>
                  <a:chExt cx="1453370" cy="1536071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B00866E7-A158-C466-9195-BA4A1332B9DB}"/>
                      </a:ext>
                    </a:extLst>
                  </p:cNvPr>
                  <p:cNvSpPr txBox="1"/>
                  <p:nvPr/>
                </p:nvSpPr>
                <p:spPr>
                  <a:xfrm>
                    <a:off x="7592121" y="2277649"/>
                    <a:ext cx="44435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solidFill>
                          <a:schemeClr val="accent5"/>
                        </a:solidFill>
                        <a:latin typeface="Century Gothic" panose="020B0502020202020204" pitchFamily="34" charset="0"/>
                      </a:rPr>
                      <a:t>05</a:t>
                    </a:r>
                  </a:p>
                </p:txBody>
              </p: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FA3F9AC1-468D-E8E9-A951-786D5E2DE41C}"/>
                      </a:ext>
                    </a:extLst>
                  </p:cNvPr>
                  <p:cNvGrpSpPr/>
                  <p:nvPr/>
                </p:nvGrpSpPr>
                <p:grpSpPr>
                  <a:xfrm>
                    <a:off x="7087612" y="3444389"/>
                    <a:ext cx="1453370" cy="369331"/>
                    <a:chOff x="950679" y="4264998"/>
                    <a:chExt cx="2655186" cy="369331"/>
                  </a:xfrm>
                </p:grpSpPr>
                <p:sp>
                  <p:nvSpPr>
                    <p:cNvPr id="26" name="Rectangle: Rounded Corners 25">
                      <a:extLst>
                        <a:ext uri="{FF2B5EF4-FFF2-40B4-BE49-F238E27FC236}">
                          <a16:creationId xmlns:a16="http://schemas.microsoft.com/office/drawing/2014/main" id="{71D60B7D-6297-A9FA-E1C3-101986C678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289" y="4264998"/>
                      <a:ext cx="2377966" cy="369331"/>
                    </a:xfrm>
                    <a:prstGeom prst="roundRect">
                      <a:avLst/>
                    </a:pr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AA8311FE-D835-CD42-7C24-6459C5A9ED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0679" y="4311164"/>
                      <a:ext cx="265518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</a:p>
                  </p:txBody>
                </p:sp>
              </p:grpSp>
            </p:grp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9C93205-6EC1-F5FE-A695-0D45519F02D6}"/>
                  </a:ext>
                </a:extLst>
              </p:cNvPr>
              <p:cNvSpPr txBox="1"/>
              <p:nvPr/>
            </p:nvSpPr>
            <p:spPr>
              <a:xfrm>
                <a:off x="6988698" y="4401920"/>
                <a:ext cx="1679142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. Ut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enim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ad minim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veniam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quis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nostrud</a:t>
                </a:r>
                <a:r>
                  <a:rPr lang="en-CA" sz="1100" b="0" i="0" u="none" strike="noStrike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Century Gothic" panose="020B0502020202020204" pitchFamily="34" charset="0"/>
                    <a:ea typeface="Cambria" panose="02040503050406030204" pitchFamily="18" charset="0"/>
                  </a:rPr>
                  <a:t> exercitation.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86CFE47-F4BF-20C7-8E8E-BA511885C49D}"/>
                  </a:ext>
                </a:extLst>
              </p:cNvPr>
              <p:cNvGrpSpPr/>
              <p:nvPr/>
            </p:nvGrpSpPr>
            <p:grpSpPr>
              <a:xfrm>
                <a:off x="7508980" y="2307434"/>
                <a:ext cx="638578" cy="638578"/>
                <a:chOff x="8812145" y="2066320"/>
                <a:chExt cx="638578" cy="638578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1C06B4E3-8F85-1CFA-1FA3-74B42FBC772A}"/>
                    </a:ext>
                  </a:extLst>
                </p:cNvPr>
                <p:cNvSpPr/>
                <p:nvPr/>
              </p:nvSpPr>
              <p:spPr>
                <a:xfrm>
                  <a:off x="8812145" y="2066320"/>
                  <a:ext cx="638578" cy="638578"/>
                </a:xfrm>
                <a:prstGeom prst="ellipse">
                  <a:avLst/>
                </a:prstGeom>
                <a:gradFill>
                  <a:gsLst>
                    <a:gs pos="0">
                      <a:schemeClr val="bg2"/>
                    </a:gs>
                    <a:gs pos="100000">
                      <a:schemeClr val="bg2">
                        <a:lumMod val="85000"/>
                      </a:schemeClr>
                    </a:gs>
                  </a:gsLst>
                  <a:lin ang="5400000" scaled="1"/>
                </a:gradFill>
                <a:ln w="38100">
                  <a:gradFill flip="none"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lumMod val="85000"/>
                        </a:schemeClr>
                      </a:gs>
                    </a:gsLst>
                    <a:lin ang="10800000" scaled="1"/>
                    <a:tileRect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24A83968-FBC7-FA1D-BEFC-D1EC2FE22923}"/>
                    </a:ext>
                  </a:extLst>
                </p:cNvPr>
                <p:cNvSpPr/>
                <p:nvPr/>
              </p:nvSpPr>
              <p:spPr>
                <a:xfrm>
                  <a:off x="9002069" y="2204391"/>
                  <a:ext cx="258730" cy="362436"/>
                </a:xfrm>
                <a:custGeom>
                  <a:avLst/>
                  <a:gdLst>
                    <a:gd name="connsiteX0" fmla="*/ 862767 w 977428"/>
                    <a:gd name="connsiteY0" fmla="*/ 1070827 h 1369208"/>
                    <a:gd name="connsiteX1" fmla="*/ 955436 w 977428"/>
                    <a:gd name="connsiteY1" fmla="*/ 1070827 h 1369208"/>
                    <a:gd name="connsiteX2" fmla="*/ 773310 w 977428"/>
                    <a:gd name="connsiteY2" fmla="*/ 1219591 h 1369208"/>
                    <a:gd name="connsiteX3" fmla="*/ 862767 w 977428"/>
                    <a:gd name="connsiteY3" fmla="*/ 1070827 h 1369208"/>
                    <a:gd name="connsiteX4" fmla="*/ 729569 w 977428"/>
                    <a:gd name="connsiteY4" fmla="*/ 1070827 h 1369208"/>
                    <a:gd name="connsiteX5" fmla="*/ 838301 w 977428"/>
                    <a:gd name="connsiteY5" fmla="*/ 1070827 h 1369208"/>
                    <a:gd name="connsiteX6" fmla="*/ 730558 w 977428"/>
                    <a:gd name="connsiteY6" fmla="*/ 1225276 h 1369208"/>
                    <a:gd name="connsiteX7" fmla="*/ 729569 w 977428"/>
                    <a:gd name="connsiteY7" fmla="*/ 1225276 h 1369208"/>
                    <a:gd name="connsiteX8" fmla="*/ 597115 w 977428"/>
                    <a:gd name="connsiteY8" fmla="*/ 1070827 h 1369208"/>
                    <a:gd name="connsiteX9" fmla="*/ 705847 w 977428"/>
                    <a:gd name="connsiteY9" fmla="*/ 1070827 h 1369208"/>
                    <a:gd name="connsiteX10" fmla="*/ 705847 w 977428"/>
                    <a:gd name="connsiteY10" fmla="*/ 1225276 h 1369208"/>
                    <a:gd name="connsiteX11" fmla="*/ 704858 w 977428"/>
                    <a:gd name="connsiteY11" fmla="*/ 1225276 h 1369208"/>
                    <a:gd name="connsiteX12" fmla="*/ 597115 w 977428"/>
                    <a:gd name="connsiteY12" fmla="*/ 1070827 h 1369208"/>
                    <a:gd name="connsiteX13" fmla="*/ 479982 w 977428"/>
                    <a:gd name="connsiteY13" fmla="*/ 1070827 h 1369208"/>
                    <a:gd name="connsiteX14" fmla="*/ 572651 w 977428"/>
                    <a:gd name="connsiteY14" fmla="*/ 1070827 h 1369208"/>
                    <a:gd name="connsiteX15" fmla="*/ 662108 w 977428"/>
                    <a:gd name="connsiteY15" fmla="*/ 1219591 h 1369208"/>
                    <a:gd name="connsiteX16" fmla="*/ 479982 w 977428"/>
                    <a:gd name="connsiteY16" fmla="*/ 1070827 h 1369208"/>
                    <a:gd name="connsiteX17" fmla="*/ 870673 w 977428"/>
                    <a:gd name="connsiteY17" fmla="*/ 885242 h 1369208"/>
                    <a:gd name="connsiteX18" fmla="*/ 964579 w 977428"/>
                    <a:gd name="connsiteY18" fmla="*/ 885242 h 1369208"/>
                    <a:gd name="connsiteX19" fmla="*/ 977428 w 977428"/>
                    <a:gd name="connsiteY19" fmla="*/ 965802 h 1369208"/>
                    <a:gd name="connsiteX20" fmla="*/ 964579 w 977428"/>
                    <a:gd name="connsiteY20" fmla="*/ 1046363 h 1369208"/>
                    <a:gd name="connsiteX21" fmla="*/ 964579 w 977428"/>
                    <a:gd name="connsiteY21" fmla="*/ 1046609 h 1369208"/>
                    <a:gd name="connsiteX22" fmla="*/ 869191 w 977428"/>
                    <a:gd name="connsiteY22" fmla="*/ 1046609 h 1369208"/>
                    <a:gd name="connsiteX23" fmla="*/ 878582 w 977428"/>
                    <a:gd name="connsiteY23" fmla="*/ 962591 h 1369208"/>
                    <a:gd name="connsiteX24" fmla="*/ 870673 w 977428"/>
                    <a:gd name="connsiteY24" fmla="*/ 885242 h 1369208"/>
                    <a:gd name="connsiteX25" fmla="*/ 729569 w 977428"/>
                    <a:gd name="connsiteY25" fmla="*/ 885242 h 1369208"/>
                    <a:gd name="connsiteX26" fmla="*/ 846702 w 977428"/>
                    <a:gd name="connsiteY26" fmla="*/ 885242 h 1369208"/>
                    <a:gd name="connsiteX27" fmla="*/ 855104 w 977428"/>
                    <a:gd name="connsiteY27" fmla="*/ 962591 h 1369208"/>
                    <a:gd name="connsiteX28" fmla="*/ 845220 w 977428"/>
                    <a:gd name="connsiteY28" fmla="*/ 1046609 h 1369208"/>
                    <a:gd name="connsiteX29" fmla="*/ 729569 w 977428"/>
                    <a:gd name="connsiteY29" fmla="*/ 1046609 h 1369208"/>
                    <a:gd name="connsiteX30" fmla="*/ 588714 w 977428"/>
                    <a:gd name="connsiteY30" fmla="*/ 885242 h 1369208"/>
                    <a:gd name="connsiteX31" fmla="*/ 705847 w 977428"/>
                    <a:gd name="connsiteY31" fmla="*/ 885242 h 1369208"/>
                    <a:gd name="connsiteX32" fmla="*/ 705847 w 977428"/>
                    <a:gd name="connsiteY32" fmla="*/ 1046609 h 1369208"/>
                    <a:gd name="connsiteX33" fmla="*/ 590197 w 977428"/>
                    <a:gd name="connsiteY33" fmla="*/ 1046609 h 1369208"/>
                    <a:gd name="connsiteX34" fmla="*/ 580312 w 977428"/>
                    <a:gd name="connsiteY34" fmla="*/ 962591 h 1369208"/>
                    <a:gd name="connsiteX35" fmla="*/ 588714 w 977428"/>
                    <a:gd name="connsiteY35" fmla="*/ 885242 h 1369208"/>
                    <a:gd name="connsiteX36" fmla="*/ 470839 w 977428"/>
                    <a:gd name="connsiteY36" fmla="*/ 884994 h 1369208"/>
                    <a:gd name="connsiteX37" fmla="*/ 564743 w 977428"/>
                    <a:gd name="connsiteY37" fmla="*/ 884994 h 1369208"/>
                    <a:gd name="connsiteX38" fmla="*/ 556834 w 977428"/>
                    <a:gd name="connsiteY38" fmla="*/ 962343 h 1369208"/>
                    <a:gd name="connsiteX39" fmla="*/ 566225 w 977428"/>
                    <a:gd name="connsiteY39" fmla="*/ 1046115 h 1369208"/>
                    <a:gd name="connsiteX40" fmla="*/ 470839 w 977428"/>
                    <a:gd name="connsiteY40" fmla="*/ 1046115 h 1369208"/>
                    <a:gd name="connsiteX41" fmla="*/ 457988 w 977428"/>
                    <a:gd name="connsiteY41" fmla="*/ 965554 h 1369208"/>
                    <a:gd name="connsiteX42" fmla="*/ 470839 w 977428"/>
                    <a:gd name="connsiteY42" fmla="*/ 884994 h 1369208"/>
                    <a:gd name="connsiteX43" fmla="*/ 840413 w 977428"/>
                    <a:gd name="connsiteY43" fmla="*/ 860531 h 1369208"/>
                    <a:gd name="connsiteX44" fmla="*/ 840526 w 977428"/>
                    <a:gd name="connsiteY44" fmla="*/ 860531 h 1369208"/>
                    <a:gd name="connsiteX45" fmla="*/ 840526 w 977428"/>
                    <a:gd name="connsiteY45" fmla="*/ 860778 h 1369208"/>
                    <a:gd name="connsiteX46" fmla="*/ 781958 w 977428"/>
                    <a:gd name="connsiteY46" fmla="*/ 713990 h 1369208"/>
                    <a:gd name="connsiteX47" fmla="*/ 955188 w 977428"/>
                    <a:gd name="connsiteY47" fmla="*/ 860778 h 1369208"/>
                    <a:gd name="connsiteX48" fmla="*/ 864743 w 977428"/>
                    <a:gd name="connsiteY48" fmla="*/ 860778 h 1369208"/>
                    <a:gd name="connsiteX49" fmla="*/ 781958 w 977428"/>
                    <a:gd name="connsiteY49" fmla="*/ 713990 h 1369208"/>
                    <a:gd name="connsiteX50" fmla="*/ 653212 w 977428"/>
                    <a:gd name="connsiteY50" fmla="*/ 713990 h 1369208"/>
                    <a:gd name="connsiteX51" fmla="*/ 570675 w 977428"/>
                    <a:gd name="connsiteY51" fmla="*/ 860778 h 1369208"/>
                    <a:gd name="connsiteX52" fmla="*/ 479982 w 977428"/>
                    <a:gd name="connsiteY52" fmla="*/ 860778 h 1369208"/>
                    <a:gd name="connsiteX53" fmla="*/ 653212 w 977428"/>
                    <a:gd name="connsiteY53" fmla="*/ 713990 h 1369208"/>
                    <a:gd name="connsiteX54" fmla="*/ 705848 w 977428"/>
                    <a:gd name="connsiteY54" fmla="*/ 706329 h 1369208"/>
                    <a:gd name="connsiteX55" fmla="*/ 705848 w 977428"/>
                    <a:gd name="connsiteY55" fmla="*/ 860777 h 1369208"/>
                    <a:gd name="connsiteX56" fmla="*/ 705848 w 977428"/>
                    <a:gd name="connsiteY56" fmla="*/ 861024 h 1369208"/>
                    <a:gd name="connsiteX57" fmla="*/ 594891 w 977428"/>
                    <a:gd name="connsiteY57" fmla="*/ 861024 h 1369208"/>
                    <a:gd name="connsiteX58" fmla="*/ 695221 w 977428"/>
                    <a:gd name="connsiteY58" fmla="*/ 707070 h 1369208"/>
                    <a:gd name="connsiteX59" fmla="*/ 705848 w 977428"/>
                    <a:gd name="connsiteY59" fmla="*/ 706329 h 1369208"/>
                    <a:gd name="connsiteX60" fmla="*/ 729569 w 977428"/>
                    <a:gd name="connsiteY60" fmla="*/ 706083 h 1369208"/>
                    <a:gd name="connsiteX61" fmla="*/ 740195 w 977428"/>
                    <a:gd name="connsiteY61" fmla="*/ 706824 h 1369208"/>
                    <a:gd name="connsiteX62" fmla="*/ 801295 w 977428"/>
                    <a:gd name="connsiteY62" fmla="*/ 775368 h 1369208"/>
                    <a:gd name="connsiteX63" fmla="*/ 840413 w 977428"/>
                    <a:gd name="connsiteY63" fmla="*/ 860531 h 1369208"/>
                    <a:gd name="connsiteX64" fmla="*/ 729569 w 977428"/>
                    <a:gd name="connsiteY64" fmla="*/ 860531 h 1369208"/>
                    <a:gd name="connsiteX65" fmla="*/ 176299 w 977428"/>
                    <a:gd name="connsiteY65" fmla="*/ 434955 h 1369208"/>
                    <a:gd name="connsiteX66" fmla="*/ 307559 w 977428"/>
                    <a:gd name="connsiteY66" fmla="*/ 540477 h 1369208"/>
                    <a:gd name="connsiteX67" fmla="*/ 308845 w 977428"/>
                    <a:gd name="connsiteY67" fmla="*/ 540477 h 1369208"/>
                    <a:gd name="connsiteX68" fmla="*/ 310134 w 977428"/>
                    <a:gd name="connsiteY68" fmla="*/ 540477 h 1369208"/>
                    <a:gd name="connsiteX69" fmla="*/ 441393 w 977428"/>
                    <a:gd name="connsiteY69" fmla="*/ 434955 h 1369208"/>
                    <a:gd name="connsiteX70" fmla="*/ 575224 w 977428"/>
                    <a:gd name="connsiteY70" fmla="*/ 478709 h 1369208"/>
                    <a:gd name="connsiteX71" fmla="*/ 607396 w 977428"/>
                    <a:gd name="connsiteY71" fmla="*/ 519888 h 1369208"/>
                    <a:gd name="connsiteX72" fmla="*/ 609840 w 977428"/>
                    <a:gd name="connsiteY72" fmla="*/ 638531 h 1369208"/>
                    <a:gd name="connsiteX73" fmla="*/ 610787 w 977428"/>
                    <a:gd name="connsiteY73" fmla="*/ 684265 h 1369208"/>
                    <a:gd name="connsiteX74" fmla="*/ 600214 w 977428"/>
                    <a:gd name="connsiteY74" fmla="*/ 687547 h 1369208"/>
                    <a:gd name="connsiteX75" fmla="*/ 415857 w 977428"/>
                    <a:gd name="connsiteY75" fmla="*/ 965677 h 1369208"/>
                    <a:gd name="connsiteX76" fmla="*/ 504267 w 977428"/>
                    <a:gd name="connsiteY76" fmla="*/ 1179118 h 1369208"/>
                    <a:gd name="connsiteX77" fmla="*/ 545592 w 977428"/>
                    <a:gd name="connsiteY77" fmla="*/ 1213214 h 1369208"/>
                    <a:gd name="connsiteX78" fmla="*/ 544342 w 977428"/>
                    <a:gd name="connsiteY78" fmla="*/ 1249532 h 1369208"/>
                    <a:gd name="connsiteX79" fmla="*/ 395064 w 977428"/>
                    <a:gd name="connsiteY79" fmla="*/ 1369208 h 1369208"/>
                    <a:gd name="connsiteX80" fmla="*/ 308845 w 977428"/>
                    <a:gd name="connsiteY80" fmla="*/ 1369208 h 1369208"/>
                    <a:gd name="connsiteX81" fmla="*/ 220053 w 977428"/>
                    <a:gd name="connsiteY81" fmla="*/ 1369208 h 1369208"/>
                    <a:gd name="connsiteX82" fmla="*/ 70777 w 977428"/>
                    <a:gd name="connsiteY82" fmla="*/ 1249532 h 1369208"/>
                    <a:gd name="connsiteX83" fmla="*/ 64344 w 977428"/>
                    <a:gd name="connsiteY83" fmla="*/ 1092534 h 1369208"/>
                    <a:gd name="connsiteX84" fmla="*/ 64344 w 977428"/>
                    <a:gd name="connsiteY84" fmla="*/ 1084813 h 1369208"/>
                    <a:gd name="connsiteX85" fmla="*/ 63055 w 977428"/>
                    <a:gd name="connsiteY85" fmla="*/ 1056505 h 1369208"/>
                    <a:gd name="connsiteX86" fmla="*/ 55336 w 977428"/>
                    <a:gd name="connsiteY86" fmla="*/ 1044923 h 1369208"/>
                    <a:gd name="connsiteX87" fmla="*/ 54048 w 977428"/>
                    <a:gd name="connsiteY87" fmla="*/ 1042348 h 1369208"/>
                    <a:gd name="connsiteX88" fmla="*/ 14154 w 977428"/>
                    <a:gd name="connsiteY88" fmla="*/ 978004 h 1369208"/>
                    <a:gd name="connsiteX89" fmla="*/ 0 w 977428"/>
                    <a:gd name="connsiteY89" fmla="*/ 912375 h 1369208"/>
                    <a:gd name="connsiteX90" fmla="*/ 7721 w 977428"/>
                    <a:gd name="connsiteY90" fmla="*/ 519888 h 1369208"/>
                    <a:gd name="connsiteX91" fmla="*/ 42465 w 977428"/>
                    <a:gd name="connsiteY91" fmla="*/ 478709 h 1369208"/>
                    <a:gd name="connsiteX92" fmla="*/ 293405 w 977428"/>
                    <a:gd name="connsiteY92" fmla="*/ 0 h 1369208"/>
                    <a:gd name="connsiteX93" fmla="*/ 310137 w 977428"/>
                    <a:gd name="connsiteY93" fmla="*/ 0 h 1369208"/>
                    <a:gd name="connsiteX94" fmla="*/ 386060 w 977428"/>
                    <a:gd name="connsiteY94" fmla="*/ 14154 h 1369208"/>
                    <a:gd name="connsiteX95" fmla="*/ 398928 w 977428"/>
                    <a:gd name="connsiteY95" fmla="*/ 19304 h 1369208"/>
                    <a:gd name="connsiteX96" fmla="*/ 460697 w 977428"/>
                    <a:gd name="connsiteY96" fmla="*/ 119676 h 1369208"/>
                    <a:gd name="connsiteX97" fmla="*/ 454265 w 977428"/>
                    <a:gd name="connsiteY97" fmla="*/ 159569 h 1369208"/>
                    <a:gd name="connsiteX98" fmla="*/ 451690 w 977428"/>
                    <a:gd name="connsiteY98" fmla="*/ 173723 h 1369208"/>
                    <a:gd name="connsiteX99" fmla="*/ 451690 w 977428"/>
                    <a:gd name="connsiteY99" fmla="*/ 178873 h 1369208"/>
                    <a:gd name="connsiteX100" fmla="*/ 451690 w 977428"/>
                    <a:gd name="connsiteY100" fmla="*/ 180159 h 1369208"/>
                    <a:gd name="connsiteX101" fmla="*/ 472280 w 977428"/>
                    <a:gd name="connsiteY101" fmla="*/ 213617 h 1369208"/>
                    <a:gd name="connsiteX102" fmla="*/ 472280 w 977428"/>
                    <a:gd name="connsiteY102" fmla="*/ 214902 h 1369208"/>
                    <a:gd name="connsiteX103" fmla="*/ 472280 w 977428"/>
                    <a:gd name="connsiteY103" fmla="*/ 226485 h 1369208"/>
                    <a:gd name="connsiteX104" fmla="*/ 470994 w 977428"/>
                    <a:gd name="connsiteY104" fmla="*/ 241928 h 1369208"/>
                    <a:gd name="connsiteX105" fmla="*/ 469705 w 977428"/>
                    <a:gd name="connsiteY105" fmla="*/ 249649 h 1369208"/>
                    <a:gd name="connsiteX106" fmla="*/ 451690 w 977428"/>
                    <a:gd name="connsiteY106" fmla="*/ 288253 h 1369208"/>
                    <a:gd name="connsiteX107" fmla="*/ 446543 w 977428"/>
                    <a:gd name="connsiteY107" fmla="*/ 292114 h 1369208"/>
                    <a:gd name="connsiteX108" fmla="*/ 438822 w 977428"/>
                    <a:gd name="connsiteY108" fmla="*/ 299835 h 1369208"/>
                    <a:gd name="connsiteX109" fmla="*/ 434961 w 977428"/>
                    <a:gd name="connsiteY109" fmla="*/ 310132 h 1369208"/>
                    <a:gd name="connsiteX110" fmla="*/ 431100 w 977428"/>
                    <a:gd name="connsiteY110" fmla="*/ 321711 h 1369208"/>
                    <a:gd name="connsiteX111" fmla="*/ 418232 w 977428"/>
                    <a:gd name="connsiteY111" fmla="*/ 348736 h 1369208"/>
                    <a:gd name="connsiteX112" fmla="*/ 377053 w 977428"/>
                    <a:gd name="connsiteY112" fmla="*/ 392490 h 1369208"/>
                    <a:gd name="connsiteX113" fmla="*/ 364185 w 977428"/>
                    <a:gd name="connsiteY113" fmla="*/ 400211 h 1369208"/>
                    <a:gd name="connsiteX114" fmla="*/ 343595 w 977428"/>
                    <a:gd name="connsiteY114" fmla="*/ 409219 h 1369208"/>
                    <a:gd name="connsiteX115" fmla="*/ 342306 w 977428"/>
                    <a:gd name="connsiteY115" fmla="*/ 409219 h 1369208"/>
                    <a:gd name="connsiteX116" fmla="*/ 325577 w 977428"/>
                    <a:gd name="connsiteY116" fmla="*/ 414365 h 1369208"/>
                    <a:gd name="connsiteX117" fmla="*/ 310137 w 977428"/>
                    <a:gd name="connsiteY117" fmla="*/ 415651 h 1369208"/>
                    <a:gd name="connsiteX118" fmla="*/ 308848 w 977428"/>
                    <a:gd name="connsiteY118" fmla="*/ 415651 h 1369208"/>
                    <a:gd name="connsiteX119" fmla="*/ 293405 w 977428"/>
                    <a:gd name="connsiteY119" fmla="*/ 414365 h 1369208"/>
                    <a:gd name="connsiteX120" fmla="*/ 275390 w 977428"/>
                    <a:gd name="connsiteY120" fmla="*/ 409219 h 1369208"/>
                    <a:gd name="connsiteX121" fmla="*/ 274105 w 977428"/>
                    <a:gd name="connsiteY121" fmla="*/ 409219 h 1369208"/>
                    <a:gd name="connsiteX122" fmla="*/ 253515 w 977428"/>
                    <a:gd name="connsiteY122" fmla="*/ 400211 h 1369208"/>
                    <a:gd name="connsiteX123" fmla="*/ 240647 w 977428"/>
                    <a:gd name="connsiteY123" fmla="*/ 392490 h 1369208"/>
                    <a:gd name="connsiteX124" fmla="*/ 178875 w 977428"/>
                    <a:gd name="connsiteY124" fmla="*/ 301121 h 1369208"/>
                    <a:gd name="connsiteX125" fmla="*/ 177589 w 977428"/>
                    <a:gd name="connsiteY125" fmla="*/ 299835 h 1369208"/>
                    <a:gd name="connsiteX126" fmla="*/ 146706 w 977428"/>
                    <a:gd name="connsiteY126" fmla="*/ 250935 h 1369208"/>
                    <a:gd name="connsiteX127" fmla="*/ 145417 w 977428"/>
                    <a:gd name="connsiteY127" fmla="*/ 243213 h 1369208"/>
                    <a:gd name="connsiteX128" fmla="*/ 144131 w 977428"/>
                    <a:gd name="connsiteY128" fmla="*/ 227774 h 1369208"/>
                    <a:gd name="connsiteX129" fmla="*/ 145417 w 977428"/>
                    <a:gd name="connsiteY129" fmla="*/ 217477 h 1369208"/>
                    <a:gd name="connsiteX130" fmla="*/ 168581 w 977428"/>
                    <a:gd name="connsiteY130" fmla="*/ 182734 h 1369208"/>
                    <a:gd name="connsiteX131" fmla="*/ 169867 w 977428"/>
                    <a:gd name="connsiteY131" fmla="*/ 182734 h 1369208"/>
                    <a:gd name="connsiteX132" fmla="*/ 167296 w 977428"/>
                    <a:gd name="connsiteY132" fmla="*/ 171152 h 1369208"/>
                    <a:gd name="connsiteX133" fmla="*/ 167296 w 977428"/>
                    <a:gd name="connsiteY133" fmla="*/ 169863 h 1369208"/>
                    <a:gd name="connsiteX134" fmla="*/ 164721 w 977428"/>
                    <a:gd name="connsiteY134" fmla="*/ 153134 h 1369208"/>
                    <a:gd name="connsiteX135" fmla="*/ 163435 w 977428"/>
                    <a:gd name="connsiteY135" fmla="*/ 109383 h 1369208"/>
                    <a:gd name="connsiteX136" fmla="*/ 173728 w 977428"/>
                    <a:gd name="connsiteY136" fmla="*/ 70776 h 1369208"/>
                    <a:gd name="connsiteX137" fmla="*/ 191746 w 977428"/>
                    <a:gd name="connsiteY137" fmla="*/ 54047 h 1369208"/>
                    <a:gd name="connsiteX138" fmla="*/ 203325 w 977428"/>
                    <a:gd name="connsiteY138" fmla="*/ 46326 h 1369208"/>
                    <a:gd name="connsiteX139" fmla="*/ 209761 w 977428"/>
                    <a:gd name="connsiteY139" fmla="*/ 37318 h 1369208"/>
                    <a:gd name="connsiteX140" fmla="*/ 212336 w 977428"/>
                    <a:gd name="connsiteY140" fmla="*/ 33457 h 1369208"/>
                    <a:gd name="connsiteX141" fmla="*/ 230350 w 977428"/>
                    <a:gd name="connsiteY141" fmla="*/ 15443 h 1369208"/>
                    <a:gd name="connsiteX142" fmla="*/ 236786 w 977428"/>
                    <a:gd name="connsiteY142" fmla="*/ 11582 h 1369208"/>
                    <a:gd name="connsiteX143" fmla="*/ 293405 w 977428"/>
                    <a:gd name="connsiteY143" fmla="*/ 0 h 1369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</a:cxnLst>
                  <a:rect l="l" t="t" r="r" b="b"/>
                  <a:pathLst>
                    <a:path w="977428" h="1369208">
                      <a:moveTo>
                        <a:pt x="862767" y="1070827"/>
                      </a:moveTo>
                      <a:lnTo>
                        <a:pt x="955436" y="1070827"/>
                      </a:lnTo>
                      <a:cubicBezTo>
                        <a:pt x="922321" y="1145456"/>
                        <a:pt x="854860" y="1201798"/>
                        <a:pt x="773310" y="1219591"/>
                      </a:cubicBezTo>
                      <a:cubicBezTo>
                        <a:pt x="814825" y="1179805"/>
                        <a:pt x="845469" y="1128405"/>
                        <a:pt x="862767" y="1070827"/>
                      </a:cubicBezTo>
                      <a:close/>
                      <a:moveTo>
                        <a:pt x="729569" y="1070827"/>
                      </a:moveTo>
                      <a:lnTo>
                        <a:pt x="838301" y="1070827"/>
                      </a:lnTo>
                      <a:cubicBezTo>
                        <a:pt x="818285" y="1133348"/>
                        <a:pt x="780970" y="1187466"/>
                        <a:pt x="730558" y="1225276"/>
                      </a:cubicBezTo>
                      <a:cubicBezTo>
                        <a:pt x="730310" y="1225276"/>
                        <a:pt x="729815" y="1225276"/>
                        <a:pt x="729569" y="1225276"/>
                      </a:cubicBezTo>
                      <a:close/>
                      <a:moveTo>
                        <a:pt x="597115" y="1070827"/>
                      </a:moveTo>
                      <a:lnTo>
                        <a:pt x="705847" y="1070827"/>
                      </a:lnTo>
                      <a:lnTo>
                        <a:pt x="705847" y="1225276"/>
                      </a:lnTo>
                      <a:cubicBezTo>
                        <a:pt x="705601" y="1225276"/>
                        <a:pt x="705106" y="1225276"/>
                        <a:pt x="704858" y="1225276"/>
                      </a:cubicBezTo>
                      <a:cubicBezTo>
                        <a:pt x="654446" y="1187714"/>
                        <a:pt x="617131" y="1133348"/>
                        <a:pt x="597115" y="1070827"/>
                      </a:cubicBezTo>
                      <a:close/>
                      <a:moveTo>
                        <a:pt x="479982" y="1070827"/>
                      </a:moveTo>
                      <a:lnTo>
                        <a:pt x="572651" y="1070827"/>
                      </a:lnTo>
                      <a:cubicBezTo>
                        <a:pt x="589949" y="1128158"/>
                        <a:pt x="620591" y="1179558"/>
                        <a:pt x="662108" y="1219591"/>
                      </a:cubicBezTo>
                      <a:cubicBezTo>
                        <a:pt x="580558" y="1201798"/>
                        <a:pt x="513095" y="1145456"/>
                        <a:pt x="479982" y="1070827"/>
                      </a:cubicBezTo>
                      <a:close/>
                      <a:moveTo>
                        <a:pt x="870673" y="885242"/>
                      </a:moveTo>
                      <a:lnTo>
                        <a:pt x="964579" y="885242"/>
                      </a:lnTo>
                      <a:cubicBezTo>
                        <a:pt x="972981" y="910448"/>
                        <a:pt x="977428" y="937631"/>
                        <a:pt x="977428" y="965802"/>
                      </a:cubicBezTo>
                      <a:cubicBezTo>
                        <a:pt x="977428" y="993727"/>
                        <a:pt x="972981" y="1020909"/>
                        <a:pt x="964579" y="1046363"/>
                      </a:cubicBezTo>
                      <a:lnTo>
                        <a:pt x="964579" y="1046609"/>
                      </a:lnTo>
                      <a:lnTo>
                        <a:pt x="869191" y="1046609"/>
                      </a:lnTo>
                      <a:cubicBezTo>
                        <a:pt x="875368" y="1019674"/>
                        <a:pt x="878582" y="991254"/>
                        <a:pt x="878582" y="962591"/>
                      </a:cubicBezTo>
                      <a:cubicBezTo>
                        <a:pt x="878582" y="936148"/>
                        <a:pt x="875863" y="910201"/>
                        <a:pt x="870673" y="885242"/>
                      </a:cubicBezTo>
                      <a:close/>
                      <a:moveTo>
                        <a:pt x="729569" y="885242"/>
                      </a:moveTo>
                      <a:lnTo>
                        <a:pt x="846702" y="885242"/>
                      </a:lnTo>
                      <a:cubicBezTo>
                        <a:pt x="852139" y="909953"/>
                        <a:pt x="855104" y="935901"/>
                        <a:pt x="855104" y="962591"/>
                      </a:cubicBezTo>
                      <a:cubicBezTo>
                        <a:pt x="855104" y="991254"/>
                        <a:pt x="851644" y="1019674"/>
                        <a:pt x="845220" y="1046609"/>
                      </a:cubicBezTo>
                      <a:lnTo>
                        <a:pt x="729569" y="1046609"/>
                      </a:lnTo>
                      <a:close/>
                      <a:moveTo>
                        <a:pt x="588714" y="885242"/>
                      </a:moveTo>
                      <a:lnTo>
                        <a:pt x="705847" y="885242"/>
                      </a:lnTo>
                      <a:lnTo>
                        <a:pt x="705847" y="1046609"/>
                      </a:lnTo>
                      <a:lnTo>
                        <a:pt x="590197" y="1046609"/>
                      </a:lnTo>
                      <a:cubicBezTo>
                        <a:pt x="583772" y="1019674"/>
                        <a:pt x="580312" y="991503"/>
                        <a:pt x="580312" y="962591"/>
                      </a:cubicBezTo>
                      <a:cubicBezTo>
                        <a:pt x="580312" y="936148"/>
                        <a:pt x="583277" y="910201"/>
                        <a:pt x="588714" y="885242"/>
                      </a:cubicBezTo>
                      <a:close/>
                      <a:moveTo>
                        <a:pt x="470839" y="884994"/>
                      </a:moveTo>
                      <a:lnTo>
                        <a:pt x="564743" y="884994"/>
                      </a:lnTo>
                      <a:cubicBezTo>
                        <a:pt x="559553" y="910200"/>
                        <a:pt x="556834" y="935900"/>
                        <a:pt x="556834" y="962343"/>
                      </a:cubicBezTo>
                      <a:cubicBezTo>
                        <a:pt x="556834" y="991255"/>
                        <a:pt x="560048" y="1019426"/>
                        <a:pt x="566225" y="1046115"/>
                      </a:cubicBezTo>
                      <a:lnTo>
                        <a:pt x="470839" y="1046115"/>
                      </a:lnTo>
                      <a:cubicBezTo>
                        <a:pt x="462435" y="1020909"/>
                        <a:pt x="457988" y="993726"/>
                        <a:pt x="457988" y="965554"/>
                      </a:cubicBezTo>
                      <a:cubicBezTo>
                        <a:pt x="457988" y="937630"/>
                        <a:pt x="462435" y="910448"/>
                        <a:pt x="470839" y="884994"/>
                      </a:cubicBezTo>
                      <a:close/>
                      <a:moveTo>
                        <a:pt x="840413" y="860531"/>
                      </a:moveTo>
                      <a:lnTo>
                        <a:pt x="840526" y="860531"/>
                      </a:lnTo>
                      <a:lnTo>
                        <a:pt x="840526" y="860778"/>
                      </a:lnTo>
                      <a:close/>
                      <a:moveTo>
                        <a:pt x="781958" y="713990"/>
                      </a:moveTo>
                      <a:cubicBezTo>
                        <a:pt x="859553" y="734007"/>
                        <a:pt x="923310" y="788866"/>
                        <a:pt x="955188" y="860778"/>
                      </a:cubicBezTo>
                      <a:lnTo>
                        <a:pt x="864743" y="860778"/>
                      </a:lnTo>
                      <a:cubicBezTo>
                        <a:pt x="849175" y="804928"/>
                        <a:pt x="820756" y="754269"/>
                        <a:pt x="781958" y="713990"/>
                      </a:cubicBezTo>
                      <a:close/>
                      <a:moveTo>
                        <a:pt x="653212" y="713990"/>
                      </a:moveTo>
                      <a:cubicBezTo>
                        <a:pt x="614660" y="754269"/>
                        <a:pt x="586243" y="804682"/>
                        <a:pt x="570675" y="860778"/>
                      </a:cubicBezTo>
                      <a:lnTo>
                        <a:pt x="479982" y="860778"/>
                      </a:lnTo>
                      <a:cubicBezTo>
                        <a:pt x="512108" y="788619"/>
                        <a:pt x="575616" y="733759"/>
                        <a:pt x="653212" y="713990"/>
                      </a:cubicBezTo>
                      <a:close/>
                      <a:moveTo>
                        <a:pt x="705848" y="706329"/>
                      </a:moveTo>
                      <a:lnTo>
                        <a:pt x="705848" y="860777"/>
                      </a:lnTo>
                      <a:lnTo>
                        <a:pt x="705848" y="861024"/>
                      </a:lnTo>
                      <a:lnTo>
                        <a:pt x="594891" y="861024"/>
                      </a:lnTo>
                      <a:cubicBezTo>
                        <a:pt x="613178" y="799738"/>
                        <a:pt x="647775" y="745867"/>
                        <a:pt x="695221" y="707070"/>
                      </a:cubicBezTo>
                      <a:cubicBezTo>
                        <a:pt x="698681" y="706823"/>
                        <a:pt x="702388" y="706575"/>
                        <a:pt x="705848" y="706329"/>
                      </a:cubicBezTo>
                      <a:close/>
                      <a:moveTo>
                        <a:pt x="729569" y="706083"/>
                      </a:moveTo>
                      <a:cubicBezTo>
                        <a:pt x="733275" y="706329"/>
                        <a:pt x="736735" y="706577"/>
                        <a:pt x="740195" y="706824"/>
                      </a:cubicBezTo>
                      <a:cubicBezTo>
                        <a:pt x="763918" y="726223"/>
                        <a:pt x="784429" y="749390"/>
                        <a:pt x="801295" y="775368"/>
                      </a:cubicBezTo>
                      <a:lnTo>
                        <a:pt x="840413" y="860531"/>
                      </a:lnTo>
                      <a:lnTo>
                        <a:pt x="729569" y="860531"/>
                      </a:lnTo>
                      <a:close/>
                      <a:moveTo>
                        <a:pt x="176299" y="434955"/>
                      </a:moveTo>
                      <a:cubicBezTo>
                        <a:pt x="176299" y="434955"/>
                        <a:pt x="301123" y="540477"/>
                        <a:pt x="307559" y="540477"/>
                      </a:cubicBezTo>
                      <a:lnTo>
                        <a:pt x="308845" y="540477"/>
                      </a:lnTo>
                      <a:lnTo>
                        <a:pt x="310134" y="540477"/>
                      </a:lnTo>
                      <a:cubicBezTo>
                        <a:pt x="316566" y="540477"/>
                        <a:pt x="441393" y="434955"/>
                        <a:pt x="441393" y="434955"/>
                      </a:cubicBezTo>
                      <a:lnTo>
                        <a:pt x="575224" y="478709"/>
                      </a:lnTo>
                      <a:cubicBezTo>
                        <a:pt x="602250" y="486430"/>
                        <a:pt x="608685" y="505731"/>
                        <a:pt x="607396" y="519888"/>
                      </a:cubicBezTo>
                      <a:cubicBezTo>
                        <a:pt x="607396" y="521818"/>
                        <a:pt x="608482" y="573332"/>
                        <a:pt x="609840" y="638531"/>
                      </a:cubicBezTo>
                      <a:lnTo>
                        <a:pt x="610787" y="684265"/>
                      </a:lnTo>
                      <a:lnTo>
                        <a:pt x="600214" y="687547"/>
                      </a:lnTo>
                      <a:cubicBezTo>
                        <a:pt x="491875" y="733370"/>
                        <a:pt x="415857" y="840646"/>
                        <a:pt x="415857" y="965677"/>
                      </a:cubicBezTo>
                      <a:cubicBezTo>
                        <a:pt x="415857" y="1049032"/>
                        <a:pt x="449643" y="1124494"/>
                        <a:pt x="504267" y="1179118"/>
                      </a:cubicBezTo>
                      <a:lnTo>
                        <a:pt x="545592" y="1213214"/>
                      </a:lnTo>
                      <a:lnTo>
                        <a:pt x="544342" y="1249532"/>
                      </a:lnTo>
                      <a:cubicBezTo>
                        <a:pt x="527612" y="1326740"/>
                        <a:pt x="473565" y="1369208"/>
                        <a:pt x="395064" y="1369208"/>
                      </a:cubicBezTo>
                      <a:lnTo>
                        <a:pt x="308845" y="1369208"/>
                      </a:lnTo>
                      <a:lnTo>
                        <a:pt x="220053" y="1369208"/>
                      </a:lnTo>
                      <a:cubicBezTo>
                        <a:pt x="141556" y="1369208"/>
                        <a:pt x="87505" y="1326740"/>
                        <a:pt x="70777" y="1249532"/>
                      </a:cubicBezTo>
                      <a:cubicBezTo>
                        <a:pt x="68204" y="1196771"/>
                        <a:pt x="65630" y="1144010"/>
                        <a:pt x="64344" y="1092534"/>
                      </a:cubicBezTo>
                      <a:cubicBezTo>
                        <a:pt x="64344" y="1089963"/>
                        <a:pt x="64344" y="1087387"/>
                        <a:pt x="64344" y="1084813"/>
                      </a:cubicBezTo>
                      <a:cubicBezTo>
                        <a:pt x="64344" y="1074519"/>
                        <a:pt x="63055" y="1065512"/>
                        <a:pt x="63055" y="1056505"/>
                      </a:cubicBezTo>
                      <a:cubicBezTo>
                        <a:pt x="60483" y="1052644"/>
                        <a:pt x="57908" y="1048784"/>
                        <a:pt x="55336" y="1044923"/>
                      </a:cubicBezTo>
                      <a:cubicBezTo>
                        <a:pt x="55336" y="1043634"/>
                        <a:pt x="54048" y="1042348"/>
                        <a:pt x="54048" y="1042348"/>
                      </a:cubicBezTo>
                      <a:cubicBezTo>
                        <a:pt x="36033" y="1021758"/>
                        <a:pt x="23165" y="999883"/>
                        <a:pt x="14154" y="978004"/>
                      </a:cubicBezTo>
                      <a:cubicBezTo>
                        <a:pt x="5147" y="957415"/>
                        <a:pt x="0" y="935539"/>
                        <a:pt x="0" y="912375"/>
                      </a:cubicBezTo>
                      <a:cubicBezTo>
                        <a:pt x="0" y="882778"/>
                        <a:pt x="7721" y="525035"/>
                        <a:pt x="7721" y="519888"/>
                      </a:cubicBezTo>
                      <a:cubicBezTo>
                        <a:pt x="9007" y="505731"/>
                        <a:pt x="15443" y="486430"/>
                        <a:pt x="42465" y="478709"/>
                      </a:cubicBezTo>
                      <a:close/>
                      <a:moveTo>
                        <a:pt x="293405" y="0"/>
                      </a:moveTo>
                      <a:cubicBezTo>
                        <a:pt x="298555" y="0"/>
                        <a:pt x="304987" y="0"/>
                        <a:pt x="310137" y="0"/>
                      </a:cubicBezTo>
                      <a:cubicBezTo>
                        <a:pt x="335874" y="1286"/>
                        <a:pt x="361610" y="5147"/>
                        <a:pt x="386060" y="14154"/>
                      </a:cubicBezTo>
                      <a:cubicBezTo>
                        <a:pt x="389921" y="15443"/>
                        <a:pt x="395068" y="18015"/>
                        <a:pt x="398928" y="19304"/>
                      </a:cubicBezTo>
                      <a:cubicBezTo>
                        <a:pt x="438822" y="37318"/>
                        <a:pt x="461986" y="74637"/>
                        <a:pt x="460697" y="119676"/>
                      </a:cubicBezTo>
                      <a:cubicBezTo>
                        <a:pt x="459412" y="132544"/>
                        <a:pt x="458126" y="145412"/>
                        <a:pt x="454265" y="159569"/>
                      </a:cubicBezTo>
                      <a:cubicBezTo>
                        <a:pt x="452976" y="163430"/>
                        <a:pt x="451690" y="168577"/>
                        <a:pt x="451690" y="173723"/>
                      </a:cubicBezTo>
                      <a:cubicBezTo>
                        <a:pt x="451690" y="175012"/>
                        <a:pt x="451690" y="177584"/>
                        <a:pt x="451690" y="178873"/>
                      </a:cubicBezTo>
                      <a:cubicBezTo>
                        <a:pt x="451690" y="178873"/>
                        <a:pt x="451690" y="180159"/>
                        <a:pt x="451690" y="180159"/>
                      </a:cubicBezTo>
                      <a:cubicBezTo>
                        <a:pt x="465847" y="184020"/>
                        <a:pt x="473565" y="199463"/>
                        <a:pt x="472280" y="213617"/>
                      </a:cubicBezTo>
                      <a:cubicBezTo>
                        <a:pt x="472280" y="214902"/>
                        <a:pt x="472280" y="214902"/>
                        <a:pt x="472280" y="214902"/>
                      </a:cubicBezTo>
                      <a:cubicBezTo>
                        <a:pt x="472280" y="218763"/>
                        <a:pt x="472280" y="223913"/>
                        <a:pt x="472280" y="226485"/>
                      </a:cubicBezTo>
                      <a:cubicBezTo>
                        <a:pt x="472280" y="231631"/>
                        <a:pt x="472280" y="236781"/>
                        <a:pt x="470994" y="241928"/>
                      </a:cubicBezTo>
                      <a:cubicBezTo>
                        <a:pt x="470994" y="244502"/>
                        <a:pt x="469705" y="247074"/>
                        <a:pt x="469705" y="249649"/>
                      </a:cubicBezTo>
                      <a:cubicBezTo>
                        <a:pt x="468419" y="261231"/>
                        <a:pt x="464558" y="276671"/>
                        <a:pt x="451690" y="288253"/>
                      </a:cubicBezTo>
                      <a:cubicBezTo>
                        <a:pt x="450404" y="289542"/>
                        <a:pt x="447829" y="290828"/>
                        <a:pt x="446543" y="292114"/>
                      </a:cubicBezTo>
                      <a:cubicBezTo>
                        <a:pt x="443968" y="294689"/>
                        <a:pt x="441397" y="297260"/>
                        <a:pt x="438822" y="299835"/>
                      </a:cubicBezTo>
                      <a:cubicBezTo>
                        <a:pt x="436247" y="302410"/>
                        <a:pt x="436247" y="306271"/>
                        <a:pt x="434961" y="310132"/>
                      </a:cubicBezTo>
                      <a:cubicBezTo>
                        <a:pt x="433675" y="313992"/>
                        <a:pt x="432386" y="317853"/>
                        <a:pt x="431100" y="321711"/>
                      </a:cubicBezTo>
                      <a:cubicBezTo>
                        <a:pt x="427240" y="332007"/>
                        <a:pt x="423379" y="341014"/>
                        <a:pt x="418232" y="348736"/>
                      </a:cubicBezTo>
                      <a:cubicBezTo>
                        <a:pt x="407936" y="366750"/>
                        <a:pt x="393782" y="380908"/>
                        <a:pt x="377053" y="392490"/>
                      </a:cubicBezTo>
                      <a:cubicBezTo>
                        <a:pt x="373192" y="395061"/>
                        <a:pt x="368046" y="397636"/>
                        <a:pt x="364185" y="400211"/>
                      </a:cubicBezTo>
                      <a:cubicBezTo>
                        <a:pt x="357749" y="404072"/>
                        <a:pt x="351317" y="406644"/>
                        <a:pt x="343595" y="409219"/>
                      </a:cubicBezTo>
                      <a:lnTo>
                        <a:pt x="342306" y="409219"/>
                      </a:lnTo>
                      <a:cubicBezTo>
                        <a:pt x="337159" y="411790"/>
                        <a:pt x="330727" y="413079"/>
                        <a:pt x="325577" y="414365"/>
                      </a:cubicBezTo>
                      <a:cubicBezTo>
                        <a:pt x="320431" y="415651"/>
                        <a:pt x="315284" y="415651"/>
                        <a:pt x="310137" y="415651"/>
                      </a:cubicBezTo>
                      <a:lnTo>
                        <a:pt x="308848" y="415651"/>
                      </a:lnTo>
                      <a:cubicBezTo>
                        <a:pt x="302416" y="415651"/>
                        <a:pt x="297266" y="415651"/>
                        <a:pt x="293405" y="414365"/>
                      </a:cubicBezTo>
                      <a:cubicBezTo>
                        <a:pt x="286973" y="413079"/>
                        <a:pt x="281826" y="411790"/>
                        <a:pt x="275390" y="409219"/>
                      </a:cubicBezTo>
                      <a:cubicBezTo>
                        <a:pt x="275390" y="409219"/>
                        <a:pt x="274105" y="409219"/>
                        <a:pt x="274105" y="409219"/>
                      </a:cubicBezTo>
                      <a:cubicBezTo>
                        <a:pt x="266383" y="406644"/>
                        <a:pt x="259947" y="402783"/>
                        <a:pt x="253515" y="400211"/>
                      </a:cubicBezTo>
                      <a:cubicBezTo>
                        <a:pt x="248365" y="397636"/>
                        <a:pt x="244504" y="395061"/>
                        <a:pt x="240647" y="392490"/>
                      </a:cubicBezTo>
                      <a:cubicBezTo>
                        <a:pt x="209761" y="371900"/>
                        <a:pt x="189171" y="341014"/>
                        <a:pt x="178875" y="301121"/>
                      </a:cubicBezTo>
                      <a:cubicBezTo>
                        <a:pt x="177589" y="301121"/>
                        <a:pt x="177589" y="299835"/>
                        <a:pt x="177589" y="299835"/>
                      </a:cubicBezTo>
                      <a:cubicBezTo>
                        <a:pt x="160860" y="290828"/>
                        <a:pt x="149278" y="272813"/>
                        <a:pt x="146706" y="250935"/>
                      </a:cubicBezTo>
                      <a:cubicBezTo>
                        <a:pt x="146706" y="248363"/>
                        <a:pt x="145417" y="245788"/>
                        <a:pt x="145417" y="243213"/>
                      </a:cubicBezTo>
                      <a:cubicBezTo>
                        <a:pt x="145417" y="238067"/>
                        <a:pt x="144131" y="232920"/>
                        <a:pt x="144131" y="227774"/>
                      </a:cubicBezTo>
                      <a:cubicBezTo>
                        <a:pt x="144131" y="225199"/>
                        <a:pt x="144131" y="220052"/>
                        <a:pt x="145417" y="217477"/>
                      </a:cubicBezTo>
                      <a:cubicBezTo>
                        <a:pt x="145417" y="203323"/>
                        <a:pt x="153138" y="186591"/>
                        <a:pt x="168581" y="182734"/>
                      </a:cubicBezTo>
                      <a:cubicBezTo>
                        <a:pt x="168581" y="182734"/>
                        <a:pt x="169867" y="182734"/>
                        <a:pt x="169867" y="182734"/>
                      </a:cubicBezTo>
                      <a:cubicBezTo>
                        <a:pt x="168581" y="178873"/>
                        <a:pt x="168581" y="175012"/>
                        <a:pt x="167296" y="171152"/>
                      </a:cubicBezTo>
                      <a:lnTo>
                        <a:pt x="167296" y="169863"/>
                      </a:lnTo>
                      <a:cubicBezTo>
                        <a:pt x="166006" y="164716"/>
                        <a:pt x="164721" y="159569"/>
                        <a:pt x="164721" y="153134"/>
                      </a:cubicBezTo>
                      <a:cubicBezTo>
                        <a:pt x="163435" y="141555"/>
                        <a:pt x="162146" y="124823"/>
                        <a:pt x="163435" y="109383"/>
                      </a:cubicBezTo>
                      <a:cubicBezTo>
                        <a:pt x="164721" y="93940"/>
                        <a:pt x="167296" y="81072"/>
                        <a:pt x="173728" y="70776"/>
                      </a:cubicBezTo>
                      <a:cubicBezTo>
                        <a:pt x="177589" y="63054"/>
                        <a:pt x="184024" y="57908"/>
                        <a:pt x="191746" y="54047"/>
                      </a:cubicBezTo>
                      <a:cubicBezTo>
                        <a:pt x="195607" y="52761"/>
                        <a:pt x="198178" y="50186"/>
                        <a:pt x="203325" y="46326"/>
                      </a:cubicBezTo>
                      <a:cubicBezTo>
                        <a:pt x="205900" y="43754"/>
                        <a:pt x="205900" y="42465"/>
                        <a:pt x="209761" y="37318"/>
                      </a:cubicBezTo>
                      <a:cubicBezTo>
                        <a:pt x="211047" y="36032"/>
                        <a:pt x="211047" y="34743"/>
                        <a:pt x="212336" y="33457"/>
                      </a:cubicBezTo>
                      <a:cubicBezTo>
                        <a:pt x="217482" y="25736"/>
                        <a:pt x="222629" y="20589"/>
                        <a:pt x="230350" y="15443"/>
                      </a:cubicBezTo>
                      <a:cubicBezTo>
                        <a:pt x="232925" y="14154"/>
                        <a:pt x="234211" y="12868"/>
                        <a:pt x="236786" y="11582"/>
                      </a:cubicBezTo>
                      <a:cubicBezTo>
                        <a:pt x="256087" y="2575"/>
                        <a:pt x="277965" y="1286"/>
                        <a:pt x="29340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488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7129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FB4F348-67BA-05FF-17CC-9C4987F452E5}"/>
              </a:ext>
            </a:extLst>
          </p:cNvPr>
          <p:cNvGrpSpPr/>
          <p:nvPr/>
        </p:nvGrpSpPr>
        <p:grpSpPr>
          <a:xfrm>
            <a:off x="0" y="0"/>
            <a:ext cx="12192001" cy="6858000"/>
            <a:chOff x="6092166" y="0"/>
            <a:chExt cx="6099835" cy="6858000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78A0A013-A581-F336-4A27-E34212274FBF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679AA519-1694-AB56-6984-640B27BC8720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21BEBF-6A08-31C0-1B2A-9CDDFD4CF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VR vs. Augmented Reality (AR) vs. Mixed Reality (MR)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1A1A93-FDF7-A3B9-7456-25C2B874E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38F8B-8643-3FCD-96A1-44D48D712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416636FF-C23E-E690-9524-9160229AD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874073"/>
              </p:ext>
            </p:extLst>
          </p:nvPr>
        </p:nvGraphicFramePr>
        <p:xfrm>
          <a:off x="596714" y="1228881"/>
          <a:ext cx="10990908" cy="484505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63636">
                  <a:extLst>
                    <a:ext uri="{9D8B030D-6E8A-4147-A177-3AD203B41FA5}">
                      <a16:colId xmlns:a16="http://schemas.microsoft.com/office/drawing/2014/main" val="1096341369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2987686822"/>
                    </a:ext>
                  </a:extLst>
                </a:gridCol>
                <a:gridCol w="3663636">
                  <a:extLst>
                    <a:ext uri="{9D8B030D-6E8A-4147-A177-3AD203B41FA5}">
                      <a16:colId xmlns:a16="http://schemas.microsoft.com/office/drawing/2014/main" val="1998895181"/>
                    </a:ext>
                  </a:extLst>
                </a:gridCol>
              </a:tblGrid>
              <a:tr h="567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Britannic Bold" panose="020B0903060703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391791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2868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965983"/>
                  </a:ext>
                </a:extLst>
              </a:tr>
              <a:tr h="653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946699"/>
                  </a:ext>
                </a:extLst>
              </a:tr>
              <a:tr h="7509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82795"/>
                  </a:ext>
                </a:extLst>
              </a:tr>
              <a:tr h="93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kumimoji="0" lang="en-C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</a:t>
                      </a:r>
                      <a:endParaRPr lang="en-CA" sz="160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Lorem ipsum dolor sit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amet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consectetur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adipisicing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elit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, sed do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eiusmod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tempor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incididunt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ut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 labore et dolore magna </a:t>
                      </a:r>
                      <a:r>
                        <a:rPr kumimoji="0" lang="en-CA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aliqua</a:t>
                      </a:r>
                      <a:r>
                        <a:rPr kumimoji="0" lang="en-CA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haroni" panose="02010803020104030203" pitchFamily="2" charset="-79"/>
                        </a:rPr>
                        <a:t>. </a:t>
                      </a:r>
                    </a:p>
                  </a:txBody>
                  <a:tcPr marL="165663" marR="165663" marT="82831" marB="828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83563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AD3F237-2599-8AC7-7944-32F1AF4528D4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95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EDEF9CE8-09C3-6DCC-7502-E58D1AADE0A7}"/>
              </a:ext>
            </a:extLst>
          </p:cNvPr>
          <p:cNvSpPr/>
          <p:nvPr/>
        </p:nvSpPr>
        <p:spPr>
          <a:xfrm flipH="1">
            <a:off x="5678905" y="0"/>
            <a:ext cx="6513096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9" name="Picture Placeholder 8" descr="A person wearing a virtual reality goggles&#10;&#10;Description automatically generated">
            <a:extLst>
              <a:ext uri="{FF2B5EF4-FFF2-40B4-BE49-F238E27FC236}">
                <a16:creationId xmlns:a16="http://schemas.microsoft.com/office/drawing/2014/main" id="{777FE9C4-9A5F-F47D-A909-727A0EFFE8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8426" y="0"/>
            <a:ext cx="466115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5EC6F7-C747-1FD5-EBD1-424602BA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210454"/>
            <a:ext cx="11145125" cy="875396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Quote for Virtual Reality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  <a:latin typeface="Agency FB" panose="020B0503020202020204" pitchFamily="34" charset="0"/>
              <a:cs typeface="Cascadia Mono" panose="020B0609020000020004" pitchFamily="49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2CEA8-C7B3-D477-F310-96207DFF9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31F82-2393-72B7-A467-0BA146160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3AAD6E-AA90-D5E7-15D4-C872D1BFC2A2}"/>
              </a:ext>
            </a:extLst>
          </p:cNvPr>
          <p:cNvGrpSpPr/>
          <p:nvPr/>
        </p:nvGrpSpPr>
        <p:grpSpPr>
          <a:xfrm>
            <a:off x="536348" y="1367180"/>
            <a:ext cx="1328666" cy="1328666"/>
            <a:chOff x="536348" y="1367180"/>
            <a:chExt cx="1328666" cy="132866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3EC663-B4AF-CFCA-92DF-6354372BD98D}"/>
                </a:ext>
              </a:extLst>
            </p:cNvPr>
            <p:cNvSpPr/>
            <p:nvPr/>
          </p:nvSpPr>
          <p:spPr>
            <a:xfrm>
              <a:off x="536348" y="1367180"/>
              <a:ext cx="1328666" cy="13286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159681-1AED-9BD1-AC63-63E2A75476D5}"/>
                </a:ext>
              </a:extLst>
            </p:cNvPr>
            <p:cNvGrpSpPr/>
            <p:nvPr/>
          </p:nvGrpSpPr>
          <p:grpSpPr>
            <a:xfrm>
              <a:off x="719434" y="1608858"/>
              <a:ext cx="921064" cy="730956"/>
              <a:chOff x="5780321" y="3102680"/>
              <a:chExt cx="921064" cy="730956"/>
            </a:xfrm>
            <a:solidFill>
              <a:schemeClr val="accent6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0595BF4-2AB9-1A19-B576-C6827F400FD6}"/>
                  </a:ext>
                </a:extLst>
              </p:cNvPr>
              <p:cNvSpPr/>
              <p:nvPr/>
            </p:nvSpPr>
            <p:spPr>
              <a:xfrm>
                <a:off x="6332960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BDE4496-C950-0716-5E7D-8001F70EDC77}"/>
                  </a:ext>
                </a:extLst>
              </p:cNvPr>
              <p:cNvSpPr/>
              <p:nvPr/>
            </p:nvSpPr>
            <p:spPr>
              <a:xfrm>
                <a:off x="5780321" y="3102680"/>
                <a:ext cx="368425" cy="730956"/>
              </a:xfrm>
              <a:custGeom>
                <a:avLst/>
                <a:gdLst>
                  <a:gd name="connsiteX0" fmla="*/ 368426 w 368425"/>
                  <a:gd name="connsiteY0" fmla="*/ 730957 h 730956"/>
                  <a:gd name="connsiteX1" fmla="*/ 368426 w 368425"/>
                  <a:gd name="connsiteY1" fmla="*/ 362531 h 730956"/>
                  <a:gd name="connsiteX2" fmla="*/ 158239 w 368425"/>
                  <a:gd name="connsiteY2" fmla="*/ 362531 h 730956"/>
                  <a:gd name="connsiteX3" fmla="*/ 368426 w 368425"/>
                  <a:gd name="connsiteY3" fmla="*/ 158055 h 730956"/>
                  <a:gd name="connsiteX4" fmla="*/ 368426 w 368425"/>
                  <a:gd name="connsiteY4" fmla="*/ 0 h 730956"/>
                  <a:gd name="connsiteX5" fmla="*/ 0 w 368425"/>
                  <a:gd name="connsiteY5" fmla="*/ 362531 h 730956"/>
                  <a:gd name="connsiteX6" fmla="*/ 0 w 368425"/>
                  <a:gd name="connsiteY6" fmla="*/ 362531 h 730956"/>
                  <a:gd name="connsiteX7" fmla="*/ 0 w 368425"/>
                  <a:gd name="connsiteY7" fmla="*/ 730957 h 73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425" h="730956">
                    <a:moveTo>
                      <a:pt x="368426" y="730957"/>
                    </a:moveTo>
                    <a:lnTo>
                      <a:pt x="368426" y="362531"/>
                    </a:lnTo>
                    <a:lnTo>
                      <a:pt x="158239" y="362531"/>
                    </a:lnTo>
                    <a:cubicBezTo>
                      <a:pt x="161429" y="248726"/>
                      <a:pt x="254577" y="158110"/>
                      <a:pt x="368426" y="158055"/>
                    </a:cubicBezTo>
                    <a:lnTo>
                      <a:pt x="368426" y="0"/>
                    </a:lnTo>
                    <a:cubicBezTo>
                      <a:pt x="167230" y="-26"/>
                      <a:pt x="3220" y="161361"/>
                      <a:pt x="0" y="362531"/>
                    </a:cubicBezTo>
                    <a:lnTo>
                      <a:pt x="0" y="362531"/>
                    </a:lnTo>
                    <a:lnTo>
                      <a:pt x="0" y="730957"/>
                    </a:lnTo>
                    <a:close/>
                  </a:path>
                </a:pathLst>
              </a:custGeom>
              <a:solidFill>
                <a:schemeClr val="bg2"/>
              </a:solidFill>
              <a:ln w="183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882E809-EAF7-A6FC-5276-5E951B1C9DAA}"/>
              </a:ext>
            </a:extLst>
          </p:cNvPr>
          <p:cNvSpPr txBox="1"/>
          <p:nvPr/>
        </p:nvSpPr>
        <p:spPr>
          <a:xfrm>
            <a:off x="642531" y="5149915"/>
            <a:ext cx="2459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spc="0" dirty="0">
                <a:solidFill>
                  <a:schemeClr val="accent2"/>
                </a:solidFill>
                <a:latin typeface="Britannic Bold" panose="020B0903060703020204" pitchFamily="34" charset="0"/>
                <a:ea typeface="Cascadia Mono" panose="020B0609020000020004" pitchFamily="49" charset="0"/>
                <a:cs typeface="Cascadia Mono" panose="020B0609020000020004" pitchFamily="49" charset="0"/>
              </a:rPr>
              <a:t>PLACEHOLDER 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996A5F-E650-3A24-C1C9-AA7AF3B2D87B}"/>
              </a:ext>
            </a:extLst>
          </p:cNvPr>
          <p:cNvSpPr txBox="1"/>
          <p:nvPr/>
        </p:nvSpPr>
        <p:spPr>
          <a:xfrm>
            <a:off x="574580" y="2901820"/>
            <a:ext cx="59968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Lorem ipsum 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dolor sit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amet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consectetur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adipiscing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elit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, sed do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eiusmod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tempor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incididunt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ut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 labore et dolore magna </a:t>
            </a:r>
            <a:r>
              <a:rPr lang="en-CA" sz="20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aliqua</a:t>
            </a:r>
            <a:r>
              <a:rPr lang="en-CA" sz="20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ea typeface="Cascadia Mono" panose="020B0609020000020004" pitchFamily="49" charset="0"/>
                <a:cs typeface="Cascadia Mono" panose="020B0609020000020004" pitchFamily="49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860CE-47F9-B282-A567-3D052C0C4884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tx2"/>
                </a:solidFill>
              </a:rPr>
              <a:t>ARTIFICIAL INTELLIGENCE</a:t>
            </a:r>
            <a:endParaRPr lang="en-CA" sz="1100" b="1" dirty="0">
              <a:solidFill>
                <a:schemeClr val="tx2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8C262D-03DA-504A-97E8-BDBAF5995590}"/>
              </a:ext>
            </a:extLst>
          </p:cNvPr>
          <p:cNvGrpSpPr/>
          <p:nvPr/>
        </p:nvGrpSpPr>
        <p:grpSpPr>
          <a:xfrm>
            <a:off x="5138512" y="334305"/>
            <a:ext cx="5992693" cy="6129164"/>
            <a:chOff x="2541672" y="543521"/>
            <a:chExt cx="5992693" cy="612916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435809C-DCCA-7F1F-5270-38660E6AE65C}"/>
                </a:ext>
              </a:extLst>
            </p:cNvPr>
            <p:cNvSpPr/>
            <p:nvPr/>
          </p:nvSpPr>
          <p:spPr>
            <a:xfrm rot="20774788" flipH="1">
              <a:off x="2541672" y="543521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0A67DA7-F90E-72C7-522D-D0AFA793F7F0}"/>
                </a:ext>
              </a:extLst>
            </p:cNvPr>
            <p:cNvSpPr/>
            <p:nvPr/>
          </p:nvSpPr>
          <p:spPr>
            <a:xfrm rot="20774788" flipH="1">
              <a:off x="3421510" y="167534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07312D0-9C92-BBE6-B2F6-F37991896B97}"/>
                </a:ext>
              </a:extLst>
            </p:cNvPr>
            <p:cNvGrpSpPr/>
            <p:nvPr/>
          </p:nvGrpSpPr>
          <p:grpSpPr>
            <a:xfrm>
              <a:off x="6214222" y="5455094"/>
              <a:ext cx="2320143" cy="1217591"/>
              <a:chOff x="2777808" y="471607"/>
              <a:chExt cx="2320143" cy="1217591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61DF36E-3466-E63F-CFAB-3979A396708C}"/>
                  </a:ext>
                </a:extLst>
              </p:cNvPr>
              <p:cNvSpPr/>
              <p:nvPr/>
            </p:nvSpPr>
            <p:spPr>
              <a:xfrm rot="20774788" flipH="1">
                <a:off x="3515659" y="471607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DD38B62-ACD5-CB10-A8B1-3B1B5AD64E82}"/>
                  </a:ext>
                </a:extLst>
              </p:cNvPr>
              <p:cNvSpPr/>
              <p:nvPr/>
            </p:nvSpPr>
            <p:spPr>
              <a:xfrm rot="20774788" flipH="1">
                <a:off x="2777808" y="83703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2788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>
            <a:extLst>
              <a:ext uri="{FF2B5EF4-FFF2-40B4-BE49-F238E27FC236}">
                <a16:creationId xmlns:a16="http://schemas.microsoft.com/office/drawing/2014/main" id="{1E8AFFA9-A2BA-8B82-151A-7BEA191ECF92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970CE-D6AC-EBFF-0FBC-5C3E4C91C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168964"/>
            <a:ext cx="11513297" cy="89095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VR Hardware: Headsets, Controllers, and Sensors</a:t>
            </a:r>
            <a:endParaRPr lang="en-CA" b="0" dirty="0">
              <a:solidFill>
                <a:schemeClr val="tx2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9F3AF-05FD-687A-CF4A-E0EAB473D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87A7C-2B9A-5C91-27FB-6B2E0B786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2C1117-292A-7F96-FBEA-0C2C302EB325}"/>
              </a:ext>
            </a:extLst>
          </p:cNvPr>
          <p:cNvGrpSpPr/>
          <p:nvPr/>
        </p:nvGrpSpPr>
        <p:grpSpPr>
          <a:xfrm>
            <a:off x="6245557" y="1234073"/>
            <a:ext cx="5310255" cy="4870336"/>
            <a:chOff x="384374" y="1138369"/>
            <a:chExt cx="5310255" cy="487033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FDF9838-8D25-6B4B-29E6-3F427EDCBD95}"/>
                </a:ext>
              </a:extLst>
            </p:cNvPr>
            <p:cNvGrpSpPr/>
            <p:nvPr/>
          </p:nvGrpSpPr>
          <p:grpSpPr>
            <a:xfrm>
              <a:off x="384374" y="1138369"/>
              <a:ext cx="5310255" cy="1460705"/>
              <a:chOff x="6068442" y="1771796"/>
              <a:chExt cx="5310255" cy="1460705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4BB054A-182A-45B5-E886-738DF47B8B6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C5E2BF78-EB0D-F743-C33D-B2BC62744E8F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242E1899-5E68-F5C3-406E-0492201965C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EAFCA298-EA12-6150-B072-76C985EB9D8E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1.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CAEC31C-733C-02F3-91F2-41059C1FE5A1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A03FBAA-CDE1-3091-CE02-2D311BEFAD3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2C7C7B3-B238-E18B-64B8-0080B877BA84}"/>
                </a:ext>
              </a:extLst>
            </p:cNvPr>
            <p:cNvGrpSpPr/>
            <p:nvPr/>
          </p:nvGrpSpPr>
          <p:grpSpPr>
            <a:xfrm>
              <a:off x="384374" y="2843184"/>
              <a:ext cx="5310255" cy="1460705"/>
              <a:chOff x="6068442" y="1771796"/>
              <a:chExt cx="5310255" cy="1460705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9259D0F-E075-5D65-1A5E-1C96C0B2992D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7C1C7672-7661-9928-426F-500891FAC219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559B048B-69E1-0C32-3AAB-7667675ED71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185E9562-9249-9753-FFE5-70389EB9C9F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2.</a:t>
                    </a: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ABE9DCA-65CF-CEA7-4C96-55339DBB448C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4451BF-8197-835C-2182-DD7EEEDEA615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2B63534-FA10-F9A7-EFE9-97B39200BC0C}"/>
                </a:ext>
              </a:extLst>
            </p:cNvPr>
            <p:cNvGrpSpPr/>
            <p:nvPr/>
          </p:nvGrpSpPr>
          <p:grpSpPr>
            <a:xfrm>
              <a:off x="384374" y="4548000"/>
              <a:ext cx="5310255" cy="1460705"/>
              <a:chOff x="6068442" y="1771796"/>
              <a:chExt cx="5310255" cy="146070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6D57D5E-8A9C-22C8-12E4-2948EA43695F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241E780-CDDD-B267-19AF-99DD703242BB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49D28CE8-52B5-8E8C-EDCD-89D241BCE8C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BCC6B248-51FB-4EC5-3ED4-92FD5FD3836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Britannic Bold" panose="020B0903060703020204" pitchFamily="34" charset="0"/>
                        <a:ea typeface="Cascadia Mono" panose="020B0609020000020004" pitchFamily="49" charset="0"/>
                        <a:cs typeface="Cascadia Mono" panose="020B0609020000020004" pitchFamily="49" charset="0"/>
                      </a:rPr>
                      <a:t>3.</a:t>
                    </a:r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AFADEA5-36A1-A659-99EB-E9FF2DCEE13F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ea typeface="Cascadia Mono" panose="020B0609020000020004" pitchFamily="49" charset="0"/>
                      <a:cs typeface="Cascadia Mono" panose="020B0609020000020004" pitchFamily="49" charset="0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41648F-F41D-27A5-D44D-B721C49E6C0C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355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Lorem ipsum 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Cascadia Mono" panose="020B0609020000020004" pitchFamily="49" charset="0"/>
                    <a:cs typeface="Cascadia Mono" panose="020B0609020000020004" pitchFamily="49" charset="0"/>
                  </a:rPr>
                  <a:t>. 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0D828C6-BC4A-1C8C-69AE-6A3615D5B97C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7624C65-550D-3E3B-10A7-F75508A25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1572916"/>
              </p:ext>
            </p:extLst>
          </p:nvPr>
        </p:nvGraphicFramePr>
        <p:xfrm>
          <a:off x="396798" y="929080"/>
          <a:ext cx="565014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821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>
            <a:extLst>
              <a:ext uri="{FF2B5EF4-FFF2-40B4-BE49-F238E27FC236}">
                <a16:creationId xmlns:a16="http://schemas.microsoft.com/office/drawing/2014/main" id="{E690243D-B5B6-BBB2-D739-1A31E1E69864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0E563-D177-14F4-D159-BFBCB4E8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Software and Platforms for VR</a:t>
            </a:r>
            <a:endParaRPr lang="en-US" b="0" dirty="0">
              <a:solidFill>
                <a:schemeClr val="tx2">
                  <a:lumMod val="85000"/>
                  <a:lumOff val="15000"/>
                </a:schemeClr>
              </a:solidFill>
              <a:latin typeface="Britannic Bold" panose="020B0903060703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35F01E-3117-C515-5954-CD85CCB13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2F29A-6D80-6507-40E3-11CFE65C5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80F4A2-0956-6410-2AC6-221CC75E33BF}"/>
              </a:ext>
            </a:extLst>
          </p:cNvPr>
          <p:cNvGrpSpPr/>
          <p:nvPr/>
        </p:nvGrpSpPr>
        <p:grpSpPr>
          <a:xfrm>
            <a:off x="251381" y="1106030"/>
            <a:ext cx="11689238" cy="3742863"/>
            <a:chOff x="251381" y="1106030"/>
            <a:chExt cx="11689238" cy="374286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D548FF-7146-F039-634B-3420B0EE602D}"/>
                </a:ext>
              </a:extLst>
            </p:cNvPr>
            <p:cNvGrpSpPr/>
            <p:nvPr/>
          </p:nvGrpSpPr>
          <p:grpSpPr>
            <a:xfrm>
              <a:off x="8321767" y="1106030"/>
              <a:ext cx="3618852" cy="1423806"/>
              <a:chOff x="1087030" y="2892491"/>
              <a:chExt cx="1481507" cy="142380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F93FA6-4AB4-1651-C978-7BEF0B7BDDE7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5428457-2243-237F-DBF0-E5B272E0CF9B}"/>
                  </a:ext>
                </a:extLst>
              </p:cNvPr>
              <p:cNvSpPr txBox="1"/>
              <p:nvPr/>
            </p:nvSpPr>
            <p:spPr>
              <a:xfrm>
                <a:off x="1087030" y="3115968"/>
                <a:ext cx="14815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CE90D32-FDD6-AF16-2FC8-E1DA78C6BA9B}"/>
                </a:ext>
              </a:extLst>
            </p:cNvPr>
            <p:cNvGrpSpPr/>
            <p:nvPr/>
          </p:nvGrpSpPr>
          <p:grpSpPr>
            <a:xfrm>
              <a:off x="8321767" y="3393003"/>
              <a:ext cx="3618852" cy="1455890"/>
              <a:chOff x="1087030" y="2892491"/>
              <a:chExt cx="1481507" cy="145589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526732-323F-AEE1-BC51-518B79C8CF0A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EB3062-F848-F409-8E29-5BD64833DEF1}"/>
                  </a:ext>
                </a:extLst>
              </p:cNvPr>
              <p:cNvSpPr txBox="1"/>
              <p:nvPr/>
            </p:nvSpPr>
            <p:spPr>
              <a:xfrm>
                <a:off x="1087030" y="3148052"/>
                <a:ext cx="14815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2E72843-AAFB-3BF4-E085-758750D2B99E}"/>
                </a:ext>
              </a:extLst>
            </p:cNvPr>
            <p:cNvGrpSpPr/>
            <p:nvPr/>
          </p:nvGrpSpPr>
          <p:grpSpPr>
            <a:xfrm>
              <a:off x="251381" y="1106030"/>
              <a:ext cx="3602534" cy="1487974"/>
              <a:chOff x="1087414" y="2828323"/>
              <a:chExt cx="1474827" cy="1487974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8415FE-19B7-3AFE-5476-40E22565B13F}"/>
                  </a:ext>
                </a:extLst>
              </p:cNvPr>
              <p:cNvSpPr txBox="1"/>
              <p:nvPr/>
            </p:nvSpPr>
            <p:spPr>
              <a:xfrm>
                <a:off x="1623848" y="2828323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E88C22-1E38-2A39-5B6A-3CA781E227BB}"/>
                  </a:ext>
                </a:extLst>
              </p:cNvPr>
              <p:cNvSpPr txBox="1"/>
              <p:nvPr/>
            </p:nvSpPr>
            <p:spPr>
              <a:xfrm>
                <a:off x="1087414" y="3115968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4FD6E72-15F4-C96D-4530-358FD1566A65}"/>
                </a:ext>
              </a:extLst>
            </p:cNvPr>
            <p:cNvGrpSpPr/>
            <p:nvPr/>
          </p:nvGrpSpPr>
          <p:grpSpPr>
            <a:xfrm>
              <a:off x="251381" y="3393003"/>
              <a:ext cx="3602534" cy="1455890"/>
              <a:chOff x="1087414" y="2844365"/>
              <a:chExt cx="1474827" cy="145589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6CC4CF-590D-B4CE-533E-F073D4558FAC}"/>
                  </a:ext>
                </a:extLst>
              </p:cNvPr>
              <p:cNvSpPr txBox="1"/>
              <p:nvPr/>
            </p:nvSpPr>
            <p:spPr>
              <a:xfrm>
                <a:off x="1623848" y="2844365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accent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22A5F60-E61E-7BF9-AC2F-9F17EB97D107}"/>
                  </a:ext>
                </a:extLst>
              </p:cNvPr>
              <p:cNvSpPr txBox="1"/>
              <p:nvPr/>
            </p:nvSpPr>
            <p:spPr>
              <a:xfrm>
                <a:off x="1087414" y="3099926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D89D52-C5C6-F1FE-AD26-80F55E2A8BDE}"/>
              </a:ext>
            </a:extLst>
          </p:cNvPr>
          <p:cNvGrpSpPr/>
          <p:nvPr/>
        </p:nvGrpSpPr>
        <p:grpSpPr>
          <a:xfrm>
            <a:off x="3286296" y="2250537"/>
            <a:ext cx="5603091" cy="4284000"/>
            <a:chOff x="3341992" y="1920164"/>
            <a:chExt cx="5603091" cy="4284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6459E8E-DCA9-75DA-8059-5CE4C76ADB7F}"/>
                </a:ext>
              </a:extLst>
            </p:cNvPr>
            <p:cNvGrpSpPr/>
            <p:nvPr/>
          </p:nvGrpSpPr>
          <p:grpSpPr>
            <a:xfrm>
              <a:off x="3341992" y="1920164"/>
              <a:ext cx="5603091" cy="4284000"/>
              <a:chOff x="3341992" y="1920164"/>
              <a:chExt cx="5603091" cy="4284000"/>
            </a:xfrm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05BAD3AC-5FE1-31BC-DA7E-9CC22FE5E210}"/>
                  </a:ext>
                </a:extLst>
              </p:cNvPr>
              <p:cNvSpPr/>
              <p:nvPr/>
            </p:nvSpPr>
            <p:spPr>
              <a:xfrm>
                <a:off x="5910708" y="3039850"/>
                <a:ext cx="3034375" cy="3164314"/>
              </a:xfrm>
              <a:prstGeom prst="triangle">
                <a:avLst/>
              </a:prstGeom>
              <a:solidFill>
                <a:schemeClr val="accent1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564EE4D5-DBC2-93B4-AE6E-2E919F71B617}"/>
                  </a:ext>
                </a:extLst>
              </p:cNvPr>
              <p:cNvSpPr/>
              <p:nvPr/>
            </p:nvSpPr>
            <p:spPr>
              <a:xfrm>
                <a:off x="5528914" y="1920164"/>
                <a:ext cx="2102709" cy="4284000"/>
              </a:xfrm>
              <a:prstGeom prst="triangle">
                <a:avLst/>
              </a:prstGeom>
              <a:solidFill>
                <a:schemeClr val="accent2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216B674E-EF92-9B7B-0730-9968F4C4CDDC}"/>
                  </a:ext>
                </a:extLst>
              </p:cNvPr>
              <p:cNvSpPr/>
              <p:nvPr/>
            </p:nvSpPr>
            <p:spPr>
              <a:xfrm>
                <a:off x="4620035" y="2357742"/>
                <a:ext cx="2102601" cy="3846422"/>
              </a:xfrm>
              <a:prstGeom prst="triangle">
                <a:avLst/>
              </a:prstGeom>
              <a:solidFill>
                <a:schemeClr val="accent1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1E9D20E0-723D-4CC1-4555-33D5D209B836}"/>
                  </a:ext>
                </a:extLst>
              </p:cNvPr>
              <p:cNvSpPr/>
              <p:nvPr/>
            </p:nvSpPr>
            <p:spPr>
              <a:xfrm>
                <a:off x="3341992" y="3039614"/>
                <a:ext cx="3034129" cy="3164550"/>
              </a:xfrm>
              <a:prstGeom prst="triangle">
                <a:avLst/>
              </a:prstGeom>
              <a:solidFill>
                <a:schemeClr val="accent2">
                  <a:alpha val="79000"/>
                </a:schemeClr>
              </a:solidFill>
              <a:ln>
                <a:noFill/>
              </a:ln>
              <a:scene3d>
                <a:camera prst="orthographicFront"/>
                <a:lightRig rig="soft" dir="t">
                  <a:rot lat="0" lon="0" rev="17400000"/>
                </a:lightRig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685800"/>
                <a:endParaRPr lang="en-US">
                  <a:solidFill>
                    <a:schemeClr val="bg2"/>
                  </a:solidFill>
                  <a:latin typeface="Britannic Bold" panose="020B090306070302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49240B-733C-435F-917C-78D90F45A6D2}"/>
                </a:ext>
              </a:extLst>
            </p:cNvPr>
            <p:cNvGrpSpPr/>
            <p:nvPr/>
          </p:nvGrpSpPr>
          <p:grpSpPr>
            <a:xfrm>
              <a:off x="3556472" y="5667197"/>
              <a:ext cx="5051240" cy="400110"/>
              <a:chOff x="3556472" y="5667197"/>
              <a:chExt cx="5051240" cy="40011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40A9632-AAFE-4457-D3EE-DB9F71D570D6}"/>
                  </a:ext>
                </a:extLst>
              </p:cNvPr>
              <p:cNvSpPr txBox="1"/>
              <p:nvPr/>
            </p:nvSpPr>
            <p:spPr>
              <a:xfrm>
                <a:off x="3556472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01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DC8531A-126D-993C-DC7E-DB1D7A33589F}"/>
                  </a:ext>
                </a:extLst>
              </p:cNvPr>
              <p:cNvSpPr txBox="1"/>
              <p:nvPr/>
            </p:nvSpPr>
            <p:spPr>
              <a:xfrm>
                <a:off x="4966759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535518-DF53-A012-3142-856AF7D68AB6}"/>
                  </a:ext>
                </a:extLst>
              </p:cNvPr>
              <p:cNvSpPr txBox="1"/>
              <p:nvPr/>
            </p:nvSpPr>
            <p:spPr>
              <a:xfrm>
                <a:off x="6716043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03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653828A-921B-3029-DC0B-9623DE38BC19}"/>
                  </a:ext>
                </a:extLst>
              </p:cNvPr>
              <p:cNvSpPr txBox="1"/>
              <p:nvPr/>
            </p:nvSpPr>
            <p:spPr>
              <a:xfrm>
                <a:off x="8108857" y="5667197"/>
                <a:ext cx="49885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2000" b="1" dirty="0">
                    <a:ln w="10160">
                      <a:noFill/>
                    </a:ln>
                    <a:solidFill>
                      <a:schemeClr val="bg2"/>
                    </a:solidFill>
                    <a:latin typeface="Britannic Bold" panose="020B0903060703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9492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860483"/>
              </p:ext>
            </p:extLst>
          </p:nvPr>
        </p:nvGraphicFramePr>
        <p:xfrm>
          <a:off x="696332" y="1425303"/>
          <a:ext cx="10799337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3FB7151A-C10E-0D74-6F77-CDAAB1A8F213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dirty="0"/>
              <a:t>VR in Gaming and Entertainment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783192" y="4331369"/>
            <a:ext cx="10625618" cy="1541198"/>
            <a:chOff x="1487635" y="4423660"/>
            <a:chExt cx="9353023" cy="135661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7B24A9-A577-0BE2-0202-B95C91495CA5}"/>
              </a:ext>
            </a:extLst>
          </p:cNvPr>
          <p:cNvGrpSpPr/>
          <p:nvPr/>
        </p:nvGrpSpPr>
        <p:grpSpPr>
          <a:xfrm>
            <a:off x="708512" y="1395664"/>
            <a:ext cx="10774976" cy="2732606"/>
            <a:chOff x="2404813" y="2249337"/>
            <a:chExt cx="7270023" cy="184372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CC4C6B-4ADC-CC3F-5106-C26D49880119}"/>
                </a:ext>
              </a:extLst>
            </p:cNvPr>
            <p:cNvGrpSpPr/>
            <p:nvPr/>
          </p:nvGrpSpPr>
          <p:grpSpPr>
            <a:xfrm>
              <a:off x="7831636" y="2249337"/>
              <a:ext cx="1843200" cy="1843200"/>
              <a:chOff x="4318525" y="1969044"/>
              <a:chExt cx="3501361" cy="3501361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D4EC220-DCFE-FA25-3F26-79442F612346}"/>
                  </a:ext>
                </a:extLst>
              </p:cNvPr>
              <p:cNvSpPr/>
              <p:nvPr/>
            </p:nvSpPr>
            <p:spPr>
              <a:xfrm>
                <a:off x="4318525" y="1969044"/>
                <a:ext cx="3501361" cy="350136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0FBB055A-B5E4-8327-1712-572F52EB570B}"/>
                  </a:ext>
                </a:extLst>
              </p:cNvPr>
              <p:cNvSpPr/>
              <p:nvPr/>
            </p:nvSpPr>
            <p:spPr>
              <a:xfrm>
                <a:off x="5463471" y="2841311"/>
                <a:ext cx="1348687" cy="134868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5D2F7B90-3A66-7110-5ABA-71A06A7AD099}"/>
                  </a:ext>
                </a:extLst>
              </p:cNvPr>
              <p:cNvSpPr/>
              <p:nvPr/>
            </p:nvSpPr>
            <p:spPr>
              <a:xfrm>
                <a:off x="5463471" y="2788327"/>
                <a:ext cx="1427417" cy="1697124"/>
              </a:xfrm>
              <a:custGeom>
                <a:avLst/>
                <a:gdLst>
                  <a:gd name="connsiteX0" fmla="*/ 222722 w 758916"/>
                  <a:gd name="connsiteY0" fmla="*/ 902225 h 902312"/>
                  <a:gd name="connsiteX1" fmla="*/ 411212 w 758916"/>
                  <a:gd name="connsiteY1" fmla="*/ 894895 h 902312"/>
                  <a:gd name="connsiteX2" fmla="*/ 420327 w 758916"/>
                  <a:gd name="connsiteY2" fmla="*/ 852368 h 902312"/>
                  <a:gd name="connsiteX3" fmla="*/ 446298 w 758916"/>
                  <a:gd name="connsiteY3" fmla="*/ 769768 h 902312"/>
                  <a:gd name="connsiteX4" fmla="*/ 448196 w 758916"/>
                  <a:gd name="connsiteY4" fmla="*/ 766047 h 902312"/>
                  <a:gd name="connsiteX5" fmla="*/ 463748 w 758916"/>
                  <a:gd name="connsiteY5" fmla="*/ 764038 h 902312"/>
                  <a:gd name="connsiteX6" fmla="*/ 547650 w 758916"/>
                  <a:gd name="connsiteY6" fmla="*/ 805636 h 902312"/>
                  <a:gd name="connsiteX7" fmla="*/ 609116 w 758916"/>
                  <a:gd name="connsiteY7" fmla="*/ 816984 h 902312"/>
                  <a:gd name="connsiteX8" fmla="*/ 648704 w 758916"/>
                  <a:gd name="connsiteY8" fmla="*/ 801133 h 902312"/>
                  <a:gd name="connsiteX9" fmla="*/ 654434 w 758916"/>
                  <a:gd name="connsiteY9" fmla="*/ 790790 h 902312"/>
                  <a:gd name="connsiteX10" fmla="*/ 645616 w 758916"/>
                  <a:gd name="connsiteY10" fmla="*/ 771628 h 902312"/>
                  <a:gd name="connsiteX11" fmla="*/ 626751 w 758916"/>
                  <a:gd name="connsiteY11" fmla="*/ 729324 h 902312"/>
                  <a:gd name="connsiteX12" fmla="*/ 626342 w 758916"/>
                  <a:gd name="connsiteY12" fmla="*/ 728208 h 902312"/>
                  <a:gd name="connsiteX13" fmla="*/ 634044 w 758916"/>
                  <a:gd name="connsiteY13" fmla="*/ 714664 h 902312"/>
                  <a:gd name="connsiteX14" fmla="*/ 655103 w 758916"/>
                  <a:gd name="connsiteY14" fmla="*/ 707930 h 902312"/>
                  <a:gd name="connsiteX15" fmla="*/ 669130 w 758916"/>
                  <a:gd name="connsiteY15" fmla="*/ 702832 h 902312"/>
                  <a:gd name="connsiteX16" fmla="*/ 644053 w 758916"/>
                  <a:gd name="connsiteY16" fmla="*/ 677457 h 902312"/>
                  <a:gd name="connsiteX17" fmla="*/ 639253 w 758916"/>
                  <a:gd name="connsiteY17" fmla="*/ 669048 h 902312"/>
                  <a:gd name="connsiteX18" fmla="*/ 649485 w 758916"/>
                  <a:gd name="connsiteY18" fmla="*/ 657216 h 902312"/>
                  <a:gd name="connsiteX19" fmla="*/ 681372 w 758916"/>
                  <a:gd name="connsiteY19" fmla="*/ 653905 h 902312"/>
                  <a:gd name="connsiteX20" fmla="*/ 681372 w 758916"/>
                  <a:gd name="connsiteY20" fmla="*/ 607693 h 902312"/>
                  <a:gd name="connsiteX21" fmla="*/ 681260 w 758916"/>
                  <a:gd name="connsiteY21" fmla="*/ 606986 h 902312"/>
                  <a:gd name="connsiteX22" fmla="*/ 692682 w 758916"/>
                  <a:gd name="connsiteY22" fmla="*/ 596271 h 902312"/>
                  <a:gd name="connsiteX23" fmla="*/ 729071 w 758916"/>
                  <a:gd name="connsiteY23" fmla="*/ 595266 h 902312"/>
                  <a:gd name="connsiteX24" fmla="*/ 757943 w 758916"/>
                  <a:gd name="connsiteY24" fmla="*/ 585741 h 902312"/>
                  <a:gd name="connsiteX25" fmla="*/ 715416 w 758916"/>
                  <a:gd name="connsiteY25" fmla="*/ 513634 h 902312"/>
                  <a:gd name="connsiteX26" fmla="*/ 680441 w 758916"/>
                  <a:gd name="connsiteY26" fmla="*/ 460204 h 902312"/>
                  <a:gd name="connsiteX27" fmla="*/ 679846 w 758916"/>
                  <a:gd name="connsiteY27" fmla="*/ 458307 h 902312"/>
                  <a:gd name="connsiteX28" fmla="*/ 690264 w 758916"/>
                  <a:gd name="connsiteY28" fmla="*/ 366777 h 902312"/>
                  <a:gd name="connsiteX29" fmla="*/ 702282 w 758916"/>
                  <a:gd name="connsiteY29" fmla="*/ 315358 h 902312"/>
                  <a:gd name="connsiteX30" fmla="*/ 665893 w 758916"/>
                  <a:gd name="connsiteY30" fmla="*/ 160652 h 902312"/>
                  <a:gd name="connsiteX31" fmla="*/ 545078 w 758916"/>
                  <a:gd name="connsiteY31" fmla="*/ 48953 h 902312"/>
                  <a:gd name="connsiteX32" fmla="*/ 377533 w 758916"/>
                  <a:gd name="connsiteY32" fmla="*/ 1031 h 902312"/>
                  <a:gd name="connsiteX33" fmla="*/ 160468 w 758916"/>
                  <a:gd name="connsiteY33" fmla="*/ 49660 h 902312"/>
                  <a:gd name="connsiteX34" fmla="*/ 143 w 758916"/>
                  <a:gd name="connsiteY34" fmla="*/ 326590 h 902312"/>
                  <a:gd name="connsiteX35" fmla="*/ 104214 w 758916"/>
                  <a:gd name="connsiteY35" fmla="*/ 656546 h 902312"/>
                  <a:gd name="connsiteX36" fmla="*/ 105516 w 758916"/>
                  <a:gd name="connsiteY36" fmla="*/ 662759 h 902312"/>
                  <a:gd name="connsiteX37" fmla="*/ 84270 w 758916"/>
                  <a:gd name="connsiteY37" fmla="*/ 816350 h 902312"/>
                  <a:gd name="connsiteX38" fmla="*/ 48366 w 758916"/>
                  <a:gd name="connsiteY38" fmla="*/ 897275 h 902312"/>
                  <a:gd name="connsiteX39" fmla="*/ 222721 w 758916"/>
                  <a:gd name="connsiteY39" fmla="*/ 902298 h 902312"/>
                  <a:gd name="connsiteX40" fmla="*/ 372112 w 758916"/>
                  <a:gd name="connsiteY40" fmla="*/ 488745 h 902312"/>
                  <a:gd name="connsiteX41" fmla="*/ 290181 w 758916"/>
                  <a:gd name="connsiteY41" fmla="*/ 452245 h 902312"/>
                  <a:gd name="connsiteX42" fmla="*/ 253569 w 758916"/>
                  <a:gd name="connsiteY42" fmla="*/ 363803 h 902312"/>
                  <a:gd name="connsiteX43" fmla="*/ 290181 w 758916"/>
                  <a:gd name="connsiteY43" fmla="*/ 275362 h 902312"/>
                  <a:gd name="connsiteX44" fmla="*/ 372112 w 758916"/>
                  <a:gd name="connsiteY44" fmla="*/ 238862 h 902312"/>
                  <a:gd name="connsiteX45" fmla="*/ 340411 w 758916"/>
                  <a:gd name="connsiteY45" fmla="*/ 82779 h 902312"/>
                  <a:gd name="connsiteX46" fmla="*/ 383237 w 758916"/>
                  <a:gd name="connsiteY46" fmla="*/ 82779 h 902312"/>
                  <a:gd name="connsiteX47" fmla="*/ 394362 w 758916"/>
                  <a:gd name="connsiteY47" fmla="*/ 93905 h 902312"/>
                  <a:gd name="connsiteX48" fmla="*/ 394362 w 758916"/>
                  <a:gd name="connsiteY48" fmla="*/ 192241 h 902312"/>
                  <a:gd name="connsiteX49" fmla="*/ 383014 w 758916"/>
                  <a:gd name="connsiteY49" fmla="*/ 203068 h 902312"/>
                  <a:gd name="connsiteX50" fmla="*/ 378698 w 758916"/>
                  <a:gd name="connsiteY50" fmla="*/ 203068 h 902312"/>
                  <a:gd name="connsiteX51" fmla="*/ 264884 w 758916"/>
                  <a:gd name="connsiteY51" fmla="*/ 250209 h 902312"/>
                  <a:gd name="connsiteX52" fmla="*/ 217743 w 758916"/>
                  <a:gd name="connsiteY52" fmla="*/ 364023 h 902312"/>
                  <a:gd name="connsiteX53" fmla="*/ 264884 w 758916"/>
                  <a:gd name="connsiteY53" fmla="*/ 477837 h 902312"/>
                  <a:gd name="connsiteX54" fmla="*/ 378698 w 758916"/>
                  <a:gd name="connsiteY54" fmla="*/ 524979 h 902312"/>
                  <a:gd name="connsiteX55" fmla="*/ 380893 w 758916"/>
                  <a:gd name="connsiteY55" fmla="*/ 524979 h 902312"/>
                  <a:gd name="connsiteX56" fmla="*/ 382084 w 758916"/>
                  <a:gd name="connsiteY56" fmla="*/ 524979 h 902312"/>
                  <a:gd name="connsiteX57" fmla="*/ 383274 w 758916"/>
                  <a:gd name="connsiteY57" fmla="*/ 524979 h 902312"/>
                  <a:gd name="connsiteX58" fmla="*/ 394400 w 758916"/>
                  <a:gd name="connsiteY58" fmla="*/ 536104 h 902312"/>
                  <a:gd name="connsiteX59" fmla="*/ 394400 w 758916"/>
                  <a:gd name="connsiteY59" fmla="*/ 634145 h 902312"/>
                  <a:gd name="connsiteX60" fmla="*/ 383274 w 758916"/>
                  <a:gd name="connsiteY60" fmla="*/ 645270 h 902312"/>
                  <a:gd name="connsiteX61" fmla="*/ 340449 w 758916"/>
                  <a:gd name="connsiteY61" fmla="*/ 645270 h 902312"/>
                  <a:gd name="connsiteX62" fmla="*/ 327017 w 758916"/>
                  <a:gd name="connsiteY62" fmla="*/ 640247 h 902312"/>
                  <a:gd name="connsiteX63" fmla="*/ 320096 w 758916"/>
                  <a:gd name="connsiteY63" fmla="*/ 627708 h 902312"/>
                  <a:gd name="connsiteX64" fmla="*/ 312990 w 758916"/>
                  <a:gd name="connsiteY64" fmla="*/ 581683 h 902312"/>
                  <a:gd name="connsiteX65" fmla="*/ 291744 w 758916"/>
                  <a:gd name="connsiteY65" fmla="*/ 574056 h 902312"/>
                  <a:gd name="connsiteX66" fmla="*/ 271392 w 758916"/>
                  <a:gd name="connsiteY66" fmla="*/ 564419 h 902312"/>
                  <a:gd name="connsiteX67" fmla="*/ 233776 w 758916"/>
                  <a:gd name="connsiteY67" fmla="*/ 591878 h 902312"/>
                  <a:gd name="connsiteX68" fmla="*/ 220047 w 758916"/>
                  <a:gd name="connsiteY68" fmla="*/ 595897 h 902312"/>
                  <a:gd name="connsiteX69" fmla="*/ 207918 w 758916"/>
                  <a:gd name="connsiteY69" fmla="*/ 590688 h 902312"/>
                  <a:gd name="connsiteX70" fmla="*/ 207025 w 758916"/>
                  <a:gd name="connsiteY70" fmla="*/ 589869 h 902312"/>
                  <a:gd name="connsiteX71" fmla="*/ 153000 w 758916"/>
                  <a:gd name="connsiteY71" fmla="*/ 535844 h 902312"/>
                  <a:gd name="connsiteX72" fmla="*/ 146972 w 758916"/>
                  <a:gd name="connsiteY72" fmla="*/ 522822 h 902312"/>
                  <a:gd name="connsiteX73" fmla="*/ 150991 w 758916"/>
                  <a:gd name="connsiteY73" fmla="*/ 509092 h 902312"/>
                  <a:gd name="connsiteX74" fmla="*/ 178561 w 758916"/>
                  <a:gd name="connsiteY74" fmla="*/ 471476 h 902312"/>
                  <a:gd name="connsiteX75" fmla="*/ 169148 w 758916"/>
                  <a:gd name="connsiteY75" fmla="*/ 451608 h 902312"/>
                  <a:gd name="connsiteX76" fmla="*/ 168850 w 758916"/>
                  <a:gd name="connsiteY76" fmla="*/ 451013 h 902312"/>
                  <a:gd name="connsiteX77" fmla="*/ 161222 w 758916"/>
                  <a:gd name="connsiteY77" fmla="*/ 429767 h 902312"/>
                  <a:gd name="connsiteX78" fmla="*/ 115198 w 758916"/>
                  <a:gd name="connsiteY78" fmla="*/ 422661 h 902312"/>
                  <a:gd name="connsiteX79" fmla="*/ 102659 w 758916"/>
                  <a:gd name="connsiteY79" fmla="*/ 415740 h 902312"/>
                  <a:gd name="connsiteX80" fmla="*/ 97636 w 758916"/>
                  <a:gd name="connsiteY80" fmla="*/ 402308 h 902312"/>
                  <a:gd name="connsiteX81" fmla="*/ 97636 w 758916"/>
                  <a:gd name="connsiteY81" fmla="*/ 325922 h 902312"/>
                  <a:gd name="connsiteX82" fmla="*/ 102659 w 758916"/>
                  <a:gd name="connsiteY82" fmla="*/ 312490 h 902312"/>
                  <a:gd name="connsiteX83" fmla="*/ 115198 w 758916"/>
                  <a:gd name="connsiteY83" fmla="*/ 305570 h 902312"/>
                  <a:gd name="connsiteX84" fmla="*/ 161222 w 758916"/>
                  <a:gd name="connsiteY84" fmla="*/ 298463 h 902312"/>
                  <a:gd name="connsiteX85" fmla="*/ 168850 w 758916"/>
                  <a:gd name="connsiteY85" fmla="*/ 277218 h 902312"/>
                  <a:gd name="connsiteX86" fmla="*/ 178486 w 758916"/>
                  <a:gd name="connsiteY86" fmla="*/ 256865 h 902312"/>
                  <a:gd name="connsiteX87" fmla="*/ 151028 w 758916"/>
                  <a:gd name="connsiteY87" fmla="*/ 219249 h 902312"/>
                  <a:gd name="connsiteX88" fmla="*/ 147009 w 758916"/>
                  <a:gd name="connsiteY88" fmla="*/ 205520 h 902312"/>
                  <a:gd name="connsiteX89" fmla="*/ 152218 w 758916"/>
                  <a:gd name="connsiteY89" fmla="*/ 193391 h 902312"/>
                  <a:gd name="connsiteX90" fmla="*/ 153037 w 758916"/>
                  <a:gd name="connsiteY90" fmla="*/ 192498 h 902312"/>
                  <a:gd name="connsiteX91" fmla="*/ 207062 w 758916"/>
                  <a:gd name="connsiteY91" fmla="*/ 138473 h 902312"/>
                  <a:gd name="connsiteX92" fmla="*/ 220084 w 758916"/>
                  <a:gd name="connsiteY92" fmla="*/ 132446 h 902312"/>
                  <a:gd name="connsiteX93" fmla="*/ 233814 w 758916"/>
                  <a:gd name="connsiteY93" fmla="*/ 136464 h 902312"/>
                  <a:gd name="connsiteX94" fmla="*/ 271430 w 758916"/>
                  <a:gd name="connsiteY94" fmla="*/ 163923 h 902312"/>
                  <a:gd name="connsiteX95" fmla="*/ 291782 w 758916"/>
                  <a:gd name="connsiteY95" fmla="*/ 154286 h 902312"/>
                  <a:gd name="connsiteX96" fmla="*/ 313027 w 758916"/>
                  <a:gd name="connsiteY96" fmla="*/ 146659 h 902312"/>
                  <a:gd name="connsiteX97" fmla="*/ 320134 w 758916"/>
                  <a:gd name="connsiteY97" fmla="*/ 100634 h 902312"/>
                  <a:gd name="connsiteX98" fmla="*/ 327054 w 758916"/>
                  <a:gd name="connsiteY98" fmla="*/ 88095 h 902312"/>
                  <a:gd name="connsiteX99" fmla="*/ 340486 w 758916"/>
                  <a:gd name="connsiteY99" fmla="*/ 83072 h 902312"/>
                  <a:gd name="connsiteX100" fmla="*/ 372112 w 758916"/>
                  <a:gd name="connsiteY100" fmla="*/ 104955 h 902312"/>
                  <a:gd name="connsiteX101" fmla="*/ 372112 w 758916"/>
                  <a:gd name="connsiteY101" fmla="*/ 180857 h 902312"/>
                  <a:gd name="connsiteX102" fmla="*/ 249182 w 758916"/>
                  <a:gd name="connsiteY102" fmla="*/ 234398 h 902312"/>
                  <a:gd name="connsiteX103" fmla="*/ 195530 w 758916"/>
                  <a:gd name="connsiteY103" fmla="*/ 363843 h 902312"/>
                  <a:gd name="connsiteX104" fmla="*/ 249182 w 758916"/>
                  <a:gd name="connsiteY104" fmla="*/ 493288 h 902312"/>
                  <a:gd name="connsiteX105" fmla="*/ 372112 w 758916"/>
                  <a:gd name="connsiteY105" fmla="*/ 546829 h 902312"/>
                  <a:gd name="connsiteX106" fmla="*/ 372112 w 758916"/>
                  <a:gd name="connsiteY106" fmla="*/ 622732 h 902312"/>
                  <a:gd name="connsiteX107" fmla="*/ 341639 w 758916"/>
                  <a:gd name="connsiteY107" fmla="*/ 622732 h 902312"/>
                  <a:gd name="connsiteX108" fmla="*/ 333714 w 758916"/>
                  <a:gd name="connsiteY108" fmla="*/ 571795 h 902312"/>
                  <a:gd name="connsiteX109" fmla="*/ 325491 w 758916"/>
                  <a:gd name="connsiteY109" fmla="*/ 561973 h 902312"/>
                  <a:gd name="connsiteX110" fmla="*/ 300042 w 758916"/>
                  <a:gd name="connsiteY110" fmla="*/ 553341 h 902312"/>
                  <a:gd name="connsiteX111" fmla="*/ 276080 w 758916"/>
                  <a:gd name="connsiteY111" fmla="*/ 541509 h 902312"/>
                  <a:gd name="connsiteX112" fmla="*/ 263765 w 758916"/>
                  <a:gd name="connsiteY112" fmla="*/ 541992 h 902312"/>
                  <a:gd name="connsiteX113" fmla="*/ 221460 w 758916"/>
                  <a:gd name="connsiteY113" fmla="*/ 572986 h 902312"/>
                  <a:gd name="connsiteX114" fmla="*/ 169221 w 758916"/>
                  <a:gd name="connsiteY114" fmla="*/ 520747 h 902312"/>
                  <a:gd name="connsiteX115" fmla="*/ 200103 w 758916"/>
                  <a:gd name="connsiteY115" fmla="*/ 478628 h 902312"/>
                  <a:gd name="connsiteX116" fmla="*/ 200922 w 758916"/>
                  <a:gd name="connsiteY116" fmla="*/ 466387 h 902312"/>
                  <a:gd name="connsiteX117" fmla="*/ 189201 w 758916"/>
                  <a:gd name="connsiteY117" fmla="*/ 442834 h 902312"/>
                  <a:gd name="connsiteX118" fmla="*/ 189015 w 758916"/>
                  <a:gd name="connsiteY118" fmla="*/ 442239 h 902312"/>
                  <a:gd name="connsiteX119" fmla="*/ 180383 w 758916"/>
                  <a:gd name="connsiteY119" fmla="*/ 416789 h 902312"/>
                  <a:gd name="connsiteX120" fmla="*/ 171342 w 758916"/>
                  <a:gd name="connsiteY120" fmla="*/ 408678 h 902312"/>
                  <a:gd name="connsiteX121" fmla="*/ 119624 w 758916"/>
                  <a:gd name="connsiteY121" fmla="*/ 400641 h 902312"/>
                  <a:gd name="connsiteX122" fmla="*/ 119624 w 758916"/>
                  <a:gd name="connsiteY122" fmla="*/ 326748 h 902312"/>
                  <a:gd name="connsiteX123" fmla="*/ 170561 w 758916"/>
                  <a:gd name="connsiteY123" fmla="*/ 318823 h 902312"/>
                  <a:gd name="connsiteX124" fmla="*/ 180383 w 758916"/>
                  <a:gd name="connsiteY124" fmla="*/ 310600 h 902312"/>
                  <a:gd name="connsiteX125" fmla="*/ 189015 w 758916"/>
                  <a:gd name="connsiteY125" fmla="*/ 285151 h 902312"/>
                  <a:gd name="connsiteX126" fmla="*/ 200847 w 758916"/>
                  <a:gd name="connsiteY126" fmla="*/ 261190 h 902312"/>
                  <a:gd name="connsiteX127" fmla="*/ 200363 w 758916"/>
                  <a:gd name="connsiteY127" fmla="*/ 248874 h 902312"/>
                  <a:gd name="connsiteX128" fmla="*/ 169370 w 758916"/>
                  <a:gd name="connsiteY128" fmla="*/ 206569 h 902312"/>
                  <a:gd name="connsiteX129" fmla="*/ 221609 w 758916"/>
                  <a:gd name="connsiteY129" fmla="*/ 154330 h 902312"/>
                  <a:gd name="connsiteX130" fmla="*/ 263728 w 758916"/>
                  <a:gd name="connsiteY130" fmla="*/ 185212 h 902312"/>
                  <a:gd name="connsiteX131" fmla="*/ 275969 w 758916"/>
                  <a:gd name="connsiteY131" fmla="*/ 186031 h 902312"/>
                  <a:gd name="connsiteX132" fmla="*/ 300117 w 758916"/>
                  <a:gd name="connsiteY132" fmla="*/ 174088 h 902312"/>
                  <a:gd name="connsiteX133" fmla="*/ 325567 w 758916"/>
                  <a:gd name="connsiteY133" fmla="*/ 165456 h 902312"/>
                  <a:gd name="connsiteX134" fmla="*/ 333678 w 758916"/>
                  <a:gd name="connsiteY134" fmla="*/ 156414 h 902312"/>
                  <a:gd name="connsiteX135" fmla="*/ 341715 w 758916"/>
                  <a:gd name="connsiteY135" fmla="*/ 104696 h 902312"/>
                  <a:gd name="connsiteX136" fmla="*/ 372187 w 758916"/>
                  <a:gd name="connsiteY136" fmla="*/ 104696 h 902312"/>
                  <a:gd name="connsiteX137" fmla="*/ 572251 w 758916"/>
                  <a:gd name="connsiteY137" fmla="*/ 383189 h 902312"/>
                  <a:gd name="connsiteX138" fmla="*/ 553015 w 758916"/>
                  <a:gd name="connsiteY138" fmla="*/ 391226 h 902312"/>
                  <a:gd name="connsiteX139" fmla="*/ 533779 w 758916"/>
                  <a:gd name="connsiteY139" fmla="*/ 383189 h 902312"/>
                  <a:gd name="connsiteX140" fmla="*/ 525743 w 758916"/>
                  <a:gd name="connsiteY140" fmla="*/ 363954 h 902312"/>
                  <a:gd name="connsiteX141" fmla="*/ 533779 w 758916"/>
                  <a:gd name="connsiteY141" fmla="*/ 344718 h 902312"/>
                  <a:gd name="connsiteX142" fmla="*/ 553015 w 758916"/>
                  <a:gd name="connsiteY142" fmla="*/ 336681 h 902312"/>
                  <a:gd name="connsiteX143" fmla="*/ 572251 w 758916"/>
                  <a:gd name="connsiteY143" fmla="*/ 344718 h 902312"/>
                  <a:gd name="connsiteX144" fmla="*/ 580288 w 758916"/>
                  <a:gd name="connsiteY144" fmla="*/ 363954 h 902312"/>
                  <a:gd name="connsiteX145" fmla="*/ 572251 w 758916"/>
                  <a:gd name="connsiteY145" fmla="*/ 383189 h 902312"/>
                  <a:gd name="connsiteX146" fmla="*/ 548997 w 758916"/>
                  <a:gd name="connsiteY146" fmla="*/ 576595 h 902312"/>
                  <a:gd name="connsiteX147" fmla="*/ 531547 w 758916"/>
                  <a:gd name="connsiteY147" fmla="*/ 583813 h 902312"/>
                  <a:gd name="connsiteX148" fmla="*/ 514097 w 758916"/>
                  <a:gd name="connsiteY148" fmla="*/ 576595 h 902312"/>
                  <a:gd name="connsiteX149" fmla="*/ 506879 w 758916"/>
                  <a:gd name="connsiteY149" fmla="*/ 559145 h 902312"/>
                  <a:gd name="connsiteX150" fmla="*/ 514097 w 758916"/>
                  <a:gd name="connsiteY150" fmla="*/ 541695 h 902312"/>
                  <a:gd name="connsiteX151" fmla="*/ 531547 w 758916"/>
                  <a:gd name="connsiteY151" fmla="*/ 534477 h 902312"/>
                  <a:gd name="connsiteX152" fmla="*/ 548997 w 758916"/>
                  <a:gd name="connsiteY152" fmla="*/ 541695 h 902312"/>
                  <a:gd name="connsiteX153" fmla="*/ 556215 w 758916"/>
                  <a:gd name="connsiteY153" fmla="*/ 559145 h 902312"/>
                  <a:gd name="connsiteX154" fmla="*/ 548997 w 758916"/>
                  <a:gd name="connsiteY154" fmla="*/ 576595 h 902312"/>
                  <a:gd name="connsiteX155" fmla="*/ 548997 w 758916"/>
                  <a:gd name="connsiteY155" fmla="*/ 186260 h 902312"/>
                  <a:gd name="connsiteX156" fmla="*/ 531547 w 758916"/>
                  <a:gd name="connsiteY156" fmla="*/ 193478 h 902312"/>
                  <a:gd name="connsiteX157" fmla="*/ 514097 w 758916"/>
                  <a:gd name="connsiteY157" fmla="*/ 186260 h 902312"/>
                  <a:gd name="connsiteX158" fmla="*/ 506879 w 758916"/>
                  <a:gd name="connsiteY158" fmla="*/ 168810 h 902312"/>
                  <a:gd name="connsiteX159" fmla="*/ 514097 w 758916"/>
                  <a:gd name="connsiteY159" fmla="*/ 151360 h 902312"/>
                  <a:gd name="connsiteX160" fmla="*/ 531547 w 758916"/>
                  <a:gd name="connsiteY160" fmla="*/ 144142 h 902312"/>
                  <a:gd name="connsiteX161" fmla="*/ 548997 w 758916"/>
                  <a:gd name="connsiteY161" fmla="*/ 151360 h 902312"/>
                  <a:gd name="connsiteX162" fmla="*/ 556215 w 758916"/>
                  <a:gd name="connsiteY162" fmla="*/ 168810 h 902312"/>
                  <a:gd name="connsiteX163" fmla="*/ 548997 w 758916"/>
                  <a:gd name="connsiteY163" fmla="*/ 186260 h 902312"/>
                  <a:gd name="connsiteX164" fmla="*/ 578390 w 758916"/>
                  <a:gd name="connsiteY164" fmla="*/ 168810 h 902312"/>
                  <a:gd name="connsiteX165" fmla="*/ 564660 w 758916"/>
                  <a:gd name="connsiteY165" fmla="*/ 201999 h 902312"/>
                  <a:gd name="connsiteX166" fmla="*/ 531472 w 758916"/>
                  <a:gd name="connsiteY166" fmla="*/ 215728 h 902312"/>
                  <a:gd name="connsiteX167" fmla="*/ 511305 w 758916"/>
                  <a:gd name="connsiteY167" fmla="*/ 211226 h 902312"/>
                  <a:gd name="connsiteX168" fmla="*/ 479605 w 758916"/>
                  <a:gd name="connsiteY168" fmla="*/ 250220 h 902312"/>
                  <a:gd name="connsiteX169" fmla="*/ 470973 w 758916"/>
                  <a:gd name="connsiteY169" fmla="*/ 254313 h 902312"/>
                  <a:gd name="connsiteX170" fmla="*/ 394289 w 758916"/>
                  <a:gd name="connsiteY170" fmla="*/ 254313 h 902312"/>
                  <a:gd name="connsiteX171" fmla="*/ 394289 w 758916"/>
                  <a:gd name="connsiteY171" fmla="*/ 292524 h 902312"/>
                  <a:gd name="connsiteX172" fmla="*/ 460146 w 758916"/>
                  <a:gd name="connsiteY172" fmla="*/ 292524 h 902312"/>
                  <a:gd name="connsiteX173" fmla="*/ 471271 w 758916"/>
                  <a:gd name="connsiteY173" fmla="*/ 303649 h 902312"/>
                  <a:gd name="connsiteX174" fmla="*/ 460146 w 758916"/>
                  <a:gd name="connsiteY174" fmla="*/ 314774 h 902312"/>
                  <a:gd name="connsiteX175" fmla="*/ 394289 w 758916"/>
                  <a:gd name="connsiteY175" fmla="*/ 314774 h 902312"/>
                  <a:gd name="connsiteX176" fmla="*/ 394289 w 758916"/>
                  <a:gd name="connsiteY176" fmla="*/ 352986 h 902312"/>
                  <a:gd name="connsiteX177" fmla="*/ 504684 w 758916"/>
                  <a:gd name="connsiteY177" fmla="*/ 352986 h 902312"/>
                  <a:gd name="connsiteX178" fmla="*/ 517929 w 758916"/>
                  <a:gd name="connsiteY178" fmla="*/ 329136 h 902312"/>
                  <a:gd name="connsiteX179" fmla="*/ 552904 w 758916"/>
                  <a:gd name="connsiteY179" fmla="*/ 314700 h 902312"/>
                  <a:gd name="connsiteX180" fmla="*/ 587879 w 758916"/>
                  <a:gd name="connsiteY180" fmla="*/ 329136 h 902312"/>
                  <a:gd name="connsiteX181" fmla="*/ 602315 w 758916"/>
                  <a:gd name="connsiteY181" fmla="*/ 364111 h 902312"/>
                  <a:gd name="connsiteX182" fmla="*/ 587879 w 758916"/>
                  <a:gd name="connsiteY182" fmla="*/ 399086 h 902312"/>
                  <a:gd name="connsiteX183" fmla="*/ 552904 w 758916"/>
                  <a:gd name="connsiteY183" fmla="*/ 413522 h 902312"/>
                  <a:gd name="connsiteX184" fmla="*/ 517929 w 758916"/>
                  <a:gd name="connsiteY184" fmla="*/ 399086 h 902312"/>
                  <a:gd name="connsiteX185" fmla="*/ 504684 w 758916"/>
                  <a:gd name="connsiteY185" fmla="*/ 375236 h 902312"/>
                  <a:gd name="connsiteX186" fmla="*/ 394289 w 758916"/>
                  <a:gd name="connsiteY186" fmla="*/ 375236 h 902312"/>
                  <a:gd name="connsiteX187" fmla="*/ 394289 w 758916"/>
                  <a:gd name="connsiteY187" fmla="*/ 413448 h 902312"/>
                  <a:gd name="connsiteX188" fmla="*/ 460146 w 758916"/>
                  <a:gd name="connsiteY188" fmla="*/ 413448 h 902312"/>
                  <a:gd name="connsiteX189" fmla="*/ 471271 w 758916"/>
                  <a:gd name="connsiteY189" fmla="*/ 424573 h 902312"/>
                  <a:gd name="connsiteX190" fmla="*/ 460146 w 758916"/>
                  <a:gd name="connsiteY190" fmla="*/ 435698 h 902312"/>
                  <a:gd name="connsiteX191" fmla="*/ 394289 w 758916"/>
                  <a:gd name="connsiteY191" fmla="*/ 435698 h 902312"/>
                  <a:gd name="connsiteX192" fmla="*/ 394289 w 758916"/>
                  <a:gd name="connsiteY192" fmla="*/ 473910 h 902312"/>
                  <a:gd name="connsiteX193" fmla="*/ 470973 w 758916"/>
                  <a:gd name="connsiteY193" fmla="*/ 473910 h 902312"/>
                  <a:gd name="connsiteX194" fmla="*/ 479605 w 758916"/>
                  <a:gd name="connsiteY194" fmla="*/ 478002 h 902312"/>
                  <a:gd name="connsiteX195" fmla="*/ 511305 w 758916"/>
                  <a:gd name="connsiteY195" fmla="*/ 516996 h 902312"/>
                  <a:gd name="connsiteX196" fmla="*/ 531472 w 758916"/>
                  <a:gd name="connsiteY196" fmla="*/ 512494 h 902312"/>
                  <a:gd name="connsiteX197" fmla="*/ 564660 w 758916"/>
                  <a:gd name="connsiteY197" fmla="*/ 526223 h 902312"/>
                  <a:gd name="connsiteX198" fmla="*/ 578390 w 758916"/>
                  <a:gd name="connsiteY198" fmla="*/ 559412 h 902312"/>
                  <a:gd name="connsiteX199" fmla="*/ 564660 w 758916"/>
                  <a:gd name="connsiteY199" fmla="*/ 592601 h 902312"/>
                  <a:gd name="connsiteX200" fmla="*/ 531472 w 758916"/>
                  <a:gd name="connsiteY200" fmla="*/ 606330 h 902312"/>
                  <a:gd name="connsiteX201" fmla="*/ 498283 w 758916"/>
                  <a:gd name="connsiteY201" fmla="*/ 592601 h 902312"/>
                  <a:gd name="connsiteX202" fmla="*/ 484553 w 758916"/>
                  <a:gd name="connsiteY202" fmla="*/ 559412 h 902312"/>
                  <a:gd name="connsiteX203" fmla="*/ 494190 w 758916"/>
                  <a:gd name="connsiteY203" fmla="*/ 531023 h 902312"/>
                  <a:gd name="connsiteX204" fmla="*/ 465800 w 758916"/>
                  <a:gd name="connsiteY204" fmla="*/ 496122 h 902312"/>
                  <a:gd name="connsiteX205" fmla="*/ 394326 w 758916"/>
                  <a:gd name="connsiteY205" fmla="*/ 496122 h 902312"/>
                  <a:gd name="connsiteX206" fmla="*/ 394326 w 758916"/>
                  <a:gd name="connsiteY206" fmla="*/ 500327 h 902312"/>
                  <a:gd name="connsiteX207" fmla="*/ 383201 w 758916"/>
                  <a:gd name="connsiteY207" fmla="*/ 511452 h 902312"/>
                  <a:gd name="connsiteX208" fmla="*/ 382605 w 758916"/>
                  <a:gd name="connsiteY208" fmla="*/ 511452 h 902312"/>
                  <a:gd name="connsiteX209" fmla="*/ 381117 w 758916"/>
                  <a:gd name="connsiteY209" fmla="*/ 511452 h 902312"/>
                  <a:gd name="connsiteX210" fmla="*/ 378624 w 758916"/>
                  <a:gd name="connsiteY210" fmla="*/ 511452 h 902312"/>
                  <a:gd name="connsiteX211" fmla="*/ 274554 w 758916"/>
                  <a:gd name="connsiteY211" fmla="*/ 468329 h 902312"/>
                  <a:gd name="connsiteX212" fmla="*/ 231431 w 758916"/>
                  <a:gd name="connsiteY212" fmla="*/ 364259 h 902312"/>
                  <a:gd name="connsiteX213" fmla="*/ 274554 w 758916"/>
                  <a:gd name="connsiteY213" fmla="*/ 260189 h 902312"/>
                  <a:gd name="connsiteX214" fmla="*/ 378624 w 758916"/>
                  <a:gd name="connsiteY214" fmla="*/ 217066 h 902312"/>
                  <a:gd name="connsiteX215" fmla="*/ 381117 w 758916"/>
                  <a:gd name="connsiteY215" fmla="*/ 217066 h 902312"/>
                  <a:gd name="connsiteX216" fmla="*/ 383610 w 758916"/>
                  <a:gd name="connsiteY216" fmla="*/ 217066 h 902312"/>
                  <a:gd name="connsiteX217" fmla="*/ 394326 w 758916"/>
                  <a:gd name="connsiteY217" fmla="*/ 228079 h 902312"/>
                  <a:gd name="connsiteX218" fmla="*/ 394326 w 758916"/>
                  <a:gd name="connsiteY218" fmla="*/ 232284 h 902312"/>
                  <a:gd name="connsiteX219" fmla="*/ 465800 w 758916"/>
                  <a:gd name="connsiteY219" fmla="*/ 232284 h 902312"/>
                  <a:gd name="connsiteX220" fmla="*/ 494189 w 758916"/>
                  <a:gd name="connsiteY220" fmla="*/ 197383 h 902312"/>
                  <a:gd name="connsiteX221" fmla="*/ 484553 w 758916"/>
                  <a:gd name="connsiteY221" fmla="*/ 168994 h 902312"/>
                  <a:gd name="connsiteX222" fmla="*/ 498282 w 758916"/>
                  <a:gd name="connsiteY222" fmla="*/ 135805 h 902312"/>
                  <a:gd name="connsiteX223" fmla="*/ 531471 w 758916"/>
                  <a:gd name="connsiteY223" fmla="*/ 122076 h 902312"/>
                  <a:gd name="connsiteX224" fmla="*/ 564660 w 758916"/>
                  <a:gd name="connsiteY224" fmla="*/ 135805 h 902312"/>
                  <a:gd name="connsiteX225" fmla="*/ 578390 w 758916"/>
                  <a:gd name="connsiteY225" fmla="*/ 168994 h 90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</a:cxnLst>
                <a:rect l="l" t="t" r="r" b="b"/>
                <a:pathLst>
                  <a:path w="758916" h="902312">
                    <a:moveTo>
                      <a:pt x="222722" y="902225"/>
                    </a:moveTo>
                    <a:cubicBezTo>
                      <a:pt x="283890" y="902039"/>
                      <a:pt x="345356" y="899620"/>
                      <a:pt x="411212" y="894895"/>
                    </a:cubicBezTo>
                    <a:cubicBezTo>
                      <a:pt x="412626" y="883770"/>
                      <a:pt x="415714" y="869632"/>
                      <a:pt x="420327" y="852368"/>
                    </a:cubicBezTo>
                    <a:cubicBezTo>
                      <a:pt x="426243" y="830527"/>
                      <a:pt x="434875" y="802920"/>
                      <a:pt x="446298" y="769768"/>
                    </a:cubicBezTo>
                    <a:cubicBezTo>
                      <a:pt x="446708" y="768466"/>
                      <a:pt x="447303" y="767163"/>
                      <a:pt x="448196" y="766047"/>
                    </a:cubicBezTo>
                    <a:cubicBezTo>
                      <a:pt x="451917" y="761247"/>
                      <a:pt x="458912" y="760317"/>
                      <a:pt x="463748" y="764038"/>
                    </a:cubicBezTo>
                    <a:cubicBezTo>
                      <a:pt x="479004" y="775758"/>
                      <a:pt x="512191" y="793915"/>
                      <a:pt x="547650" y="805636"/>
                    </a:cubicBezTo>
                    <a:cubicBezTo>
                      <a:pt x="568709" y="812668"/>
                      <a:pt x="590364" y="817356"/>
                      <a:pt x="609116" y="816984"/>
                    </a:cubicBezTo>
                    <a:cubicBezTo>
                      <a:pt x="625971" y="816686"/>
                      <a:pt x="640184" y="812072"/>
                      <a:pt x="648704" y="801133"/>
                    </a:cubicBezTo>
                    <a:cubicBezTo>
                      <a:pt x="651011" y="798231"/>
                      <a:pt x="652908" y="794733"/>
                      <a:pt x="654434" y="790790"/>
                    </a:cubicBezTo>
                    <a:cubicBezTo>
                      <a:pt x="653727" y="788781"/>
                      <a:pt x="650341" y="781563"/>
                      <a:pt x="645616" y="771628"/>
                    </a:cubicBezTo>
                    <a:cubicBezTo>
                      <a:pt x="640109" y="760095"/>
                      <a:pt x="633188" y="745546"/>
                      <a:pt x="626751" y="729324"/>
                    </a:cubicBezTo>
                    <a:cubicBezTo>
                      <a:pt x="626751" y="729324"/>
                      <a:pt x="626454" y="728617"/>
                      <a:pt x="626342" y="728208"/>
                    </a:cubicBezTo>
                    <a:cubicBezTo>
                      <a:pt x="624742" y="722292"/>
                      <a:pt x="628240" y="716265"/>
                      <a:pt x="634044" y="714664"/>
                    </a:cubicBezTo>
                    <a:cubicBezTo>
                      <a:pt x="637951" y="713548"/>
                      <a:pt x="644871" y="711539"/>
                      <a:pt x="655103" y="707930"/>
                    </a:cubicBezTo>
                    <a:cubicBezTo>
                      <a:pt x="659121" y="706516"/>
                      <a:pt x="663735" y="704804"/>
                      <a:pt x="669130" y="702832"/>
                    </a:cubicBezTo>
                    <a:cubicBezTo>
                      <a:pt x="664703" y="696619"/>
                      <a:pt x="657298" y="687875"/>
                      <a:pt x="644053" y="677457"/>
                    </a:cubicBezTo>
                    <a:cubicBezTo>
                      <a:pt x="641337" y="675634"/>
                      <a:pt x="639439" y="672546"/>
                      <a:pt x="639253" y="669048"/>
                    </a:cubicBezTo>
                    <a:cubicBezTo>
                      <a:pt x="638844" y="662946"/>
                      <a:pt x="643457" y="657626"/>
                      <a:pt x="649485" y="657216"/>
                    </a:cubicBezTo>
                    <a:cubicBezTo>
                      <a:pt x="649485" y="657216"/>
                      <a:pt x="662433" y="656323"/>
                      <a:pt x="681372" y="653905"/>
                    </a:cubicBezTo>
                    <a:lnTo>
                      <a:pt x="681372" y="607693"/>
                    </a:lnTo>
                    <a:cubicBezTo>
                      <a:pt x="681372" y="607693"/>
                      <a:pt x="681260" y="607210"/>
                      <a:pt x="681260" y="606986"/>
                    </a:cubicBezTo>
                    <a:cubicBezTo>
                      <a:pt x="681446" y="600884"/>
                      <a:pt x="686581" y="596048"/>
                      <a:pt x="692682" y="596271"/>
                    </a:cubicBezTo>
                    <a:cubicBezTo>
                      <a:pt x="701091" y="596568"/>
                      <a:pt x="715230" y="596866"/>
                      <a:pt x="729071" y="595266"/>
                    </a:cubicBezTo>
                    <a:cubicBezTo>
                      <a:pt x="741312" y="593852"/>
                      <a:pt x="752920" y="591062"/>
                      <a:pt x="757943" y="585741"/>
                    </a:cubicBezTo>
                    <a:cubicBezTo>
                      <a:pt x="764268" y="579007"/>
                      <a:pt x="738596" y="544627"/>
                      <a:pt x="715416" y="513634"/>
                    </a:cubicBezTo>
                    <a:cubicBezTo>
                      <a:pt x="700086" y="493096"/>
                      <a:pt x="685650" y="473711"/>
                      <a:pt x="680441" y="460204"/>
                    </a:cubicBezTo>
                    <a:cubicBezTo>
                      <a:pt x="680143" y="459609"/>
                      <a:pt x="679957" y="459014"/>
                      <a:pt x="679846" y="458307"/>
                    </a:cubicBezTo>
                    <a:cubicBezTo>
                      <a:pt x="671920" y="424932"/>
                      <a:pt x="681036" y="395836"/>
                      <a:pt x="690264" y="366777"/>
                    </a:cubicBezTo>
                    <a:cubicBezTo>
                      <a:pt x="695696" y="349550"/>
                      <a:pt x="701091" y="332398"/>
                      <a:pt x="702282" y="315358"/>
                    </a:cubicBezTo>
                    <a:cubicBezTo>
                      <a:pt x="706374" y="256607"/>
                      <a:pt x="692459" y="204553"/>
                      <a:pt x="665893" y="160652"/>
                    </a:cubicBezTo>
                    <a:cubicBezTo>
                      <a:pt x="637616" y="113846"/>
                      <a:pt x="595125" y="76044"/>
                      <a:pt x="545078" y="48953"/>
                    </a:cubicBezTo>
                    <a:cubicBezTo>
                      <a:pt x="494662" y="21680"/>
                      <a:pt x="436579" y="5123"/>
                      <a:pt x="377533" y="1031"/>
                    </a:cubicBezTo>
                    <a:cubicBezTo>
                      <a:pt x="301929" y="-4290"/>
                      <a:pt x="224838" y="10853"/>
                      <a:pt x="160468" y="49660"/>
                    </a:cubicBezTo>
                    <a:cubicBezTo>
                      <a:pt x="38053" y="123554"/>
                      <a:pt x="-2762" y="221225"/>
                      <a:pt x="143" y="326590"/>
                    </a:cubicBezTo>
                    <a:cubicBezTo>
                      <a:pt x="3046" y="433670"/>
                      <a:pt x="50671" y="549390"/>
                      <a:pt x="104214" y="656546"/>
                    </a:cubicBezTo>
                    <a:cubicBezTo>
                      <a:pt x="105218" y="658369"/>
                      <a:pt x="105702" y="660564"/>
                      <a:pt x="105516" y="662759"/>
                    </a:cubicBezTo>
                    <a:cubicBezTo>
                      <a:pt x="99898" y="723704"/>
                      <a:pt x="94503" y="774869"/>
                      <a:pt x="84270" y="816350"/>
                    </a:cubicBezTo>
                    <a:cubicBezTo>
                      <a:pt x="76159" y="849241"/>
                      <a:pt x="65035" y="876104"/>
                      <a:pt x="48366" y="897275"/>
                    </a:cubicBezTo>
                    <a:cubicBezTo>
                      <a:pt x="108939" y="900885"/>
                      <a:pt x="165866" y="902484"/>
                      <a:pt x="222721" y="902298"/>
                    </a:cubicBezTo>
                    <a:close/>
                    <a:moveTo>
                      <a:pt x="372112" y="488745"/>
                    </a:moveTo>
                    <a:cubicBezTo>
                      <a:pt x="340113" y="487145"/>
                      <a:pt x="311353" y="473489"/>
                      <a:pt x="290181" y="452245"/>
                    </a:cubicBezTo>
                    <a:cubicBezTo>
                      <a:pt x="267522" y="429586"/>
                      <a:pt x="253569" y="398294"/>
                      <a:pt x="253569" y="363803"/>
                    </a:cubicBezTo>
                    <a:cubicBezTo>
                      <a:pt x="253569" y="329312"/>
                      <a:pt x="267597" y="298022"/>
                      <a:pt x="290181" y="275362"/>
                    </a:cubicBezTo>
                    <a:cubicBezTo>
                      <a:pt x="311353" y="254190"/>
                      <a:pt x="340113" y="240573"/>
                      <a:pt x="372112" y="238862"/>
                    </a:cubicBezTo>
                    <a:close/>
                    <a:moveTo>
                      <a:pt x="340411" y="82779"/>
                    </a:moveTo>
                    <a:lnTo>
                      <a:pt x="383237" y="82779"/>
                    </a:lnTo>
                    <a:cubicBezTo>
                      <a:pt x="389339" y="82779"/>
                      <a:pt x="394362" y="87802"/>
                      <a:pt x="394362" y="93905"/>
                    </a:cubicBezTo>
                    <a:lnTo>
                      <a:pt x="394362" y="192241"/>
                    </a:lnTo>
                    <a:cubicBezTo>
                      <a:pt x="394250" y="198343"/>
                      <a:pt x="389153" y="203179"/>
                      <a:pt x="383014" y="203068"/>
                    </a:cubicBezTo>
                    <a:lnTo>
                      <a:pt x="378698" y="203068"/>
                    </a:lnTo>
                    <a:cubicBezTo>
                      <a:pt x="334272" y="203068"/>
                      <a:pt x="294089" y="221113"/>
                      <a:pt x="264884" y="250209"/>
                    </a:cubicBezTo>
                    <a:cubicBezTo>
                      <a:pt x="235713" y="279268"/>
                      <a:pt x="217743" y="319601"/>
                      <a:pt x="217743" y="364023"/>
                    </a:cubicBezTo>
                    <a:cubicBezTo>
                      <a:pt x="217743" y="408449"/>
                      <a:pt x="235788" y="448632"/>
                      <a:pt x="264884" y="477837"/>
                    </a:cubicBezTo>
                    <a:cubicBezTo>
                      <a:pt x="293943" y="507008"/>
                      <a:pt x="334275" y="524979"/>
                      <a:pt x="378698" y="524979"/>
                    </a:cubicBezTo>
                    <a:lnTo>
                      <a:pt x="380893" y="524979"/>
                    </a:lnTo>
                    <a:lnTo>
                      <a:pt x="382084" y="524979"/>
                    </a:lnTo>
                    <a:lnTo>
                      <a:pt x="383274" y="524979"/>
                    </a:lnTo>
                    <a:cubicBezTo>
                      <a:pt x="389376" y="524979"/>
                      <a:pt x="394400" y="530001"/>
                      <a:pt x="394400" y="536104"/>
                    </a:cubicBezTo>
                    <a:lnTo>
                      <a:pt x="394400" y="634145"/>
                    </a:lnTo>
                    <a:cubicBezTo>
                      <a:pt x="394400" y="640246"/>
                      <a:pt x="389377" y="645270"/>
                      <a:pt x="383274" y="645270"/>
                    </a:cubicBezTo>
                    <a:lnTo>
                      <a:pt x="340449" y="645270"/>
                    </a:lnTo>
                    <a:cubicBezTo>
                      <a:pt x="335352" y="645270"/>
                      <a:pt x="330627" y="643447"/>
                      <a:pt x="327017" y="640247"/>
                    </a:cubicBezTo>
                    <a:cubicBezTo>
                      <a:pt x="323408" y="637122"/>
                      <a:pt x="320803" y="632731"/>
                      <a:pt x="320096" y="627708"/>
                    </a:cubicBezTo>
                    <a:lnTo>
                      <a:pt x="312990" y="581683"/>
                    </a:lnTo>
                    <a:cubicBezTo>
                      <a:pt x="305772" y="579488"/>
                      <a:pt x="298665" y="576958"/>
                      <a:pt x="291744" y="574056"/>
                    </a:cubicBezTo>
                    <a:cubicBezTo>
                      <a:pt x="284824" y="571154"/>
                      <a:pt x="278015" y="567954"/>
                      <a:pt x="271392" y="564419"/>
                    </a:cubicBezTo>
                    <a:lnTo>
                      <a:pt x="233776" y="591878"/>
                    </a:lnTo>
                    <a:cubicBezTo>
                      <a:pt x="229683" y="594892"/>
                      <a:pt x="224735" y="596194"/>
                      <a:pt x="220047" y="595897"/>
                    </a:cubicBezTo>
                    <a:cubicBezTo>
                      <a:pt x="215619" y="595599"/>
                      <a:pt x="211415" y="593776"/>
                      <a:pt x="207918" y="590688"/>
                    </a:cubicBezTo>
                    <a:cubicBezTo>
                      <a:pt x="207620" y="590390"/>
                      <a:pt x="207322" y="590204"/>
                      <a:pt x="207025" y="589869"/>
                    </a:cubicBezTo>
                    <a:lnTo>
                      <a:pt x="153000" y="535844"/>
                    </a:lnTo>
                    <a:cubicBezTo>
                      <a:pt x="149391" y="532123"/>
                      <a:pt x="147382" y="527510"/>
                      <a:pt x="146972" y="522822"/>
                    </a:cubicBezTo>
                    <a:cubicBezTo>
                      <a:pt x="146563" y="518096"/>
                      <a:pt x="147865" y="513185"/>
                      <a:pt x="150991" y="509092"/>
                    </a:cubicBezTo>
                    <a:lnTo>
                      <a:pt x="178561" y="471476"/>
                    </a:lnTo>
                    <a:cubicBezTo>
                      <a:pt x="175138" y="465076"/>
                      <a:pt x="171938" y="458454"/>
                      <a:pt x="169148" y="451608"/>
                    </a:cubicBezTo>
                    <a:cubicBezTo>
                      <a:pt x="169148" y="451422"/>
                      <a:pt x="168962" y="451199"/>
                      <a:pt x="168850" y="451013"/>
                    </a:cubicBezTo>
                    <a:cubicBezTo>
                      <a:pt x="165948" y="444092"/>
                      <a:pt x="163418" y="436985"/>
                      <a:pt x="161222" y="429767"/>
                    </a:cubicBezTo>
                    <a:lnTo>
                      <a:pt x="115198" y="422661"/>
                    </a:lnTo>
                    <a:cubicBezTo>
                      <a:pt x="110175" y="421842"/>
                      <a:pt x="105784" y="419349"/>
                      <a:pt x="102659" y="415740"/>
                    </a:cubicBezTo>
                    <a:cubicBezTo>
                      <a:pt x="99534" y="412131"/>
                      <a:pt x="97636" y="407406"/>
                      <a:pt x="97636" y="402308"/>
                    </a:cubicBezTo>
                    <a:lnTo>
                      <a:pt x="97636" y="325922"/>
                    </a:lnTo>
                    <a:cubicBezTo>
                      <a:pt x="97636" y="320825"/>
                      <a:pt x="99459" y="316100"/>
                      <a:pt x="102659" y="312490"/>
                    </a:cubicBezTo>
                    <a:cubicBezTo>
                      <a:pt x="105784" y="308881"/>
                      <a:pt x="110175" y="306277"/>
                      <a:pt x="115198" y="305570"/>
                    </a:cubicBezTo>
                    <a:lnTo>
                      <a:pt x="161222" y="298463"/>
                    </a:lnTo>
                    <a:cubicBezTo>
                      <a:pt x="163418" y="291245"/>
                      <a:pt x="165948" y="284138"/>
                      <a:pt x="168850" y="277218"/>
                    </a:cubicBezTo>
                    <a:cubicBezTo>
                      <a:pt x="171752" y="270297"/>
                      <a:pt x="174952" y="263488"/>
                      <a:pt x="178486" y="256865"/>
                    </a:cubicBezTo>
                    <a:lnTo>
                      <a:pt x="151028" y="219249"/>
                    </a:lnTo>
                    <a:cubicBezTo>
                      <a:pt x="148014" y="215157"/>
                      <a:pt x="146712" y="210208"/>
                      <a:pt x="147009" y="205520"/>
                    </a:cubicBezTo>
                    <a:cubicBezTo>
                      <a:pt x="147307" y="201092"/>
                      <a:pt x="149130" y="196888"/>
                      <a:pt x="152218" y="193391"/>
                    </a:cubicBezTo>
                    <a:cubicBezTo>
                      <a:pt x="152516" y="193093"/>
                      <a:pt x="152702" y="192796"/>
                      <a:pt x="153037" y="192498"/>
                    </a:cubicBezTo>
                    <a:lnTo>
                      <a:pt x="207062" y="138473"/>
                    </a:lnTo>
                    <a:cubicBezTo>
                      <a:pt x="210671" y="134864"/>
                      <a:pt x="215396" y="132855"/>
                      <a:pt x="220084" y="132446"/>
                    </a:cubicBezTo>
                    <a:cubicBezTo>
                      <a:pt x="224810" y="132036"/>
                      <a:pt x="229721" y="133338"/>
                      <a:pt x="233814" y="136464"/>
                    </a:cubicBezTo>
                    <a:lnTo>
                      <a:pt x="271430" y="163923"/>
                    </a:lnTo>
                    <a:cubicBezTo>
                      <a:pt x="278053" y="160425"/>
                      <a:pt x="284862" y="157114"/>
                      <a:pt x="291782" y="154286"/>
                    </a:cubicBezTo>
                    <a:cubicBezTo>
                      <a:pt x="298702" y="151384"/>
                      <a:pt x="305809" y="148854"/>
                      <a:pt x="313027" y="146659"/>
                    </a:cubicBezTo>
                    <a:lnTo>
                      <a:pt x="320134" y="100634"/>
                    </a:lnTo>
                    <a:cubicBezTo>
                      <a:pt x="320952" y="95611"/>
                      <a:pt x="323445" y="91221"/>
                      <a:pt x="327054" y="88095"/>
                    </a:cubicBezTo>
                    <a:cubicBezTo>
                      <a:pt x="330663" y="84970"/>
                      <a:pt x="335389" y="83072"/>
                      <a:pt x="340486" y="83072"/>
                    </a:cubicBezTo>
                    <a:close/>
                    <a:moveTo>
                      <a:pt x="372112" y="104955"/>
                    </a:moveTo>
                    <a:lnTo>
                      <a:pt x="372112" y="180857"/>
                    </a:lnTo>
                    <a:cubicBezTo>
                      <a:pt x="324189" y="182569"/>
                      <a:pt x="280880" y="202624"/>
                      <a:pt x="249182" y="234398"/>
                    </a:cubicBezTo>
                    <a:cubicBezTo>
                      <a:pt x="216105" y="267476"/>
                      <a:pt x="195530" y="313315"/>
                      <a:pt x="195530" y="363843"/>
                    </a:cubicBezTo>
                    <a:cubicBezTo>
                      <a:pt x="195530" y="414371"/>
                      <a:pt x="215993" y="460208"/>
                      <a:pt x="249182" y="493288"/>
                    </a:cubicBezTo>
                    <a:cubicBezTo>
                      <a:pt x="282371" y="526368"/>
                      <a:pt x="324191" y="545117"/>
                      <a:pt x="372112" y="546829"/>
                    </a:cubicBezTo>
                    <a:lnTo>
                      <a:pt x="372112" y="622732"/>
                    </a:lnTo>
                    <a:lnTo>
                      <a:pt x="341639" y="622732"/>
                    </a:lnTo>
                    <a:lnTo>
                      <a:pt x="333714" y="571795"/>
                    </a:lnTo>
                    <a:cubicBezTo>
                      <a:pt x="333305" y="567293"/>
                      <a:pt x="330217" y="563163"/>
                      <a:pt x="325491" y="561973"/>
                    </a:cubicBezTo>
                    <a:cubicBezTo>
                      <a:pt x="316785" y="559666"/>
                      <a:pt x="308264" y="556764"/>
                      <a:pt x="300042" y="553341"/>
                    </a:cubicBezTo>
                    <a:cubicBezTo>
                      <a:pt x="291707" y="549918"/>
                      <a:pt x="283782" y="545937"/>
                      <a:pt x="276080" y="541509"/>
                    </a:cubicBezTo>
                    <a:cubicBezTo>
                      <a:pt x="272360" y="539314"/>
                      <a:pt x="267448" y="539314"/>
                      <a:pt x="263765" y="541992"/>
                    </a:cubicBezTo>
                    <a:lnTo>
                      <a:pt x="221460" y="572986"/>
                    </a:lnTo>
                    <a:lnTo>
                      <a:pt x="169221" y="520747"/>
                    </a:lnTo>
                    <a:lnTo>
                      <a:pt x="200103" y="478628"/>
                    </a:lnTo>
                    <a:cubicBezTo>
                      <a:pt x="202708" y="475205"/>
                      <a:pt x="203229" y="470406"/>
                      <a:pt x="200922" y="466387"/>
                    </a:cubicBezTo>
                    <a:cubicBezTo>
                      <a:pt x="196494" y="458759"/>
                      <a:pt x="192588" y="450834"/>
                      <a:pt x="189201" y="442834"/>
                    </a:cubicBezTo>
                    <a:cubicBezTo>
                      <a:pt x="189201" y="442648"/>
                      <a:pt x="189090" y="442425"/>
                      <a:pt x="189015" y="442239"/>
                    </a:cubicBezTo>
                    <a:cubicBezTo>
                      <a:pt x="185592" y="434016"/>
                      <a:pt x="182690" y="425496"/>
                      <a:pt x="180383" y="416789"/>
                    </a:cubicBezTo>
                    <a:cubicBezTo>
                      <a:pt x="179267" y="412696"/>
                      <a:pt x="175881" y="409385"/>
                      <a:pt x="171342" y="408678"/>
                    </a:cubicBezTo>
                    <a:lnTo>
                      <a:pt x="119624" y="400641"/>
                    </a:lnTo>
                    <a:lnTo>
                      <a:pt x="119624" y="326748"/>
                    </a:lnTo>
                    <a:lnTo>
                      <a:pt x="170561" y="318823"/>
                    </a:lnTo>
                    <a:cubicBezTo>
                      <a:pt x="175063" y="318414"/>
                      <a:pt x="179193" y="315326"/>
                      <a:pt x="180383" y="310600"/>
                    </a:cubicBezTo>
                    <a:cubicBezTo>
                      <a:pt x="182690" y="301894"/>
                      <a:pt x="185592" y="293374"/>
                      <a:pt x="189015" y="285151"/>
                    </a:cubicBezTo>
                    <a:cubicBezTo>
                      <a:pt x="192438" y="276816"/>
                      <a:pt x="196419" y="268891"/>
                      <a:pt x="200847" y="261190"/>
                    </a:cubicBezTo>
                    <a:cubicBezTo>
                      <a:pt x="203154" y="257469"/>
                      <a:pt x="203042" y="252557"/>
                      <a:pt x="200363" y="248874"/>
                    </a:cubicBezTo>
                    <a:lnTo>
                      <a:pt x="169370" y="206569"/>
                    </a:lnTo>
                    <a:lnTo>
                      <a:pt x="221609" y="154330"/>
                    </a:lnTo>
                    <a:lnTo>
                      <a:pt x="263728" y="185212"/>
                    </a:lnTo>
                    <a:cubicBezTo>
                      <a:pt x="267151" y="187817"/>
                      <a:pt x="271950" y="188338"/>
                      <a:pt x="275969" y="186031"/>
                    </a:cubicBezTo>
                    <a:cubicBezTo>
                      <a:pt x="283671" y="181529"/>
                      <a:pt x="291707" y="177622"/>
                      <a:pt x="300117" y="174088"/>
                    </a:cubicBezTo>
                    <a:cubicBezTo>
                      <a:pt x="308340" y="170664"/>
                      <a:pt x="316860" y="167762"/>
                      <a:pt x="325567" y="165456"/>
                    </a:cubicBezTo>
                    <a:cubicBezTo>
                      <a:pt x="329660" y="164339"/>
                      <a:pt x="332971" y="160953"/>
                      <a:pt x="333678" y="156414"/>
                    </a:cubicBezTo>
                    <a:lnTo>
                      <a:pt x="341715" y="104696"/>
                    </a:lnTo>
                    <a:lnTo>
                      <a:pt x="372187" y="104696"/>
                    </a:lnTo>
                    <a:close/>
                    <a:moveTo>
                      <a:pt x="572251" y="383189"/>
                    </a:moveTo>
                    <a:cubicBezTo>
                      <a:pt x="567340" y="388101"/>
                      <a:pt x="560530" y="391226"/>
                      <a:pt x="553015" y="391226"/>
                    </a:cubicBezTo>
                    <a:cubicBezTo>
                      <a:pt x="545499" y="391226"/>
                      <a:pt x="538691" y="388212"/>
                      <a:pt x="533779" y="383189"/>
                    </a:cubicBezTo>
                    <a:cubicBezTo>
                      <a:pt x="528868" y="378278"/>
                      <a:pt x="525743" y="371469"/>
                      <a:pt x="525743" y="363954"/>
                    </a:cubicBezTo>
                    <a:cubicBezTo>
                      <a:pt x="525743" y="356438"/>
                      <a:pt x="528757" y="349629"/>
                      <a:pt x="533779" y="344718"/>
                    </a:cubicBezTo>
                    <a:cubicBezTo>
                      <a:pt x="538691" y="339807"/>
                      <a:pt x="545500" y="336681"/>
                      <a:pt x="553015" y="336681"/>
                    </a:cubicBezTo>
                    <a:cubicBezTo>
                      <a:pt x="560531" y="336681"/>
                      <a:pt x="567340" y="339695"/>
                      <a:pt x="572251" y="344718"/>
                    </a:cubicBezTo>
                    <a:cubicBezTo>
                      <a:pt x="577162" y="349741"/>
                      <a:pt x="580288" y="356438"/>
                      <a:pt x="580288" y="363954"/>
                    </a:cubicBezTo>
                    <a:cubicBezTo>
                      <a:pt x="580288" y="371469"/>
                      <a:pt x="577274" y="378278"/>
                      <a:pt x="572251" y="383189"/>
                    </a:cubicBezTo>
                    <a:close/>
                    <a:moveTo>
                      <a:pt x="548997" y="576595"/>
                    </a:moveTo>
                    <a:cubicBezTo>
                      <a:pt x="544495" y="581097"/>
                      <a:pt x="538355" y="583813"/>
                      <a:pt x="531547" y="583813"/>
                    </a:cubicBezTo>
                    <a:cubicBezTo>
                      <a:pt x="524738" y="583813"/>
                      <a:pt x="518524" y="581022"/>
                      <a:pt x="514097" y="576595"/>
                    </a:cubicBezTo>
                    <a:cubicBezTo>
                      <a:pt x="509595" y="572092"/>
                      <a:pt x="506879" y="565953"/>
                      <a:pt x="506879" y="559145"/>
                    </a:cubicBezTo>
                    <a:cubicBezTo>
                      <a:pt x="506879" y="552336"/>
                      <a:pt x="509669" y="546122"/>
                      <a:pt x="514097" y="541695"/>
                    </a:cubicBezTo>
                    <a:cubicBezTo>
                      <a:pt x="518599" y="537193"/>
                      <a:pt x="524738" y="534477"/>
                      <a:pt x="531547" y="534477"/>
                    </a:cubicBezTo>
                    <a:cubicBezTo>
                      <a:pt x="538356" y="534477"/>
                      <a:pt x="544569" y="537267"/>
                      <a:pt x="548997" y="541695"/>
                    </a:cubicBezTo>
                    <a:cubicBezTo>
                      <a:pt x="553499" y="546197"/>
                      <a:pt x="556215" y="552336"/>
                      <a:pt x="556215" y="559145"/>
                    </a:cubicBezTo>
                    <a:cubicBezTo>
                      <a:pt x="556215" y="565953"/>
                      <a:pt x="553424" y="572167"/>
                      <a:pt x="548997" y="576595"/>
                    </a:cubicBezTo>
                    <a:close/>
                    <a:moveTo>
                      <a:pt x="548997" y="186260"/>
                    </a:moveTo>
                    <a:cubicBezTo>
                      <a:pt x="544495" y="190762"/>
                      <a:pt x="538355" y="193478"/>
                      <a:pt x="531547" y="193478"/>
                    </a:cubicBezTo>
                    <a:cubicBezTo>
                      <a:pt x="524738" y="193478"/>
                      <a:pt x="518524" y="190688"/>
                      <a:pt x="514097" y="186260"/>
                    </a:cubicBezTo>
                    <a:cubicBezTo>
                      <a:pt x="509595" y="181758"/>
                      <a:pt x="506879" y="175619"/>
                      <a:pt x="506879" y="168810"/>
                    </a:cubicBezTo>
                    <a:cubicBezTo>
                      <a:pt x="506879" y="162001"/>
                      <a:pt x="509669" y="155788"/>
                      <a:pt x="514097" y="151360"/>
                    </a:cubicBezTo>
                    <a:cubicBezTo>
                      <a:pt x="518599" y="146858"/>
                      <a:pt x="524738" y="144142"/>
                      <a:pt x="531547" y="144142"/>
                    </a:cubicBezTo>
                    <a:cubicBezTo>
                      <a:pt x="538356" y="144142"/>
                      <a:pt x="544569" y="146933"/>
                      <a:pt x="548997" y="151360"/>
                    </a:cubicBezTo>
                    <a:cubicBezTo>
                      <a:pt x="553499" y="155863"/>
                      <a:pt x="556215" y="162002"/>
                      <a:pt x="556215" y="168810"/>
                    </a:cubicBezTo>
                    <a:cubicBezTo>
                      <a:pt x="556215" y="175619"/>
                      <a:pt x="553424" y="181833"/>
                      <a:pt x="548997" y="186260"/>
                    </a:cubicBezTo>
                    <a:close/>
                    <a:moveTo>
                      <a:pt x="578390" y="168810"/>
                    </a:moveTo>
                    <a:cubicBezTo>
                      <a:pt x="578390" y="181759"/>
                      <a:pt x="573181" y="193478"/>
                      <a:pt x="564660" y="201999"/>
                    </a:cubicBezTo>
                    <a:cubicBezTo>
                      <a:pt x="556140" y="210520"/>
                      <a:pt x="544420" y="215728"/>
                      <a:pt x="531472" y="215728"/>
                    </a:cubicBezTo>
                    <a:cubicBezTo>
                      <a:pt x="524253" y="215728"/>
                      <a:pt x="517444" y="214129"/>
                      <a:pt x="511305" y="211226"/>
                    </a:cubicBezTo>
                    <a:lnTo>
                      <a:pt x="479605" y="250220"/>
                    </a:lnTo>
                    <a:cubicBezTo>
                      <a:pt x="477410" y="252936"/>
                      <a:pt x="474173" y="254313"/>
                      <a:pt x="470973" y="254313"/>
                    </a:cubicBezTo>
                    <a:lnTo>
                      <a:pt x="394289" y="254313"/>
                    </a:lnTo>
                    <a:lnTo>
                      <a:pt x="394289" y="292524"/>
                    </a:lnTo>
                    <a:lnTo>
                      <a:pt x="460146" y="292524"/>
                    </a:lnTo>
                    <a:cubicBezTo>
                      <a:pt x="466248" y="292524"/>
                      <a:pt x="471271" y="297547"/>
                      <a:pt x="471271" y="303649"/>
                    </a:cubicBezTo>
                    <a:cubicBezTo>
                      <a:pt x="471271" y="309751"/>
                      <a:pt x="466248" y="314774"/>
                      <a:pt x="460146" y="314774"/>
                    </a:cubicBezTo>
                    <a:lnTo>
                      <a:pt x="394289" y="314774"/>
                    </a:lnTo>
                    <a:lnTo>
                      <a:pt x="394289" y="352986"/>
                    </a:lnTo>
                    <a:lnTo>
                      <a:pt x="504684" y="352986"/>
                    </a:lnTo>
                    <a:cubicBezTo>
                      <a:pt x="506805" y="343759"/>
                      <a:pt x="511493" y="335536"/>
                      <a:pt x="517929" y="329136"/>
                    </a:cubicBezTo>
                    <a:cubicBezTo>
                      <a:pt x="526859" y="320207"/>
                      <a:pt x="539286" y="314700"/>
                      <a:pt x="552904" y="314700"/>
                    </a:cubicBezTo>
                    <a:cubicBezTo>
                      <a:pt x="566522" y="314700"/>
                      <a:pt x="578875" y="320207"/>
                      <a:pt x="587879" y="329136"/>
                    </a:cubicBezTo>
                    <a:cubicBezTo>
                      <a:pt x="596809" y="338066"/>
                      <a:pt x="602315" y="350493"/>
                      <a:pt x="602315" y="364111"/>
                    </a:cubicBezTo>
                    <a:cubicBezTo>
                      <a:pt x="602315" y="377729"/>
                      <a:pt x="596809" y="390082"/>
                      <a:pt x="587879" y="399086"/>
                    </a:cubicBezTo>
                    <a:cubicBezTo>
                      <a:pt x="578949" y="408016"/>
                      <a:pt x="566522" y="413522"/>
                      <a:pt x="552904" y="413522"/>
                    </a:cubicBezTo>
                    <a:cubicBezTo>
                      <a:pt x="539286" y="413522"/>
                      <a:pt x="526933" y="408015"/>
                      <a:pt x="517929" y="399086"/>
                    </a:cubicBezTo>
                    <a:cubicBezTo>
                      <a:pt x="511530" y="392686"/>
                      <a:pt x="506804" y="384463"/>
                      <a:pt x="504684" y="375236"/>
                    </a:cubicBezTo>
                    <a:lnTo>
                      <a:pt x="394289" y="375236"/>
                    </a:lnTo>
                    <a:lnTo>
                      <a:pt x="394289" y="413448"/>
                    </a:lnTo>
                    <a:lnTo>
                      <a:pt x="460146" y="413448"/>
                    </a:lnTo>
                    <a:cubicBezTo>
                      <a:pt x="466248" y="413448"/>
                      <a:pt x="471271" y="418471"/>
                      <a:pt x="471271" y="424573"/>
                    </a:cubicBezTo>
                    <a:cubicBezTo>
                      <a:pt x="471271" y="430675"/>
                      <a:pt x="466248" y="435698"/>
                      <a:pt x="460146" y="435698"/>
                    </a:cubicBezTo>
                    <a:lnTo>
                      <a:pt x="394289" y="435698"/>
                    </a:lnTo>
                    <a:lnTo>
                      <a:pt x="394289" y="473910"/>
                    </a:lnTo>
                    <a:lnTo>
                      <a:pt x="470973" y="473910"/>
                    </a:lnTo>
                    <a:cubicBezTo>
                      <a:pt x="474173" y="473910"/>
                      <a:pt x="477373" y="475323"/>
                      <a:pt x="479605" y="478002"/>
                    </a:cubicBezTo>
                    <a:lnTo>
                      <a:pt x="511305" y="516996"/>
                    </a:lnTo>
                    <a:cubicBezTo>
                      <a:pt x="517407" y="514094"/>
                      <a:pt x="524254" y="512494"/>
                      <a:pt x="531472" y="512494"/>
                    </a:cubicBezTo>
                    <a:cubicBezTo>
                      <a:pt x="544420" y="512494"/>
                      <a:pt x="556139" y="517703"/>
                      <a:pt x="564660" y="526223"/>
                    </a:cubicBezTo>
                    <a:cubicBezTo>
                      <a:pt x="573181" y="534744"/>
                      <a:pt x="578390" y="546464"/>
                      <a:pt x="578390" y="559412"/>
                    </a:cubicBezTo>
                    <a:cubicBezTo>
                      <a:pt x="578390" y="572360"/>
                      <a:pt x="573181" y="584080"/>
                      <a:pt x="564660" y="592601"/>
                    </a:cubicBezTo>
                    <a:cubicBezTo>
                      <a:pt x="556140" y="601121"/>
                      <a:pt x="544420" y="606330"/>
                      <a:pt x="531472" y="606330"/>
                    </a:cubicBezTo>
                    <a:cubicBezTo>
                      <a:pt x="518523" y="606330"/>
                      <a:pt x="506804" y="601121"/>
                      <a:pt x="498283" y="592601"/>
                    </a:cubicBezTo>
                    <a:cubicBezTo>
                      <a:pt x="489762" y="584081"/>
                      <a:pt x="484553" y="572360"/>
                      <a:pt x="484553" y="559412"/>
                    </a:cubicBezTo>
                    <a:cubicBezTo>
                      <a:pt x="484553" y="548696"/>
                      <a:pt x="488162" y="538874"/>
                      <a:pt x="494190" y="531023"/>
                    </a:cubicBezTo>
                    <a:lnTo>
                      <a:pt x="465800" y="496122"/>
                    </a:lnTo>
                    <a:lnTo>
                      <a:pt x="394326" y="496122"/>
                    </a:lnTo>
                    <a:lnTo>
                      <a:pt x="394326" y="500327"/>
                    </a:lnTo>
                    <a:cubicBezTo>
                      <a:pt x="394326" y="506429"/>
                      <a:pt x="389303" y="511452"/>
                      <a:pt x="383201" y="511452"/>
                    </a:cubicBezTo>
                    <a:lnTo>
                      <a:pt x="382605" y="511452"/>
                    </a:lnTo>
                    <a:lnTo>
                      <a:pt x="381117" y="511452"/>
                    </a:lnTo>
                    <a:lnTo>
                      <a:pt x="378624" y="511452"/>
                    </a:lnTo>
                    <a:cubicBezTo>
                      <a:pt x="337920" y="511452"/>
                      <a:pt x="301122" y="495006"/>
                      <a:pt x="274554" y="468329"/>
                    </a:cubicBezTo>
                    <a:cubicBezTo>
                      <a:pt x="247988" y="441652"/>
                      <a:pt x="231431" y="404854"/>
                      <a:pt x="231431" y="364259"/>
                    </a:cubicBezTo>
                    <a:cubicBezTo>
                      <a:pt x="231431" y="323665"/>
                      <a:pt x="247877" y="286757"/>
                      <a:pt x="274554" y="260189"/>
                    </a:cubicBezTo>
                    <a:cubicBezTo>
                      <a:pt x="301232" y="233511"/>
                      <a:pt x="338030" y="217066"/>
                      <a:pt x="378624" y="217066"/>
                    </a:cubicBezTo>
                    <a:lnTo>
                      <a:pt x="381117" y="217066"/>
                    </a:lnTo>
                    <a:lnTo>
                      <a:pt x="383610" y="217066"/>
                    </a:lnTo>
                    <a:cubicBezTo>
                      <a:pt x="389637" y="217252"/>
                      <a:pt x="394326" y="222164"/>
                      <a:pt x="394326" y="228079"/>
                    </a:cubicBezTo>
                    <a:lnTo>
                      <a:pt x="394326" y="232284"/>
                    </a:lnTo>
                    <a:lnTo>
                      <a:pt x="465800" y="232284"/>
                    </a:lnTo>
                    <a:lnTo>
                      <a:pt x="494189" y="197383"/>
                    </a:lnTo>
                    <a:cubicBezTo>
                      <a:pt x="488162" y="189458"/>
                      <a:pt x="484553" y="179635"/>
                      <a:pt x="484553" y="168994"/>
                    </a:cubicBezTo>
                    <a:cubicBezTo>
                      <a:pt x="484553" y="156046"/>
                      <a:pt x="489762" y="144326"/>
                      <a:pt x="498282" y="135805"/>
                    </a:cubicBezTo>
                    <a:cubicBezTo>
                      <a:pt x="506803" y="127285"/>
                      <a:pt x="518523" y="122076"/>
                      <a:pt x="531471" y="122076"/>
                    </a:cubicBezTo>
                    <a:cubicBezTo>
                      <a:pt x="544420" y="122076"/>
                      <a:pt x="556139" y="127285"/>
                      <a:pt x="564660" y="135805"/>
                    </a:cubicBezTo>
                    <a:cubicBezTo>
                      <a:pt x="573181" y="144325"/>
                      <a:pt x="578390" y="156046"/>
                      <a:pt x="578390" y="168994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3676E85-83FA-0D9C-BCDC-94DB8E93DCAE}"/>
                </a:ext>
              </a:extLst>
            </p:cNvPr>
            <p:cNvGrpSpPr/>
            <p:nvPr/>
          </p:nvGrpSpPr>
          <p:grpSpPr>
            <a:xfrm>
              <a:off x="2404813" y="2249337"/>
              <a:ext cx="1843728" cy="1843728"/>
              <a:chOff x="1861570" y="1525843"/>
              <a:chExt cx="2110728" cy="2110728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49876D6-A7E1-DED2-0064-D8A0C8D3FF51}"/>
                  </a:ext>
                </a:extLst>
              </p:cNvPr>
              <p:cNvSpPr/>
              <p:nvPr/>
            </p:nvSpPr>
            <p:spPr>
              <a:xfrm>
                <a:off x="1861570" y="1525843"/>
                <a:ext cx="2110728" cy="21107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B326238-89C4-AFE7-E052-399F75E2FBCA}"/>
                  </a:ext>
                </a:extLst>
              </p:cNvPr>
              <p:cNvSpPr/>
              <p:nvPr/>
            </p:nvSpPr>
            <p:spPr>
              <a:xfrm>
                <a:off x="2421406" y="2078756"/>
                <a:ext cx="1027667" cy="961792"/>
              </a:xfrm>
              <a:custGeom>
                <a:avLst/>
                <a:gdLst>
                  <a:gd name="connsiteX0" fmla="*/ 266700 w 742950"/>
                  <a:gd name="connsiteY0" fmla="*/ 38100 h 695325"/>
                  <a:gd name="connsiteX1" fmla="*/ 200025 w 742950"/>
                  <a:gd name="connsiteY1" fmla="*/ 104775 h 695325"/>
                  <a:gd name="connsiteX2" fmla="*/ 266700 w 742950"/>
                  <a:gd name="connsiteY2" fmla="*/ 171450 h 695325"/>
                  <a:gd name="connsiteX3" fmla="*/ 285750 w 742950"/>
                  <a:gd name="connsiteY3" fmla="*/ 190500 h 695325"/>
                  <a:gd name="connsiteX4" fmla="*/ 266700 w 742950"/>
                  <a:gd name="connsiteY4" fmla="*/ 209550 h 695325"/>
                  <a:gd name="connsiteX5" fmla="*/ 165921 w 742950"/>
                  <a:gd name="connsiteY5" fmla="*/ 133531 h 695325"/>
                  <a:gd name="connsiteX6" fmla="*/ 105547 w 742950"/>
                  <a:gd name="connsiteY6" fmla="*/ 181132 h 695325"/>
                  <a:gd name="connsiteX7" fmla="*/ 140392 w 742950"/>
                  <a:gd name="connsiteY7" fmla="*/ 244334 h 695325"/>
                  <a:gd name="connsiteX8" fmla="*/ 209550 w 742950"/>
                  <a:gd name="connsiteY8" fmla="*/ 342900 h 695325"/>
                  <a:gd name="connsiteX9" fmla="*/ 190500 w 742950"/>
                  <a:gd name="connsiteY9" fmla="*/ 361950 h 695325"/>
                  <a:gd name="connsiteX10" fmla="*/ 171450 w 742950"/>
                  <a:gd name="connsiteY10" fmla="*/ 342900 h 695325"/>
                  <a:gd name="connsiteX11" fmla="*/ 129585 w 742950"/>
                  <a:gd name="connsiteY11" fmla="*/ 280993 h 695325"/>
                  <a:gd name="connsiteX12" fmla="*/ 127127 w 742950"/>
                  <a:gd name="connsiteY12" fmla="*/ 280064 h 695325"/>
                  <a:gd name="connsiteX13" fmla="*/ 104775 w 742950"/>
                  <a:gd name="connsiteY13" fmla="*/ 276225 h 695325"/>
                  <a:gd name="connsiteX14" fmla="*/ 38100 w 742950"/>
                  <a:gd name="connsiteY14" fmla="*/ 342900 h 695325"/>
                  <a:gd name="connsiteX15" fmla="*/ 104775 w 742950"/>
                  <a:gd name="connsiteY15" fmla="*/ 409575 h 695325"/>
                  <a:gd name="connsiteX16" fmla="*/ 119609 w 742950"/>
                  <a:gd name="connsiteY16" fmla="*/ 407923 h 695325"/>
                  <a:gd name="connsiteX17" fmla="*/ 142403 w 742950"/>
                  <a:gd name="connsiteY17" fmla="*/ 422285 h 695325"/>
                  <a:gd name="connsiteX18" fmla="*/ 132394 w 742950"/>
                  <a:gd name="connsiteY18" fmla="*/ 443520 h 695325"/>
                  <a:gd name="connsiteX19" fmla="*/ 130834 w 742950"/>
                  <a:gd name="connsiteY19" fmla="*/ 444383 h 695325"/>
                  <a:gd name="connsiteX20" fmla="*/ 103275 w 742950"/>
                  <a:gd name="connsiteY20" fmla="*/ 471958 h 695325"/>
                  <a:gd name="connsiteX21" fmla="*/ 130855 w 742950"/>
                  <a:gd name="connsiteY21" fmla="*/ 553768 h 695325"/>
                  <a:gd name="connsiteX22" fmla="*/ 212666 w 742950"/>
                  <a:gd name="connsiteY22" fmla="*/ 526189 h 695325"/>
                  <a:gd name="connsiteX23" fmla="*/ 218550 w 742950"/>
                  <a:gd name="connsiteY23" fmla="*/ 491459 h 695325"/>
                  <a:gd name="connsiteX24" fmla="*/ 235050 w 742950"/>
                  <a:gd name="connsiteY24" fmla="*/ 470162 h 695325"/>
                  <a:gd name="connsiteX25" fmla="*/ 256347 w 742950"/>
                  <a:gd name="connsiteY25" fmla="*/ 486662 h 695325"/>
                  <a:gd name="connsiteX26" fmla="*/ 246801 w 742950"/>
                  <a:gd name="connsiteY26" fmla="*/ 543111 h 695325"/>
                  <a:gd name="connsiteX27" fmla="*/ 199955 w 742950"/>
                  <a:gd name="connsiteY27" fmla="*/ 588897 h 695325"/>
                  <a:gd name="connsiteX28" fmla="*/ 200025 w 742950"/>
                  <a:gd name="connsiteY28" fmla="*/ 590550 h 695325"/>
                  <a:gd name="connsiteX29" fmla="*/ 266700 w 742950"/>
                  <a:gd name="connsiteY29" fmla="*/ 657225 h 695325"/>
                  <a:gd name="connsiteX30" fmla="*/ 333375 w 742950"/>
                  <a:gd name="connsiteY30" fmla="*/ 590550 h 695325"/>
                  <a:gd name="connsiteX31" fmla="*/ 333375 w 742950"/>
                  <a:gd name="connsiteY31" fmla="*/ 104775 h 695325"/>
                  <a:gd name="connsiteX32" fmla="*/ 266700 w 742950"/>
                  <a:gd name="connsiteY32" fmla="*/ 38100 h 695325"/>
                  <a:gd name="connsiteX33" fmla="*/ 162196 w 742950"/>
                  <a:gd name="connsiteY33" fmla="*/ 598149 h 695325"/>
                  <a:gd name="connsiteX34" fmla="*/ 266700 w 742950"/>
                  <a:gd name="connsiteY34" fmla="*/ 695325 h 695325"/>
                  <a:gd name="connsiteX35" fmla="*/ 371475 w 742950"/>
                  <a:gd name="connsiteY35" fmla="*/ 590550 h 695325"/>
                  <a:gd name="connsiteX36" fmla="*/ 371475 w 742950"/>
                  <a:gd name="connsiteY36" fmla="*/ 566738 h 695325"/>
                  <a:gd name="connsiteX37" fmla="*/ 431386 w 742950"/>
                  <a:gd name="connsiteY37" fmla="*/ 566738 h 695325"/>
                  <a:gd name="connsiteX38" fmla="*/ 495300 w 742950"/>
                  <a:gd name="connsiteY38" fmla="*/ 614363 h 695325"/>
                  <a:gd name="connsiteX39" fmla="*/ 561975 w 742950"/>
                  <a:gd name="connsiteY39" fmla="*/ 547688 h 695325"/>
                  <a:gd name="connsiteX40" fmla="*/ 495300 w 742950"/>
                  <a:gd name="connsiteY40" fmla="*/ 481013 h 695325"/>
                  <a:gd name="connsiteX41" fmla="*/ 431386 w 742950"/>
                  <a:gd name="connsiteY41" fmla="*/ 528638 h 695325"/>
                  <a:gd name="connsiteX42" fmla="*/ 371475 w 742950"/>
                  <a:gd name="connsiteY42" fmla="*/ 528638 h 695325"/>
                  <a:gd name="connsiteX43" fmla="*/ 371475 w 742950"/>
                  <a:gd name="connsiteY43" fmla="*/ 438150 h 695325"/>
                  <a:gd name="connsiteX44" fmla="*/ 527684 w 742950"/>
                  <a:gd name="connsiteY44" fmla="*/ 438150 h 695325"/>
                  <a:gd name="connsiteX45" fmla="*/ 545811 w 742950"/>
                  <a:gd name="connsiteY45" fmla="*/ 444637 h 695325"/>
                  <a:gd name="connsiteX46" fmla="*/ 588216 w 742950"/>
                  <a:gd name="connsiteY46" fmla="*/ 479436 h 695325"/>
                  <a:gd name="connsiteX47" fmla="*/ 581025 w 742950"/>
                  <a:gd name="connsiteY47" fmla="*/ 509588 h 695325"/>
                  <a:gd name="connsiteX48" fmla="*/ 647700 w 742950"/>
                  <a:gd name="connsiteY48" fmla="*/ 576263 h 695325"/>
                  <a:gd name="connsiteX49" fmla="*/ 714375 w 742950"/>
                  <a:gd name="connsiteY49" fmla="*/ 509588 h 695325"/>
                  <a:gd name="connsiteX50" fmla="*/ 647700 w 742950"/>
                  <a:gd name="connsiteY50" fmla="*/ 442913 h 695325"/>
                  <a:gd name="connsiteX51" fmla="*/ 614524 w 742950"/>
                  <a:gd name="connsiteY51" fmla="*/ 451739 h 695325"/>
                  <a:gd name="connsiteX52" fmla="*/ 569982 w 742950"/>
                  <a:gd name="connsiteY52" fmla="*/ 415184 h 695325"/>
                  <a:gd name="connsiteX53" fmla="*/ 527684 w 742950"/>
                  <a:gd name="connsiteY53" fmla="*/ 400050 h 695325"/>
                  <a:gd name="connsiteX54" fmla="*/ 371475 w 742950"/>
                  <a:gd name="connsiteY54" fmla="*/ 400050 h 695325"/>
                  <a:gd name="connsiteX55" fmla="*/ 371475 w 742950"/>
                  <a:gd name="connsiteY55" fmla="*/ 342900 h 695325"/>
                  <a:gd name="connsiteX56" fmla="*/ 613978 w 742950"/>
                  <a:gd name="connsiteY56" fmla="*/ 342900 h 695325"/>
                  <a:gd name="connsiteX57" fmla="*/ 676275 w 742950"/>
                  <a:gd name="connsiteY57" fmla="*/ 385763 h 695325"/>
                  <a:gd name="connsiteX58" fmla="*/ 742950 w 742950"/>
                  <a:gd name="connsiteY58" fmla="*/ 319088 h 695325"/>
                  <a:gd name="connsiteX59" fmla="*/ 676275 w 742950"/>
                  <a:gd name="connsiteY59" fmla="*/ 252413 h 695325"/>
                  <a:gd name="connsiteX60" fmla="*/ 611135 w 742950"/>
                  <a:gd name="connsiteY60" fmla="*/ 304800 h 695325"/>
                  <a:gd name="connsiteX61" fmla="*/ 371475 w 742950"/>
                  <a:gd name="connsiteY61" fmla="*/ 304800 h 695325"/>
                  <a:gd name="connsiteX62" fmla="*/ 371475 w 742950"/>
                  <a:gd name="connsiteY62" fmla="*/ 247650 h 695325"/>
                  <a:gd name="connsiteX63" fmla="*/ 456523 w 742950"/>
                  <a:gd name="connsiteY63" fmla="*/ 247650 h 695325"/>
                  <a:gd name="connsiteX64" fmla="*/ 503670 w 742950"/>
                  <a:gd name="connsiteY64" fmla="*/ 228121 h 695325"/>
                  <a:gd name="connsiteX65" fmla="*/ 533413 w 742950"/>
                  <a:gd name="connsiteY65" fmla="*/ 198377 h 695325"/>
                  <a:gd name="connsiteX66" fmla="*/ 561975 w 742950"/>
                  <a:gd name="connsiteY66" fmla="*/ 204788 h 695325"/>
                  <a:gd name="connsiteX67" fmla="*/ 628650 w 742950"/>
                  <a:gd name="connsiteY67" fmla="*/ 138113 h 695325"/>
                  <a:gd name="connsiteX68" fmla="*/ 561975 w 742950"/>
                  <a:gd name="connsiteY68" fmla="*/ 71438 h 695325"/>
                  <a:gd name="connsiteX69" fmla="*/ 495300 w 742950"/>
                  <a:gd name="connsiteY69" fmla="*/ 138113 h 695325"/>
                  <a:gd name="connsiteX70" fmla="*/ 505056 w 742950"/>
                  <a:gd name="connsiteY70" fmla="*/ 172854 h 695325"/>
                  <a:gd name="connsiteX71" fmla="*/ 476729 w 742950"/>
                  <a:gd name="connsiteY71" fmla="*/ 201180 h 695325"/>
                  <a:gd name="connsiteX72" fmla="*/ 456523 w 742950"/>
                  <a:gd name="connsiteY72" fmla="*/ 209550 h 695325"/>
                  <a:gd name="connsiteX73" fmla="*/ 371475 w 742950"/>
                  <a:gd name="connsiteY73" fmla="*/ 209550 h 695325"/>
                  <a:gd name="connsiteX74" fmla="*/ 371475 w 742950"/>
                  <a:gd name="connsiteY74" fmla="*/ 104775 h 695325"/>
                  <a:gd name="connsiteX75" fmla="*/ 266700 w 742950"/>
                  <a:gd name="connsiteY75" fmla="*/ 0 h 695325"/>
                  <a:gd name="connsiteX76" fmla="*/ 162347 w 742950"/>
                  <a:gd name="connsiteY76" fmla="*/ 95307 h 695325"/>
                  <a:gd name="connsiteX77" fmla="*/ 68013 w 742950"/>
                  <a:gd name="connsiteY77" fmla="*/ 174585 h 695325"/>
                  <a:gd name="connsiteX78" fmla="*/ 80619 w 742950"/>
                  <a:gd name="connsiteY78" fmla="*/ 240923 h 695325"/>
                  <a:gd name="connsiteX79" fmla="*/ 0 w 742950"/>
                  <a:gd name="connsiteY79" fmla="*/ 342900 h 695325"/>
                  <a:gd name="connsiteX80" fmla="*/ 75775 w 742950"/>
                  <a:gd name="connsiteY80" fmla="*/ 443610 h 695325"/>
                  <a:gd name="connsiteX81" fmla="*/ 69139 w 742950"/>
                  <a:gd name="connsiteY81" fmla="*/ 455035 h 695325"/>
                  <a:gd name="connsiteX82" fmla="*/ 113932 w 742950"/>
                  <a:gd name="connsiteY82" fmla="*/ 587904 h 695325"/>
                  <a:gd name="connsiteX83" fmla="*/ 162196 w 742950"/>
                  <a:gd name="connsiteY83" fmla="*/ 598149 h 695325"/>
                  <a:gd name="connsiteX84" fmla="*/ 466725 w 742950"/>
                  <a:gd name="connsiteY84" fmla="*/ 547688 h 695325"/>
                  <a:gd name="connsiteX85" fmla="*/ 495300 w 742950"/>
                  <a:gd name="connsiteY85" fmla="*/ 576263 h 695325"/>
                  <a:gd name="connsiteX86" fmla="*/ 523875 w 742950"/>
                  <a:gd name="connsiteY86" fmla="*/ 547688 h 695325"/>
                  <a:gd name="connsiteX87" fmla="*/ 495300 w 742950"/>
                  <a:gd name="connsiteY87" fmla="*/ 519113 h 695325"/>
                  <a:gd name="connsiteX88" fmla="*/ 466725 w 742950"/>
                  <a:gd name="connsiteY88" fmla="*/ 547688 h 695325"/>
                  <a:gd name="connsiteX89" fmla="*/ 625284 w 742950"/>
                  <a:gd name="connsiteY89" fmla="*/ 491864 h 695325"/>
                  <a:gd name="connsiteX90" fmla="*/ 629088 w 742950"/>
                  <a:gd name="connsiteY90" fmla="*/ 488335 h 695325"/>
                  <a:gd name="connsiteX91" fmla="*/ 629966 w 742950"/>
                  <a:gd name="connsiteY91" fmla="*/ 487180 h 695325"/>
                  <a:gd name="connsiteX92" fmla="*/ 647700 w 742950"/>
                  <a:gd name="connsiteY92" fmla="*/ 481013 h 695325"/>
                  <a:gd name="connsiteX93" fmla="*/ 676275 w 742950"/>
                  <a:gd name="connsiteY93" fmla="*/ 509588 h 695325"/>
                  <a:gd name="connsiteX94" fmla="*/ 647700 w 742950"/>
                  <a:gd name="connsiteY94" fmla="*/ 538163 h 695325"/>
                  <a:gd name="connsiteX95" fmla="*/ 619125 w 742950"/>
                  <a:gd name="connsiteY95" fmla="*/ 509588 h 695325"/>
                  <a:gd name="connsiteX96" fmla="*/ 625284 w 742950"/>
                  <a:gd name="connsiteY96" fmla="*/ 491864 h 695325"/>
                  <a:gd name="connsiteX97" fmla="*/ 561975 w 742950"/>
                  <a:gd name="connsiteY97" fmla="*/ 109538 h 695325"/>
                  <a:gd name="connsiteX98" fmla="*/ 533400 w 742950"/>
                  <a:gd name="connsiteY98" fmla="*/ 138113 h 695325"/>
                  <a:gd name="connsiteX99" fmla="*/ 561975 w 742950"/>
                  <a:gd name="connsiteY99" fmla="*/ 166688 h 695325"/>
                  <a:gd name="connsiteX100" fmla="*/ 590550 w 742950"/>
                  <a:gd name="connsiteY100" fmla="*/ 138113 h 695325"/>
                  <a:gd name="connsiteX101" fmla="*/ 561975 w 742950"/>
                  <a:gd name="connsiteY101" fmla="*/ 109538 h 695325"/>
                  <a:gd name="connsiteX102" fmla="*/ 676275 w 742950"/>
                  <a:gd name="connsiteY102" fmla="*/ 290513 h 695325"/>
                  <a:gd name="connsiteX103" fmla="*/ 647700 w 742950"/>
                  <a:gd name="connsiteY103" fmla="*/ 319088 h 695325"/>
                  <a:gd name="connsiteX104" fmla="*/ 676275 w 742950"/>
                  <a:gd name="connsiteY104" fmla="*/ 347663 h 695325"/>
                  <a:gd name="connsiteX105" fmla="*/ 704850 w 742950"/>
                  <a:gd name="connsiteY105" fmla="*/ 319088 h 695325"/>
                  <a:gd name="connsiteX106" fmla="*/ 676275 w 742950"/>
                  <a:gd name="connsiteY106" fmla="*/ 290513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742950" h="695325">
                    <a:moveTo>
                      <a:pt x="266700" y="38100"/>
                    </a:moveTo>
                    <a:cubicBezTo>
                      <a:pt x="229876" y="38100"/>
                      <a:pt x="200025" y="67951"/>
                      <a:pt x="200025" y="104775"/>
                    </a:cubicBezTo>
                    <a:cubicBezTo>
                      <a:pt x="200025" y="141599"/>
                      <a:pt x="229876" y="171450"/>
                      <a:pt x="266700" y="171450"/>
                    </a:cubicBezTo>
                    <a:cubicBezTo>
                      <a:pt x="277221" y="171450"/>
                      <a:pt x="285750" y="179979"/>
                      <a:pt x="285750" y="190500"/>
                    </a:cubicBezTo>
                    <a:cubicBezTo>
                      <a:pt x="285750" y="201021"/>
                      <a:pt x="277221" y="209550"/>
                      <a:pt x="266700" y="209550"/>
                    </a:cubicBezTo>
                    <a:cubicBezTo>
                      <a:pt x="218806" y="209550"/>
                      <a:pt x="178418" y="177416"/>
                      <a:pt x="165921" y="133531"/>
                    </a:cubicBezTo>
                    <a:cubicBezTo>
                      <a:pt x="136963" y="131673"/>
                      <a:pt x="110647" y="151890"/>
                      <a:pt x="105547" y="181132"/>
                    </a:cubicBezTo>
                    <a:cubicBezTo>
                      <a:pt x="100813" y="208265"/>
                      <a:pt x="115907" y="234305"/>
                      <a:pt x="140392" y="244334"/>
                    </a:cubicBezTo>
                    <a:cubicBezTo>
                      <a:pt x="180724" y="258911"/>
                      <a:pt x="209550" y="297539"/>
                      <a:pt x="209550" y="342900"/>
                    </a:cubicBezTo>
                    <a:cubicBezTo>
                      <a:pt x="209550" y="353421"/>
                      <a:pt x="201021" y="361950"/>
                      <a:pt x="190500" y="361950"/>
                    </a:cubicBezTo>
                    <a:cubicBezTo>
                      <a:pt x="179979" y="361950"/>
                      <a:pt x="171450" y="353421"/>
                      <a:pt x="171450" y="342900"/>
                    </a:cubicBezTo>
                    <a:cubicBezTo>
                      <a:pt x="171450" y="314844"/>
                      <a:pt x="154122" y="290836"/>
                      <a:pt x="129585" y="280993"/>
                    </a:cubicBezTo>
                    <a:cubicBezTo>
                      <a:pt x="128759" y="280694"/>
                      <a:pt x="127940" y="280385"/>
                      <a:pt x="127127" y="280064"/>
                    </a:cubicBezTo>
                    <a:cubicBezTo>
                      <a:pt x="120140" y="277579"/>
                      <a:pt x="112615" y="276225"/>
                      <a:pt x="104775" y="276225"/>
                    </a:cubicBezTo>
                    <a:cubicBezTo>
                      <a:pt x="67951" y="276225"/>
                      <a:pt x="38100" y="306076"/>
                      <a:pt x="38100" y="342900"/>
                    </a:cubicBezTo>
                    <a:cubicBezTo>
                      <a:pt x="38100" y="379724"/>
                      <a:pt x="67951" y="409575"/>
                      <a:pt x="104775" y="409575"/>
                    </a:cubicBezTo>
                    <a:cubicBezTo>
                      <a:pt x="109895" y="409575"/>
                      <a:pt x="114856" y="409002"/>
                      <a:pt x="119609" y="407923"/>
                    </a:cubicBezTo>
                    <a:cubicBezTo>
                      <a:pt x="129870" y="405595"/>
                      <a:pt x="140075" y="412025"/>
                      <a:pt x="142403" y="422285"/>
                    </a:cubicBezTo>
                    <a:cubicBezTo>
                      <a:pt x="144381" y="431002"/>
                      <a:pt x="140037" y="439679"/>
                      <a:pt x="132394" y="443520"/>
                    </a:cubicBezTo>
                    <a:cubicBezTo>
                      <a:pt x="131893" y="443829"/>
                      <a:pt x="131373" y="444116"/>
                      <a:pt x="130834" y="444383"/>
                    </a:cubicBezTo>
                    <a:cubicBezTo>
                      <a:pt x="119278" y="450103"/>
                      <a:pt x="109455" y="459494"/>
                      <a:pt x="103275" y="471958"/>
                    </a:cubicBezTo>
                    <a:cubicBezTo>
                      <a:pt x="88300" y="502166"/>
                      <a:pt x="100648" y="538793"/>
                      <a:pt x="130855" y="553768"/>
                    </a:cubicBezTo>
                    <a:cubicBezTo>
                      <a:pt x="161063" y="568744"/>
                      <a:pt x="197690" y="556396"/>
                      <a:pt x="212666" y="526189"/>
                    </a:cubicBezTo>
                    <a:cubicBezTo>
                      <a:pt x="218219" y="514987"/>
                      <a:pt x="220009" y="502959"/>
                      <a:pt x="218550" y="491459"/>
                    </a:cubicBezTo>
                    <a:cubicBezTo>
                      <a:pt x="217225" y="481022"/>
                      <a:pt x="224613" y="471487"/>
                      <a:pt x="235050" y="470162"/>
                    </a:cubicBezTo>
                    <a:cubicBezTo>
                      <a:pt x="245487" y="468838"/>
                      <a:pt x="255022" y="476224"/>
                      <a:pt x="256347" y="486662"/>
                    </a:cubicBezTo>
                    <a:cubicBezTo>
                      <a:pt x="258722" y="505374"/>
                      <a:pt x="255788" y="524983"/>
                      <a:pt x="246801" y="543111"/>
                    </a:cubicBezTo>
                    <a:cubicBezTo>
                      <a:pt x="236415" y="564062"/>
                      <a:pt x="219616" y="579723"/>
                      <a:pt x="199955" y="588897"/>
                    </a:cubicBezTo>
                    <a:cubicBezTo>
                      <a:pt x="200001" y="589442"/>
                      <a:pt x="200025" y="589993"/>
                      <a:pt x="200025" y="590550"/>
                    </a:cubicBezTo>
                    <a:cubicBezTo>
                      <a:pt x="200025" y="627374"/>
                      <a:pt x="229876" y="657225"/>
                      <a:pt x="266700" y="657225"/>
                    </a:cubicBezTo>
                    <a:cubicBezTo>
                      <a:pt x="303524" y="657225"/>
                      <a:pt x="333375" y="627374"/>
                      <a:pt x="333375" y="590550"/>
                    </a:cubicBezTo>
                    <a:lnTo>
                      <a:pt x="333375" y="104775"/>
                    </a:lnTo>
                    <a:cubicBezTo>
                      <a:pt x="333375" y="67951"/>
                      <a:pt x="303524" y="38100"/>
                      <a:pt x="266700" y="38100"/>
                    </a:cubicBezTo>
                    <a:close/>
                    <a:moveTo>
                      <a:pt x="162196" y="598149"/>
                    </a:moveTo>
                    <a:cubicBezTo>
                      <a:pt x="166089" y="652467"/>
                      <a:pt x="211390" y="695325"/>
                      <a:pt x="266700" y="695325"/>
                    </a:cubicBezTo>
                    <a:cubicBezTo>
                      <a:pt x="324565" y="695325"/>
                      <a:pt x="371475" y="648415"/>
                      <a:pt x="371475" y="590550"/>
                    </a:cubicBezTo>
                    <a:lnTo>
                      <a:pt x="371475" y="566738"/>
                    </a:lnTo>
                    <a:lnTo>
                      <a:pt x="431386" y="566738"/>
                    </a:lnTo>
                    <a:cubicBezTo>
                      <a:pt x="439583" y="594279"/>
                      <a:pt x="465096" y="614363"/>
                      <a:pt x="495300" y="614363"/>
                    </a:cubicBezTo>
                    <a:cubicBezTo>
                      <a:pt x="532124" y="614363"/>
                      <a:pt x="561975" y="584511"/>
                      <a:pt x="561975" y="547688"/>
                    </a:cubicBezTo>
                    <a:cubicBezTo>
                      <a:pt x="561975" y="510864"/>
                      <a:pt x="532124" y="481013"/>
                      <a:pt x="495300" y="481013"/>
                    </a:cubicBezTo>
                    <a:cubicBezTo>
                      <a:pt x="465096" y="481013"/>
                      <a:pt x="439583" y="501096"/>
                      <a:pt x="431386" y="528638"/>
                    </a:cubicBezTo>
                    <a:lnTo>
                      <a:pt x="371475" y="528638"/>
                    </a:lnTo>
                    <a:lnTo>
                      <a:pt x="371475" y="438150"/>
                    </a:lnTo>
                    <a:lnTo>
                      <a:pt x="527684" y="438150"/>
                    </a:lnTo>
                    <a:cubicBezTo>
                      <a:pt x="534294" y="438150"/>
                      <a:pt x="540701" y="440443"/>
                      <a:pt x="545811" y="444637"/>
                    </a:cubicBezTo>
                    <a:lnTo>
                      <a:pt x="588216" y="479436"/>
                    </a:lnTo>
                    <a:cubicBezTo>
                      <a:pt x="583617" y="488491"/>
                      <a:pt x="581025" y="498737"/>
                      <a:pt x="581025" y="509588"/>
                    </a:cubicBezTo>
                    <a:cubicBezTo>
                      <a:pt x="581025" y="546411"/>
                      <a:pt x="610876" y="576263"/>
                      <a:pt x="647700" y="576263"/>
                    </a:cubicBezTo>
                    <a:cubicBezTo>
                      <a:pt x="684524" y="576263"/>
                      <a:pt x="714375" y="546411"/>
                      <a:pt x="714375" y="509588"/>
                    </a:cubicBezTo>
                    <a:cubicBezTo>
                      <a:pt x="714375" y="472764"/>
                      <a:pt x="684524" y="442913"/>
                      <a:pt x="647700" y="442913"/>
                    </a:cubicBezTo>
                    <a:cubicBezTo>
                      <a:pt x="635622" y="442913"/>
                      <a:pt x="624295" y="446123"/>
                      <a:pt x="614524" y="451739"/>
                    </a:cubicBezTo>
                    <a:lnTo>
                      <a:pt x="569982" y="415184"/>
                    </a:lnTo>
                    <a:cubicBezTo>
                      <a:pt x="558057" y="405398"/>
                      <a:pt x="543110" y="400050"/>
                      <a:pt x="527684" y="400050"/>
                    </a:cubicBezTo>
                    <a:lnTo>
                      <a:pt x="371475" y="400050"/>
                    </a:lnTo>
                    <a:lnTo>
                      <a:pt x="371475" y="342900"/>
                    </a:lnTo>
                    <a:lnTo>
                      <a:pt x="613978" y="342900"/>
                    </a:lnTo>
                    <a:cubicBezTo>
                      <a:pt x="623565" y="367964"/>
                      <a:pt x="647841" y="385763"/>
                      <a:pt x="676275" y="385763"/>
                    </a:cubicBezTo>
                    <a:cubicBezTo>
                      <a:pt x="713099" y="385763"/>
                      <a:pt x="742950" y="355911"/>
                      <a:pt x="742950" y="319088"/>
                    </a:cubicBezTo>
                    <a:cubicBezTo>
                      <a:pt x="742950" y="282264"/>
                      <a:pt x="713099" y="252413"/>
                      <a:pt x="676275" y="252413"/>
                    </a:cubicBezTo>
                    <a:cubicBezTo>
                      <a:pt x="644356" y="252413"/>
                      <a:pt x="617675" y="274842"/>
                      <a:pt x="611135" y="304800"/>
                    </a:cubicBezTo>
                    <a:lnTo>
                      <a:pt x="371475" y="304800"/>
                    </a:lnTo>
                    <a:lnTo>
                      <a:pt x="371475" y="247650"/>
                    </a:lnTo>
                    <a:lnTo>
                      <a:pt x="456523" y="247650"/>
                    </a:lnTo>
                    <a:cubicBezTo>
                      <a:pt x="474206" y="247650"/>
                      <a:pt x="491165" y="240625"/>
                      <a:pt x="503670" y="228121"/>
                    </a:cubicBezTo>
                    <a:lnTo>
                      <a:pt x="533413" y="198377"/>
                    </a:lnTo>
                    <a:cubicBezTo>
                      <a:pt x="542071" y="202488"/>
                      <a:pt x="551755" y="204788"/>
                      <a:pt x="561975" y="204788"/>
                    </a:cubicBezTo>
                    <a:cubicBezTo>
                      <a:pt x="598799" y="204788"/>
                      <a:pt x="628650" y="174936"/>
                      <a:pt x="628650" y="138113"/>
                    </a:cubicBezTo>
                    <a:cubicBezTo>
                      <a:pt x="628650" y="101289"/>
                      <a:pt x="598799" y="71438"/>
                      <a:pt x="561975" y="71438"/>
                    </a:cubicBezTo>
                    <a:cubicBezTo>
                      <a:pt x="525151" y="71438"/>
                      <a:pt x="495300" y="101289"/>
                      <a:pt x="495300" y="138113"/>
                    </a:cubicBezTo>
                    <a:cubicBezTo>
                      <a:pt x="495300" y="150841"/>
                      <a:pt x="498867" y="162737"/>
                      <a:pt x="505056" y="172854"/>
                    </a:cubicBezTo>
                    <a:lnTo>
                      <a:pt x="476729" y="201180"/>
                    </a:lnTo>
                    <a:cubicBezTo>
                      <a:pt x="471369" y="206539"/>
                      <a:pt x="464102" y="209550"/>
                      <a:pt x="456523" y="209550"/>
                    </a:cubicBezTo>
                    <a:lnTo>
                      <a:pt x="371475" y="209550"/>
                    </a:lnTo>
                    <a:lnTo>
                      <a:pt x="371475" y="104775"/>
                    </a:lnTo>
                    <a:cubicBezTo>
                      <a:pt x="371475" y="46909"/>
                      <a:pt x="324565" y="0"/>
                      <a:pt x="266700" y="0"/>
                    </a:cubicBezTo>
                    <a:cubicBezTo>
                      <a:pt x="212026" y="0"/>
                      <a:pt x="167132" y="41878"/>
                      <a:pt x="162347" y="95307"/>
                    </a:cubicBezTo>
                    <a:cubicBezTo>
                      <a:pt x="116636" y="95230"/>
                      <a:pt x="76136" y="128022"/>
                      <a:pt x="68013" y="174585"/>
                    </a:cubicBezTo>
                    <a:cubicBezTo>
                      <a:pt x="63850" y="198445"/>
                      <a:pt x="68909" y="221772"/>
                      <a:pt x="80619" y="240923"/>
                    </a:cubicBezTo>
                    <a:cubicBezTo>
                      <a:pt x="34398" y="251831"/>
                      <a:pt x="0" y="293348"/>
                      <a:pt x="0" y="342900"/>
                    </a:cubicBezTo>
                    <a:cubicBezTo>
                      <a:pt x="0" y="390705"/>
                      <a:pt x="32016" y="431032"/>
                      <a:pt x="75775" y="443610"/>
                    </a:cubicBezTo>
                    <a:cubicBezTo>
                      <a:pt x="73344" y="447221"/>
                      <a:pt x="71124" y="451033"/>
                      <a:pt x="69139" y="455035"/>
                    </a:cubicBezTo>
                    <a:cubicBezTo>
                      <a:pt x="44818" y="504095"/>
                      <a:pt x="64872" y="563583"/>
                      <a:pt x="113932" y="587904"/>
                    </a:cubicBezTo>
                    <a:cubicBezTo>
                      <a:pt x="129458" y="595601"/>
                      <a:pt x="146028" y="598854"/>
                      <a:pt x="162196" y="598149"/>
                    </a:cubicBezTo>
                    <a:close/>
                    <a:moveTo>
                      <a:pt x="466725" y="547688"/>
                    </a:moveTo>
                    <a:cubicBezTo>
                      <a:pt x="466725" y="563469"/>
                      <a:pt x="479518" y="576263"/>
                      <a:pt x="495300" y="576263"/>
                    </a:cubicBezTo>
                    <a:cubicBezTo>
                      <a:pt x="511082" y="576263"/>
                      <a:pt x="523875" y="563469"/>
                      <a:pt x="523875" y="547688"/>
                    </a:cubicBezTo>
                    <a:cubicBezTo>
                      <a:pt x="523875" y="531906"/>
                      <a:pt x="511082" y="519113"/>
                      <a:pt x="495300" y="519113"/>
                    </a:cubicBezTo>
                    <a:cubicBezTo>
                      <a:pt x="479518" y="519113"/>
                      <a:pt x="466725" y="531906"/>
                      <a:pt x="466725" y="547688"/>
                    </a:cubicBezTo>
                    <a:close/>
                    <a:moveTo>
                      <a:pt x="625284" y="491864"/>
                    </a:moveTo>
                    <a:cubicBezTo>
                      <a:pt x="626675" y="490890"/>
                      <a:pt x="627959" y="489713"/>
                      <a:pt x="629088" y="488335"/>
                    </a:cubicBezTo>
                    <a:cubicBezTo>
                      <a:pt x="629398" y="487958"/>
                      <a:pt x="629690" y="487572"/>
                      <a:pt x="629966" y="487180"/>
                    </a:cubicBezTo>
                    <a:cubicBezTo>
                      <a:pt x="634838" y="483319"/>
                      <a:pt x="641000" y="481013"/>
                      <a:pt x="647700" y="481013"/>
                    </a:cubicBezTo>
                    <a:cubicBezTo>
                      <a:pt x="663482" y="481013"/>
                      <a:pt x="676275" y="493806"/>
                      <a:pt x="676275" y="509588"/>
                    </a:cubicBezTo>
                    <a:cubicBezTo>
                      <a:pt x="676275" y="525369"/>
                      <a:pt x="663482" y="538163"/>
                      <a:pt x="647700" y="538163"/>
                    </a:cubicBezTo>
                    <a:cubicBezTo>
                      <a:pt x="631918" y="538163"/>
                      <a:pt x="619125" y="525369"/>
                      <a:pt x="619125" y="509588"/>
                    </a:cubicBezTo>
                    <a:cubicBezTo>
                      <a:pt x="619125" y="502892"/>
                      <a:pt x="621427" y="496735"/>
                      <a:pt x="625284" y="491864"/>
                    </a:cubicBezTo>
                    <a:close/>
                    <a:moveTo>
                      <a:pt x="561975" y="109538"/>
                    </a:moveTo>
                    <a:cubicBezTo>
                      <a:pt x="546193" y="109538"/>
                      <a:pt x="533400" y="122331"/>
                      <a:pt x="533400" y="138113"/>
                    </a:cubicBezTo>
                    <a:cubicBezTo>
                      <a:pt x="533400" y="153894"/>
                      <a:pt x="546193" y="166688"/>
                      <a:pt x="561975" y="166688"/>
                    </a:cubicBezTo>
                    <a:cubicBezTo>
                      <a:pt x="577757" y="166688"/>
                      <a:pt x="590550" y="153894"/>
                      <a:pt x="590550" y="138113"/>
                    </a:cubicBezTo>
                    <a:cubicBezTo>
                      <a:pt x="590550" y="122331"/>
                      <a:pt x="577757" y="109538"/>
                      <a:pt x="561975" y="109538"/>
                    </a:cubicBezTo>
                    <a:close/>
                    <a:moveTo>
                      <a:pt x="676275" y="290513"/>
                    </a:moveTo>
                    <a:cubicBezTo>
                      <a:pt x="660493" y="290513"/>
                      <a:pt x="647700" y="303306"/>
                      <a:pt x="647700" y="319088"/>
                    </a:cubicBezTo>
                    <a:cubicBezTo>
                      <a:pt x="647700" y="334869"/>
                      <a:pt x="660493" y="347663"/>
                      <a:pt x="676275" y="347663"/>
                    </a:cubicBezTo>
                    <a:cubicBezTo>
                      <a:pt x="692057" y="347663"/>
                      <a:pt x="704850" y="334869"/>
                      <a:pt x="704850" y="319088"/>
                    </a:cubicBezTo>
                    <a:cubicBezTo>
                      <a:pt x="704850" y="303306"/>
                      <a:pt x="692057" y="290513"/>
                      <a:pt x="676275" y="29051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D37EF05-A90C-89BC-1800-B0806DBCF3C1}"/>
                </a:ext>
              </a:extLst>
            </p:cNvPr>
            <p:cNvGrpSpPr/>
            <p:nvPr/>
          </p:nvGrpSpPr>
          <p:grpSpPr>
            <a:xfrm>
              <a:off x="5118225" y="2249337"/>
              <a:ext cx="1843728" cy="1843728"/>
              <a:chOff x="7161473" y="1525843"/>
              <a:chExt cx="2110728" cy="2110728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B7D5AF2-3B32-E1F2-3610-CB354D07E2C2}"/>
                  </a:ext>
                </a:extLst>
              </p:cNvPr>
              <p:cNvSpPr/>
              <p:nvPr/>
            </p:nvSpPr>
            <p:spPr>
              <a:xfrm>
                <a:off x="7161473" y="1525843"/>
                <a:ext cx="2110728" cy="21107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B720997-10E0-8D62-7E20-8ED26BCFD140}"/>
                  </a:ext>
                </a:extLst>
              </p:cNvPr>
              <p:cNvSpPr/>
              <p:nvPr/>
            </p:nvSpPr>
            <p:spPr>
              <a:xfrm>
                <a:off x="7731344" y="2042798"/>
                <a:ext cx="868624" cy="1016950"/>
              </a:xfrm>
              <a:custGeom>
                <a:avLst/>
                <a:gdLst>
                  <a:gd name="connsiteX0" fmla="*/ 283992 w 770807"/>
                  <a:gd name="connsiteY0" fmla="*/ 521457 h 902431"/>
                  <a:gd name="connsiteX1" fmla="*/ 543881 w 770807"/>
                  <a:gd name="connsiteY1" fmla="*/ 521457 h 902431"/>
                  <a:gd name="connsiteX2" fmla="*/ 552811 w 770807"/>
                  <a:gd name="connsiteY2" fmla="*/ 517736 h 902431"/>
                  <a:gd name="connsiteX3" fmla="*/ 556532 w 770807"/>
                  <a:gd name="connsiteY3" fmla="*/ 508807 h 902431"/>
                  <a:gd name="connsiteX4" fmla="*/ 556532 w 770807"/>
                  <a:gd name="connsiteY4" fmla="*/ 248917 h 902431"/>
                  <a:gd name="connsiteX5" fmla="*/ 552811 w 770807"/>
                  <a:gd name="connsiteY5" fmla="*/ 239987 h 902431"/>
                  <a:gd name="connsiteX6" fmla="*/ 543881 w 770807"/>
                  <a:gd name="connsiteY6" fmla="*/ 236267 h 902431"/>
                  <a:gd name="connsiteX7" fmla="*/ 283992 w 770807"/>
                  <a:gd name="connsiteY7" fmla="*/ 236267 h 902431"/>
                  <a:gd name="connsiteX8" fmla="*/ 275062 w 770807"/>
                  <a:gd name="connsiteY8" fmla="*/ 239987 h 902431"/>
                  <a:gd name="connsiteX9" fmla="*/ 271341 w 770807"/>
                  <a:gd name="connsiteY9" fmla="*/ 248917 h 902431"/>
                  <a:gd name="connsiteX10" fmla="*/ 271341 w 770807"/>
                  <a:gd name="connsiteY10" fmla="*/ 508807 h 902431"/>
                  <a:gd name="connsiteX11" fmla="*/ 275062 w 770807"/>
                  <a:gd name="connsiteY11" fmla="*/ 517736 h 902431"/>
                  <a:gd name="connsiteX12" fmla="*/ 283992 w 770807"/>
                  <a:gd name="connsiteY12" fmla="*/ 521457 h 902431"/>
                  <a:gd name="connsiteX13" fmla="*/ 422666 w 770807"/>
                  <a:gd name="connsiteY13" fmla="*/ 119588 h 902431"/>
                  <a:gd name="connsiteX14" fmla="*/ 413960 w 770807"/>
                  <a:gd name="connsiteY14" fmla="*/ 115979 h 902431"/>
                  <a:gd name="connsiteX15" fmla="*/ 405253 w 770807"/>
                  <a:gd name="connsiteY15" fmla="*/ 119588 h 902431"/>
                  <a:gd name="connsiteX16" fmla="*/ 401644 w 770807"/>
                  <a:gd name="connsiteY16" fmla="*/ 128294 h 902431"/>
                  <a:gd name="connsiteX17" fmla="*/ 405253 w 770807"/>
                  <a:gd name="connsiteY17" fmla="*/ 137001 h 902431"/>
                  <a:gd name="connsiteX18" fmla="*/ 413960 w 770807"/>
                  <a:gd name="connsiteY18" fmla="*/ 140610 h 902431"/>
                  <a:gd name="connsiteX19" fmla="*/ 422666 w 770807"/>
                  <a:gd name="connsiteY19" fmla="*/ 137001 h 902431"/>
                  <a:gd name="connsiteX20" fmla="*/ 426275 w 770807"/>
                  <a:gd name="connsiteY20" fmla="*/ 128294 h 902431"/>
                  <a:gd name="connsiteX21" fmla="*/ 422666 w 770807"/>
                  <a:gd name="connsiteY21" fmla="*/ 119588 h 902431"/>
                  <a:gd name="connsiteX22" fmla="*/ 575476 w 770807"/>
                  <a:gd name="connsiteY22" fmla="*/ 137744 h 902431"/>
                  <a:gd name="connsiteX23" fmla="*/ 569746 w 770807"/>
                  <a:gd name="connsiteY23" fmla="*/ 135326 h 902431"/>
                  <a:gd name="connsiteX24" fmla="*/ 564016 w 770807"/>
                  <a:gd name="connsiteY24" fmla="*/ 137744 h 902431"/>
                  <a:gd name="connsiteX25" fmla="*/ 561598 w 770807"/>
                  <a:gd name="connsiteY25" fmla="*/ 143474 h 902431"/>
                  <a:gd name="connsiteX26" fmla="*/ 564016 w 770807"/>
                  <a:gd name="connsiteY26" fmla="*/ 149204 h 902431"/>
                  <a:gd name="connsiteX27" fmla="*/ 569746 w 770807"/>
                  <a:gd name="connsiteY27" fmla="*/ 151623 h 902431"/>
                  <a:gd name="connsiteX28" fmla="*/ 575476 w 770807"/>
                  <a:gd name="connsiteY28" fmla="*/ 149204 h 902431"/>
                  <a:gd name="connsiteX29" fmla="*/ 577894 w 770807"/>
                  <a:gd name="connsiteY29" fmla="*/ 143474 h 902431"/>
                  <a:gd name="connsiteX30" fmla="*/ 575476 w 770807"/>
                  <a:gd name="connsiteY30" fmla="*/ 137744 h 902431"/>
                  <a:gd name="connsiteX31" fmla="*/ 258027 w 770807"/>
                  <a:gd name="connsiteY31" fmla="*/ 135326 h 902431"/>
                  <a:gd name="connsiteX32" fmla="*/ 252297 w 770807"/>
                  <a:gd name="connsiteY32" fmla="*/ 137744 h 902431"/>
                  <a:gd name="connsiteX33" fmla="*/ 249878 w 770807"/>
                  <a:gd name="connsiteY33" fmla="*/ 143474 h 902431"/>
                  <a:gd name="connsiteX34" fmla="*/ 252297 w 770807"/>
                  <a:gd name="connsiteY34" fmla="*/ 149204 h 902431"/>
                  <a:gd name="connsiteX35" fmla="*/ 258027 w 770807"/>
                  <a:gd name="connsiteY35" fmla="*/ 151623 h 902431"/>
                  <a:gd name="connsiteX36" fmla="*/ 263756 w 770807"/>
                  <a:gd name="connsiteY36" fmla="*/ 149204 h 902431"/>
                  <a:gd name="connsiteX37" fmla="*/ 266175 w 770807"/>
                  <a:gd name="connsiteY37" fmla="*/ 143474 h 902431"/>
                  <a:gd name="connsiteX38" fmla="*/ 263756 w 770807"/>
                  <a:gd name="connsiteY38" fmla="*/ 137744 h 902431"/>
                  <a:gd name="connsiteX39" fmla="*/ 258027 w 770807"/>
                  <a:gd name="connsiteY39" fmla="*/ 135326 h 902431"/>
                  <a:gd name="connsiteX40" fmla="*/ 673221 w 770807"/>
                  <a:gd name="connsiteY40" fmla="*/ 387700 h 902431"/>
                  <a:gd name="connsiteX41" fmla="*/ 676831 w 770807"/>
                  <a:gd name="connsiteY41" fmla="*/ 378994 h 902431"/>
                  <a:gd name="connsiteX42" fmla="*/ 673221 w 770807"/>
                  <a:gd name="connsiteY42" fmla="*/ 370288 h 902431"/>
                  <a:gd name="connsiteX43" fmla="*/ 664515 w 770807"/>
                  <a:gd name="connsiteY43" fmla="*/ 366678 h 902431"/>
                  <a:gd name="connsiteX44" fmla="*/ 655809 w 770807"/>
                  <a:gd name="connsiteY44" fmla="*/ 370288 h 902431"/>
                  <a:gd name="connsiteX45" fmla="*/ 652199 w 770807"/>
                  <a:gd name="connsiteY45" fmla="*/ 378994 h 902431"/>
                  <a:gd name="connsiteX46" fmla="*/ 655809 w 770807"/>
                  <a:gd name="connsiteY46" fmla="*/ 387700 h 902431"/>
                  <a:gd name="connsiteX47" fmla="*/ 664515 w 770807"/>
                  <a:gd name="connsiteY47" fmla="*/ 391309 h 902431"/>
                  <a:gd name="connsiteX48" fmla="*/ 673221 w 770807"/>
                  <a:gd name="connsiteY48" fmla="*/ 387700 h 902431"/>
                  <a:gd name="connsiteX49" fmla="*/ 655065 w 770807"/>
                  <a:gd name="connsiteY49" fmla="*/ 540510 h 902431"/>
                  <a:gd name="connsiteX50" fmla="*/ 657483 w 770807"/>
                  <a:gd name="connsiteY50" fmla="*/ 534780 h 902431"/>
                  <a:gd name="connsiteX51" fmla="*/ 655065 w 770807"/>
                  <a:gd name="connsiteY51" fmla="*/ 529050 h 902431"/>
                  <a:gd name="connsiteX52" fmla="*/ 649335 w 770807"/>
                  <a:gd name="connsiteY52" fmla="*/ 526632 h 902431"/>
                  <a:gd name="connsiteX53" fmla="*/ 643605 w 770807"/>
                  <a:gd name="connsiteY53" fmla="*/ 529050 h 902431"/>
                  <a:gd name="connsiteX54" fmla="*/ 641187 w 770807"/>
                  <a:gd name="connsiteY54" fmla="*/ 534780 h 902431"/>
                  <a:gd name="connsiteX55" fmla="*/ 643605 w 770807"/>
                  <a:gd name="connsiteY55" fmla="*/ 540510 h 902431"/>
                  <a:gd name="connsiteX56" fmla="*/ 649335 w 770807"/>
                  <a:gd name="connsiteY56" fmla="*/ 542928 h 902431"/>
                  <a:gd name="connsiteX57" fmla="*/ 655065 w 770807"/>
                  <a:gd name="connsiteY57" fmla="*/ 540510 h 902431"/>
                  <a:gd name="connsiteX58" fmla="*/ 657483 w 770807"/>
                  <a:gd name="connsiteY58" fmla="*/ 223061 h 902431"/>
                  <a:gd name="connsiteX59" fmla="*/ 655065 w 770807"/>
                  <a:gd name="connsiteY59" fmla="*/ 217331 h 902431"/>
                  <a:gd name="connsiteX60" fmla="*/ 649335 w 770807"/>
                  <a:gd name="connsiteY60" fmla="*/ 214912 h 902431"/>
                  <a:gd name="connsiteX61" fmla="*/ 643605 w 770807"/>
                  <a:gd name="connsiteY61" fmla="*/ 217331 h 902431"/>
                  <a:gd name="connsiteX62" fmla="*/ 641187 w 770807"/>
                  <a:gd name="connsiteY62" fmla="*/ 223061 h 902431"/>
                  <a:gd name="connsiteX63" fmla="*/ 643605 w 770807"/>
                  <a:gd name="connsiteY63" fmla="*/ 228791 h 902431"/>
                  <a:gd name="connsiteX64" fmla="*/ 649335 w 770807"/>
                  <a:gd name="connsiteY64" fmla="*/ 231209 h 902431"/>
                  <a:gd name="connsiteX65" fmla="*/ 655065 w 770807"/>
                  <a:gd name="connsiteY65" fmla="*/ 228791 h 902431"/>
                  <a:gd name="connsiteX66" fmla="*/ 657483 w 770807"/>
                  <a:gd name="connsiteY66" fmla="*/ 223061 h 902431"/>
                  <a:gd name="connsiteX67" fmla="*/ 405109 w 770807"/>
                  <a:gd name="connsiteY67" fmla="*/ 638255 h 902431"/>
                  <a:gd name="connsiteX68" fmla="*/ 413815 w 770807"/>
                  <a:gd name="connsiteY68" fmla="*/ 641865 h 902431"/>
                  <a:gd name="connsiteX69" fmla="*/ 422522 w 770807"/>
                  <a:gd name="connsiteY69" fmla="*/ 638255 h 902431"/>
                  <a:gd name="connsiteX70" fmla="*/ 426131 w 770807"/>
                  <a:gd name="connsiteY70" fmla="*/ 629549 h 902431"/>
                  <a:gd name="connsiteX71" fmla="*/ 422522 w 770807"/>
                  <a:gd name="connsiteY71" fmla="*/ 620843 h 902431"/>
                  <a:gd name="connsiteX72" fmla="*/ 413815 w 770807"/>
                  <a:gd name="connsiteY72" fmla="*/ 617234 h 902431"/>
                  <a:gd name="connsiteX73" fmla="*/ 405109 w 770807"/>
                  <a:gd name="connsiteY73" fmla="*/ 620843 h 902431"/>
                  <a:gd name="connsiteX74" fmla="*/ 401500 w 770807"/>
                  <a:gd name="connsiteY74" fmla="*/ 629549 h 902431"/>
                  <a:gd name="connsiteX75" fmla="*/ 405109 w 770807"/>
                  <a:gd name="connsiteY75" fmla="*/ 638255 h 902431"/>
                  <a:gd name="connsiteX76" fmla="*/ 252299 w 770807"/>
                  <a:gd name="connsiteY76" fmla="*/ 620099 h 902431"/>
                  <a:gd name="connsiteX77" fmla="*/ 258029 w 770807"/>
                  <a:gd name="connsiteY77" fmla="*/ 622517 h 902431"/>
                  <a:gd name="connsiteX78" fmla="*/ 263759 w 770807"/>
                  <a:gd name="connsiteY78" fmla="*/ 620099 h 902431"/>
                  <a:gd name="connsiteX79" fmla="*/ 266178 w 770807"/>
                  <a:gd name="connsiteY79" fmla="*/ 614369 h 902431"/>
                  <a:gd name="connsiteX80" fmla="*/ 263759 w 770807"/>
                  <a:gd name="connsiteY80" fmla="*/ 608639 h 902431"/>
                  <a:gd name="connsiteX81" fmla="*/ 258029 w 770807"/>
                  <a:gd name="connsiteY81" fmla="*/ 606221 h 902431"/>
                  <a:gd name="connsiteX82" fmla="*/ 252299 w 770807"/>
                  <a:gd name="connsiteY82" fmla="*/ 608639 h 902431"/>
                  <a:gd name="connsiteX83" fmla="*/ 249881 w 770807"/>
                  <a:gd name="connsiteY83" fmla="*/ 614369 h 902431"/>
                  <a:gd name="connsiteX84" fmla="*/ 252299 w 770807"/>
                  <a:gd name="connsiteY84" fmla="*/ 620099 h 902431"/>
                  <a:gd name="connsiteX85" fmla="*/ 569749 w 770807"/>
                  <a:gd name="connsiteY85" fmla="*/ 622517 h 902431"/>
                  <a:gd name="connsiteX86" fmla="*/ 575478 w 770807"/>
                  <a:gd name="connsiteY86" fmla="*/ 620099 h 902431"/>
                  <a:gd name="connsiteX87" fmla="*/ 577897 w 770807"/>
                  <a:gd name="connsiteY87" fmla="*/ 614369 h 902431"/>
                  <a:gd name="connsiteX88" fmla="*/ 575478 w 770807"/>
                  <a:gd name="connsiteY88" fmla="*/ 608639 h 902431"/>
                  <a:gd name="connsiteX89" fmla="*/ 569749 w 770807"/>
                  <a:gd name="connsiteY89" fmla="*/ 606221 h 902431"/>
                  <a:gd name="connsiteX90" fmla="*/ 564019 w 770807"/>
                  <a:gd name="connsiteY90" fmla="*/ 608639 h 902431"/>
                  <a:gd name="connsiteX91" fmla="*/ 561600 w 770807"/>
                  <a:gd name="connsiteY91" fmla="*/ 614369 h 902431"/>
                  <a:gd name="connsiteX92" fmla="*/ 564019 w 770807"/>
                  <a:gd name="connsiteY92" fmla="*/ 620099 h 902431"/>
                  <a:gd name="connsiteX93" fmla="*/ 569749 w 770807"/>
                  <a:gd name="connsiteY93" fmla="*/ 622517 h 902431"/>
                  <a:gd name="connsiteX94" fmla="*/ 154554 w 770807"/>
                  <a:gd name="connsiteY94" fmla="*/ 370143 h 902431"/>
                  <a:gd name="connsiteX95" fmla="*/ 150945 w 770807"/>
                  <a:gd name="connsiteY95" fmla="*/ 378849 h 902431"/>
                  <a:gd name="connsiteX96" fmla="*/ 154554 w 770807"/>
                  <a:gd name="connsiteY96" fmla="*/ 387556 h 902431"/>
                  <a:gd name="connsiteX97" fmla="*/ 163260 w 770807"/>
                  <a:gd name="connsiteY97" fmla="*/ 391165 h 902431"/>
                  <a:gd name="connsiteX98" fmla="*/ 171967 w 770807"/>
                  <a:gd name="connsiteY98" fmla="*/ 387556 h 902431"/>
                  <a:gd name="connsiteX99" fmla="*/ 175576 w 770807"/>
                  <a:gd name="connsiteY99" fmla="*/ 378849 h 902431"/>
                  <a:gd name="connsiteX100" fmla="*/ 171967 w 770807"/>
                  <a:gd name="connsiteY100" fmla="*/ 370143 h 902431"/>
                  <a:gd name="connsiteX101" fmla="*/ 163260 w 770807"/>
                  <a:gd name="connsiteY101" fmla="*/ 366534 h 902431"/>
                  <a:gd name="connsiteX102" fmla="*/ 154554 w 770807"/>
                  <a:gd name="connsiteY102" fmla="*/ 370143 h 902431"/>
                  <a:gd name="connsiteX103" fmla="*/ 172710 w 770807"/>
                  <a:gd name="connsiteY103" fmla="*/ 217333 h 902431"/>
                  <a:gd name="connsiteX104" fmla="*/ 170292 w 770807"/>
                  <a:gd name="connsiteY104" fmla="*/ 223063 h 902431"/>
                  <a:gd name="connsiteX105" fmla="*/ 172710 w 770807"/>
                  <a:gd name="connsiteY105" fmla="*/ 228793 h 902431"/>
                  <a:gd name="connsiteX106" fmla="*/ 178440 w 770807"/>
                  <a:gd name="connsiteY106" fmla="*/ 231212 h 902431"/>
                  <a:gd name="connsiteX107" fmla="*/ 184170 w 770807"/>
                  <a:gd name="connsiteY107" fmla="*/ 228793 h 902431"/>
                  <a:gd name="connsiteX108" fmla="*/ 186589 w 770807"/>
                  <a:gd name="connsiteY108" fmla="*/ 223063 h 902431"/>
                  <a:gd name="connsiteX109" fmla="*/ 184170 w 770807"/>
                  <a:gd name="connsiteY109" fmla="*/ 217333 h 902431"/>
                  <a:gd name="connsiteX110" fmla="*/ 178440 w 770807"/>
                  <a:gd name="connsiteY110" fmla="*/ 214915 h 902431"/>
                  <a:gd name="connsiteX111" fmla="*/ 172710 w 770807"/>
                  <a:gd name="connsiteY111" fmla="*/ 217333 h 902431"/>
                  <a:gd name="connsiteX112" fmla="*/ 157084 w 770807"/>
                  <a:gd name="connsiteY112" fmla="*/ 556138 h 902431"/>
                  <a:gd name="connsiteX113" fmla="*/ 148266 w 770807"/>
                  <a:gd name="connsiteY113" fmla="*/ 534781 h 902431"/>
                  <a:gd name="connsiteX114" fmla="*/ 157084 w 770807"/>
                  <a:gd name="connsiteY114" fmla="*/ 513312 h 902431"/>
                  <a:gd name="connsiteX115" fmla="*/ 178552 w 770807"/>
                  <a:gd name="connsiteY115" fmla="*/ 504494 h 902431"/>
                  <a:gd name="connsiteX116" fmla="*/ 182756 w 770807"/>
                  <a:gd name="connsiteY116" fmla="*/ 504792 h 902431"/>
                  <a:gd name="connsiteX117" fmla="*/ 195779 w 770807"/>
                  <a:gd name="connsiteY117" fmla="*/ 481649 h 902431"/>
                  <a:gd name="connsiteX118" fmla="*/ 205415 w 770807"/>
                  <a:gd name="connsiteY118" fmla="*/ 476031 h 902431"/>
                  <a:gd name="connsiteX119" fmla="*/ 249246 w 770807"/>
                  <a:gd name="connsiteY119" fmla="*/ 476031 h 902431"/>
                  <a:gd name="connsiteX120" fmla="*/ 249246 w 770807"/>
                  <a:gd name="connsiteY120" fmla="*/ 446042 h 902431"/>
                  <a:gd name="connsiteX121" fmla="*/ 207239 w 770807"/>
                  <a:gd name="connsiteY121" fmla="*/ 446042 h 902431"/>
                  <a:gd name="connsiteX122" fmla="*/ 196113 w 770807"/>
                  <a:gd name="connsiteY122" fmla="*/ 434917 h 902431"/>
                  <a:gd name="connsiteX123" fmla="*/ 207239 w 770807"/>
                  <a:gd name="connsiteY123" fmla="*/ 423792 h 902431"/>
                  <a:gd name="connsiteX124" fmla="*/ 249246 w 770807"/>
                  <a:gd name="connsiteY124" fmla="*/ 423792 h 902431"/>
                  <a:gd name="connsiteX125" fmla="*/ 249246 w 770807"/>
                  <a:gd name="connsiteY125" fmla="*/ 390119 h 902431"/>
                  <a:gd name="connsiteX126" fmla="*/ 196114 w 770807"/>
                  <a:gd name="connsiteY126" fmla="*/ 390119 h 902431"/>
                  <a:gd name="connsiteX127" fmla="*/ 187780 w 770807"/>
                  <a:gd name="connsiteY127" fmla="*/ 403439 h 902431"/>
                  <a:gd name="connsiteX128" fmla="*/ 163298 w 770807"/>
                  <a:gd name="connsiteY128" fmla="*/ 413559 h 902431"/>
                  <a:gd name="connsiteX129" fmla="*/ 138816 w 770807"/>
                  <a:gd name="connsiteY129" fmla="*/ 403439 h 902431"/>
                  <a:gd name="connsiteX130" fmla="*/ 128695 w 770807"/>
                  <a:gd name="connsiteY130" fmla="*/ 378957 h 902431"/>
                  <a:gd name="connsiteX131" fmla="*/ 138816 w 770807"/>
                  <a:gd name="connsiteY131" fmla="*/ 354475 h 902431"/>
                  <a:gd name="connsiteX132" fmla="*/ 163298 w 770807"/>
                  <a:gd name="connsiteY132" fmla="*/ 344354 h 902431"/>
                  <a:gd name="connsiteX133" fmla="*/ 187780 w 770807"/>
                  <a:gd name="connsiteY133" fmla="*/ 354475 h 902431"/>
                  <a:gd name="connsiteX134" fmla="*/ 196114 w 770807"/>
                  <a:gd name="connsiteY134" fmla="*/ 367794 h 902431"/>
                  <a:gd name="connsiteX135" fmla="*/ 249246 w 770807"/>
                  <a:gd name="connsiteY135" fmla="*/ 367794 h 902431"/>
                  <a:gd name="connsiteX136" fmla="*/ 249246 w 770807"/>
                  <a:gd name="connsiteY136" fmla="*/ 335908 h 902431"/>
                  <a:gd name="connsiteX137" fmla="*/ 207425 w 770807"/>
                  <a:gd name="connsiteY137" fmla="*/ 335908 h 902431"/>
                  <a:gd name="connsiteX138" fmla="*/ 196300 w 770807"/>
                  <a:gd name="connsiteY138" fmla="*/ 324782 h 902431"/>
                  <a:gd name="connsiteX139" fmla="*/ 207425 w 770807"/>
                  <a:gd name="connsiteY139" fmla="*/ 313657 h 902431"/>
                  <a:gd name="connsiteX140" fmla="*/ 249246 w 770807"/>
                  <a:gd name="connsiteY140" fmla="*/ 313657 h 902431"/>
                  <a:gd name="connsiteX141" fmla="*/ 249246 w 770807"/>
                  <a:gd name="connsiteY141" fmla="*/ 281770 h 902431"/>
                  <a:gd name="connsiteX142" fmla="*/ 205415 w 770807"/>
                  <a:gd name="connsiteY142" fmla="*/ 281770 h 902431"/>
                  <a:gd name="connsiteX143" fmla="*/ 195779 w 770807"/>
                  <a:gd name="connsiteY143" fmla="*/ 276040 h 902431"/>
                  <a:gd name="connsiteX144" fmla="*/ 182756 w 770807"/>
                  <a:gd name="connsiteY144" fmla="*/ 252898 h 902431"/>
                  <a:gd name="connsiteX145" fmla="*/ 178552 w 770807"/>
                  <a:gd name="connsiteY145" fmla="*/ 253195 h 902431"/>
                  <a:gd name="connsiteX146" fmla="*/ 157084 w 770807"/>
                  <a:gd name="connsiteY146" fmla="*/ 244377 h 902431"/>
                  <a:gd name="connsiteX147" fmla="*/ 148266 w 770807"/>
                  <a:gd name="connsiteY147" fmla="*/ 222909 h 902431"/>
                  <a:gd name="connsiteX148" fmla="*/ 157084 w 770807"/>
                  <a:gd name="connsiteY148" fmla="*/ 201440 h 902431"/>
                  <a:gd name="connsiteX149" fmla="*/ 178552 w 770807"/>
                  <a:gd name="connsiteY149" fmla="*/ 192622 h 902431"/>
                  <a:gd name="connsiteX150" fmla="*/ 199909 w 770807"/>
                  <a:gd name="connsiteY150" fmla="*/ 201440 h 902431"/>
                  <a:gd name="connsiteX151" fmla="*/ 208727 w 770807"/>
                  <a:gd name="connsiteY151" fmla="*/ 222909 h 902431"/>
                  <a:gd name="connsiteX152" fmla="*/ 201918 w 770807"/>
                  <a:gd name="connsiteY152" fmla="*/ 242070 h 902431"/>
                  <a:gd name="connsiteX153" fmla="*/ 211853 w 770807"/>
                  <a:gd name="connsiteY153" fmla="*/ 259632 h 902431"/>
                  <a:gd name="connsiteX154" fmla="*/ 249246 w 770807"/>
                  <a:gd name="connsiteY154" fmla="*/ 259632 h 902431"/>
                  <a:gd name="connsiteX155" fmla="*/ 249246 w 770807"/>
                  <a:gd name="connsiteY155" fmla="*/ 248917 h 902431"/>
                  <a:gd name="connsiteX156" fmla="*/ 259478 w 770807"/>
                  <a:gd name="connsiteY156" fmla="*/ 224360 h 902431"/>
                  <a:gd name="connsiteX157" fmla="*/ 284034 w 770807"/>
                  <a:gd name="connsiteY157" fmla="*/ 214129 h 902431"/>
                  <a:gd name="connsiteX158" fmla="*/ 294750 w 770807"/>
                  <a:gd name="connsiteY158" fmla="*/ 214129 h 902431"/>
                  <a:gd name="connsiteX159" fmla="*/ 294750 w 770807"/>
                  <a:gd name="connsiteY159" fmla="*/ 176735 h 902431"/>
                  <a:gd name="connsiteX160" fmla="*/ 277188 w 770807"/>
                  <a:gd name="connsiteY160" fmla="*/ 166801 h 902431"/>
                  <a:gd name="connsiteX161" fmla="*/ 258026 w 770807"/>
                  <a:gd name="connsiteY161" fmla="*/ 173610 h 902431"/>
                  <a:gd name="connsiteX162" fmla="*/ 236558 w 770807"/>
                  <a:gd name="connsiteY162" fmla="*/ 164792 h 902431"/>
                  <a:gd name="connsiteX163" fmla="*/ 227740 w 770807"/>
                  <a:gd name="connsiteY163" fmla="*/ 143323 h 902431"/>
                  <a:gd name="connsiteX164" fmla="*/ 236558 w 770807"/>
                  <a:gd name="connsiteY164" fmla="*/ 121855 h 902431"/>
                  <a:gd name="connsiteX165" fmla="*/ 258026 w 770807"/>
                  <a:gd name="connsiteY165" fmla="*/ 113037 h 902431"/>
                  <a:gd name="connsiteX166" fmla="*/ 279495 w 770807"/>
                  <a:gd name="connsiteY166" fmla="*/ 121855 h 902431"/>
                  <a:gd name="connsiteX167" fmla="*/ 288313 w 770807"/>
                  <a:gd name="connsiteY167" fmla="*/ 143323 h 902431"/>
                  <a:gd name="connsiteX168" fmla="*/ 288015 w 770807"/>
                  <a:gd name="connsiteY168" fmla="*/ 147528 h 902431"/>
                  <a:gd name="connsiteX169" fmla="*/ 311158 w 770807"/>
                  <a:gd name="connsiteY169" fmla="*/ 160550 h 902431"/>
                  <a:gd name="connsiteX170" fmla="*/ 316776 w 770807"/>
                  <a:gd name="connsiteY170" fmla="*/ 170187 h 902431"/>
                  <a:gd name="connsiteX171" fmla="*/ 316776 w 770807"/>
                  <a:gd name="connsiteY171" fmla="*/ 214017 h 902431"/>
                  <a:gd name="connsiteX172" fmla="*/ 346839 w 770807"/>
                  <a:gd name="connsiteY172" fmla="*/ 214017 h 902431"/>
                  <a:gd name="connsiteX173" fmla="*/ 346839 w 770807"/>
                  <a:gd name="connsiteY173" fmla="*/ 172010 h 902431"/>
                  <a:gd name="connsiteX174" fmla="*/ 357964 w 770807"/>
                  <a:gd name="connsiteY174" fmla="*/ 160885 h 902431"/>
                  <a:gd name="connsiteX175" fmla="*/ 369089 w 770807"/>
                  <a:gd name="connsiteY175" fmla="*/ 172010 h 902431"/>
                  <a:gd name="connsiteX176" fmla="*/ 369089 w 770807"/>
                  <a:gd name="connsiteY176" fmla="*/ 214017 h 902431"/>
                  <a:gd name="connsiteX177" fmla="*/ 402762 w 770807"/>
                  <a:gd name="connsiteY177" fmla="*/ 214017 h 902431"/>
                  <a:gd name="connsiteX178" fmla="*/ 402762 w 770807"/>
                  <a:gd name="connsiteY178" fmla="*/ 160885 h 902431"/>
                  <a:gd name="connsiteX179" fmla="*/ 389442 w 770807"/>
                  <a:gd name="connsiteY179" fmla="*/ 152551 h 902431"/>
                  <a:gd name="connsiteX180" fmla="*/ 379322 w 770807"/>
                  <a:gd name="connsiteY180" fmla="*/ 128069 h 902431"/>
                  <a:gd name="connsiteX181" fmla="*/ 389442 w 770807"/>
                  <a:gd name="connsiteY181" fmla="*/ 103587 h 902431"/>
                  <a:gd name="connsiteX182" fmla="*/ 413924 w 770807"/>
                  <a:gd name="connsiteY182" fmla="*/ 93467 h 902431"/>
                  <a:gd name="connsiteX183" fmla="*/ 438407 w 770807"/>
                  <a:gd name="connsiteY183" fmla="*/ 103587 h 902431"/>
                  <a:gd name="connsiteX184" fmla="*/ 448527 w 770807"/>
                  <a:gd name="connsiteY184" fmla="*/ 128069 h 902431"/>
                  <a:gd name="connsiteX185" fmla="*/ 438407 w 770807"/>
                  <a:gd name="connsiteY185" fmla="*/ 152551 h 902431"/>
                  <a:gd name="connsiteX186" fmla="*/ 425087 w 770807"/>
                  <a:gd name="connsiteY186" fmla="*/ 160885 h 902431"/>
                  <a:gd name="connsiteX187" fmla="*/ 425087 w 770807"/>
                  <a:gd name="connsiteY187" fmla="*/ 214017 h 902431"/>
                  <a:gd name="connsiteX188" fmla="*/ 456974 w 770807"/>
                  <a:gd name="connsiteY188" fmla="*/ 214017 h 902431"/>
                  <a:gd name="connsiteX189" fmla="*/ 456974 w 770807"/>
                  <a:gd name="connsiteY189" fmla="*/ 172196 h 902431"/>
                  <a:gd name="connsiteX190" fmla="*/ 468099 w 770807"/>
                  <a:gd name="connsiteY190" fmla="*/ 161071 h 902431"/>
                  <a:gd name="connsiteX191" fmla="*/ 479224 w 770807"/>
                  <a:gd name="connsiteY191" fmla="*/ 172196 h 902431"/>
                  <a:gd name="connsiteX192" fmla="*/ 479224 w 770807"/>
                  <a:gd name="connsiteY192" fmla="*/ 214017 h 902431"/>
                  <a:gd name="connsiteX193" fmla="*/ 511111 w 770807"/>
                  <a:gd name="connsiteY193" fmla="*/ 214017 h 902431"/>
                  <a:gd name="connsiteX194" fmla="*/ 511111 w 770807"/>
                  <a:gd name="connsiteY194" fmla="*/ 170187 h 902431"/>
                  <a:gd name="connsiteX195" fmla="*/ 516729 w 770807"/>
                  <a:gd name="connsiteY195" fmla="*/ 160550 h 902431"/>
                  <a:gd name="connsiteX196" fmla="*/ 539872 w 770807"/>
                  <a:gd name="connsiteY196" fmla="*/ 147528 h 902431"/>
                  <a:gd name="connsiteX197" fmla="*/ 539574 w 770807"/>
                  <a:gd name="connsiteY197" fmla="*/ 143323 h 902431"/>
                  <a:gd name="connsiteX198" fmla="*/ 548392 w 770807"/>
                  <a:gd name="connsiteY198" fmla="*/ 121855 h 902431"/>
                  <a:gd name="connsiteX199" fmla="*/ 569861 w 770807"/>
                  <a:gd name="connsiteY199" fmla="*/ 113037 h 902431"/>
                  <a:gd name="connsiteX200" fmla="*/ 591329 w 770807"/>
                  <a:gd name="connsiteY200" fmla="*/ 121855 h 902431"/>
                  <a:gd name="connsiteX201" fmla="*/ 600147 w 770807"/>
                  <a:gd name="connsiteY201" fmla="*/ 143323 h 902431"/>
                  <a:gd name="connsiteX202" fmla="*/ 591329 w 770807"/>
                  <a:gd name="connsiteY202" fmla="*/ 164792 h 902431"/>
                  <a:gd name="connsiteX203" fmla="*/ 569861 w 770807"/>
                  <a:gd name="connsiteY203" fmla="*/ 173610 h 902431"/>
                  <a:gd name="connsiteX204" fmla="*/ 550699 w 770807"/>
                  <a:gd name="connsiteY204" fmla="*/ 166801 h 902431"/>
                  <a:gd name="connsiteX205" fmla="*/ 533137 w 770807"/>
                  <a:gd name="connsiteY205" fmla="*/ 176735 h 902431"/>
                  <a:gd name="connsiteX206" fmla="*/ 533137 w 770807"/>
                  <a:gd name="connsiteY206" fmla="*/ 214129 h 902431"/>
                  <a:gd name="connsiteX207" fmla="*/ 543853 w 770807"/>
                  <a:gd name="connsiteY207" fmla="*/ 214129 h 902431"/>
                  <a:gd name="connsiteX208" fmla="*/ 568409 w 770807"/>
                  <a:gd name="connsiteY208" fmla="*/ 224360 h 902431"/>
                  <a:gd name="connsiteX209" fmla="*/ 578641 w 770807"/>
                  <a:gd name="connsiteY209" fmla="*/ 248917 h 902431"/>
                  <a:gd name="connsiteX210" fmla="*/ 578641 w 770807"/>
                  <a:gd name="connsiteY210" fmla="*/ 259632 h 902431"/>
                  <a:gd name="connsiteX211" fmla="*/ 616034 w 770807"/>
                  <a:gd name="connsiteY211" fmla="*/ 259632 h 902431"/>
                  <a:gd name="connsiteX212" fmla="*/ 625969 w 770807"/>
                  <a:gd name="connsiteY212" fmla="*/ 242070 h 902431"/>
                  <a:gd name="connsiteX213" fmla="*/ 619160 w 770807"/>
                  <a:gd name="connsiteY213" fmla="*/ 222909 h 902431"/>
                  <a:gd name="connsiteX214" fmla="*/ 627978 w 770807"/>
                  <a:gd name="connsiteY214" fmla="*/ 201440 h 902431"/>
                  <a:gd name="connsiteX215" fmla="*/ 649446 w 770807"/>
                  <a:gd name="connsiteY215" fmla="*/ 192622 h 902431"/>
                  <a:gd name="connsiteX216" fmla="*/ 670803 w 770807"/>
                  <a:gd name="connsiteY216" fmla="*/ 201440 h 902431"/>
                  <a:gd name="connsiteX217" fmla="*/ 679621 w 770807"/>
                  <a:gd name="connsiteY217" fmla="*/ 222909 h 902431"/>
                  <a:gd name="connsiteX218" fmla="*/ 670803 w 770807"/>
                  <a:gd name="connsiteY218" fmla="*/ 244377 h 902431"/>
                  <a:gd name="connsiteX219" fmla="*/ 649446 w 770807"/>
                  <a:gd name="connsiteY219" fmla="*/ 253195 h 902431"/>
                  <a:gd name="connsiteX220" fmla="*/ 645242 w 770807"/>
                  <a:gd name="connsiteY220" fmla="*/ 252898 h 902431"/>
                  <a:gd name="connsiteX221" fmla="*/ 632219 w 770807"/>
                  <a:gd name="connsiteY221" fmla="*/ 276040 h 902431"/>
                  <a:gd name="connsiteX222" fmla="*/ 622583 w 770807"/>
                  <a:gd name="connsiteY222" fmla="*/ 281659 h 902431"/>
                  <a:gd name="connsiteX223" fmla="*/ 578753 w 770807"/>
                  <a:gd name="connsiteY223" fmla="*/ 281659 h 902431"/>
                  <a:gd name="connsiteX224" fmla="*/ 578753 w 770807"/>
                  <a:gd name="connsiteY224" fmla="*/ 311722 h 902431"/>
                  <a:gd name="connsiteX225" fmla="*/ 620760 w 770807"/>
                  <a:gd name="connsiteY225" fmla="*/ 311722 h 902431"/>
                  <a:gd name="connsiteX226" fmla="*/ 631885 w 770807"/>
                  <a:gd name="connsiteY226" fmla="*/ 322847 h 902431"/>
                  <a:gd name="connsiteX227" fmla="*/ 620760 w 770807"/>
                  <a:gd name="connsiteY227" fmla="*/ 333972 h 902431"/>
                  <a:gd name="connsiteX228" fmla="*/ 578753 w 770807"/>
                  <a:gd name="connsiteY228" fmla="*/ 333972 h 902431"/>
                  <a:gd name="connsiteX229" fmla="*/ 578753 w 770807"/>
                  <a:gd name="connsiteY229" fmla="*/ 367645 h 902431"/>
                  <a:gd name="connsiteX230" fmla="*/ 631884 w 770807"/>
                  <a:gd name="connsiteY230" fmla="*/ 367645 h 902431"/>
                  <a:gd name="connsiteX231" fmla="*/ 640218 w 770807"/>
                  <a:gd name="connsiteY231" fmla="*/ 354325 h 902431"/>
                  <a:gd name="connsiteX232" fmla="*/ 664701 w 770807"/>
                  <a:gd name="connsiteY232" fmla="*/ 344205 h 902431"/>
                  <a:gd name="connsiteX233" fmla="*/ 689183 w 770807"/>
                  <a:gd name="connsiteY233" fmla="*/ 354325 h 902431"/>
                  <a:gd name="connsiteX234" fmla="*/ 699303 w 770807"/>
                  <a:gd name="connsiteY234" fmla="*/ 378807 h 902431"/>
                  <a:gd name="connsiteX235" fmla="*/ 689183 w 770807"/>
                  <a:gd name="connsiteY235" fmla="*/ 403289 h 902431"/>
                  <a:gd name="connsiteX236" fmla="*/ 664701 w 770807"/>
                  <a:gd name="connsiteY236" fmla="*/ 413409 h 902431"/>
                  <a:gd name="connsiteX237" fmla="*/ 640218 w 770807"/>
                  <a:gd name="connsiteY237" fmla="*/ 403289 h 902431"/>
                  <a:gd name="connsiteX238" fmla="*/ 631884 w 770807"/>
                  <a:gd name="connsiteY238" fmla="*/ 389969 h 902431"/>
                  <a:gd name="connsiteX239" fmla="*/ 578753 w 770807"/>
                  <a:gd name="connsiteY239" fmla="*/ 389969 h 902431"/>
                  <a:gd name="connsiteX240" fmla="*/ 578753 w 770807"/>
                  <a:gd name="connsiteY240" fmla="*/ 421856 h 902431"/>
                  <a:gd name="connsiteX241" fmla="*/ 620573 w 770807"/>
                  <a:gd name="connsiteY241" fmla="*/ 421856 h 902431"/>
                  <a:gd name="connsiteX242" fmla="*/ 631698 w 770807"/>
                  <a:gd name="connsiteY242" fmla="*/ 432981 h 902431"/>
                  <a:gd name="connsiteX243" fmla="*/ 620573 w 770807"/>
                  <a:gd name="connsiteY243" fmla="*/ 444107 h 902431"/>
                  <a:gd name="connsiteX244" fmla="*/ 578753 w 770807"/>
                  <a:gd name="connsiteY244" fmla="*/ 444107 h 902431"/>
                  <a:gd name="connsiteX245" fmla="*/ 578753 w 770807"/>
                  <a:gd name="connsiteY245" fmla="*/ 475993 h 902431"/>
                  <a:gd name="connsiteX246" fmla="*/ 622583 w 770807"/>
                  <a:gd name="connsiteY246" fmla="*/ 475993 h 902431"/>
                  <a:gd name="connsiteX247" fmla="*/ 632219 w 770807"/>
                  <a:gd name="connsiteY247" fmla="*/ 481723 h 902431"/>
                  <a:gd name="connsiteX248" fmla="*/ 645242 w 770807"/>
                  <a:gd name="connsiteY248" fmla="*/ 504866 h 902431"/>
                  <a:gd name="connsiteX249" fmla="*/ 649446 w 770807"/>
                  <a:gd name="connsiteY249" fmla="*/ 504569 h 902431"/>
                  <a:gd name="connsiteX250" fmla="*/ 670803 w 770807"/>
                  <a:gd name="connsiteY250" fmla="*/ 513387 h 902431"/>
                  <a:gd name="connsiteX251" fmla="*/ 679621 w 770807"/>
                  <a:gd name="connsiteY251" fmla="*/ 534855 h 902431"/>
                  <a:gd name="connsiteX252" fmla="*/ 670803 w 770807"/>
                  <a:gd name="connsiteY252" fmla="*/ 556212 h 902431"/>
                  <a:gd name="connsiteX253" fmla="*/ 649446 w 770807"/>
                  <a:gd name="connsiteY253" fmla="*/ 565030 h 902431"/>
                  <a:gd name="connsiteX254" fmla="*/ 627978 w 770807"/>
                  <a:gd name="connsiteY254" fmla="*/ 556212 h 902431"/>
                  <a:gd name="connsiteX255" fmla="*/ 619160 w 770807"/>
                  <a:gd name="connsiteY255" fmla="*/ 534855 h 902431"/>
                  <a:gd name="connsiteX256" fmla="*/ 625969 w 770807"/>
                  <a:gd name="connsiteY256" fmla="*/ 515694 h 902431"/>
                  <a:gd name="connsiteX257" fmla="*/ 616034 w 770807"/>
                  <a:gd name="connsiteY257" fmla="*/ 498131 h 902431"/>
                  <a:gd name="connsiteX258" fmla="*/ 578641 w 770807"/>
                  <a:gd name="connsiteY258" fmla="*/ 498131 h 902431"/>
                  <a:gd name="connsiteX259" fmla="*/ 578641 w 770807"/>
                  <a:gd name="connsiteY259" fmla="*/ 508847 h 902431"/>
                  <a:gd name="connsiteX260" fmla="*/ 568409 w 770807"/>
                  <a:gd name="connsiteY260" fmla="*/ 533403 h 902431"/>
                  <a:gd name="connsiteX261" fmla="*/ 543853 w 770807"/>
                  <a:gd name="connsiteY261" fmla="*/ 543635 h 902431"/>
                  <a:gd name="connsiteX262" fmla="*/ 533137 w 770807"/>
                  <a:gd name="connsiteY262" fmla="*/ 543635 h 902431"/>
                  <a:gd name="connsiteX263" fmla="*/ 533137 w 770807"/>
                  <a:gd name="connsiteY263" fmla="*/ 581028 h 902431"/>
                  <a:gd name="connsiteX264" fmla="*/ 550699 w 770807"/>
                  <a:gd name="connsiteY264" fmla="*/ 590963 h 902431"/>
                  <a:gd name="connsiteX265" fmla="*/ 569861 w 770807"/>
                  <a:gd name="connsiteY265" fmla="*/ 584154 h 902431"/>
                  <a:gd name="connsiteX266" fmla="*/ 591329 w 770807"/>
                  <a:gd name="connsiteY266" fmla="*/ 592972 h 902431"/>
                  <a:gd name="connsiteX267" fmla="*/ 600147 w 770807"/>
                  <a:gd name="connsiteY267" fmla="*/ 614441 h 902431"/>
                  <a:gd name="connsiteX268" fmla="*/ 591329 w 770807"/>
                  <a:gd name="connsiteY268" fmla="*/ 635909 h 902431"/>
                  <a:gd name="connsiteX269" fmla="*/ 569861 w 770807"/>
                  <a:gd name="connsiteY269" fmla="*/ 644727 h 902431"/>
                  <a:gd name="connsiteX270" fmla="*/ 548392 w 770807"/>
                  <a:gd name="connsiteY270" fmla="*/ 635909 h 902431"/>
                  <a:gd name="connsiteX271" fmla="*/ 539574 w 770807"/>
                  <a:gd name="connsiteY271" fmla="*/ 614441 h 902431"/>
                  <a:gd name="connsiteX272" fmla="*/ 539872 w 770807"/>
                  <a:gd name="connsiteY272" fmla="*/ 610236 h 902431"/>
                  <a:gd name="connsiteX273" fmla="*/ 516729 w 770807"/>
                  <a:gd name="connsiteY273" fmla="*/ 597214 h 902431"/>
                  <a:gd name="connsiteX274" fmla="*/ 511111 w 770807"/>
                  <a:gd name="connsiteY274" fmla="*/ 587577 h 902431"/>
                  <a:gd name="connsiteX275" fmla="*/ 511111 w 770807"/>
                  <a:gd name="connsiteY275" fmla="*/ 543747 h 902431"/>
                  <a:gd name="connsiteX276" fmla="*/ 481122 w 770807"/>
                  <a:gd name="connsiteY276" fmla="*/ 543747 h 902431"/>
                  <a:gd name="connsiteX277" fmla="*/ 481122 w 770807"/>
                  <a:gd name="connsiteY277" fmla="*/ 585754 h 902431"/>
                  <a:gd name="connsiteX278" fmla="*/ 469997 w 770807"/>
                  <a:gd name="connsiteY278" fmla="*/ 596879 h 902431"/>
                  <a:gd name="connsiteX279" fmla="*/ 458872 w 770807"/>
                  <a:gd name="connsiteY279" fmla="*/ 585754 h 902431"/>
                  <a:gd name="connsiteX280" fmla="*/ 458872 w 770807"/>
                  <a:gd name="connsiteY280" fmla="*/ 543747 h 902431"/>
                  <a:gd name="connsiteX281" fmla="*/ 425199 w 770807"/>
                  <a:gd name="connsiteY281" fmla="*/ 543747 h 902431"/>
                  <a:gd name="connsiteX282" fmla="*/ 425199 w 770807"/>
                  <a:gd name="connsiteY282" fmla="*/ 596878 h 902431"/>
                  <a:gd name="connsiteX283" fmla="*/ 438519 w 770807"/>
                  <a:gd name="connsiteY283" fmla="*/ 605213 h 902431"/>
                  <a:gd name="connsiteX284" fmla="*/ 448639 w 770807"/>
                  <a:gd name="connsiteY284" fmla="*/ 629695 h 902431"/>
                  <a:gd name="connsiteX285" fmla="*/ 438519 w 770807"/>
                  <a:gd name="connsiteY285" fmla="*/ 654177 h 902431"/>
                  <a:gd name="connsiteX286" fmla="*/ 414037 w 770807"/>
                  <a:gd name="connsiteY286" fmla="*/ 664297 h 902431"/>
                  <a:gd name="connsiteX287" fmla="*/ 389555 w 770807"/>
                  <a:gd name="connsiteY287" fmla="*/ 654177 h 902431"/>
                  <a:gd name="connsiteX288" fmla="*/ 379434 w 770807"/>
                  <a:gd name="connsiteY288" fmla="*/ 629695 h 902431"/>
                  <a:gd name="connsiteX289" fmla="*/ 389555 w 770807"/>
                  <a:gd name="connsiteY289" fmla="*/ 605213 h 902431"/>
                  <a:gd name="connsiteX290" fmla="*/ 402874 w 770807"/>
                  <a:gd name="connsiteY290" fmla="*/ 596878 h 902431"/>
                  <a:gd name="connsiteX291" fmla="*/ 402874 w 770807"/>
                  <a:gd name="connsiteY291" fmla="*/ 543747 h 902431"/>
                  <a:gd name="connsiteX292" fmla="*/ 370988 w 770807"/>
                  <a:gd name="connsiteY292" fmla="*/ 543747 h 902431"/>
                  <a:gd name="connsiteX293" fmla="*/ 370988 w 770807"/>
                  <a:gd name="connsiteY293" fmla="*/ 585567 h 902431"/>
                  <a:gd name="connsiteX294" fmla="*/ 359862 w 770807"/>
                  <a:gd name="connsiteY294" fmla="*/ 596693 h 902431"/>
                  <a:gd name="connsiteX295" fmla="*/ 348737 w 770807"/>
                  <a:gd name="connsiteY295" fmla="*/ 585567 h 902431"/>
                  <a:gd name="connsiteX296" fmla="*/ 348737 w 770807"/>
                  <a:gd name="connsiteY296" fmla="*/ 543747 h 902431"/>
                  <a:gd name="connsiteX297" fmla="*/ 316850 w 770807"/>
                  <a:gd name="connsiteY297" fmla="*/ 543747 h 902431"/>
                  <a:gd name="connsiteX298" fmla="*/ 316850 w 770807"/>
                  <a:gd name="connsiteY298" fmla="*/ 587577 h 902431"/>
                  <a:gd name="connsiteX299" fmla="*/ 311232 w 770807"/>
                  <a:gd name="connsiteY299" fmla="*/ 597214 h 902431"/>
                  <a:gd name="connsiteX300" fmla="*/ 288089 w 770807"/>
                  <a:gd name="connsiteY300" fmla="*/ 610236 h 902431"/>
                  <a:gd name="connsiteX301" fmla="*/ 288387 w 770807"/>
                  <a:gd name="connsiteY301" fmla="*/ 614441 h 902431"/>
                  <a:gd name="connsiteX302" fmla="*/ 279569 w 770807"/>
                  <a:gd name="connsiteY302" fmla="*/ 635909 h 902431"/>
                  <a:gd name="connsiteX303" fmla="*/ 258100 w 770807"/>
                  <a:gd name="connsiteY303" fmla="*/ 644727 h 902431"/>
                  <a:gd name="connsiteX304" fmla="*/ 236632 w 770807"/>
                  <a:gd name="connsiteY304" fmla="*/ 635909 h 902431"/>
                  <a:gd name="connsiteX305" fmla="*/ 227814 w 770807"/>
                  <a:gd name="connsiteY305" fmla="*/ 614441 h 902431"/>
                  <a:gd name="connsiteX306" fmla="*/ 236632 w 770807"/>
                  <a:gd name="connsiteY306" fmla="*/ 593084 h 902431"/>
                  <a:gd name="connsiteX307" fmla="*/ 258100 w 770807"/>
                  <a:gd name="connsiteY307" fmla="*/ 584266 h 902431"/>
                  <a:gd name="connsiteX308" fmla="*/ 277262 w 770807"/>
                  <a:gd name="connsiteY308" fmla="*/ 591074 h 902431"/>
                  <a:gd name="connsiteX309" fmla="*/ 294824 w 770807"/>
                  <a:gd name="connsiteY309" fmla="*/ 581140 h 902431"/>
                  <a:gd name="connsiteX310" fmla="*/ 294824 w 770807"/>
                  <a:gd name="connsiteY310" fmla="*/ 543747 h 902431"/>
                  <a:gd name="connsiteX311" fmla="*/ 284108 w 770807"/>
                  <a:gd name="connsiteY311" fmla="*/ 543747 h 902431"/>
                  <a:gd name="connsiteX312" fmla="*/ 259552 w 770807"/>
                  <a:gd name="connsiteY312" fmla="*/ 533515 h 902431"/>
                  <a:gd name="connsiteX313" fmla="*/ 249320 w 770807"/>
                  <a:gd name="connsiteY313" fmla="*/ 508958 h 902431"/>
                  <a:gd name="connsiteX314" fmla="*/ 249320 w 770807"/>
                  <a:gd name="connsiteY314" fmla="*/ 498243 h 902431"/>
                  <a:gd name="connsiteX315" fmla="*/ 211927 w 770807"/>
                  <a:gd name="connsiteY315" fmla="*/ 498243 h 902431"/>
                  <a:gd name="connsiteX316" fmla="*/ 201993 w 770807"/>
                  <a:gd name="connsiteY316" fmla="*/ 515805 h 902431"/>
                  <a:gd name="connsiteX317" fmla="*/ 208801 w 770807"/>
                  <a:gd name="connsiteY317" fmla="*/ 534966 h 902431"/>
                  <a:gd name="connsiteX318" fmla="*/ 199983 w 770807"/>
                  <a:gd name="connsiteY318" fmla="*/ 556323 h 902431"/>
                  <a:gd name="connsiteX319" fmla="*/ 178626 w 770807"/>
                  <a:gd name="connsiteY319" fmla="*/ 565141 h 902431"/>
                  <a:gd name="connsiteX320" fmla="*/ 157158 w 770807"/>
                  <a:gd name="connsiteY320" fmla="*/ 556323 h 902431"/>
                  <a:gd name="connsiteX321" fmla="*/ 170403 w 770807"/>
                  <a:gd name="connsiteY321" fmla="*/ 534781 h 902431"/>
                  <a:gd name="connsiteX322" fmla="*/ 172822 w 770807"/>
                  <a:gd name="connsiteY322" fmla="*/ 540511 h 902431"/>
                  <a:gd name="connsiteX323" fmla="*/ 178552 w 770807"/>
                  <a:gd name="connsiteY323" fmla="*/ 542929 h 902431"/>
                  <a:gd name="connsiteX324" fmla="*/ 184282 w 770807"/>
                  <a:gd name="connsiteY324" fmla="*/ 540511 h 902431"/>
                  <a:gd name="connsiteX325" fmla="*/ 186700 w 770807"/>
                  <a:gd name="connsiteY325" fmla="*/ 534781 h 902431"/>
                  <a:gd name="connsiteX326" fmla="*/ 184282 w 770807"/>
                  <a:gd name="connsiteY326" fmla="*/ 529051 h 902431"/>
                  <a:gd name="connsiteX327" fmla="*/ 178552 w 770807"/>
                  <a:gd name="connsiteY327" fmla="*/ 526632 h 902431"/>
                  <a:gd name="connsiteX328" fmla="*/ 172822 w 770807"/>
                  <a:gd name="connsiteY328" fmla="*/ 529051 h 902431"/>
                  <a:gd name="connsiteX329" fmla="*/ 170403 w 770807"/>
                  <a:gd name="connsiteY329" fmla="*/ 534781 h 902431"/>
                  <a:gd name="connsiteX330" fmla="*/ 515313 w 770807"/>
                  <a:gd name="connsiteY330" fmla="*/ 277606 h 902431"/>
                  <a:gd name="connsiteX331" fmla="*/ 515313 w 770807"/>
                  <a:gd name="connsiteY331" fmla="*/ 480231 h 902431"/>
                  <a:gd name="connsiteX332" fmla="*/ 312688 w 770807"/>
                  <a:gd name="connsiteY332" fmla="*/ 480231 h 902431"/>
                  <a:gd name="connsiteX333" fmla="*/ 312688 w 770807"/>
                  <a:gd name="connsiteY333" fmla="*/ 277606 h 902431"/>
                  <a:gd name="connsiteX334" fmla="*/ 308964 w 770807"/>
                  <a:gd name="connsiteY334" fmla="*/ 255431 h 902431"/>
                  <a:gd name="connsiteX335" fmla="*/ 518999 w 770807"/>
                  <a:gd name="connsiteY335" fmla="*/ 255431 h 902431"/>
                  <a:gd name="connsiteX336" fmla="*/ 532022 w 770807"/>
                  <a:gd name="connsiteY336" fmla="*/ 260863 h 902431"/>
                  <a:gd name="connsiteX337" fmla="*/ 537454 w 770807"/>
                  <a:gd name="connsiteY337" fmla="*/ 273885 h 902431"/>
                  <a:gd name="connsiteX338" fmla="*/ 537454 w 770807"/>
                  <a:gd name="connsiteY338" fmla="*/ 483921 h 902431"/>
                  <a:gd name="connsiteX339" fmla="*/ 532022 w 770807"/>
                  <a:gd name="connsiteY339" fmla="*/ 496944 h 902431"/>
                  <a:gd name="connsiteX340" fmla="*/ 518999 w 770807"/>
                  <a:gd name="connsiteY340" fmla="*/ 502376 h 902431"/>
                  <a:gd name="connsiteX341" fmla="*/ 308964 w 770807"/>
                  <a:gd name="connsiteY341" fmla="*/ 502376 h 902431"/>
                  <a:gd name="connsiteX342" fmla="*/ 295941 w 770807"/>
                  <a:gd name="connsiteY342" fmla="*/ 496944 h 902431"/>
                  <a:gd name="connsiteX343" fmla="*/ 290509 w 770807"/>
                  <a:gd name="connsiteY343" fmla="*/ 483921 h 902431"/>
                  <a:gd name="connsiteX344" fmla="*/ 290509 w 770807"/>
                  <a:gd name="connsiteY344" fmla="*/ 273885 h 902431"/>
                  <a:gd name="connsiteX345" fmla="*/ 295941 w 770807"/>
                  <a:gd name="connsiteY345" fmla="*/ 260863 h 902431"/>
                  <a:gd name="connsiteX346" fmla="*/ 308964 w 770807"/>
                  <a:gd name="connsiteY346" fmla="*/ 255431 h 902431"/>
                  <a:gd name="connsiteX347" fmla="*/ 443619 w 770807"/>
                  <a:gd name="connsiteY347" fmla="*/ 349267 h 902431"/>
                  <a:gd name="connsiteX348" fmla="*/ 443619 w 770807"/>
                  <a:gd name="connsiteY348" fmla="*/ 408538 h 902431"/>
                  <a:gd name="connsiteX349" fmla="*/ 384347 w 770807"/>
                  <a:gd name="connsiteY349" fmla="*/ 408538 h 902431"/>
                  <a:gd name="connsiteX350" fmla="*/ 384347 w 770807"/>
                  <a:gd name="connsiteY350" fmla="*/ 349267 h 902431"/>
                  <a:gd name="connsiteX351" fmla="*/ 383864 w 770807"/>
                  <a:gd name="connsiteY351" fmla="*/ 327092 h 902431"/>
                  <a:gd name="connsiteX352" fmla="*/ 444214 w 770807"/>
                  <a:gd name="connsiteY352" fmla="*/ 327092 h 902431"/>
                  <a:gd name="connsiteX353" fmla="*/ 459543 w 770807"/>
                  <a:gd name="connsiteY353" fmla="*/ 333417 h 902431"/>
                  <a:gd name="connsiteX354" fmla="*/ 465869 w 770807"/>
                  <a:gd name="connsiteY354" fmla="*/ 348747 h 902431"/>
                  <a:gd name="connsiteX355" fmla="*/ 465869 w 770807"/>
                  <a:gd name="connsiteY355" fmla="*/ 409096 h 902431"/>
                  <a:gd name="connsiteX356" fmla="*/ 459543 w 770807"/>
                  <a:gd name="connsiteY356" fmla="*/ 424426 h 902431"/>
                  <a:gd name="connsiteX357" fmla="*/ 444214 w 770807"/>
                  <a:gd name="connsiteY357" fmla="*/ 430751 h 902431"/>
                  <a:gd name="connsiteX358" fmla="*/ 383864 w 770807"/>
                  <a:gd name="connsiteY358" fmla="*/ 430751 h 902431"/>
                  <a:gd name="connsiteX359" fmla="*/ 368535 w 770807"/>
                  <a:gd name="connsiteY359" fmla="*/ 424426 h 902431"/>
                  <a:gd name="connsiteX360" fmla="*/ 362210 w 770807"/>
                  <a:gd name="connsiteY360" fmla="*/ 409096 h 902431"/>
                  <a:gd name="connsiteX361" fmla="*/ 362210 w 770807"/>
                  <a:gd name="connsiteY361" fmla="*/ 348747 h 902431"/>
                  <a:gd name="connsiteX362" fmla="*/ 368535 w 770807"/>
                  <a:gd name="connsiteY362" fmla="*/ 333417 h 902431"/>
                  <a:gd name="connsiteX363" fmla="*/ 383864 w 770807"/>
                  <a:gd name="connsiteY363" fmla="*/ 327092 h 902431"/>
                  <a:gd name="connsiteX364" fmla="*/ 302567 w 770807"/>
                  <a:gd name="connsiteY364" fmla="*/ 776481 h 902431"/>
                  <a:gd name="connsiteX365" fmla="*/ 345689 w 770807"/>
                  <a:gd name="connsiteY365" fmla="*/ 739200 h 902431"/>
                  <a:gd name="connsiteX366" fmla="*/ 385798 w 770807"/>
                  <a:gd name="connsiteY366" fmla="*/ 699909 h 902431"/>
                  <a:gd name="connsiteX367" fmla="*/ 385389 w 770807"/>
                  <a:gd name="connsiteY367" fmla="*/ 684282 h 902431"/>
                  <a:gd name="connsiteX368" fmla="*/ 369762 w 770807"/>
                  <a:gd name="connsiteY368" fmla="*/ 684692 h 902431"/>
                  <a:gd name="connsiteX369" fmla="*/ 330768 w 770807"/>
                  <a:gd name="connsiteY369" fmla="*/ 722792 h 902431"/>
                  <a:gd name="connsiteX370" fmla="*/ 283739 w 770807"/>
                  <a:gd name="connsiteY370" fmla="*/ 763199 h 902431"/>
                  <a:gd name="connsiteX371" fmla="*/ 192507 w 770807"/>
                  <a:gd name="connsiteY371" fmla="*/ 807214 h 902431"/>
                  <a:gd name="connsiteX372" fmla="*/ 142464 w 770807"/>
                  <a:gd name="connsiteY372" fmla="*/ 812535 h 902431"/>
                  <a:gd name="connsiteX373" fmla="*/ 108866 w 770807"/>
                  <a:gd name="connsiteY373" fmla="*/ 793188 h 902431"/>
                  <a:gd name="connsiteX374" fmla="*/ 100532 w 770807"/>
                  <a:gd name="connsiteY374" fmla="*/ 775329 h 902431"/>
                  <a:gd name="connsiteX375" fmla="*/ 105146 w 770807"/>
                  <a:gd name="connsiteY375" fmla="*/ 760483 h 902431"/>
                  <a:gd name="connsiteX376" fmla="*/ 121777 w 770807"/>
                  <a:gd name="connsiteY376" fmla="*/ 720895 h 902431"/>
                  <a:gd name="connsiteX377" fmla="*/ 122484 w 770807"/>
                  <a:gd name="connsiteY377" fmla="*/ 719183 h 902431"/>
                  <a:gd name="connsiteX378" fmla="*/ 115378 w 770807"/>
                  <a:gd name="connsiteY378" fmla="*/ 705231 h 902431"/>
                  <a:gd name="connsiteX379" fmla="*/ 94505 w 770807"/>
                  <a:gd name="connsiteY379" fmla="*/ 697529 h 902431"/>
                  <a:gd name="connsiteX380" fmla="*/ 80887 w 770807"/>
                  <a:gd name="connsiteY380" fmla="*/ 691800 h 902431"/>
                  <a:gd name="connsiteX381" fmla="*/ 107565 w 770807"/>
                  <a:gd name="connsiteY381" fmla="*/ 654183 h 902431"/>
                  <a:gd name="connsiteX382" fmla="*/ 108978 w 770807"/>
                  <a:gd name="connsiteY382" fmla="*/ 641459 h 902431"/>
                  <a:gd name="connsiteX383" fmla="*/ 93947 w 770807"/>
                  <a:gd name="connsiteY383" fmla="*/ 637031 h 902431"/>
                  <a:gd name="connsiteX384" fmla="*/ 70581 w 770807"/>
                  <a:gd name="connsiteY384" fmla="*/ 641236 h 902431"/>
                  <a:gd name="connsiteX385" fmla="*/ 72776 w 770807"/>
                  <a:gd name="connsiteY385" fmla="*/ 595099 h 902431"/>
                  <a:gd name="connsiteX386" fmla="*/ 72776 w 770807"/>
                  <a:gd name="connsiteY386" fmla="*/ 594689 h 902431"/>
                  <a:gd name="connsiteX387" fmla="*/ 61838 w 770807"/>
                  <a:gd name="connsiteY387" fmla="*/ 583453 h 902431"/>
                  <a:gd name="connsiteX388" fmla="*/ 59047 w 770807"/>
                  <a:gd name="connsiteY388" fmla="*/ 583453 h 902431"/>
                  <a:gd name="connsiteX389" fmla="*/ 0 w 770807"/>
                  <a:gd name="connsiteY389" fmla="*/ 573444 h 902431"/>
                  <a:gd name="connsiteX390" fmla="*/ 17934 w 770807"/>
                  <a:gd name="connsiteY390" fmla="*/ 539548 h 902431"/>
                  <a:gd name="connsiteX391" fmla="*/ 79511 w 770807"/>
                  <a:gd name="connsiteY391" fmla="*/ 448725 h 902431"/>
                  <a:gd name="connsiteX392" fmla="*/ 81111 w 770807"/>
                  <a:gd name="connsiteY392" fmla="*/ 445302 h 902431"/>
                  <a:gd name="connsiteX393" fmla="*/ 74897 w 770807"/>
                  <a:gd name="connsiteY393" fmla="*/ 353066 h 902431"/>
                  <a:gd name="connsiteX394" fmla="*/ 65187 w 770807"/>
                  <a:gd name="connsiteY394" fmla="*/ 300827 h 902431"/>
                  <a:gd name="connsiteX395" fmla="*/ 108904 w 770807"/>
                  <a:gd name="connsiteY395" fmla="*/ 147122 h 902431"/>
                  <a:gd name="connsiteX396" fmla="*/ 235520 w 770807"/>
                  <a:gd name="connsiteY396" fmla="*/ 40528 h 902431"/>
                  <a:gd name="connsiteX397" fmla="*/ 405970 w 770807"/>
                  <a:gd name="connsiteY397" fmla="*/ 121 h 902431"/>
                  <a:gd name="connsiteX398" fmla="*/ 621626 w 770807"/>
                  <a:gd name="connsiteY398" fmla="*/ 59094 h 902431"/>
                  <a:gd name="connsiteX399" fmla="*/ 770301 w 770807"/>
                  <a:gd name="connsiteY399" fmla="*/ 336624 h 902431"/>
                  <a:gd name="connsiteX400" fmla="*/ 658716 w 770807"/>
                  <a:gd name="connsiteY400" fmla="*/ 655378 h 902431"/>
                  <a:gd name="connsiteX401" fmla="*/ 650084 w 770807"/>
                  <a:gd name="connsiteY401" fmla="*/ 674725 h 902431"/>
                  <a:gd name="connsiteX402" fmla="*/ 645061 w 770807"/>
                  <a:gd name="connsiteY402" fmla="*/ 695189 h 902431"/>
                  <a:gd name="connsiteX403" fmla="*/ 634643 w 770807"/>
                  <a:gd name="connsiteY403" fmla="*/ 798773 h 902431"/>
                  <a:gd name="connsiteX404" fmla="*/ 637656 w 770807"/>
                  <a:gd name="connsiteY404" fmla="*/ 892535 h 902431"/>
                  <a:gd name="connsiteX405" fmla="*/ 637470 w 770807"/>
                  <a:gd name="connsiteY405" fmla="*/ 895847 h 902431"/>
                  <a:gd name="connsiteX406" fmla="*/ 635759 w 770807"/>
                  <a:gd name="connsiteY406" fmla="*/ 898563 h 902431"/>
                  <a:gd name="connsiteX407" fmla="*/ 633266 w 770807"/>
                  <a:gd name="connsiteY407" fmla="*/ 900461 h 902431"/>
                  <a:gd name="connsiteX408" fmla="*/ 630066 w 770807"/>
                  <a:gd name="connsiteY408" fmla="*/ 901056 h 902431"/>
                  <a:gd name="connsiteX409" fmla="*/ 496307 w 770807"/>
                  <a:gd name="connsiteY409" fmla="*/ 901651 h 902431"/>
                  <a:gd name="connsiteX410" fmla="*/ 309712 w 770807"/>
                  <a:gd name="connsiteY410" fmla="*/ 899940 h 902431"/>
                  <a:gd name="connsiteX411" fmla="*/ 306810 w 770807"/>
                  <a:gd name="connsiteY411" fmla="*/ 899121 h 902431"/>
                  <a:gd name="connsiteX412" fmla="*/ 304503 w 770807"/>
                  <a:gd name="connsiteY412" fmla="*/ 897223 h 902431"/>
                  <a:gd name="connsiteX413" fmla="*/ 303014 w 770807"/>
                  <a:gd name="connsiteY413" fmla="*/ 894619 h 902431"/>
                  <a:gd name="connsiteX414" fmla="*/ 302828 w 770807"/>
                  <a:gd name="connsiteY414" fmla="*/ 891605 h 902431"/>
                  <a:gd name="connsiteX415" fmla="*/ 304317 w 770807"/>
                  <a:gd name="connsiteY415" fmla="*/ 878471 h 902431"/>
                  <a:gd name="connsiteX416" fmla="*/ 302419 w 770807"/>
                  <a:gd name="connsiteY416" fmla="*/ 776116 h 90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770807" h="902431">
                    <a:moveTo>
                      <a:pt x="283992" y="521457"/>
                    </a:moveTo>
                    <a:lnTo>
                      <a:pt x="543881" y="521457"/>
                    </a:lnTo>
                    <a:cubicBezTo>
                      <a:pt x="547305" y="521457"/>
                      <a:pt x="550504" y="520043"/>
                      <a:pt x="552811" y="517736"/>
                    </a:cubicBezTo>
                    <a:cubicBezTo>
                      <a:pt x="555118" y="515430"/>
                      <a:pt x="556532" y="512304"/>
                      <a:pt x="556532" y="508807"/>
                    </a:cubicBezTo>
                    <a:lnTo>
                      <a:pt x="556532" y="248917"/>
                    </a:lnTo>
                    <a:cubicBezTo>
                      <a:pt x="556532" y="245494"/>
                      <a:pt x="555118" y="242294"/>
                      <a:pt x="552811" y="239987"/>
                    </a:cubicBezTo>
                    <a:cubicBezTo>
                      <a:pt x="550504" y="237681"/>
                      <a:pt x="547379" y="236267"/>
                      <a:pt x="543881" y="236267"/>
                    </a:cubicBezTo>
                    <a:lnTo>
                      <a:pt x="283992" y="236267"/>
                    </a:lnTo>
                    <a:cubicBezTo>
                      <a:pt x="280569" y="236267"/>
                      <a:pt x="277369" y="237681"/>
                      <a:pt x="275062" y="239987"/>
                    </a:cubicBezTo>
                    <a:cubicBezTo>
                      <a:pt x="272755" y="242294"/>
                      <a:pt x="271341" y="245420"/>
                      <a:pt x="271341" y="248917"/>
                    </a:cubicBezTo>
                    <a:lnTo>
                      <a:pt x="271341" y="508807"/>
                    </a:lnTo>
                    <a:cubicBezTo>
                      <a:pt x="271341" y="512230"/>
                      <a:pt x="272755" y="515430"/>
                      <a:pt x="275062" y="517736"/>
                    </a:cubicBezTo>
                    <a:cubicBezTo>
                      <a:pt x="277369" y="520043"/>
                      <a:pt x="280494" y="521457"/>
                      <a:pt x="283992" y="521457"/>
                    </a:cubicBezTo>
                    <a:close/>
                    <a:moveTo>
                      <a:pt x="422666" y="119588"/>
                    </a:moveTo>
                    <a:cubicBezTo>
                      <a:pt x="420471" y="117393"/>
                      <a:pt x="417346" y="115979"/>
                      <a:pt x="413960" y="115979"/>
                    </a:cubicBezTo>
                    <a:cubicBezTo>
                      <a:pt x="410537" y="115979"/>
                      <a:pt x="407449" y="117393"/>
                      <a:pt x="405253" y="119588"/>
                    </a:cubicBezTo>
                    <a:cubicBezTo>
                      <a:pt x="403058" y="121783"/>
                      <a:pt x="401644" y="124908"/>
                      <a:pt x="401644" y="128294"/>
                    </a:cubicBezTo>
                    <a:cubicBezTo>
                      <a:pt x="401644" y="131717"/>
                      <a:pt x="403058" y="134805"/>
                      <a:pt x="405253" y="137001"/>
                    </a:cubicBezTo>
                    <a:cubicBezTo>
                      <a:pt x="407449" y="139196"/>
                      <a:pt x="410574" y="140610"/>
                      <a:pt x="413960" y="140610"/>
                    </a:cubicBezTo>
                    <a:cubicBezTo>
                      <a:pt x="417383" y="140610"/>
                      <a:pt x="420471" y="139196"/>
                      <a:pt x="422666" y="137001"/>
                    </a:cubicBezTo>
                    <a:cubicBezTo>
                      <a:pt x="424862" y="134805"/>
                      <a:pt x="426275" y="131680"/>
                      <a:pt x="426275" y="128294"/>
                    </a:cubicBezTo>
                    <a:cubicBezTo>
                      <a:pt x="426275" y="124871"/>
                      <a:pt x="424862" y="121783"/>
                      <a:pt x="422666" y="119588"/>
                    </a:cubicBezTo>
                    <a:close/>
                    <a:moveTo>
                      <a:pt x="575476" y="137744"/>
                    </a:moveTo>
                    <a:cubicBezTo>
                      <a:pt x="573988" y="136256"/>
                      <a:pt x="571978" y="135326"/>
                      <a:pt x="569746" y="135326"/>
                    </a:cubicBezTo>
                    <a:cubicBezTo>
                      <a:pt x="567551" y="135326"/>
                      <a:pt x="565542" y="136219"/>
                      <a:pt x="564016" y="137744"/>
                    </a:cubicBezTo>
                    <a:cubicBezTo>
                      <a:pt x="562528" y="139233"/>
                      <a:pt x="561598" y="141242"/>
                      <a:pt x="561598" y="143474"/>
                    </a:cubicBezTo>
                    <a:cubicBezTo>
                      <a:pt x="561598" y="145670"/>
                      <a:pt x="562491" y="147679"/>
                      <a:pt x="564016" y="149204"/>
                    </a:cubicBezTo>
                    <a:cubicBezTo>
                      <a:pt x="565504" y="150692"/>
                      <a:pt x="567514" y="151623"/>
                      <a:pt x="569746" y="151623"/>
                    </a:cubicBezTo>
                    <a:cubicBezTo>
                      <a:pt x="571941" y="151623"/>
                      <a:pt x="573950" y="150730"/>
                      <a:pt x="575476" y="149204"/>
                    </a:cubicBezTo>
                    <a:cubicBezTo>
                      <a:pt x="576964" y="147716"/>
                      <a:pt x="577894" y="145707"/>
                      <a:pt x="577894" y="143474"/>
                    </a:cubicBezTo>
                    <a:cubicBezTo>
                      <a:pt x="577894" y="141279"/>
                      <a:pt x="577001" y="139270"/>
                      <a:pt x="575476" y="137744"/>
                    </a:cubicBezTo>
                    <a:close/>
                    <a:moveTo>
                      <a:pt x="258027" y="135326"/>
                    </a:moveTo>
                    <a:cubicBezTo>
                      <a:pt x="255831" y="135326"/>
                      <a:pt x="253822" y="136219"/>
                      <a:pt x="252297" y="137744"/>
                    </a:cubicBezTo>
                    <a:cubicBezTo>
                      <a:pt x="250809" y="139233"/>
                      <a:pt x="249878" y="141242"/>
                      <a:pt x="249878" y="143474"/>
                    </a:cubicBezTo>
                    <a:cubicBezTo>
                      <a:pt x="249878" y="145670"/>
                      <a:pt x="250771" y="147679"/>
                      <a:pt x="252297" y="149204"/>
                    </a:cubicBezTo>
                    <a:cubicBezTo>
                      <a:pt x="253785" y="150692"/>
                      <a:pt x="255794" y="151623"/>
                      <a:pt x="258027" y="151623"/>
                    </a:cubicBezTo>
                    <a:cubicBezTo>
                      <a:pt x="260222" y="151623"/>
                      <a:pt x="262231" y="150730"/>
                      <a:pt x="263756" y="149204"/>
                    </a:cubicBezTo>
                    <a:cubicBezTo>
                      <a:pt x="265245" y="147716"/>
                      <a:pt x="266175" y="145707"/>
                      <a:pt x="266175" y="143474"/>
                    </a:cubicBezTo>
                    <a:cubicBezTo>
                      <a:pt x="266175" y="141279"/>
                      <a:pt x="265282" y="139270"/>
                      <a:pt x="263756" y="137744"/>
                    </a:cubicBezTo>
                    <a:cubicBezTo>
                      <a:pt x="262268" y="136256"/>
                      <a:pt x="260259" y="135326"/>
                      <a:pt x="258027" y="135326"/>
                    </a:cubicBezTo>
                    <a:close/>
                    <a:moveTo>
                      <a:pt x="673221" y="387700"/>
                    </a:moveTo>
                    <a:cubicBezTo>
                      <a:pt x="675417" y="385505"/>
                      <a:pt x="676831" y="382380"/>
                      <a:pt x="676831" y="378994"/>
                    </a:cubicBezTo>
                    <a:cubicBezTo>
                      <a:pt x="676831" y="375571"/>
                      <a:pt x="675417" y="372483"/>
                      <a:pt x="673221" y="370288"/>
                    </a:cubicBezTo>
                    <a:cubicBezTo>
                      <a:pt x="671026" y="368092"/>
                      <a:pt x="667901" y="366678"/>
                      <a:pt x="664515" y="366678"/>
                    </a:cubicBezTo>
                    <a:cubicBezTo>
                      <a:pt x="661092" y="366678"/>
                      <a:pt x="658004" y="368092"/>
                      <a:pt x="655809" y="370288"/>
                    </a:cubicBezTo>
                    <a:cubicBezTo>
                      <a:pt x="653613" y="372483"/>
                      <a:pt x="652199" y="375608"/>
                      <a:pt x="652199" y="378994"/>
                    </a:cubicBezTo>
                    <a:cubicBezTo>
                      <a:pt x="652199" y="382417"/>
                      <a:pt x="653613" y="385505"/>
                      <a:pt x="655809" y="387700"/>
                    </a:cubicBezTo>
                    <a:cubicBezTo>
                      <a:pt x="658004" y="389896"/>
                      <a:pt x="661129" y="391309"/>
                      <a:pt x="664515" y="391309"/>
                    </a:cubicBezTo>
                    <a:cubicBezTo>
                      <a:pt x="667938" y="391309"/>
                      <a:pt x="671026" y="389896"/>
                      <a:pt x="673221" y="387700"/>
                    </a:cubicBezTo>
                    <a:close/>
                    <a:moveTo>
                      <a:pt x="655065" y="540510"/>
                    </a:moveTo>
                    <a:cubicBezTo>
                      <a:pt x="656553" y="539022"/>
                      <a:pt x="657483" y="537012"/>
                      <a:pt x="657483" y="534780"/>
                    </a:cubicBezTo>
                    <a:cubicBezTo>
                      <a:pt x="657483" y="532585"/>
                      <a:pt x="656590" y="530576"/>
                      <a:pt x="655065" y="529050"/>
                    </a:cubicBezTo>
                    <a:cubicBezTo>
                      <a:pt x="653577" y="527562"/>
                      <a:pt x="651567" y="526632"/>
                      <a:pt x="649335" y="526632"/>
                    </a:cubicBezTo>
                    <a:cubicBezTo>
                      <a:pt x="647140" y="526632"/>
                      <a:pt x="645131" y="527525"/>
                      <a:pt x="643605" y="529050"/>
                    </a:cubicBezTo>
                    <a:cubicBezTo>
                      <a:pt x="642117" y="530539"/>
                      <a:pt x="641187" y="532548"/>
                      <a:pt x="641187" y="534780"/>
                    </a:cubicBezTo>
                    <a:cubicBezTo>
                      <a:pt x="641187" y="536975"/>
                      <a:pt x="642080" y="538984"/>
                      <a:pt x="643605" y="540510"/>
                    </a:cubicBezTo>
                    <a:cubicBezTo>
                      <a:pt x="645093" y="541998"/>
                      <a:pt x="647103" y="542928"/>
                      <a:pt x="649335" y="542928"/>
                    </a:cubicBezTo>
                    <a:cubicBezTo>
                      <a:pt x="651530" y="542928"/>
                      <a:pt x="653539" y="542035"/>
                      <a:pt x="655065" y="540510"/>
                    </a:cubicBezTo>
                    <a:close/>
                    <a:moveTo>
                      <a:pt x="657483" y="223061"/>
                    </a:moveTo>
                    <a:cubicBezTo>
                      <a:pt x="657483" y="220865"/>
                      <a:pt x="656590" y="218856"/>
                      <a:pt x="655065" y="217331"/>
                    </a:cubicBezTo>
                    <a:cubicBezTo>
                      <a:pt x="653577" y="215843"/>
                      <a:pt x="651567" y="214912"/>
                      <a:pt x="649335" y="214912"/>
                    </a:cubicBezTo>
                    <a:cubicBezTo>
                      <a:pt x="647140" y="214912"/>
                      <a:pt x="645131" y="215805"/>
                      <a:pt x="643605" y="217331"/>
                    </a:cubicBezTo>
                    <a:cubicBezTo>
                      <a:pt x="642117" y="218819"/>
                      <a:pt x="641187" y="220828"/>
                      <a:pt x="641187" y="223061"/>
                    </a:cubicBezTo>
                    <a:cubicBezTo>
                      <a:pt x="641187" y="225256"/>
                      <a:pt x="642080" y="227265"/>
                      <a:pt x="643605" y="228791"/>
                    </a:cubicBezTo>
                    <a:cubicBezTo>
                      <a:pt x="645093" y="230279"/>
                      <a:pt x="647103" y="231209"/>
                      <a:pt x="649335" y="231209"/>
                    </a:cubicBezTo>
                    <a:cubicBezTo>
                      <a:pt x="651530" y="231209"/>
                      <a:pt x="653539" y="230316"/>
                      <a:pt x="655065" y="228791"/>
                    </a:cubicBezTo>
                    <a:cubicBezTo>
                      <a:pt x="656553" y="227302"/>
                      <a:pt x="657483" y="225293"/>
                      <a:pt x="657483" y="223061"/>
                    </a:cubicBezTo>
                    <a:close/>
                    <a:moveTo>
                      <a:pt x="405109" y="638255"/>
                    </a:moveTo>
                    <a:cubicBezTo>
                      <a:pt x="407304" y="640451"/>
                      <a:pt x="410430" y="641865"/>
                      <a:pt x="413815" y="641865"/>
                    </a:cubicBezTo>
                    <a:cubicBezTo>
                      <a:pt x="417238" y="641865"/>
                      <a:pt x="420327" y="640451"/>
                      <a:pt x="422522" y="638255"/>
                    </a:cubicBezTo>
                    <a:cubicBezTo>
                      <a:pt x="424717" y="636060"/>
                      <a:pt x="426131" y="632935"/>
                      <a:pt x="426131" y="629549"/>
                    </a:cubicBezTo>
                    <a:cubicBezTo>
                      <a:pt x="426131" y="626126"/>
                      <a:pt x="424717" y="623038"/>
                      <a:pt x="422522" y="620843"/>
                    </a:cubicBezTo>
                    <a:cubicBezTo>
                      <a:pt x="420327" y="618647"/>
                      <a:pt x="417201" y="617234"/>
                      <a:pt x="413815" y="617234"/>
                    </a:cubicBezTo>
                    <a:cubicBezTo>
                      <a:pt x="410392" y="617234"/>
                      <a:pt x="407304" y="618647"/>
                      <a:pt x="405109" y="620843"/>
                    </a:cubicBezTo>
                    <a:cubicBezTo>
                      <a:pt x="402914" y="623038"/>
                      <a:pt x="401500" y="626163"/>
                      <a:pt x="401500" y="629549"/>
                    </a:cubicBezTo>
                    <a:cubicBezTo>
                      <a:pt x="401500" y="632972"/>
                      <a:pt x="402914" y="636060"/>
                      <a:pt x="405109" y="638255"/>
                    </a:cubicBezTo>
                    <a:close/>
                    <a:moveTo>
                      <a:pt x="252299" y="620099"/>
                    </a:moveTo>
                    <a:cubicBezTo>
                      <a:pt x="253788" y="621587"/>
                      <a:pt x="255797" y="622517"/>
                      <a:pt x="258029" y="622517"/>
                    </a:cubicBezTo>
                    <a:cubicBezTo>
                      <a:pt x="260224" y="622517"/>
                      <a:pt x="262234" y="621624"/>
                      <a:pt x="263759" y="620099"/>
                    </a:cubicBezTo>
                    <a:cubicBezTo>
                      <a:pt x="265247" y="618611"/>
                      <a:pt x="266178" y="616601"/>
                      <a:pt x="266178" y="614369"/>
                    </a:cubicBezTo>
                    <a:cubicBezTo>
                      <a:pt x="266178" y="612174"/>
                      <a:pt x="265285" y="610165"/>
                      <a:pt x="263759" y="608639"/>
                    </a:cubicBezTo>
                    <a:cubicBezTo>
                      <a:pt x="262271" y="607151"/>
                      <a:pt x="260262" y="606221"/>
                      <a:pt x="258029" y="606221"/>
                    </a:cubicBezTo>
                    <a:cubicBezTo>
                      <a:pt x="255834" y="606221"/>
                      <a:pt x="253825" y="607114"/>
                      <a:pt x="252299" y="608639"/>
                    </a:cubicBezTo>
                    <a:cubicBezTo>
                      <a:pt x="250811" y="610127"/>
                      <a:pt x="249881" y="612137"/>
                      <a:pt x="249881" y="614369"/>
                    </a:cubicBezTo>
                    <a:cubicBezTo>
                      <a:pt x="249881" y="616564"/>
                      <a:pt x="250774" y="618573"/>
                      <a:pt x="252299" y="620099"/>
                    </a:cubicBezTo>
                    <a:close/>
                    <a:moveTo>
                      <a:pt x="569749" y="622517"/>
                    </a:moveTo>
                    <a:cubicBezTo>
                      <a:pt x="571944" y="622517"/>
                      <a:pt x="573953" y="621624"/>
                      <a:pt x="575478" y="620099"/>
                    </a:cubicBezTo>
                    <a:cubicBezTo>
                      <a:pt x="576967" y="618611"/>
                      <a:pt x="577897" y="616601"/>
                      <a:pt x="577897" y="614369"/>
                    </a:cubicBezTo>
                    <a:cubicBezTo>
                      <a:pt x="577897" y="612174"/>
                      <a:pt x="577004" y="610165"/>
                      <a:pt x="575478" y="608639"/>
                    </a:cubicBezTo>
                    <a:cubicBezTo>
                      <a:pt x="573990" y="607151"/>
                      <a:pt x="571981" y="606221"/>
                      <a:pt x="569749" y="606221"/>
                    </a:cubicBezTo>
                    <a:cubicBezTo>
                      <a:pt x="567553" y="606221"/>
                      <a:pt x="565544" y="607114"/>
                      <a:pt x="564019" y="608639"/>
                    </a:cubicBezTo>
                    <a:cubicBezTo>
                      <a:pt x="562530" y="610127"/>
                      <a:pt x="561600" y="612137"/>
                      <a:pt x="561600" y="614369"/>
                    </a:cubicBezTo>
                    <a:cubicBezTo>
                      <a:pt x="561600" y="616564"/>
                      <a:pt x="562493" y="618573"/>
                      <a:pt x="564019" y="620099"/>
                    </a:cubicBezTo>
                    <a:cubicBezTo>
                      <a:pt x="565507" y="621587"/>
                      <a:pt x="567516" y="622517"/>
                      <a:pt x="569749" y="622517"/>
                    </a:cubicBezTo>
                    <a:close/>
                    <a:moveTo>
                      <a:pt x="154554" y="370143"/>
                    </a:moveTo>
                    <a:cubicBezTo>
                      <a:pt x="152359" y="372338"/>
                      <a:pt x="150945" y="375464"/>
                      <a:pt x="150945" y="378849"/>
                    </a:cubicBezTo>
                    <a:cubicBezTo>
                      <a:pt x="150945" y="382273"/>
                      <a:pt x="152359" y="385361"/>
                      <a:pt x="154554" y="387556"/>
                    </a:cubicBezTo>
                    <a:cubicBezTo>
                      <a:pt x="156749" y="389751"/>
                      <a:pt x="159874" y="391165"/>
                      <a:pt x="163260" y="391165"/>
                    </a:cubicBezTo>
                    <a:cubicBezTo>
                      <a:pt x="166683" y="391165"/>
                      <a:pt x="169771" y="389751"/>
                      <a:pt x="171967" y="387556"/>
                    </a:cubicBezTo>
                    <a:cubicBezTo>
                      <a:pt x="174162" y="385361"/>
                      <a:pt x="175576" y="382235"/>
                      <a:pt x="175576" y="378849"/>
                    </a:cubicBezTo>
                    <a:cubicBezTo>
                      <a:pt x="175576" y="375426"/>
                      <a:pt x="174162" y="372338"/>
                      <a:pt x="171967" y="370143"/>
                    </a:cubicBezTo>
                    <a:cubicBezTo>
                      <a:pt x="169771" y="367948"/>
                      <a:pt x="166646" y="366534"/>
                      <a:pt x="163260" y="366534"/>
                    </a:cubicBezTo>
                    <a:cubicBezTo>
                      <a:pt x="159837" y="366534"/>
                      <a:pt x="156749" y="367948"/>
                      <a:pt x="154554" y="370143"/>
                    </a:cubicBezTo>
                    <a:close/>
                    <a:moveTo>
                      <a:pt x="172710" y="217333"/>
                    </a:moveTo>
                    <a:cubicBezTo>
                      <a:pt x="171222" y="218822"/>
                      <a:pt x="170292" y="220831"/>
                      <a:pt x="170292" y="223063"/>
                    </a:cubicBezTo>
                    <a:cubicBezTo>
                      <a:pt x="170292" y="225259"/>
                      <a:pt x="171185" y="227268"/>
                      <a:pt x="172710" y="228793"/>
                    </a:cubicBezTo>
                    <a:cubicBezTo>
                      <a:pt x="174199" y="230281"/>
                      <a:pt x="176208" y="231212"/>
                      <a:pt x="178440" y="231212"/>
                    </a:cubicBezTo>
                    <a:cubicBezTo>
                      <a:pt x="180635" y="231212"/>
                      <a:pt x="182645" y="230319"/>
                      <a:pt x="184170" y="228793"/>
                    </a:cubicBezTo>
                    <a:cubicBezTo>
                      <a:pt x="185658" y="227305"/>
                      <a:pt x="186589" y="225296"/>
                      <a:pt x="186589" y="223063"/>
                    </a:cubicBezTo>
                    <a:cubicBezTo>
                      <a:pt x="186589" y="220868"/>
                      <a:pt x="185696" y="218859"/>
                      <a:pt x="184170" y="217333"/>
                    </a:cubicBezTo>
                    <a:cubicBezTo>
                      <a:pt x="182682" y="215845"/>
                      <a:pt x="180673" y="214915"/>
                      <a:pt x="178440" y="214915"/>
                    </a:cubicBezTo>
                    <a:cubicBezTo>
                      <a:pt x="176245" y="214915"/>
                      <a:pt x="174236" y="215808"/>
                      <a:pt x="172710" y="217333"/>
                    </a:cubicBezTo>
                    <a:close/>
                    <a:moveTo>
                      <a:pt x="157084" y="556138"/>
                    </a:moveTo>
                    <a:cubicBezTo>
                      <a:pt x="151577" y="550631"/>
                      <a:pt x="148266" y="543115"/>
                      <a:pt x="148266" y="534781"/>
                    </a:cubicBezTo>
                    <a:cubicBezTo>
                      <a:pt x="148266" y="526446"/>
                      <a:pt x="151689" y="518856"/>
                      <a:pt x="157084" y="513312"/>
                    </a:cubicBezTo>
                    <a:cubicBezTo>
                      <a:pt x="162590" y="507806"/>
                      <a:pt x="170106" y="504494"/>
                      <a:pt x="178552" y="504494"/>
                    </a:cubicBezTo>
                    <a:cubicBezTo>
                      <a:pt x="179966" y="504494"/>
                      <a:pt x="181343" y="504606"/>
                      <a:pt x="182756" y="504792"/>
                    </a:cubicBezTo>
                    <a:lnTo>
                      <a:pt x="195779" y="481649"/>
                    </a:lnTo>
                    <a:cubicBezTo>
                      <a:pt x="197788" y="478040"/>
                      <a:pt x="201583" y="476031"/>
                      <a:pt x="205415" y="476031"/>
                    </a:cubicBezTo>
                    <a:lnTo>
                      <a:pt x="249246" y="476031"/>
                    </a:lnTo>
                    <a:lnTo>
                      <a:pt x="249246" y="446042"/>
                    </a:lnTo>
                    <a:lnTo>
                      <a:pt x="207239" y="446042"/>
                    </a:lnTo>
                    <a:cubicBezTo>
                      <a:pt x="201137" y="446042"/>
                      <a:pt x="196113" y="441019"/>
                      <a:pt x="196113" y="434917"/>
                    </a:cubicBezTo>
                    <a:cubicBezTo>
                      <a:pt x="196113" y="428815"/>
                      <a:pt x="201136" y="423792"/>
                      <a:pt x="207239" y="423792"/>
                    </a:cubicBezTo>
                    <a:lnTo>
                      <a:pt x="249246" y="423792"/>
                    </a:lnTo>
                    <a:lnTo>
                      <a:pt x="249246" y="390119"/>
                    </a:lnTo>
                    <a:lnTo>
                      <a:pt x="196114" y="390119"/>
                    </a:lnTo>
                    <a:cubicBezTo>
                      <a:pt x="194403" y="395217"/>
                      <a:pt x="191501" y="399756"/>
                      <a:pt x="187780" y="403439"/>
                    </a:cubicBezTo>
                    <a:cubicBezTo>
                      <a:pt x="181566" y="409652"/>
                      <a:pt x="172823" y="413559"/>
                      <a:pt x="163298" y="413559"/>
                    </a:cubicBezTo>
                    <a:cubicBezTo>
                      <a:pt x="153773" y="413559"/>
                      <a:pt x="145141" y="409652"/>
                      <a:pt x="138816" y="403439"/>
                    </a:cubicBezTo>
                    <a:cubicBezTo>
                      <a:pt x="132602" y="397225"/>
                      <a:pt x="128695" y="388482"/>
                      <a:pt x="128695" y="378957"/>
                    </a:cubicBezTo>
                    <a:cubicBezTo>
                      <a:pt x="128695" y="369432"/>
                      <a:pt x="132602" y="360800"/>
                      <a:pt x="138816" y="354475"/>
                    </a:cubicBezTo>
                    <a:cubicBezTo>
                      <a:pt x="145029" y="348261"/>
                      <a:pt x="153773" y="344354"/>
                      <a:pt x="163298" y="344354"/>
                    </a:cubicBezTo>
                    <a:cubicBezTo>
                      <a:pt x="172823" y="344354"/>
                      <a:pt x="181454" y="348261"/>
                      <a:pt x="187780" y="354475"/>
                    </a:cubicBezTo>
                    <a:cubicBezTo>
                      <a:pt x="191501" y="358195"/>
                      <a:pt x="194403" y="362697"/>
                      <a:pt x="196114" y="367794"/>
                    </a:cubicBezTo>
                    <a:lnTo>
                      <a:pt x="249246" y="367794"/>
                    </a:lnTo>
                    <a:lnTo>
                      <a:pt x="249246" y="335908"/>
                    </a:lnTo>
                    <a:lnTo>
                      <a:pt x="207425" y="335908"/>
                    </a:lnTo>
                    <a:cubicBezTo>
                      <a:pt x="201323" y="335908"/>
                      <a:pt x="196300" y="330885"/>
                      <a:pt x="196300" y="324782"/>
                    </a:cubicBezTo>
                    <a:cubicBezTo>
                      <a:pt x="196300" y="318680"/>
                      <a:pt x="201323" y="313657"/>
                      <a:pt x="207425" y="313657"/>
                    </a:cubicBezTo>
                    <a:lnTo>
                      <a:pt x="249246" y="313657"/>
                    </a:lnTo>
                    <a:lnTo>
                      <a:pt x="249246" y="281770"/>
                    </a:lnTo>
                    <a:lnTo>
                      <a:pt x="205415" y="281770"/>
                    </a:lnTo>
                    <a:cubicBezTo>
                      <a:pt x="201620" y="281770"/>
                      <a:pt x="197788" y="279649"/>
                      <a:pt x="195779" y="276040"/>
                    </a:cubicBezTo>
                    <a:lnTo>
                      <a:pt x="182756" y="252898"/>
                    </a:lnTo>
                    <a:cubicBezTo>
                      <a:pt x="181343" y="253084"/>
                      <a:pt x="179966" y="253195"/>
                      <a:pt x="178552" y="253195"/>
                    </a:cubicBezTo>
                    <a:cubicBezTo>
                      <a:pt x="170218" y="253195"/>
                      <a:pt x="162627" y="249772"/>
                      <a:pt x="157084" y="244377"/>
                    </a:cubicBezTo>
                    <a:cubicBezTo>
                      <a:pt x="151577" y="238871"/>
                      <a:pt x="148266" y="231355"/>
                      <a:pt x="148266" y="222909"/>
                    </a:cubicBezTo>
                    <a:cubicBezTo>
                      <a:pt x="148266" y="214500"/>
                      <a:pt x="151689" y="206984"/>
                      <a:pt x="157084" y="201440"/>
                    </a:cubicBezTo>
                    <a:cubicBezTo>
                      <a:pt x="162590" y="195934"/>
                      <a:pt x="170106" y="192622"/>
                      <a:pt x="178552" y="192622"/>
                    </a:cubicBezTo>
                    <a:cubicBezTo>
                      <a:pt x="186961" y="192622"/>
                      <a:pt x="194477" y="196045"/>
                      <a:pt x="199909" y="201440"/>
                    </a:cubicBezTo>
                    <a:cubicBezTo>
                      <a:pt x="205416" y="206947"/>
                      <a:pt x="208727" y="214463"/>
                      <a:pt x="208727" y="222909"/>
                    </a:cubicBezTo>
                    <a:cubicBezTo>
                      <a:pt x="208727" y="230127"/>
                      <a:pt x="206234" y="236861"/>
                      <a:pt x="201918" y="242070"/>
                    </a:cubicBezTo>
                    <a:lnTo>
                      <a:pt x="211853" y="259632"/>
                    </a:lnTo>
                    <a:lnTo>
                      <a:pt x="249246" y="259632"/>
                    </a:lnTo>
                    <a:lnTo>
                      <a:pt x="249246" y="248917"/>
                    </a:lnTo>
                    <a:cubicBezTo>
                      <a:pt x="249246" y="239280"/>
                      <a:pt x="253153" y="230685"/>
                      <a:pt x="259478" y="224360"/>
                    </a:cubicBezTo>
                    <a:cubicBezTo>
                      <a:pt x="265803" y="218035"/>
                      <a:pt x="274435" y="214129"/>
                      <a:pt x="284034" y="214129"/>
                    </a:cubicBezTo>
                    <a:lnTo>
                      <a:pt x="294750" y="214129"/>
                    </a:lnTo>
                    <a:lnTo>
                      <a:pt x="294750" y="176735"/>
                    </a:lnTo>
                    <a:lnTo>
                      <a:pt x="277188" y="166801"/>
                    </a:lnTo>
                    <a:cubicBezTo>
                      <a:pt x="271979" y="171005"/>
                      <a:pt x="265356" y="173610"/>
                      <a:pt x="258026" y="173610"/>
                    </a:cubicBezTo>
                    <a:cubicBezTo>
                      <a:pt x="249692" y="173610"/>
                      <a:pt x="242101" y="170187"/>
                      <a:pt x="236558" y="164792"/>
                    </a:cubicBezTo>
                    <a:cubicBezTo>
                      <a:pt x="231051" y="159285"/>
                      <a:pt x="227740" y="151769"/>
                      <a:pt x="227740" y="143323"/>
                    </a:cubicBezTo>
                    <a:cubicBezTo>
                      <a:pt x="227740" y="134914"/>
                      <a:pt x="231163" y="127398"/>
                      <a:pt x="236558" y="121855"/>
                    </a:cubicBezTo>
                    <a:cubicBezTo>
                      <a:pt x="242064" y="116348"/>
                      <a:pt x="249580" y="113037"/>
                      <a:pt x="258026" y="113037"/>
                    </a:cubicBezTo>
                    <a:cubicBezTo>
                      <a:pt x="266435" y="113037"/>
                      <a:pt x="273951" y="116460"/>
                      <a:pt x="279495" y="121855"/>
                    </a:cubicBezTo>
                    <a:cubicBezTo>
                      <a:pt x="285001" y="127362"/>
                      <a:pt x="288313" y="134877"/>
                      <a:pt x="288313" y="143323"/>
                    </a:cubicBezTo>
                    <a:cubicBezTo>
                      <a:pt x="288313" y="144737"/>
                      <a:pt x="288313" y="146114"/>
                      <a:pt x="288015" y="147528"/>
                    </a:cubicBezTo>
                    <a:lnTo>
                      <a:pt x="311158" y="160550"/>
                    </a:lnTo>
                    <a:cubicBezTo>
                      <a:pt x="314767" y="162559"/>
                      <a:pt x="316776" y="166355"/>
                      <a:pt x="316776" y="170187"/>
                    </a:cubicBezTo>
                    <a:lnTo>
                      <a:pt x="316776" y="214017"/>
                    </a:lnTo>
                    <a:lnTo>
                      <a:pt x="346839" y="214017"/>
                    </a:lnTo>
                    <a:lnTo>
                      <a:pt x="346839" y="172010"/>
                    </a:lnTo>
                    <a:cubicBezTo>
                      <a:pt x="346839" y="165908"/>
                      <a:pt x="351862" y="160885"/>
                      <a:pt x="357964" y="160885"/>
                    </a:cubicBezTo>
                    <a:cubicBezTo>
                      <a:pt x="364066" y="160885"/>
                      <a:pt x="369089" y="165907"/>
                      <a:pt x="369089" y="172010"/>
                    </a:cubicBezTo>
                    <a:lnTo>
                      <a:pt x="369089" y="214017"/>
                    </a:lnTo>
                    <a:lnTo>
                      <a:pt x="402762" y="214017"/>
                    </a:lnTo>
                    <a:lnTo>
                      <a:pt x="402762" y="160885"/>
                    </a:lnTo>
                    <a:cubicBezTo>
                      <a:pt x="397665" y="159174"/>
                      <a:pt x="393126" y="156272"/>
                      <a:pt x="389442" y="152551"/>
                    </a:cubicBezTo>
                    <a:cubicBezTo>
                      <a:pt x="383229" y="146338"/>
                      <a:pt x="379322" y="137594"/>
                      <a:pt x="379322" y="128069"/>
                    </a:cubicBezTo>
                    <a:cubicBezTo>
                      <a:pt x="379322" y="118544"/>
                      <a:pt x="383229" y="109912"/>
                      <a:pt x="389442" y="103587"/>
                    </a:cubicBezTo>
                    <a:cubicBezTo>
                      <a:pt x="395656" y="97373"/>
                      <a:pt x="404399" y="93467"/>
                      <a:pt x="413924" y="93467"/>
                    </a:cubicBezTo>
                    <a:cubicBezTo>
                      <a:pt x="423449" y="93467"/>
                      <a:pt x="432081" y="97373"/>
                      <a:pt x="438407" y="103587"/>
                    </a:cubicBezTo>
                    <a:cubicBezTo>
                      <a:pt x="444620" y="109800"/>
                      <a:pt x="448527" y="118544"/>
                      <a:pt x="448527" y="128069"/>
                    </a:cubicBezTo>
                    <a:cubicBezTo>
                      <a:pt x="448527" y="137594"/>
                      <a:pt x="444620" y="146226"/>
                      <a:pt x="438407" y="152551"/>
                    </a:cubicBezTo>
                    <a:cubicBezTo>
                      <a:pt x="434686" y="156272"/>
                      <a:pt x="430184" y="159174"/>
                      <a:pt x="425087" y="160885"/>
                    </a:cubicBezTo>
                    <a:lnTo>
                      <a:pt x="425087" y="214017"/>
                    </a:lnTo>
                    <a:lnTo>
                      <a:pt x="456974" y="214017"/>
                    </a:lnTo>
                    <a:lnTo>
                      <a:pt x="456974" y="172196"/>
                    </a:lnTo>
                    <a:cubicBezTo>
                      <a:pt x="456974" y="166095"/>
                      <a:pt x="461997" y="161071"/>
                      <a:pt x="468099" y="161071"/>
                    </a:cubicBezTo>
                    <a:cubicBezTo>
                      <a:pt x="474201" y="161071"/>
                      <a:pt x="479224" y="166094"/>
                      <a:pt x="479224" y="172196"/>
                    </a:cubicBezTo>
                    <a:lnTo>
                      <a:pt x="479224" y="214017"/>
                    </a:lnTo>
                    <a:lnTo>
                      <a:pt x="511111" y="214017"/>
                    </a:lnTo>
                    <a:lnTo>
                      <a:pt x="511111" y="170187"/>
                    </a:lnTo>
                    <a:cubicBezTo>
                      <a:pt x="511111" y="166392"/>
                      <a:pt x="513120" y="162559"/>
                      <a:pt x="516729" y="160550"/>
                    </a:cubicBezTo>
                    <a:lnTo>
                      <a:pt x="539872" y="147528"/>
                    </a:lnTo>
                    <a:cubicBezTo>
                      <a:pt x="539686" y="146114"/>
                      <a:pt x="539574" y="144737"/>
                      <a:pt x="539574" y="143323"/>
                    </a:cubicBezTo>
                    <a:cubicBezTo>
                      <a:pt x="539574" y="134989"/>
                      <a:pt x="542997" y="127398"/>
                      <a:pt x="548392" y="121855"/>
                    </a:cubicBezTo>
                    <a:cubicBezTo>
                      <a:pt x="553899" y="116348"/>
                      <a:pt x="561415" y="113037"/>
                      <a:pt x="569861" y="113037"/>
                    </a:cubicBezTo>
                    <a:cubicBezTo>
                      <a:pt x="578270" y="113037"/>
                      <a:pt x="585786" y="116460"/>
                      <a:pt x="591329" y="121855"/>
                    </a:cubicBezTo>
                    <a:cubicBezTo>
                      <a:pt x="596836" y="127362"/>
                      <a:pt x="600147" y="134877"/>
                      <a:pt x="600147" y="143323"/>
                    </a:cubicBezTo>
                    <a:cubicBezTo>
                      <a:pt x="600147" y="151732"/>
                      <a:pt x="596724" y="159248"/>
                      <a:pt x="591329" y="164792"/>
                    </a:cubicBezTo>
                    <a:cubicBezTo>
                      <a:pt x="585823" y="170298"/>
                      <a:pt x="578307" y="173610"/>
                      <a:pt x="569861" y="173610"/>
                    </a:cubicBezTo>
                    <a:cubicBezTo>
                      <a:pt x="562643" y="173610"/>
                      <a:pt x="555909" y="171117"/>
                      <a:pt x="550699" y="166801"/>
                    </a:cubicBezTo>
                    <a:lnTo>
                      <a:pt x="533137" y="176735"/>
                    </a:lnTo>
                    <a:lnTo>
                      <a:pt x="533137" y="214129"/>
                    </a:lnTo>
                    <a:lnTo>
                      <a:pt x="543853" y="214129"/>
                    </a:lnTo>
                    <a:cubicBezTo>
                      <a:pt x="553489" y="214129"/>
                      <a:pt x="562085" y="218035"/>
                      <a:pt x="568409" y="224360"/>
                    </a:cubicBezTo>
                    <a:cubicBezTo>
                      <a:pt x="574734" y="230686"/>
                      <a:pt x="578641" y="239318"/>
                      <a:pt x="578641" y="248917"/>
                    </a:cubicBezTo>
                    <a:lnTo>
                      <a:pt x="578641" y="259632"/>
                    </a:lnTo>
                    <a:lnTo>
                      <a:pt x="616034" y="259632"/>
                    </a:lnTo>
                    <a:lnTo>
                      <a:pt x="625969" y="242070"/>
                    </a:lnTo>
                    <a:cubicBezTo>
                      <a:pt x="621764" y="236861"/>
                      <a:pt x="619160" y="230238"/>
                      <a:pt x="619160" y="222909"/>
                    </a:cubicBezTo>
                    <a:cubicBezTo>
                      <a:pt x="619160" y="214574"/>
                      <a:pt x="622583" y="206984"/>
                      <a:pt x="627978" y="201440"/>
                    </a:cubicBezTo>
                    <a:cubicBezTo>
                      <a:pt x="633485" y="195934"/>
                      <a:pt x="641001" y="192622"/>
                      <a:pt x="649446" y="192622"/>
                    </a:cubicBezTo>
                    <a:cubicBezTo>
                      <a:pt x="657855" y="192622"/>
                      <a:pt x="665371" y="196045"/>
                      <a:pt x="670803" y="201440"/>
                    </a:cubicBezTo>
                    <a:cubicBezTo>
                      <a:pt x="676310" y="206947"/>
                      <a:pt x="679621" y="214463"/>
                      <a:pt x="679621" y="222909"/>
                    </a:cubicBezTo>
                    <a:cubicBezTo>
                      <a:pt x="679621" y="231318"/>
                      <a:pt x="676198" y="238834"/>
                      <a:pt x="670803" y="244377"/>
                    </a:cubicBezTo>
                    <a:cubicBezTo>
                      <a:pt x="665297" y="249884"/>
                      <a:pt x="657781" y="253195"/>
                      <a:pt x="649446" y="253195"/>
                    </a:cubicBezTo>
                    <a:cubicBezTo>
                      <a:pt x="648032" y="253195"/>
                      <a:pt x="646656" y="253195"/>
                      <a:pt x="645242" y="252898"/>
                    </a:cubicBezTo>
                    <a:lnTo>
                      <a:pt x="632219" y="276040"/>
                    </a:lnTo>
                    <a:cubicBezTo>
                      <a:pt x="630210" y="279650"/>
                      <a:pt x="626415" y="281659"/>
                      <a:pt x="622583" y="281659"/>
                    </a:cubicBezTo>
                    <a:lnTo>
                      <a:pt x="578753" y="281659"/>
                    </a:lnTo>
                    <a:lnTo>
                      <a:pt x="578753" y="311722"/>
                    </a:lnTo>
                    <a:lnTo>
                      <a:pt x="620760" y="311722"/>
                    </a:lnTo>
                    <a:cubicBezTo>
                      <a:pt x="626862" y="311722"/>
                      <a:pt x="631885" y="316744"/>
                      <a:pt x="631885" y="322847"/>
                    </a:cubicBezTo>
                    <a:cubicBezTo>
                      <a:pt x="631885" y="328949"/>
                      <a:pt x="626862" y="333972"/>
                      <a:pt x="620760" y="333972"/>
                    </a:cubicBezTo>
                    <a:lnTo>
                      <a:pt x="578753" y="333972"/>
                    </a:lnTo>
                    <a:lnTo>
                      <a:pt x="578753" y="367645"/>
                    </a:lnTo>
                    <a:lnTo>
                      <a:pt x="631884" y="367645"/>
                    </a:lnTo>
                    <a:cubicBezTo>
                      <a:pt x="633596" y="362547"/>
                      <a:pt x="636498" y="358008"/>
                      <a:pt x="640218" y="354325"/>
                    </a:cubicBezTo>
                    <a:cubicBezTo>
                      <a:pt x="646432" y="348111"/>
                      <a:pt x="655176" y="344205"/>
                      <a:pt x="664701" y="344205"/>
                    </a:cubicBezTo>
                    <a:cubicBezTo>
                      <a:pt x="674226" y="344205"/>
                      <a:pt x="682857" y="348111"/>
                      <a:pt x="689183" y="354325"/>
                    </a:cubicBezTo>
                    <a:cubicBezTo>
                      <a:pt x="695396" y="360538"/>
                      <a:pt x="699303" y="369282"/>
                      <a:pt x="699303" y="378807"/>
                    </a:cubicBezTo>
                    <a:cubicBezTo>
                      <a:pt x="699303" y="388332"/>
                      <a:pt x="695396" y="396964"/>
                      <a:pt x="689183" y="403289"/>
                    </a:cubicBezTo>
                    <a:cubicBezTo>
                      <a:pt x="682969" y="409503"/>
                      <a:pt x="674226" y="413409"/>
                      <a:pt x="664701" y="413409"/>
                    </a:cubicBezTo>
                    <a:cubicBezTo>
                      <a:pt x="655176" y="413409"/>
                      <a:pt x="646544" y="409503"/>
                      <a:pt x="640218" y="403289"/>
                    </a:cubicBezTo>
                    <a:cubicBezTo>
                      <a:pt x="636498" y="399568"/>
                      <a:pt x="633596" y="395066"/>
                      <a:pt x="631884" y="389969"/>
                    </a:cubicBezTo>
                    <a:lnTo>
                      <a:pt x="578753" y="389969"/>
                    </a:lnTo>
                    <a:lnTo>
                      <a:pt x="578753" y="421856"/>
                    </a:lnTo>
                    <a:lnTo>
                      <a:pt x="620573" y="421856"/>
                    </a:lnTo>
                    <a:cubicBezTo>
                      <a:pt x="626675" y="421856"/>
                      <a:pt x="631698" y="426879"/>
                      <a:pt x="631698" y="432981"/>
                    </a:cubicBezTo>
                    <a:cubicBezTo>
                      <a:pt x="631698" y="439084"/>
                      <a:pt x="626675" y="444107"/>
                      <a:pt x="620573" y="444107"/>
                    </a:cubicBezTo>
                    <a:lnTo>
                      <a:pt x="578753" y="444107"/>
                    </a:lnTo>
                    <a:lnTo>
                      <a:pt x="578753" y="475993"/>
                    </a:lnTo>
                    <a:lnTo>
                      <a:pt x="622583" y="475993"/>
                    </a:lnTo>
                    <a:cubicBezTo>
                      <a:pt x="626378" y="475993"/>
                      <a:pt x="630210" y="478114"/>
                      <a:pt x="632219" y="481723"/>
                    </a:cubicBezTo>
                    <a:lnTo>
                      <a:pt x="645242" y="504866"/>
                    </a:lnTo>
                    <a:cubicBezTo>
                      <a:pt x="646656" y="504680"/>
                      <a:pt x="648032" y="504569"/>
                      <a:pt x="649446" y="504569"/>
                    </a:cubicBezTo>
                    <a:cubicBezTo>
                      <a:pt x="657781" y="504569"/>
                      <a:pt x="665371" y="507992"/>
                      <a:pt x="670803" y="513387"/>
                    </a:cubicBezTo>
                    <a:cubicBezTo>
                      <a:pt x="676310" y="518893"/>
                      <a:pt x="679621" y="526409"/>
                      <a:pt x="679621" y="534855"/>
                    </a:cubicBezTo>
                    <a:cubicBezTo>
                      <a:pt x="679621" y="543264"/>
                      <a:pt x="676198" y="550780"/>
                      <a:pt x="670803" y="556212"/>
                    </a:cubicBezTo>
                    <a:cubicBezTo>
                      <a:pt x="665297" y="561719"/>
                      <a:pt x="657781" y="565030"/>
                      <a:pt x="649446" y="565030"/>
                    </a:cubicBezTo>
                    <a:cubicBezTo>
                      <a:pt x="641112" y="565030"/>
                      <a:pt x="633522" y="561607"/>
                      <a:pt x="627978" y="556212"/>
                    </a:cubicBezTo>
                    <a:cubicBezTo>
                      <a:pt x="622471" y="550705"/>
                      <a:pt x="619160" y="543189"/>
                      <a:pt x="619160" y="534855"/>
                    </a:cubicBezTo>
                    <a:cubicBezTo>
                      <a:pt x="619160" y="527637"/>
                      <a:pt x="621653" y="520903"/>
                      <a:pt x="625969" y="515694"/>
                    </a:cubicBezTo>
                    <a:lnTo>
                      <a:pt x="616034" y="498131"/>
                    </a:lnTo>
                    <a:lnTo>
                      <a:pt x="578641" y="498131"/>
                    </a:lnTo>
                    <a:lnTo>
                      <a:pt x="578641" y="508847"/>
                    </a:lnTo>
                    <a:cubicBezTo>
                      <a:pt x="578641" y="518483"/>
                      <a:pt x="574734" y="527079"/>
                      <a:pt x="568409" y="533403"/>
                    </a:cubicBezTo>
                    <a:cubicBezTo>
                      <a:pt x="562084" y="539729"/>
                      <a:pt x="553452" y="543635"/>
                      <a:pt x="543853" y="543635"/>
                    </a:cubicBezTo>
                    <a:lnTo>
                      <a:pt x="533137" y="543635"/>
                    </a:lnTo>
                    <a:lnTo>
                      <a:pt x="533137" y="581028"/>
                    </a:lnTo>
                    <a:lnTo>
                      <a:pt x="550699" y="590963"/>
                    </a:lnTo>
                    <a:cubicBezTo>
                      <a:pt x="555908" y="586759"/>
                      <a:pt x="562531" y="584154"/>
                      <a:pt x="569861" y="584154"/>
                    </a:cubicBezTo>
                    <a:cubicBezTo>
                      <a:pt x="578195" y="584154"/>
                      <a:pt x="585786" y="587577"/>
                      <a:pt x="591329" y="592972"/>
                    </a:cubicBezTo>
                    <a:cubicBezTo>
                      <a:pt x="596836" y="598479"/>
                      <a:pt x="600147" y="605995"/>
                      <a:pt x="600147" y="614441"/>
                    </a:cubicBezTo>
                    <a:cubicBezTo>
                      <a:pt x="600147" y="622849"/>
                      <a:pt x="596724" y="630365"/>
                      <a:pt x="591329" y="635909"/>
                    </a:cubicBezTo>
                    <a:cubicBezTo>
                      <a:pt x="585823" y="641416"/>
                      <a:pt x="578307" y="644727"/>
                      <a:pt x="569861" y="644727"/>
                    </a:cubicBezTo>
                    <a:cubicBezTo>
                      <a:pt x="561452" y="644727"/>
                      <a:pt x="553936" y="641304"/>
                      <a:pt x="548392" y="635909"/>
                    </a:cubicBezTo>
                    <a:cubicBezTo>
                      <a:pt x="542886" y="630402"/>
                      <a:pt x="539574" y="622886"/>
                      <a:pt x="539574" y="614441"/>
                    </a:cubicBezTo>
                    <a:cubicBezTo>
                      <a:pt x="539574" y="613027"/>
                      <a:pt x="539574" y="611650"/>
                      <a:pt x="539872" y="610236"/>
                    </a:cubicBezTo>
                    <a:lnTo>
                      <a:pt x="516729" y="597214"/>
                    </a:lnTo>
                    <a:cubicBezTo>
                      <a:pt x="513120" y="595204"/>
                      <a:pt x="511111" y="591409"/>
                      <a:pt x="511111" y="587577"/>
                    </a:cubicBezTo>
                    <a:lnTo>
                      <a:pt x="511111" y="543747"/>
                    </a:lnTo>
                    <a:lnTo>
                      <a:pt x="481122" y="543747"/>
                    </a:lnTo>
                    <a:lnTo>
                      <a:pt x="481122" y="585754"/>
                    </a:lnTo>
                    <a:cubicBezTo>
                      <a:pt x="481122" y="591856"/>
                      <a:pt x="476099" y="596879"/>
                      <a:pt x="469997" y="596879"/>
                    </a:cubicBezTo>
                    <a:cubicBezTo>
                      <a:pt x="463895" y="596879"/>
                      <a:pt x="458872" y="591856"/>
                      <a:pt x="458872" y="585754"/>
                    </a:cubicBezTo>
                    <a:lnTo>
                      <a:pt x="458872" y="543747"/>
                    </a:lnTo>
                    <a:lnTo>
                      <a:pt x="425199" y="543747"/>
                    </a:lnTo>
                    <a:lnTo>
                      <a:pt x="425199" y="596878"/>
                    </a:lnTo>
                    <a:cubicBezTo>
                      <a:pt x="430297" y="598590"/>
                      <a:pt x="434836" y="601492"/>
                      <a:pt x="438519" y="605213"/>
                    </a:cubicBezTo>
                    <a:cubicBezTo>
                      <a:pt x="444732" y="611426"/>
                      <a:pt x="448639" y="620170"/>
                      <a:pt x="448639" y="629695"/>
                    </a:cubicBezTo>
                    <a:cubicBezTo>
                      <a:pt x="448639" y="639220"/>
                      <a:pt x="444732" y="647851"/>
                      <a:pt x="438519" y="654177"/>
                    </a:cubicBezTo>
                    <a:cubicBezTo>
                      <a:pt x="432305" y="660390"/>
                      <a:pt x="423562" y="664297"/>
                      <a:pt x="414037" y="664297"/>
                    </a:cubicBezTo>
                    <a:cubicBezTo>
                      <a:pt x="404512" y="664297"/>
                      <a:pt x="395880" y="660390"/>
                      <a:pt x="389555" y="654177"/>
                    </a:cubicBezTo>
                    <a:cubicBezTo>
                      <a:pt x="383341" y="647963"/>
                      <a:pt x="379434" y="639220"/>
                      <a:pt x="379434" y="629695"/>
                    </a:cubicBezTo>
                    <a:cubicBezTo>
                      <a:pt x="379434" y="620170"/>
                      <a:pt x="383341" y="611538"/>
                      <a:pt x="389555" y="605213"/>
                    </a:cubicBezTo>
                    <a:cubicBezTo>
                      <a:pt x="393275" y="601492"/>
                      <a:pt x="397777" y="598590"/>
                      <a:pt x="402874" y="596878"/>
                    </a:cubicBezTo>
                    <a:lnTo>
                      <a:pt x="402874" y="543747"/>
                    </a:lnTo>
                    <a:lnTo>
                      <a:pt x="370988" y="543747"/>
                    </a:lnTo>
                    <a:lnTo>
                      <a:pt x="370988" y="585567"/>
                    </a:lnTo>
                    <a:cubicBezTo>
                      <a:pt x="370988" y="591669"/>
                      <a:pt x="365965" y="596693"/>
                      <a:pt x="359862" y="596693"/>
                    </a:cubicBezTo>
                    <a:cubicBezTo>
                      <a:pt x="353760" y="596693"/>
                      <a:pt x="348737" y="591670"/>
                      <a:pt x="348737" y="585567"/>
                    </a:cubicBezTo>
                    <a:lnTo>
                      <a:pt x="348737" y="543747"/>
                    </a:lnTo>
                    <a:lnTo>
                      <a:pt x="316850" y="543747"/>
                    </a:lnTo>
                    <a:lnTo>
                      <a:pt x="316850" y="587577"/>
                    </a:lnTo>
                    <a:cubicBezTo>
                      <a:pt x="316850" y="591372"/>
                      <a:pt x="314841" y="595205"/>
                      <a:pt x="311232" y="597214"/>
                    </a:cubicBezTo>
                    <a:lnTo>
                      <a:pt x="288089" y="610236"/>
                    </a:lnTo>
                    <a:cubicBezTo>
                      <a:pt x="288275" y="611650"/>
                      <a:pt x="288387" y="613027"/>
                      <a:pt x="288387" y="614441"/>
                    </a:cubicBezTo>
                    <a:cubicBezTo>
                      <a:pt x="288387" y="622775"/>
                      <a:pt x="284964" y="630365"/>
                      <a:pt x="279569" y="635909"/>
                    </a:cubicBezTo>
                    <a:cubicBezTo>
                      <a:pt x="274062" y="641416"/>
                      <a:pt x="266546" y="644727"/>
                      <a:pt x="258100" y="644727"/>
                    </a:cubicBezTo>
                    <a:cubicBezTo>
                      <a:pt x="249692" y="644727"/>
                      <a:pt x="242176" y="641304"/>
                      <a:pt x="236632" y="635909"/>
                    </a:cubicBezTo>
                    <a:cubicBezTo>
                      <a:pt x="231125" y="630402"/>
                      <a:pt x="227814" y="622886"/>
                      <a:pt x="227814" y="614441"/>
                    </a:cubicBezTo>
                    <a:cubicBezTo>
                      <a:pt x="227814" y="606032"/>
                      <a:pt x="231237" y="598516"/>
                      <a:pt x="236632" y="593084"/>
                    </a:cubicBezTo>
                    <a:cubicBezTo>
                      <a:pt x="242139" y="587577"/>
                      <a:pt x="249655" y="584266"/>
                      <a:pt x="258100" y="584266"/>
                    </a:cubicBezTo>
                    <a:cubicBezTo>
                      <a:pt x="265319" y="584266"/>
                      <a:pt x="272053" y="586758"/>
                      <a:pt x="277262" y="591074"/>
                    </a:cubicBezTo>
                    <a:lnTo>
                      <a:pt x="294824" y="581140"/>
                    </a:lnTo>
                    <a:lnTo>
                      <a:pt x="294824" y="543747"/>
                    </a:lnTo>
                    <a:lnTo>
                      <a:pt x="284108" y="543747"/>
                    </a:lnTo>
                    <a:cubicBezTo>
                      <a:pt x="274472" y="543747"/>
                      <a:pt x="265877" y="539840"/>
                      <a:pt x="259552" y="533515"/>
                    </a:cubicBezTo>
                    <a:cubicBezTo>
                      <a:pt x="253227" y="527190"/>
                      <a:pt x="249320" y="518558"/>
                      <a:pt x="249320" y="508958"/>
                    </a:cubicBezTo>
                    <a:lnTo>
                      <a:pt x="249320" y="498243"/>
                    </a:lnTo>
                    <a:lnTo>
                      <a:pt x="211927" y="498243"/>
                    </a:lnTo>
                    <a:lnTo>
                      <a:pt x="201993" y="515805"/>
                    </a:lnTo>
                    <a:cubicBezTo>
                      <a:pt x="206197" y="521014"/>
                      <a:pt x="208801" y="527637"/>
                      <a:pt x="208801" y="534966"/>
                    </a:cubicBezTo>
                    <a:cubicBezTo>
                      <a:pt x="208801" y="543301"/>
                      <a:pt x="205378" y="550891"/>
                      <a:pt x="199983" y="556323"/>
                    </a:cubicBezTo>
                    <a:cubicBezTo>
                      <a:pt x="194477" y="561830"/>
                      <a:pt x="186961" y="565141"/>
                      <a:pt x="178626" y="565141"/>
                    </a:cubicBezTo>
                    <a:cubicBezTo>
                      <a:pt x="170292" y="565141"/>
                      <a:pt x="162701" y="561718"/>
                      <a:pt x="157158" y="556323"/>
                    </a:cubicBezTo>
                    <a:close/>
                    <a:moveTo>
                      <a:pt x="170403" y="534781"/>
                    </a:moveTo>
                    <a:cubicBezTo>
                      <a:pt x="170403" y="536976"/>
                      <a:pt x="171296" y="538985"/>
                      <a:pt x="172822" y="540511"/>
                    </a:cubicBezTo>
                    <a:cubicBezTo>
                      <a:pt x="174310" y="541999"/>
                      <a:pt x="176319" y="542929"/>
                      <a:pt x="178552" y="542929"/>
                    </a:cubicBezTo>
                    <a:cubicBezTo>
                      <a:pt x="180747" y="542929"/>
                      <a:pt x="182756" y="542036"/>
                      <a:pt x="184282" y="540511"/>
                    </a:cubicBezTo>
                    <a:cubicBezTo>
                      <a:pt x="185770" y="539022"/>
                      <a:pt x="186700" y="537013"/>
                      <a:pt x="186700" y="534781"/>
                    </a:cubicBezTo>
                    <a:cubicBezTo>
                      <a:pt x="186700" y="532586"/>
                      <a:pt x="185807" y="530576"/>
                      <a:pt x="184282" y="529051"/>
                    </a:cubicBezTo>
                    <a:cubicBezTo>
                      <a:pt x="182793" y="527563"/>
                      <a:pt x="180784" y="526632"/>
                      <a:pt x="178552" y="526632"/>
                    </a:cubicBezTo>
                    <a:cubicBezTo>
                      <a:pt x="176357" y="526632"/>
                      <a:pt x="174347" y="527525"/>
                      <a:pt x="172822" y="529051"/>
                    </a:cubicBezTo>
                    <a:cubicBezTo>
                      <a:pt x="171334" y="530539"/>
                      <a:pt x="170403" y="532548"/>
                      <a:pt x="170403" y="534781"/>
                    </a:cubicBezTo>
                    <a:close/>
                    <a:moveTo>
                      <a:pt x="515313" y="277606"/>
                    </a:moveTo>
                    <a:lnTo>
                      <a:pt x="515313" y="480231"/>
                    </a:lnTo>
                    <a:lnTo>
                      <a:pt x="312688" y="480231"/>
                    </a:lnTo>
                    <a:lnTo>
                      <a:pt x="312688" y="277606"/>
                    </a:lnTo>
                    <a:close/>
                    <a:moveTo>
                      <a:pt x="308964" y="255431"/>
                    </a:moveTo>
                    <a:lnTo>
                      <a:pt x="518999" y="255431"/>
                    </a:lnTo>
                    <a:cubicBezTo>
                      <a:pt x="524097" y="255431"/>
                      <a:pt x="528710" y="257551"/>
                      <a:pt x="532022" y="260863"/>
                    </a:cubicBezTo>
                    <a:cubicBezTo>
                      <a:pt x="535333" y="264174"/>
                      <a:pt x="537454" y="268788"/>
                      <a:pt x="537454" y="273885"/>
                    </a:cubicBezTo>
                    <a:lnTo>
                      <a:pt x="537454" y="483921"/>
                    </a:lnTo>
                    <a:cubicBezTo>
                      <a:pt x="537454" y="488944"/>
                      <a:pt x="535333" y="493558"/>
                      <a:pt x="532022" y="496944"/>
                    </a:cubicBezTo>
                    <a:cubicBezTo>
                      <a:pt x="528710" y="500255"/>
                      <a:pt x="524097" y="502376"/>
                      <a:pt x="518999" y="502376"/>
                    </a:cubicBezTo>
                    <a:lnTo>
                      <a:pt x="308964" y="502376"/>
                    </a:lnTo>
                    <a:cubicBezTo>
                      <a:pt x="303866" y="502376"/>
                      <a:pt x="299253" y="500255"/>
                      <a:pt x="295941" y="496944"/>
                    </a:cubicBezTo>
                    <a:cubicBezTo>
                      <a:pt x="292630" y="493632"/>
                      <a:pt x="290509" y="489019"/>
                      <a:pt x="290509" y="483921"/>
                    </a:cubicBezTo>
                    <a:lnTo>
                      <a:pt x="290509" y="273885"/>
                    </a:lnTo>
                    <a:cubicBezTo>
                      <a:pt x="290509" y="268788"/>
                      <a:pt x="292630" y="264175"/>
                      <a:pt x="295941" y="260863"/>
                    </a:cubicBezTo>
                    <a:cubicBezTo>
                      <a:pt x="299252" y="257551"/>
                      <a:pt x="303866" y="255431"/>
                      <a:pt x="308964" y="255431"/>
                    </a:cubicBezTo>
                    <a:close/>
                    <a:moveTo>
                      <a:pt x="443619" y="349267"/>
                    </a:moveTo>
                    <a:lnTo>
                      <a:pt x="443619" y="408538"/>
                    </a:lnTo>
                    <a:lnTo>
                      <a:pt x="384347" y="408538"/>
                    </a:lnTo>
                    <a:lnTo>
                      <a:pt x="384347" y="349267"/>
                    </a:lnTo>
                    <a:close/>
                    <a:moveTo>
                      <a:pt x="383864" y="327092"/>
                    </a:moveTo>
                    <a:lnTo>
                      <a:pt x="444214" y="327092"/>
                    </a:lnTo>
                    <a:cubicBezTo>
                      <a:pt x="450241" y="327092"/>
                      <a:pt x="455636" y="329510"/>
                      <a:pt x="459543" y="333417"/>
                    </a:cubicBezTo>
                    <a:cubicBezTo>
                      <a:pt x="463450" y="337324"/>
                      <a:pt x="465869" y="342756"/>
                      <a:pt x="465869" y="348747"/>
                    </a:cubicBezTo>
                    <a:lnTo>
                      <a:pt x="465869" y="409096"/>
                    </a:lnTo>
                    <a:cubicBezTo>
                      <a:pt x="465869" y="415124"/>
                      <a:pt x="463450" y="420518"/>
                      <a:pt x="459543" y="424426"/>
                    </a:cubicBezTo>
                    <a:cubicBezTo>
                      <a:pt x="455637" y="428332"/>
                      <a:pt x="450204" y="430751"/>
                      <a:pt x="444214" y="430751"/>
                    </a:cubicBezTo>
                    <a:lnTo>
                      <a:pt x="383864" y="430751"/>
                    </a:lnTo>
                    <a:cubicBezTo>
                      <a:pt x="377837" y="430751"/>
                      <a:pt x="372442" y="428332"/>
                      <a:pt x="368535" y="424426"/>
                    </a:cubicBezTo>
                    <a:cubicBezTo>
                      <a:pt x="364628" y="420519"/>
                      <a:pt x="362210" y="415087"/>
                      <a:pt x="362210" y="409096"/>
                    </a:cubicBezTo>
                    <a:lnTo>
                      <a:pt x="362210" y="348747"/>
                    </a:lnTo>
                    <a:cubicBezTo>
                      <a:pt x="362210" y="342719"/>
                      <a:pt x="364628" y="337324"/>
                      <a:pt x="368535" y="333417"/>
                    </a:cubicBezTo>
                    <a:cubicBezTo>
                      <a:pt x="372442" y="329510"/>
                      <a:pt x="377874" y="327092"/>
                      <a:pt x="383864" y="327092"/>
                    </a:cubicBezTo>
                    <a:close/>
                    <a:moveTo>
                      <a:pt x="302567" y="776481"/>
                    </a:moveTo>
                    <a:cubicBezTo>
                      <a:pt x="318193" y="763645"/>
                      <a:pt x="332555" y="751218"/>
                      <a:pt x="345689" y="739200"/>
                    </a:cubicBezTo>
                    <a:cubicBezTo>
                      <a:pt x="360237" y="725954"/>
                      <a:pt x="373557" y="712820"/>
                      <a:pt x="385798" y="699909"/>
                    </a:cubicBezTo>
                    <a:cubicBezTo>
                      <a:pt x="390002" y="695481"/>
                      <a:pt x="389816" y="688487"/>
                      <a:pt x="385389" y="684282"/>
                    </a:cubicBezTo>
                    <a:cubicBezTo>
                      <a:pt x="380961" y="680078"/>
                      <a:pt x="373966" y="680264"/>
                      <a:pt x="369762" y="684692"/>
                    </a:cubicBezTo>
                    <a:cubicBezTo>
                      <a:pt x="358340" y="696709"/>
                      <a:pt x="345280" y="709472"/>
                      <a:pt x="330768" y="722792"/>
                    </a:cubicBezTo>
                    <a:cubicBezTo>
                      <a:pt x="316332" y="736037"/>
                      <a:pt x="300593" y="749469"/>
                      <a:pt x="283739" y="763199"/>
                    </a:cubicBezTo>
                    <a:cubicBezTo>
                      <a:pt x="262866" y="777746"/>
                      <a:pt x="227594" y="797391"/>
                      <a:pt x="192507" y="807214"/>
                    </a:cubicBezTo>
                    <a:cubicBezTo>
                      <a:pt x="174871" y="812237"/>
                      <a:pt x="157533" y="814619"/>
                      <a:pt x="142464" y="812535"/>
                    </a:cubicBezTo>
                    <a:cubicBezTo>
                      <a:pt x="128735" y="810637"/>
                      <a:pt x="116903" y="804722"/>
                      <a:pt x="108866" y="793188"/>
                    </a:cubicBezTo>
                    <a:cubicBezTo>
                      <a:pt x="105443" y="788388"/>
                      <a:pt x="102653" y="782472"/>
                      <a:pt x="100532" y="775329"/>
                    </a:cubicBezTo>
                    <a:cubicBezTo>
                      <a:pt x="100830" y="772910"/>
                      <a:pt x="102355" y="767999"/>
                      <a:pt x="105146" y="760483"/>
                    </a:cubicBezTo>
                    <a:cubicBezTo>
                      <a:pt x="108866" y="750661"/>
                      <a:pt x="114373" y="737526"/>
                      <a:pt x="121777" y="720895"/>
                    </a:cubicBezTo>
                    <a:cubicBezTo>
                      <a:pt x="122075" y="720411"/>
                      <a:pt x="122261" y="719779"/>
                      <a:pt x="122484" y="719183"/>
                    </a:cubicBezTo>
                    <a:cubicBezTo>
                      <a:pt x="124382" y="713379"/>
                      <a:pt x="121182" y="707166"/>
                      <a:pt x="115378" y="705231"/>
                    </a:cubicBezTo>
                    <a:cubicBezTo>
                      <a:pt x="111583" y="704041"/>
                      <a:pt x="104662" y="701622"/>
                      <a:pt x="94505" y="697529"/>
                    </a:cubicBezTo>
                    <a:cubicBezTo>
                      <a:pt x="90486" y="695929"/>
                      <a:pt x="85984" y="694032"/>
                      <a:pt x="80887" y="691800"/>
                    </a:cubicBezTo>
                    <a:cubicBezTo>
                      <a:pt x="87100" y="682461"/>
                      <a:pt x="96514" y="668434"/>
                      <a:pt x="107565" y="654183"/>
                    </a:cubicBezTo>
                    <a:cubicBezTo>
                      <a:pt x="110578" y="650760"/>
                      <a:pt x="111285" y="645663"/>
                      <a:pt x="108978" y="641459"/>
                    </a:cubicBezTo>
                    <a:cubicBezTo>
                      <a:pt x="106076" y="636138"/>
                      <a:pt x="99342" y="634129"/>
                      <a:pt x="93947" y="637031"/>
                    </a:cubicBezTo>
                    <a:cubicBezTo>
                      <a:pt x="93947" y="637031"/>
                      <a:pt x="85241" y="641943"/>
                      <a:pt x="70581" y="641236"/>
                    </a:cubicBezTo>
                    <a:lnTo>
                      <a:pt x="72776" y="595099"/>
                    </a:lnTo>
                    <a:lnTo>
                      <a:pt x="72776" y="594689"/>
                    </a:lnTo>
                    <a:cubicBezTo>
                      <a:pt x="72776" y="588587"/>
                      <a:pt x="67977" y="583564"/>
                      <a:pt x="61838" y="583453"/>
                    </a:cubicBezTo>
                    <a:lnTo>
                      <a:pt x="59047" y="583453"/>
                    </a:lnTo>
                    <a:cubicBezTo>
                      <a:pt x="43197" y="583267"/>
                      <a:pt x="11013" y="582857"/>
                      <a:pt x="0" y="573444"/>
                    </a:cubicBezTo>
                    <a:cubicBezTo>
                      <a:pt x="1712" y="567714"/>
                      <a:pt x="7702" y="556403"/>
                      <a:pt x="17934" y="539548"/>
                    </a:cubicBezTo>
                    <a:cubicBezTo>
                      <a:pt x="31552" y="517186"/>
                      <a:pt x="52015" y="486901"/>
                      <a:pt x="79511" y="448725"/>
                    </a:cubicBezTo>
                    <a:cubicBezTo>
                      <a:pt x="80218" y="447721"/>
                      <a:pt x="80813" y="446530"/>
                      <a:pt x="81111" y="445302"/>
                    </a:cubicBezTo>
                    <a:cubicBezTo>
                      <a:pt x="90636" y="412225"/>
                      <a:pt x="82822" y="382534"/>
                      <a:pt x="74897" y="353066"/>
                    </a:cubicBezTo>
                    <a:cubicBezTo>
                      <a:pt x="70172" y="335504"/>
                      <a:pt x="65558" y="317980"/>
                      <a:pt x="65187" y="300827"/>
                    </a:cubicBezTo>
                    <a:cubicBezTo>
                      <a:pt x="63773" y="241668"/>
                      <a:pt x="80218" y="190023"/>
                      <a:pt x="108904" y="147122"/>
                    </a:cubicBezTo>
                    <a:cubicBezTo>
                      <a:pt x="139377" y="101395"/>
                      <a:pt x="183914" y="65490"/>
                      <a:pt x="235520" y="40528"/>
                    </a:cubicBezTo>
                    <a:cubicBezTo>
                      <a:pt x="287461" y="15450"/>
                      <a:pt x="346506" y="1534"/>
                      <a:pt x="405970" y="121"/>
                    </a:cubicBezTo>
                    <a:cubicBezTo>
                      <a:pt x="482170" y="-1702"/>
                      <a:pt x="558856" y="17050"/>
                      <a:pt x="621626" y="59094"/>
                    </a:cubicBezTo>
                    <a:cubicBezTo>
                      <a:pt x="738116" y="136894"/>
                      <a:pt x="775740" y="233859"/>
                      <a:pt x="770301" y="336624"/>
                    </a:cubicBezTo>
                    <a:cubicBezTo>
                      <a:pt x="764795" y="440989"/>
                      <a:pt x="715347" y="551975"/>
                      <a:pt x="658716" y="655378"/>
                    </a:cubicBezTo>
                    <a:cubicBezTo>
                      <a:pt x="655219" y="661889"/>
                      <a:pt x="652316" y="668103"/>
                      <a:pt x="650084" y="674725"/>
                    </a:cubicBezTo>
                    <a:cubicBezTo>
                      <a:pt x="647889" y="681125"/>
                      <a:pt x="646289" y="687859"/>
                      <a:pt x="645061" y="695189"/>
                    </a:cubicBezTo>
                    <a:cubicBezTo>
                      <a:pt x="639145" y="732284"/>
                      <a:pt x="635834" y="767073"/>
                      <a:pt x="634643" y="798773"/>
                    </a:cubicBezTo>
                    <a:cubicBezTo>
                      <a:pt x="633340" y="834157"/>
                      <a:pt x="634643" y="865745"/>
                      <a:pt x="637656" y="892535"/>
                    </a:cubicBezTo>
                    <a:cubicBezTo>
                      <a:pt x="637768" y="893726"/>
                      <a:pt x="637656" y="894842"/>
                      <a:pt x="637470" y="895847"/>
                    </a:cubicBezTo>
                    <a:cubicBezTo>
                      <a:pt x="637173" y="896740"/>
                      <a:pt x="636652" y="897670"/>
                      <a:pt x="635759" y="898563"/>
                    </a:cubicBezTo>
                    <a:cubicBezTo>
                      <a:pt x="634940" y="899456"/>
                      <a:pt x="634047" y="900051"/>
                      <a:pt x="633266" y="900461"/>
                    </a:cubicBezTo>
                    <a:cubicBezTo>
                      <a:pt x="632373" y="900870"/>
                      <a:pt x="631257" y="901056"/>
                      <a:pt x="630066" y="901056"/>
                    </a:cubicBezTo>
                    <a:cubicBezTo>
                      <a:pt x="587873" y="900572"/>
                      <a:pt x="541550" y="901056"/>
                      <a:pt x="496307" y="901651"/>
                    </a:cubicBezTo>
                    <a:cubicBezTo>
                      <a:pt x="424311" y="902544"/>
                      <a:pt x="355032" y="903363"/>
                      <a:pt x="309712" y="899940"/>
                    </a:cubicBezTo>
                    <a:cubicBezTo>
                      <a:pt x="308596" y="899940"/>
                      <a:pt x="307591" y="899642"/>
                      <a:pt x="306810" y="899121"/>
                    </a:cubicBezTo>
                    <a:cubicBezTo>
                      <a:pt x="305991" y="898712"/>
                      <a:pt x="305210" y="898005"/>
                      <a:pt x="304503" y="897223"/>
                    </a:cubicBezTo>
                    <a:cubicBezTo>
                      <a:pt x="303684" y="896330"/>
                      <a:pt x="303200" y="895400"/>
                      <a:pt x="303014" y="894619"/>
                    </a:cubicBezTo>
                    <a:cubicBezTo>
                      <a:pt x="302717" y="893800"/>
                      <a:pt x="302717" y="892796"/>
                      <a:pt x="302828" y="891605"/>
                    </a:cubicBezTo>
                    <a:cubicBezTo>
                      <a:pt x="303238" y="886880"/>
                      <a:pt x="303721" y="882899"/>
                      <a:pt x="304317" y="878471"/>
                    </a:cubicBezTo>
                    <a:cubicBezTo>
                      <a:pt x="307107" y="857114"/>
                      <a:pt x="311051" y="828055"/>
                      <a:pt x="302419" y="776116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868D9F-AC2F-45B9-B504-28E1B8ABF130}"/>
              </a:ext>
            </a:extLst>
          </p:cNvPr>
          <p:cNvGrpSpPr/>
          <p:nvPr/>
        </p:nvGrpSpPr>
        <p:grpSpPr>
          <a:xfrm>
            <a:off x="2591735" y="1496238"/>
            <a:ext cx="6179563" cy="4997344"/>
            <a:chOff x="2354802" y="1675341"/>
            <a:chExt cx="6179563" cy="499734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072F84E-3186-F300-E868-8474F54B8260}"/>
                </a:ext>
              </a:extLst>
            </p:cNvPr>
            <p:cNvSpPr/>
            <p:nvPr/>
          </p:nvSpPr>
          <p:spPr>
            <a:xfrm rot="20774788" flipH="1">
              <a:off x="2354802" y="2065343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4D1B793-FE54-DBF5-2A5D-9DF40AE29D49}"/>
                </a:ext>
              </a:extLst>
            </p:cNvPr>
            <p:cNvSpPr/>
            <p:nvPr/>
          </p:nvSpPr>
          <p:spPr>
            <a:xfrm rot="20774788" flipH="1">
              <a:off x="3421510" y="167534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F579196-247D-3A45-1DC5-7EA3D2940DED}"/>
                </a:ext>
              </a:extLst>
            </p:cNvPr>
            <p:cNvGrpSpPr/>
            <p:nvPr/>
          </p:nvGrpSpPr>
          <p:grpSpPr>
            <a:xfrm>
              <a:off x="6214222" y="5455094"/>
              <a:ext cx="2320143" cy="1217591"/>
              <a:chOff x="2777808" y="471607"/>
              <a:chExt cx="2320143" cy="1217591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13AC461-211B-026F-23C3-56AABF3FEE2B}"/>
                  </a:ext>
                </a:extLst>
              </p:cNvPr>
              <p:cNvSpPr/>
              <p:nvPr/>
            </p:nvSpPr>
            <p:spPr>
              <a:xfrm rot="20774788" flipH="1">
                <a:off x="3515659" y="471607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998337B-B894-C760-C5DB-1754CD717E16}"/>
                  </a:ext>
                </a:extLst>
              </p:cNvPr>
              <p:cNvSpPr/>
              <p:nvPr/>
            </p:nvSpPr>
            <p:spPr>
              <a:xfrm rot="20774788" flipH="1">
                <a:off x="2777808" y="837034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VR in Education and Training</a:t>
            </a:r>
            <a:endParaRPr lang="en-CA" sz="6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805F34-CBC3-8B85-D4B8-BE55D443C880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451651" y="1857207"/>
            <a:chExt cx="11156122" cy="43659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60D7BC3-C132-FD2F-02BB-579A2F57E160}"/>
                </a:ext>
              </a:extLst>
            </p:cNvPr>
            <p:cNvGrpSpPr/>
            <p:nvPr/>
          </p:nvGrpSpPr>
          <p:grpSpPr>
            <a:xfrm>
              <a:off x="8216913" y="1857207"/>
              <a:ext cx="3390859" cy="1274414"/>
              <a:chOff x="292069" y="1850029"/>
              <a:chExt cx="3390859" cy="127441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3FEFB-93A9-6714-1249-BF92DB9EB33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7870476-025F-C6D0-7012-5026B179FAA7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8EF0551-B8C2-DB59-5838-AF8B61300B24}"/>
                </a:ext>
              </a:extLst>
            </p:cNvPr>
            <p:cNvGrpSpPr/>
            <p:nvPr/>
          </p:nvGrpSpPr>
          <p:grpSpPr>
            <a:xfrm>
              <a:off x="8216914" y="4936248"/>
              <a:ext cx="3390859" cy="1274414"/>
              <a:chOff x="292069" y="1850029"/>
              <a:chExt cx="3390859" cy="12744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481B558-96C8-3792-A05F-AD4B7214B238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D7D893-9B36-F665-6AEC-E50DCDFD5C79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8A4027-1B12-44C2-F25D-3B3FAF23379D}"/>
                </a:ext>
              </a:extLst>
            </p:cNvPr>
            <p:cNvGrpSpPr/>
            <p:nvPr/>
          </p:nvGrpSpPr>
          <p:grpSpPr>
            <a:xfrm>
              <a:off x="451651" y="1857207"/>
              <a:ext cx="3390859" cy="1274414"/>
              <a:chOff x="292069" y="1850029"/>
              <a:chExt cx="3390859" cy="127441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62D0CA-0BA5-7DF2-3CC3-AE2F6BA70E8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B6FF99-59FA-7660-D084-26499CB7D1DC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B96AFCD-12CD-54B3-9870-9EC657759F44}"/>
                </a:ext>
              </a:extLst>
            </p:cNvPr>
            <p:cNvGrpSpPr/>
            <p:nvPr/>
          </p:nvGrpSpPr>
          <p:grpSpPr>
            <a:xfrm>
              <a:off x="451652" y="4936248"/>
              <a:ext cx="3390859" cy="1274414"/>
              <a:chOff x="292069" y="1850029"/>
              <a:chExt cx="3390859" cy="127441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5DCFD5-A74E-E12D-27B6-E59CB640D62B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DDC0C28-877F-66EC-5EA6-870DA22F4BA2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F5B3E5-4C22-A48E-475D-1234C20E3AB8}"/>
                </a:ext>
              </a:extLst>
            </p:cNvPr>
            <p:cNvGrpSpPr/>
            <p:nvPr/>
          </p:nvGrpSpPr>
          <p:grpSpPr>
            <a:xfrm>
              <a:off x="3963550" y="1955949"/>
              <a:ext cx="4265477" cy="4267169"/>
              <a:chOff x="3963550" y="1664117"/>
              <a:chExt cx="4265477" cy="426716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E5D95C-4978-8404-9CD7-892F9043385A}"/>
                  </a:ext>
                </a:extLst>
              </p:cNvPr>
              <p:cNvGrpSpPr/>
              <p:nvPr/>
            </p:nvGrpSpPr>
            <p:grpSpPr>
              <a:xfrm>
                <a:off x="5224533" y="2925946"/>
                <a:ext cx="1743510" cy="1743510"/>
                <a:chOff x="5224533" y="2925946"/>
                <a:chExt cx="1743510" cy="174351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9F22831-478E-67E0-3D34-C2ED2778C3DC}"/>
                    </a:ext>
                  </a:extLst>
                </p:cNvPr>
                <p:cNvSpPr/>
                <p:nvPr/>
              </p:nvSpPr>
              <p:spPr>
                <a:xfrm>
                  <a:off x="5224533" y="2925946"/>
                  <a:ext cx="1743510" cy="1743510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98000">
                      <a:schemeClr val="bg2"/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9733DAD-5F46-82D4-38F9-5B58FE6D2958}"/>
                    </a:ext>
                  </a:extLst>
                </p:cNvPr>
                <p:cNvSpPr txBox="1"/>
                <p:nvPr/>
              </p:nvSpPr>
              <p:spPr>
                <a:xfrm>
                  <a:off x="5305032" y="3474536"/>
                  <a:ext cx="15825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</a:t>
                  </a:r>
                </a:p>
                <a:p>
                  <a:pPr algn="ctr"/>
                  <a:r>
                    <a:rPr lang="en-IN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ipsum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0048E5A-600C-DE38-6E2C-66AC8BC74588}"/>
                  </a:ext>
                </a:extLst>
              </p:cNvPr>
              <p:cNvGrpSpPr/>
              <p:nvPr/>
            </p:nvGrpSpPr>
            <p:grpSpPr>
              <a:xfrm>
                <a:off x="6384073" y="1688897"/>
                <a:ext cx="1844954" cy="2623932"/>
                <a:chOff x="6384073" y="1688897"/>
                <a:chExt cx="1844954" cy="26239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C233A38-77FF-50C8-0303-DD8ABAD5FA10}"/>
                    </a:ext>
                  </a:extLst>
                </p:cNvPr>
                <p:cNvSpPr/>
                <p:nvPr/>
              </p:nvSpPr>
              <p:spPr>
                <a:xfrm>
                  <a:off x="6384073" y="1688897"/>
                  <a:ext cx="1844954" cy="2623932"/>
                </a:xfrm>
                <a:custGeom>
                  <a:avLst/>
                  <a:gdLst>
                    <a:gd name="connsiteX0" fmla="*/ 94487 w 1844954"/>
                    <a:gd name="connsiteY0" fmla="*/ 0 h 2623932"/>
                    <a:gd name="connsiteX1" fmla="*/ 1840818 w 1844954"/>
                    <a:gd name="connsiteY1" fmla="*/ 2051299 h 2623932"/>
                    <a:gd name="connsiteX2" fmla="*/ 1841610 w 1844954"/>
                    <a:gd name="connsiteY2" fmla="*/ 2081640 h 2623932"/>
                    <a:gd name="connsiteX3" fmla="*/ 1844954 w 1844954"/>
                    <a:gd name="connsiteY3" fmla="*/ 2114811 h 2623932"/>
                    <a:gd name="connsiteX4" fmla="*/ 1335833 w 1844954"/>
                    <a:gd name="connsiteY4" fmla="*/ 2623932 h 2623932"/>
                    <a:gd name="connsiteX5" fmla="*/ 826712 w 1844954"/>
                    <a:gd name="connsiteY5" fmla="*/ 2114811 h 2623932"/>
                    <a:gd name="connsiteX6" fmla="*/ 827875 w 1844954"/>
                    <a:gd name="connsiteY6" fmla="*/ 2103280 h 2623932"/>
                    <a:gd name="connsiteX7" fmla="*/ 826490 w 1844954"/>
                    <a:gd name="connsiteY7" fmla="*/ 2066495 h 2623932"/>
                    <a:gd name="connsiteX8" fmla="*/ 0 w 1844954"/>
                    <a:gd name="connsiteY8" fmla="*/ 1031084 h 2623932"/>
                    <a:gd name="connsiteX9" fmla="*/ 94487 w 1844954"/>
                    <a:gd name="connsiteY9" fmla="*/ 0 h 2623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4954" h="2623932">
                      <a:moveTo>
                        <a:pt x="94487" y="0"/>
                      </a:moveTo>
                      <a:cubicBezTo>
                        <a:pt x="1696623" y="384483"/>
                        <a:pt x="1827452" y="1696117"/>
                        <a:pt x="1840818" y="2051299"/>
                      </a:cubicBezTo>
                      <a:lnTo>
                        <a:pt x="1841610" y="2081640"/>
                      </a:lnTo>
                      <a:lnTo>
                        <a:pt x="1844954" y="2114811"/>
                      </a:lnTo>
                      <a:cubicBezTo>
                        <a:pt x="1844954" y="2395991"/>
                        <a:pt x="1617013" y="2623932"/>
                        <a:pt x="1335833" y="2623932"/>
                      </a:cubicBezTo>
                      <a:cubicBezTo>
                        <a:pt x="1054653" y="2623932"/>
                        <a:pt x="826712" y="2395991"/>
                        <a:pt x="826712" y="2114811"/>
                      </a:cubicBezTo>
                      <a:lnTo>
                        <a:pt x="827875" y="2103280"/>
                      </a:lnTo>
                      <a:lnTo>
                        <a:pt x="826490" y="2066495"/>
                      </a:lnTo>
                      <a:cubicBezTo>
                        <a:pt x="815222" y="1855826"/>
                        <a:pt x="726777" y="1273932"/>
                        <a:pt x="0" y="1031084"/>
                      </a:cubicBezTo>
                      <a:cubicBezTo>
                        <a:pt x="61658" y="996159"/>
                        <a:pt x="637666" y="615950"/>
                        <a:pt x="9448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8EB53B6-B7ED-E599-1D4F-78D04D92E5E4}"/>
                    </a:ext>
                  </a:extLst>
                </p:cNvPr>
                <p:cNvGrpSpPr/>
                <p:nvPr/>
              </p:nvGrpSpPr>
              <p:grpSpPr>
                <a:xfrm>
                  <a:off x="7318733" y="3389394"/>
                  <a:ext cx="812800" cy="812800"/>
                  <a:chOff x="7318733" y="3389394"/>
                  <a:chExt cx="812800" cy="812800"/>
                </a:xfrm>
              </p:grpSpPr>
              <p:sp>
                <p:nvSpPr>
                  <p:cNvPr id="31" name="Circle: Hollow 30">
                    <a:extLst>
                      <a:ext uri="{FF2B5EF4-FFF2-40B4-BE49-F238E27FC236}">
                        <a16:creationId xmlns:a16="http://schemas.microsoft.com/office/drawing/2014/main" id="{049A4E84-6E65-6EBA-A6A8-F308449EAD40}"/>
                      </a:ext>
                    </a:extLst>
                  </p:cNvPr>
                  <p:cNvSpPr/>
                  <p:nvPr/>
                </p:nvSpPr>
                <p:spPr>
                  <a:xfrm>
                    <a:off x="7318733" y="3389394"/>
                    <a:ext cx="812800" cy="812800"/>
                  </a:xfrm>
                  <a:prstGeom prst="donut">
                    <a:avLst>
                      <a:gd name="adj" fmla="val 5667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7B1127B-7C44-634C-2182-118A6DBB1083}"/>
                      </a:ext>
                    </a:extLst>
                  </p:cNvPr>
                  <p:cNvSpPr txBox="1"/>
                  <p:nvPr/>
                </p:nvSpPr>
                <p:spPr>
                  <a:xfrm>
                    <a:off x="7430822" y="3534184"/>
                    <a:ext cx="58862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9BBB48B-4A37-EDC5-F0CA-4B2CE68A0933}"/>
                  </a:ext>
                </a:extLst>
              </p:cNvPr>
              <p:cNvGrpSpPr/>
              <p:nvPr/>
            </p:nvGrpSpPr>
            <p:grpSpPr>
              <a:xfrm>
                <a:off x="5585976" y="4073164"/>
                <a:ext cx="2613909" cy="1858122"/>
                <a:chOff x="5585976" y="4073164"/>
                <a:chExt cx="2613909" cy="185812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A3C72A-CE79-4CF6-BF7D-C8682751F6B5}"/>
                    </a:ext>
                  </a:extLst>
                </p:cNvPr>
                <p:cNvSpPr/>
                <p:nvPr/>
              </p:nvSpPr>
              <p:spPr>
                <a:xfrm flipH="1" flipV="1">
                  <a:off x="5585976" y="4073164"/>
                  <a:ext cx="2613909" cy="1858122"/>
                </a:xfrm>
                <a:custGeom>
                  <a:avLst/>
                  <a:gdLst>
                    <a:gd name="connsiteX0" fmla="*/ 1033463 w 2613909"/>
                    <a:gd name="connsiteY0" fmla="*/ 1858122 h 1858122"/>
                    <a:gd name="connsiteX1" fmla="*/ 0 w 2613909"/>
                    <a:gd name="connsiteY1" fmla="*/ 1751729 h 1858122"/>
                    <a:gd name="connsiteX2" fmla="*/ 1974906 w 2613909"/>
                    <a:gd name="connsiteY2" fmla="*/ 10040 h 1858122"/>
                    <a:gd name="connsiteX3" fmla="*/ 2042457 w 2613909"/>
                    <a:gd name="connsiteY3" fmla="*/ 6284 h 1858122"/>
                    <a:gd name="connsiteX4" fmla="*/ 2104788 w 2613909"/>
                    <a:gd name="connsiteY4" fmla="*/ 0 h 1858122"/>
                    <a:gd name="connsiteX5" fmla="*/ 2613909 w 2613909"/>
                    <a:gd name="connsiteY5" fmla="*/ 509121 h 1858122"/>
                    <a:gd name="connsiteX6" fmla="*/ 2207394 w 2613909"/>
                    <a:gd name="connsiteY6" fmla="*/ 1007899 h 1858122"/>
                    <a:gd name="connsiteX7" fmla="*/ 2110617 w 2613909"/>
                    <a:gd name="connsiteY7" fmla="*/ 1017655 h 1858122"/>
                    <a:gd name="connsiteX8" fmla="*/ 2110613 w 2613909"/>
                    <a:gd name="connsiteY8" fmla="*/ 1018335 h 1858122"/>
                    <a:gd name="connsiteX9" fmla="*/ 1033463 w 2613909"/>
                    <a:gd name="connsiteY9" fmla="*/ 1858122 h 185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13909" h="1858122">
                      <a:moveTo>
                        <a:pt x="1033463" y="1858122"/>
                      </a:moveTo>
                      <a:cubicBezTo>
                        <a:pt x="998538" y="1796464"/>
                        <a:pt x="615950" y="1208550"/>
                        <a:pt x="0" y="1751729"/>
                      </a:cubicBezTo>
                      <a:cubicBezTo>
                        <a:pt x="358851" y="256403"/>
                        <a:pt x="1530824" y="42748"/>
                        <a:pt x="1974906" y="10040"/>
                      </a:cubicBezTo>
                      <a:lnTo>
                        <a:pt x="2042457" y="6284"/>
                      </a:lnTo>
                      <a:lnTo>
                        <a:pt x="2104788" y="0"/>
                      </a:lnTo>
                      <a:cubicBezTo>
                        <a:pt x="2385968" y="0"/>
                        <a:pt x="2613909" y="227941"/>
                        <a:pt x="2613909" y="509121"/>
                      </a:cubicBezTo>
                      <a:cubicBezTo>
                        <a:pt x="2613909" y="755154"/>
                        <a:pt x="2439392" y="960425"/>
                        <a:pt x="2207394" y="1007899"/>
                      </a:cubicBezTo>
                      <a:lnTo>
                        <a:pt x="2110617" y="1017655"/>
                      </a:lnTo>
                      <a:lnTo>
                        <a:pt x="2110613" y="1018335"/>
                      </a:lnTo>
                      <a:cubicBezTo>
                        <a:pt x="1942063" y="1022039"/>
                        <a:pt x="1292500" y="1082893"/>
                        <a:pt x="1033463" y="18581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FC07D06-D62D-5BDD-3190-5836B09A4E3D}"/>
                    </a:ext>
                  </a:extLst>
                </p:cNvPr>
                <p:cNvGrpSpPr/>
                <p:nvPr/>
              </p:nvGrpSpPr>
              <p:grpSpPr>
                <a:xfrm>
                  <a:off x="5689888" y="5032519"/>
                  <a:ext cx="812800" cy="812800"/>
                  <a:chOff x="5689888" y="5032519"/>
                  <a:chExt cx="812800" cy="812800"/>
                </a:xfrm>
              </p:grpSpPr>
              <p:sp>
                <p:nvSpPr>
                  <p:cNvPr id="27" name="Circle: Hollow 26">
                    <a:extLst>
                      <a:ext uri="{FF2B5EF4-FFF2-40B4-BE49-F238E27FC236}">
                        <a16:creationId xmlns:a16="http://schemas.microsoft.com/office/drawing/2014/main" id="{71C7ABD1-566F-77F7-CB02-4954D0A91312}"/>
                      </a:ext>
                    </a:extLst>
                  </p:cNvPr>
                  <p:cNvSpPr/>
                  <p:nvPr/>
                </p:nvSpPr>
                <p:spPr>
                  <a:xfrm>
                    <a:off x="5689888" y="5032519"/>
                    <a:ext cx="812800" cy="812800"/>
                  </a:xfrm>
                  <a:prstGeom prst="donut">
                    <a:avLst>
                      <a:gd name="adj" fmla="val 3354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5147818-CDF3-C820-1618-2BB5FEA55413}"/>
                      </a:ext>
                    </a:extLst>
                  </p:cNvPr>
                  <p:cNvSpPr txBox="1"/>
                  <p:nvPr/>
                </p:nvSpPr>
                <p:spPr>
                  <a:xfrm>
                    <a:off x="5801976" y="5177309"/>
                    <a:ext cx="58862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7C8DF19-D82B-260D-08CA-4475BDA275C5}"/>
                  </a:ext>
                </a:extLst>
              </p:cNvPr>
              <p:cNvGrpSpPr/>
              <p:nvPr/>
            </p:nvGrpSpPr>
            <p:grpSpPr>
              <a:xfrm>
                <a:off x="3963550" y="3294588"/>
                <a:ext cx="1856676" cy="2601316"/>
                <a:chOff x="3963550" y="3294588"/>
                <a:chExt cx="1856676" cy="2601316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B1F581D-2A00-3934-A503-F9178C0FC604}"/>
                    </a:ext>
                  </a:extLst>
                </p:cNvPr>
                <p:cNvSpPr/>
                <p:nvPr/>
              </p:nvSpPr>
              <p:spPr>
                <a:xfrm>
                  <a:off x="3963550" y="3294588"/>
                  <a:ext cx="1856676" cy="2601316"/>
                </a:xfrm>
                <a:custGeom>
                  <a:avLst/>
                  <a:gdLst>
                    <a:gd name="connsiteX0" fmla="*/ 509121 w 1856676"/>
                    <a:gd name="connsiteY0" fmla="*/ 0 h 2601316"/>
                    <a:gd name="connsiteX1" fmla="*/ 1018242 w 1856676"/>
                    <a:gd name="connsiteY1" fmla="*/ 509121 h 2601316"/>
                    <a:gd name="connsiteX2" fmla="*/ 1014630 w 1856676"/>
                    <a:gd name="connsiteY2" fmla="*/ 544951 h 2601316"/>
                    <a:gd name="connsiteX3" fmla="*/ 1019961 w 1856676"/>
                    <a:gd name="connsiteY3" fmla="*/ 625506 h 2601316"/>
                    <a:gd name="connsiteX4" fmla="*/ 1856676 w 1856676"/>
                    <a:gd name="connsiteY4" fmla="*/ 1582141 h 2601316"/>
                    <a:gd name="connsiteX5" fmla="*/ 1744727 w 1856676"/>
                    <a:gd name="connsiteY5" fmla="*/ 2601316 h 2601316"/>
                    <a:gd name="connsiteX6" fmla="*/ 2445 w 1856676"/>
                    <a:gd name="connsiteY6" fmla="*/ 537535 h 2601316"/>
                    <a:gd name="connsiteX7" fmla="*/ 2865 w 1856676"/>
                    <a:gd name="connsiteY7" fmla="*/ 537537 h 2601316"/>
                    <a:gd name="connsiteX8" fmla="*/ 0 w 1856676"/>
                    <a:gd name="connsiteY8" fmla="*/ 509121 h 2601316"/>
                    <a:gd name="connsiteX9" fmla="*/ 509121 w 1856676"/>
                    <a:gd name="connsiteY9" fmla="*/ 0 h 260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56676" h="2601316">
                      <a:moveTo>
                        <a:pt x="509121" y="0"/>
                      </a:moveTo>
                      <a:cubicBezTo>
                        <a:pt x="790301" y="0"/>
                        <a:pt x="1018242" y="227941"/>
                        <a:pt x="1018242" y="509121"/>
                      </a:cubicBezTo>
                      <a:lnTo>
                        <a:pt x="1014630" y="544951"/>
                      </a:lnTo>
                      <a:lnTo>
                        <a:pt x="1019961" y="625506"/>
                      </a:lnTo>
                      <a:cubicBezTo>
                        <a:pt x="1045145" y="859000"/>
                        <a:pt x="1178351" y="1355484"/>
                        <a:pt x="1856676" y="1582141"/>
                      </a:cubicBezTo>
                      <a:cubicBezTo>
                        <a:pt x="1795018" y="1617066"/>
                        <a:pt x="1201548" y="1985366"/>
                        <a:pt x="1744727" y="2601316"/>
                      </a:cubicBezTo>
                      <a:cubicBezTo>
                        <a:pt x="35783" y="2191201"/>
                        <a:pt x="6414" y="771437"/>
                        <a:pt x="2445" y="537535"/>
                      </a:cubicBezTo>
                      <a:lnTo>
                        <a:pt x="2865" y="537537"/>
                      </a:lnTo>
                      <a:lnTo>
                        <a:pt x="0" y="509121"/>
                      </a:lnTo>
                      <a:cubicBezTo>
                        <a:pt x="0" y="227941"/>
                        <a:pt x="227941" y="0"/>
                        <a:pt x="5091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3825B01-35C7-2B44-716C-FA11092D43BC}"/>
                    </a:ext>
                  </a:extLst>
                </p:cNvPr>
                <p:cNvGrpSpPr/>
                <p:nvPr/>
              </p:nvGrpSpPr>
              <p:grpSpPr>
                <a:xfrm>
                  <a:off x="4061043" y="3389394"/>
                  <a:ext cx="812800" cy="812800"/>
                  <a:chOff x="4061043" y="3389394"/>
                  <a:chExt cx="812800" cy="812800"/>
                </a:xfrm>
              </p:grpSpPr>
              <p:sp>
                <p:nvSpPr>
                  <p:cNvPr id="23" name="Circle: Hollow 22">
                    <a:extLst>
                      <a:ext uri="{FF2B5EF4-FFF2-40B4-BE49-F238E27FC236}">
                        <a16:creationId xmlns:a16="http://schemas.microsoft.com/office/drawing/2014/main" id="{ED71E534-A133-CEF6-9F0A-68B12DC317F4}"/>
                      </a:ext>
                    </a:extLst>
                  </p:cNvPr>
                  <p:cNvSpPr/>
                  <p:nvPr/>
                </p:nvSpPr>
                <p:spPr>
                  <a:xfrm>
                    <a:off x="4061043" y="3389394"/>
                    <a:ext cx="812800" cy="812800"/>
                  </a:xfrm>
                  <a:prstGeom prst="donut">
                    <a:avLst>
                      <a:gd name="adj" fmla="val 5667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DC7E10F-FC4E-9F8C-C66F-F96A4196264D}"/>
                      </a:ext>
                    </a:extLst>
                  </p:cNvPr>
                  <p:cNvSpPr txBox="1"/>
                  <p:nvPr/>
                </p:nvSpPr>
                <p:spPr>
                  <a:xfrm>
                    <a:off x="4173131" y="3534184"/>
                    <a:ext cx="58862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3752B6D-0C05-B9BF-4444-6596446CBDF9}"/>
                  </a:ext>
                </a:extLst>
              </p:cNvPr>
              <p:cNvGrpSpPr/>
              <p:nvPr/>
            </p:nvGrpSpPr>
            <p:grpSpPr>
              <a:xfrm>
                <a:off x="3995215" y="1664117"/>
                <a:ext cx="2613765" cy="1854307"/>
                <a:chOff x="3995215" y="1664117"/>
                <a:chExt cx="2613765" cy="1854307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8D99391-B39A-873E-7D8A-D48E4838663C}"/>
                    </a:ext>
                  </a:extLst>
                </p:cNvPr>
                <p:cNvSpPr/>
                <p:nvPr/>
              </p:nvSpPr>
              <p:spPr>
                <a:xfrm>
                  <a:off x="3995215" y="1664117"/>
                  <a:ext cx="2613765" cy="1854307"/>
                </a:xfrm>
                <a:custGeom>
                  <a:avLst/>
                  <a:gdLst>
                    <a:gd name="connsiteX0" fmla="*/ 2104644 w 2613765"/>
                    <a:gd name="connsiteY0" fmla="*/ 0 h 1854307"/>
                    <a:gd name="connsiteX1" fmla="*/ 2613765 w 2613765"/>
                    <a:gd name="connsiteY1" fmla="*/ 509121 h 1854307"/>
                    <a:gd name="connsiteX2" fmla="*/ 2104644 w 2613765"/>
                    <a:gd name="connsiteY2" fmla="*/ 1018242 h 1854307"/>
                    <a:gd name="connsiteX3" fmla="*/ 2076018 w 2613765"/>
                    <a:gd name="connsiteY3" fmla="*/ 1015356 h 1854307"/>
                    <a:gd name="connsiteX4" fmla="*/ 2059298 w 2613765"/>
                    <a:gd name="connsiteY4" fmla="*/ 1016045 h 1854307"/>
                    <a:gd name="connsiteX5" fmla="*/ 1019175 w 2613765"/>
                    <a:gd name="connsiteY5" fmla="*/ 1854307 h 1854307"/>
                    <a:gd name="connsiteX6" fmla="*/ 0 w 2613765"/>
                    <a:gd name="connsiteY6" fmla="*/ 1755058 h 1854307"/>
                    <a:gd name="connsiteX7" fmla="*/ 2101881 w 2613765"/>
                    <a:gd name="connsiteY7" fmla="*/ 76 h 1854307"/>
                    <a:gd name="connsiteX8" fmla="*/ 2101880 w 2613765"/>
                    <a:gd name="connsiteY8" fmla="*/ 279 h 185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13765" h="1854307">
                      <a:moveTo>
                        <a:pt x="2104644" y="0"/>
                      </a:moveTo>
                      <a:cubicBezTo>
                        <a:pt x="2385824" y="0"/>
                        <a:pt x="2613765" y="227941"/>
                        <a:pt x="2613765" y="509121"/>
                      </a:cubicBezTo>
                      <a:cubicBezTo>
                        <a:pt x="2613765" y="790301"/>
                        <a:pt x="2385824" y="1018242"/>
                        <a:pt x="2104644" y="1018242"/>
                      </a:cubicBezTo>
                      <a:lnTo>
                        <a:pt x="2076018" y="1015356"/>
                      </a:lnTo>
                      <a:lnTo>
                        <a:pt x="2059298" y="1016045"/>
                      </a:lnTo>
                      <a:cubicBezTo>
                        <a:pt x="1848105" y="1028621"/>
                        <a:pt x="1262022" y="1127530"/>
                        <a:pt x="1019175" y="1854307"/>
                      </a:cubicBezTo>
                      <a:cubicBezTo>
                        <a:pt x="984250" y="1792649"/>
                        <a:pt x="615950" y="1211879"/>
                        <a:pt x="0" y="1755058"/>
                      </a:cubicBezTo>
                      <a:cubicBezTo>
                        <a:pt x="410115" y="46114"/>
                        <a:pt x="1867979" y="4045"/>
                        <a:pt x="2101881" y="76"/>
                      </a:cubicBezTo>
                      <a:lnTo>
                        <a:pt x="2101880" y="27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0DD95C9-1E62-9A9A-7F6B-B3CD97FDA700}"/>
                    </a:ext>
                  </a:extLst>
                </p:cNvPr>
                <p:cNvGrpSpPr/>
                <p:nvPr/>
              </p:nvGrpSpPr>
              <p:grpSpPr>
                <a:xfrm>
                  <a:off x="5689888" y="1764140"/>
                  <a:ext cx="812800" cy="812800"/>
                  <a:chOff x="5689888" y="1764140"/>
                  <a:chExt cx="812800" cy="812800"/>
                </a:xfrm>
              </p:grpSpPr>
              <p:sp>
                <p:nvSpPr>
                  <p:cNvPr id="19" name="Circle: Hollow 18">
                    <a:extLst>
                      <a:ext uri="{FF2B5EF4-FFF2-40B4-BE49-F238E27FC236}">
                        <a16:creationId xmlns:a16="http://schemas.microsoft.com/office/drawing/2014/main" id="{7E965693-FA1C-D0F9-06FC-EA3D4F6AA090}"/>
                      </a:ext>
                    </a:extLst>
                  </p:cNvPr>
                  <p:cNvSpPr/>
                  <p:nvPr/>
                </p:nvSpPr>
                <p:spPr>
                  <a:xfrm>
                    <a:off x="5689888" y="1764140"/>
                    <a:ext cx="812800" cy="812800"/>
                  </a:xfrm>
                  <a:prstGeom prst="donut">
                    <a:avLst>
                      <a:gd name="adj" fmla="val 4489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E697121-3E57-4C7A-1FE9-A246456FB209}"/>
                      </a:ext>
                    </a:extLst>
                  </p:cNvPr>
                  <p:cNvSpPr txBox="1"/>
                  <p:nvPr/>
                </p:nvSpPr>
                <p:spPr>
                  <a:xfrm>
                    <a:off x="5801976" y="1908930"/>
                    <a:ext cx="58862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</p:grpSp>
      </p:grpSp>
      <p:sp>
        <p:nvSpPr>
          <p:cNvPr id="3" name="Frame 2">
            <a:extLst>
              <a:ext uri="{FF2B5EF4-FFF2-40B4-BE49-F238E27FC236}">
                <a16:creationId xmlns:a16="http://schemas.microsoft.com/office/drawing/2014/main" id="{A8964C58-806A-1856-F379-FFA193777E0A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FDD36D1-59DC-6E21-6465-B36EBF8968CD}"/>
              </a:ext>
            </a:extLst>
          </p:cNvPr>
          <p:cNvGrpSpPr/>
          <p:nvPr/>
        </p:nvGrpSpPr>
        <p:grpSpPr>
          <a:xfrm>
            <a:off x="1912243" y="2497936"/>
            <a:ext cx="6386764" cy="3937872"/>
            <a:chOff x="2541672" y="543521"/>
            <a:chExt cx="7677626" cy="4733778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FF016B9-7911-196D-1441-C7375C745097}"/>
                </a:ext>
              </a:extLst>
            </p:cNvPr>
            <p:cNvSpPr/>
            <p:nvPr/>
          </p:nvSpPr>
          <p:spPr>
            <a:xfrm rot="20774788" flipH="1">
              <a:off x="2541672" y="543521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A64B011-6D82-0066-B311-D4BABA1BF961}"/>
                </a:ext>
              </a:extLst>
            </p:cNvPr>
            <p:cNvSpPr/>
            <p:nvPr/>
          </p:nvSpPr>
          <p:spPr>
            <a:xfrm rot="20774788" flipH="1">
              <a:off x="3421510" y="167534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090D98F-2B9D-B06B-1DA4-6F96FBD5F0DA}"/>
                </a:ext>
              </a:extLst>
            </p:cNvPr>
            <p:cNvGrpSpPr/>
            <p:nvPr/>
          </p:nvGrpSpPr>
          <p:grpSpPr>
            <a:xfrm>
              <a:off x="7899155" y="4059708"/>
              <a:ext cx="2320143" cy="1217591"/>
              <a:chOff x="4462741" y="-923779"/>
              <a:chExt cx="2320143" cy="1217591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D7ABC15-F9B9-6B4E-83FF-E365845A1588}"/>
                  </a:ext>
                </a:extLst>
              </p:cNvPr>
              <p:cNvSpPr/>
              <p:nvPr/>
            </p:nvSpPr>
            <p:spPr>
              <a:xfrm rot="20774788" flipH="1">
                <a:off x="5200592" y="-923779"/>
                <a:ext cx="1582292" cy="852165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A947BD8-674F-5CDA-EEA2-6E9625AD7F20}"/>
                  </a:ext>
                </a:extLst>
              </p:cNvPr>
              <p:cNvSpPr/>
              <p:nvPr/>
            </p:nvSpPr>
            <p:spPr>
              <a:xfrm rot="20774788" flipH="1">
                <a:off x="4462741" y="-558353"/>
                <a:ext cx="1582292" cy="852165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person wearing a virtual reality goggles&#10;&#10;Description automatically generated">
            <a:extLst>
              <a:ext uri="{FF2B5EF4-FFF2-40B4-BE49-F238E27FC236}">
                <a16:creationId xmlns:a16="http://schemas.microsoft.com/office/drawing/2014/main" id="{813853B6-A125-C03D-5E1B-655B9E6918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444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VR in Healthcare and Therapy</a:t>
            </a:r>
            <a:endParaRPr lang="en-CA" sz="6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1">
                    <a:alpha val="6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1">
                    <a:alpha val="6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1">
                    <a:alpha val="6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1">
                    <a:alpha val="6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  <p:sp>
        <p:nvSpPr>
          <p:cNvPr id="31" name="Frame 30">
            <a:extLst>
              <a:ext uri="{FF2B5EF4-FFF2-40B4-BE49-F238E27FC236}">
                <a16:creationId xmlns:a16="http://schemas.microsoft.com/office/drawing/2014/main" id="{941DF369-C838-CE4D-F469-187693C04583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DC8935C2-30AA-E3ED-330C-95A3DB492D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US" dirty="0"/>
              <a:t>VR in Business and </a:t>
            </a:r>
            <a:br>
              <a:rPr lang="en-US" dirty="0"/>
            </a:br>
            <a:r>
              <a:rPr lang="en-US" dirty="0"/>
              <a:t>Corporate Training</a:t>
            </a:r>
            <a:endParaRPr lang="en-CA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414374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167817"/>
            <a:chOff x="5353571" y="4836861"/>
            <a:chExt cx="6279629" cy="11678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E5B885-A3F2-C6F6-0896-A32CEDE8D3EE}"/>
              </a:ext>
            </a:extLst>
          </p:cNvPr>
          <p:cNvGrpSpPr/>
          <p:nvPr/>
        </p:nvGrpSpPr>
        <p:grpSpPr>
          <a:xfrm>
            <a:off x="5767419" y="2567473"/>
            <a:ext cx="5451932" cy="2205742"/>
            <a:chOff x="2404813" y="2249337"/>
            <a:chExt cx="4557140" cy="18437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DAFF9A1-5829-AEED-EF72-702D4B9E61A1}"/>
                </a:ext>
              </a:extLst>
            </p:cNvPr>
            <p:cNvGrpSpPr/>
            <p:nvPr/>
          </p:nvGrpSpPr>
          <p:grpSpPr>
            <a:xfrm>
              <a:off x="2404813" y="2249337"/>
              <a:ext cx="1843728" cy="1843728"/>
              <a:chOff x="1861570" y="1525843"/>
              <a:chExt cx="2110728" cy="2110728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1303E56-EFDF-736E-3E56-404FC4D01429}"/>
                  </a:ext>
                </a:extLst>
              </p:cNvPr>
              <p:cNvSpPr/>
              <p:nvPr/>
            </p:nvSpPr>
            <p:spPr>
              <a:xfrm>
                <a:off x="1861570" y="1525843"/>
                <a:ext cx="2110728" cy="21107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2989F43-38F0-2BAD-2F24-0136DDB63EAE}"/>
                  </a:ext>
                </a:extLst>
              </p:cNvPr>
              <p:cNvSpPr/>
              <p:nvPr/>
            </p:nvSpPr>
            <p:spPr>
              <a:xfrm>
                <a:off x="2421406" y="2078756"/>
                <a:ext cx="1027667" cy="961792"/>
              </a:xfrm>
              <a:custGeom>
                <a:avLst/>
                <a:gdLst>
                  <a:gd name="connsiteX0" fmla="*/ 266700 w 742950"/>
                  <a:gd name="connsiteY0" fmla="*/ 38100 h 695325"/>
                  <a:gd name="connsiteX1" fmla="*/ 200025 w 742950"/>
                  <a:gd name="connsiteY1" fmla="*/ 104775 h 695325"/>
                  <a:gd name="connsiteX2" fmla="*/ 266700 w 742950"/>
                  <a:gd name="connsiteY2" fmla="*/ 171450 h 695325"/>
                  <a:gd name="connsiteX3" fmla="*/ 285750 w 742950"/>
                  <a:gd name="connsiteY3" fmla="*/ 190500 h 695325"/>
                  <a:gd name="connsiteX4" fmla="*/ 266700 w 742950"/>
                  <a:gd name="connsiteY4" fmla="*/ 209550 h 695325"/>
                  <a:gd name="connsiteX5" fmla="*/ 165921 w 742950"/>
                  <a:gd name="connsiteY5" fmla="*/ 133531 h 695325"/>
                  <a:gd name="connsiteX6" fmla="*/ 105547 w 742950"/>
                  <a:gd name="connsiteY6" fmla="*/ 181132 h 695325"/>
                  <a:gd name="connsiteX7" fmla="*/ 140392 w 742950"/>
                  <a:gd name="connsiteY7" fmla="*/ 244334 h 695325"/>
                  <a:gd name="connsiteX8" fmla="*/ 209550 w 742950"/>
                  <a:gd name="connsiteY8" fmla="*/ 342900 h 695325"/>
                  <a:gd name="connsiteX9" fmla="*/ 190500 w 742950"/>
                  <a:gd name="connsiteY9" fmla="*/ 361950 h 695325"/>
                  <a:gd name="connsiteX10" fmla="*/ 171450 w 742950"/>
                  <a:gd name="connsiteY10" fmla="*/ 342900 h 695325"/>
                  <a:gd name="connsiteX11" fmla="*/ 129585 w 742950"/>
                  <a:gd name="connsiteY11" fmla="*/ 280993 h 695325"/>
                  <a:gd name="connsiteX12" fmla="*/ 127127 w 742950"/>
                  <a:gd name="connsiteY12" fmla="*/ 280064 h 695325"/>
                  <a:gd name="connsiteX13" fmla="*/ 104775 w 742950"/>
                  <a:gd name="connsiteY13" fmla="*/ 276225 h 695325"/>
                  <a:gd name="connsiteX14" fmla="*/ 38100 w 742950"/>
                  <a:gd name="connsiteY14" fmla="*/ 342900 h 695325"/>
                  <a:gd name="connsiteX15" fmla="*/ 104775 w 742950"/>
                  <a:gd name="connsiteY15" fmla="*/ 409575 h 695325"/>
                  <a:gd name="connsiteX16" fmla="*/ 119609 w 742950"/>
                  <a:gd name="connsiteY16" fmla="*/ 407923 h 695325"/>
                  <a:gd name="connsiteX17" fmla="*/ 142403 w 742950"/>
                  <a:gd name="connsiteY17" fmla="*/ 422285 h 695325"/>
                  <a:gd name="connsiteX18" fmla="*/ 132394 w 742950"/>
                  <a:gd name="connsiteY18" fmla="*/ 443520 h 695325"/>
                  <a:gd name="connsiteX19" fmla="*/ 130834 w 742950"/>
                  <a:gd name="connsiteY19" fmla="*/ 444383 h 695325"/>
                  <a:gd name="connsiteX20" fmla="*/ 103275 w 742950"/>
                  <a:gd name="connsiteY20" fmla="*/ 471958 h 695325"/>
                  <a:gd name="connsiteX21" fmla="*/ 130855 w 742950"/>
                  <a:gd name="connsiteY21" fmla="*/ 553768 h 695325"/>
                  <a:gd name="connsiteX22" fmla="*/ 212666 w 742950"/>
                  <a:gd name="connsiteY22" fmla="*/ 526189 h 695325"/>
                  <a:gd name="connsiteX23" fmla="*/ 218550 w 742950"/>
                  <a:gd name="connsiteY23" fmla="*/ 491459 h 695325"/>
                  <a:gd name="connsiteX24" fmla="*/ 235050 w 742950"/>
                  <a:gd name="connsiteY24" fmla="*/ 470162 h 695325"/>
                  <a:gd name="connsiteX25" fmla="*/ 256347 w 742950"/>
                  <a:gd name="connsiteY25" fmla="*/ 486662 h 695325"/>
                  <a:gd name="connsiteX26" fmla="*/ 246801 w 742950"/>
                  <a:gd name="connsiteY26" fmla="*/ 543111 h 695325"/>
                  <a:gd name="connsiteX27" fmla="*/ 199955 w 742950"/>
                  <a:gd name="connsiteY27" fmla="*/ 588897 h 695325"/>
                  <a:gd name="connsiteX28" fmla="*/ 200025 w 742950"/>
                  <a:gd name="connsiteY28" fmla="*/ 590550 h 695325"/>
                  <a:gd name="connsiteX29" fmla="*/ 266700 w 742950"/>
                  <a:gd name="connsiteY29" fmla="*/ 657225 h 695325"/>
                  <a:gd name="connsiteX30" fmla="*/ 333375 w 742950"/>
                  <a:gd name="connsiteY30" fmla="*/ 590550 h 695325"/>
                  <a:gd name="connsiteX31" fmla="*/ 333375 w 742950"/>
                  <a:gd name="connsiteY31" fmla="*/ 104775 h 695325"/>
                  <a:gd name="connsiteX32" fmla="*/ 266700 w 742950"/>
                  <a:gd name="connsiteY32" fmla="*/ 38100 h 695325"/>
                  <a:gd name="connsiteX33" fmla="*/ 162196 w 742950"/>
                  <a:gd name="connsiteY33" fmla="*/ 598149 h 695325"/>
                  <a:gd name="connsiteX34" fmla="*/ 266700 w 742950"/>
                  <a:gd name="connsiteY34" fmla="*/ 695325 h 695325"/>
                  <a:gd name="connsiteX35" fmla="*/ 371475 w 742950"/>
                  <a:gd name="connsiteY35" fmla="*/ 590550 h 695325"/>
                  <a:gd name="connsiteX36" fmla="*/ 371475 w 742950"/>
                  <a:gd name="connsiteY36" fmla="*/ 566738 h 695325"/>
                  <a:gd name="connsiteX37" fmla="*/ 431386 w 742950"/>
                  <a:gd name="connsiteY37" fmla="*/ 566738 h 695325"/>
                  <a:gd name="connsiteX38" fmla="*/ 495300 w 742950"/>
                  <a:gd name="connsiteY38" fmla="*/ 614363 h 695325"/>
                  <a:gd name="connsiteX39" fmla="*/ 561975 w 742950"/>
                  <a:gd name="connsiteY39" fmla="*/ 547688 h 695325"/>
                  <a:gd name="connsiteX40" fmla="*/ 495300 w 742950"/>
                  <a:gd name="connsiteY40" fmla="*/ 481013 h 695325"/>
                  <a:gd name="connsiteX41" fmla="*/ 431386 w 742950"/>
                  <a:gd name="connsiteY41" fmla="*/ 528638 h 695325"/>
                  <a:gd name="connsiteX42" fmla="*/ 371475 w 742950"/>
                  <a:gd name="connsiteY42" fmla="*/ 528638 h 695325"/>
                  <a:gd name="connsiteX43" fmla="*/ 371475 w 742950"/>
                  <a:gd name="connsiteY43" fmla="*/ 438150 h 695325"/>
                  <a:gd name="connsiteX44" fmla="*/ 527684 w 742950"/>
                  <a:gd name="connsiteY44" fmla="*/ 438150 h 695325"/>
                  <a:gd name="connsiteX45" fmla="*/ 545811 w 742950"/>
                  <a:gd name="connsiteY45" fmla="*/ 444637 h 695325"/>
                  <a:gd name="connsiteX46" fmla="*/ 588216 w 742950"/>
                  <a:gd name="connsiteY46" fmla="*/ 479436 h 695325"/>
                  <a:gd name="connsiteX47" fmla="*/ 581025 w 742950"/>
                  <a:gd name="connsiteY47" fmla="*/ 509588 h 695325"/>
                  <a:gd name="connsiteX48" fmla="*/ 647700 w 742950"/>
                  <a:gd name="connsiteY48" fmla="*/ 576263 h 695325"/>
                  <a:gd name="connsiteX49" fmla="*/ 714375 w 742950"/>
                  <a:gd name="connsiteY49" fmla="*/ 509588 h 695325"/>
                  <a:gd name="connsiteX50" fmla="*/ 647700 w 742950"/>
                  <a:gd name="connsiteY50" fmla="*/ 442913 h 695325"/>
                  <a:gd name="connsiteX51" fmla="*/ 614524 w 742950"/>
                  <a:gd name="connsiteY51" fmla="*/ 451739 h 695325"/>
                  <a:gd name="connsiteX52" fmla="*/ 569982 w 742950"/>
                  <a:gd name="connsiteY52" fmla="*/ 415184 h 695325"/>
                  <a:gd name="connsiteX53" fmla="*/ 527684 w 742950"/>
                  <a:gd name="connsiteY53" fmla="*/ 400050 h 695325"/>
                  <a:gd name="connsiteX54" fmla="*/ 371475 w 742950"/>
                  <a:gd name="connsiteY54" fmla="*/ 400050 h 695325"/>
                  <a:gd name="connsiteX55" fmla="*/ 371475 w 742950"/>
                  <a:gd name="connsiteY55" fmla="*/ 342900 h 695325"/>
                  <a:gd name="connsiteX56" fmla="*/ 613978 w 742950"/>
                  <a:gd name="connsiteY56" fmla="*/ 342900 h 695325"/>
                  <a:gd name="connsiteX57" fmla="*/ 676275 w 742950"/>
                  <a:gd name="connsiteY57" fmla="*/ 385763 h 695325"/>
                  <a:gd name="connsiteX58" fmla="*/ 742950 w 742950"/>
                  <a:gd name="connsiteY58" fmla="*/ 319088 h 695325"/>
                  <a:gd name="connsiteX59" fmla="*/ 676275 w 742950"/>
                  <a:gd name="connsiteY59" fmla="*/ 252413 h 695325"/>
                  <a:gd name="connsiteX60" fmla="*/ 611135 w 742950"/>
                  <a:gd name="connsiteY60" fmla="*/ 304800 h 695325"/>
                  <a:gd name="connsiteX61" fmla="*/ 371475 w 742950"/>
                  <a:gd name="connsiteY61" fmla="*/ 304800 h 695325"/>
                  <a:gd name="connsiteX62" fmla="*/ 371475 w 742950"/>
                  <a:gd name="connsiteY62" fmla="*/ 247650 h 695325"/>
                  <a:gd name="connsiteX63" fmla="*/ 456523 w 742950"/>
                  <a:gd name="connsiteY63" fmla="*/ 247650 h 695325"/>
                  <a:gd name="connsiteX64" fmla="*/ 503670 w 742950"/>
                  <a:gd name="connsiteY64" fmla="*/ 228121 h 695325"/>
                  <a:gd name="connsiteX65" fmla="*/ 533413 w 742950"/>
                  <a:gd name="connsiteY65" fmla="*/ 198377 h 695325"/>
                  <a:gd name="connsiteX66" fmla="*/ 561975 w 742950"/>
                  <a:gd name="connsiteY66" fmla="*/ 204788 h 695325"/>
                  <a:gd name="connsiteX67" fmla="*/ 628650 w 742950"/>
                  <a:gd name="connsiteY67" fmla="*/ 138113 h 695325"/>
                  <a:gd name="connsiteX68" fmla="*/ 561975 w 742950"/>
                  <a:gd name="connsiteY68" fmla="*/ 71438 h 695325"/>
                  <a:gd name="connsiteX69" fmla="*/ 495300 w 742950"/>
                  <a:gd name="connsiteY69" fmla="*/ 138113 h 695325"/>
                  <a:gd name="connsiteX70" fmla="*/ 505056 w 742950"/>
                  <a:gd name="connsiteY70" fmla="*/ 172854 h 695325"/>
                  <a:gd name="connsiteX71" fmla="*/ 476729 w 742950"/>
                  <a:gd name="connsiteY71" fmla="*/ 201180 h 695325"/>
                  <a:gd name="connsiteX72" fmla="*/ 456523 w 742950"/>
                  <a:gd name="connsiteY72" fmla="*/ 209550 h 695325"/>
                  <a:gd name="connsiteX73" fmla="*/ 371475 w 742950"/>
                  <a:gd name="connsiteY73" fmla="*/ 209550 h 695325"/>
                  <a:gd name="connsiteX74" fmla="*/ 371475 w 742950"/>
                  <a:gd name="connsiteY74" fmla="*/ 104775 h 695325"/>
                  <a:gd name="connsiteX75" fmla="*/ 266700 w 742950"/>
                  <a:gd name="connsiteY75" fmla="*/ 0 h 695325"/>
                  <a:gd name="connsiteX76" fmla="*/ 162347 w 742950"/>
                  <a:gd name="connsiteY76" fmla="*/ 95307 h 695325"/>
                  <a:gd name="connsiteX77" fmla="*/ 68013 w 742950"/>
                  <a:gd name="connsiteY77" fmla="*/ 174585 h 695325"/>
                  <a:gd name="connsiteX78" fmla="*/ 80619 w 742950"/>
                  <a:gd name="connsiteY78" fmla="*/ 240923 h 695325"/>
                  <a:gd name="connsiteX79" fmla="*/ 0 w 742950"/>
                  <a:gd name="connsiteY79" fmla="*/ 342900 h 695325"/>
                  <a:gd name="connsiteX80" fmla="*/ 75775 w 742950"/>
                  <a:gd name="connsiteY80" fmla="*/ 443610 h 695325"/>
                  <a:gd name="connsiteX81" fmla="*/ 69139 w 742950"/>
                  <a:gd name="connsiteY81" fmla="*/ 455035 h 695325"/>
                  <a:gd name="connsiteX82" fmla="*/ 113932 w 742950"/>
                  <a:gd name="connsiteY82" fmla="*/ 587904 h 695325"/>
                  <a:gd name="connsiteX83" fmla="*/ 162196 w 742950"/>
                  <a:gd name="connsiteY83" fmla="*/ 598149 h 695325"/>
                  <a:gd name="connsiteX84" fmla="*/ 466725 w 742950"/>
                  <a:gd name="connsiteY84" fmla="*/ 547688 h 695325"/>
                  <a:gd name="connsiteX85" fmla="*/ 495300 w 742950"/>
                  <a:gd name="connsiteY85" fmla="*/ 576263 h 695325"/>
                  <a:gd name="connsiteX86" fmla="*/ 523875 w 742950"/>
                  <a:gd name="connsiteY86" fmla="*/ 547688 h 695325"/>
                  <a:gd name="connsiteX87" fmla="*/ 495300 w 742950"/>
                  <a:gd name="connsiteY87" fmla="*/ 519113 h 695325"/>
                  <a:gd name="connsiteX88" fmla="*/ 466725 w 742950"/>
                  <a:gd name="connsiteY88" fmla="*/ 547688 h 695325"/>
                  <a:gd name="connsiteX89" fmla="*/ 625284 w 742950"/>
                  <a:gd name="connsiteY89" fmla="*/ 491864 h 695325"/>
                  <a:gd name="connsiteX90" fmla="*/ 629088 w 742950"/>
                  <a:gd name="connsiteY90" fmla="*/ 488335 h 695325"/>
                  <a:gd name="connsiteX91" fmla="*/ 629966 w 742950"/>
                  <a:gd name="connsiteY91" fmla="*/ 487180 h 695325"/>
                  <a:gd name="connsiteX92" fmla="*/ 647700 w 742950"/>
                  <a:gd name="connsiteY92" fmla="*/ 481013 h 695325"/>
                  <a:gd name="connsiteX93" fmla="*/ 676275 w 742950"/>
                  <a:gd name="connsiteY93" fmla="*/ 509588 h 695325"/>
                  <a:gd name="connsiteX94" fmla="*/ 647700 w 742950"/>
                  <a:gd name="connsiteY94" fmla="*/ 538163 h 695325"/>
                  <a:gd name="connsiteX95" fmla="*/ 619125 w 742950"/>
                  <a:gd name="connsiteY95" fmla="*/ 509588 h 695325"/>
                  <a:gd name="connsiteX96" fmla="*/ 625284 w 742950"/>
                  <a:gd name="connsiteY96" fmla="*/ 491864 h 695325"/>
                  <a:gd name="connsiteX97" fmla="*/ 561975 w 742950"/>
                  <a:gd name="connsiteY97" fmla="*/ 109538 h 695325"/>
                  <a:gd name="connsiteX98" fmla="*/ 533400 w 742950"/>
                  <a:gd name="connsiteY98" fmla="*/ 138113 h 695325"/>
                  <a:gd name="connsiteX99" fmla="*/ 561975 w 742950"/>
                  <a:gd name="connsiteY99" fmla="*/ 166688 h 695325"/>
                  <a:gd name="connsiteX100" fmla="*/ 590550 w 742950"/>
                  <a:gd name="connsiteY100" fmla="*/ 138113 h 695325"/>
                  <a:gd name="connsiteX101" fmla="*/ 561975 w 742950"/>
                  <a:gd name="connsiteY101" fmla="*/ 109538 h 695325"/>
                  <a:gd name="connsiteX102" fmla="*/ 676275 w 742950"/>
                  <a:gd name="connsiteY102" fmla="*/ 290513 h 695325"/>
                  <a:gd name="connsiteX103" fmla="*/ 647700 w 742950"/>
                  <a:gd name="connsiteY103" fmla="*/ 319088 h 695325"/>
                  <a:gd name="connsiteX104" fmla="*/ 676275 w 742950"/>
                  <a:gd name="connsiteY104" fmla="*/ 347663 h 695325"/>
                  <a:gd name="connsiteX105" fmla="*/ 704850 w 742950"/>
                  <a:gd name="connsiteY105" fmla="*/ 319088 h 695325"/>
                  <a:gd name="connsiteX106" fmla="*/ 676275 w 742950"/>
                  <a:gd name="connsiteY106" fmla="*/ 290513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742950" h="695325">
                    <a:moveTo>
                      <a:pt x="266700" y="38100"/>
                    </a:moveTo>
                    <a:cubicBezTo>
                      <a:pt x="229876" y="38100"/>
                      <a:pt x="200025" y="67951"/>
                      <a:pt x="200025" y="104775"/>
                    </a:cubicBezTo>
                    <a:cubicBezTo>
                      <a:pt x="200025" y="141599"/>
                      <a:pt x="229876" y="171450"/>
                      <a:pt x="266700" y="171450"/>
                    </a:cubicBezTo>
                    <a:cubicBezTo>
                      <a:pt x="277221" y="171450"/>
                      <a:pt x="285750" y="179979"/>
                      <a:pt x="285750" y="190500"/>
                    </a:cubicBezTo>
                    <a:cubicBezTo>
                      <a:pt x="285750" y="201021"/>
                      <a:pt x="277221" y="209550"/>
                      <a:pt x="266700" y="209550"/>
                    </a:cubicBezTo>
                    <a:cubicBezTo>
                      <a:pt x="218806" y="209550"/>
                      <a:pt x="178418" y="177416"/>
                      <a:pt x="165921" y="133531"/>
                    </a:cubicBezTo>
                    <a:cubicBezTo>
                      <a:pt x="136963" y="131673"/>
                      <a:pt x="110647" y="151890"/>
                      <a:pt x="105547" y="181132"/>
                    </a:cubicBezTo>
                    <a:cubicBezTo>
                      <a:pt x="100813" y="208265"/>
                      <a:pt x="115907" y="234305"/>
                      <a:pt x="140392" y="244334"/>
                    </a:cubicBezTo>
                    <a:cubicBezTo>
                      <a:pt x="180724" y="258911"/>
                      <a:pt x="209550" y="297539"/>
                      <a:pt x="209550" y="342900"/>
                    </a:cubicBezTo>
                    <a:cubicBezTo>
                      <a:pt x="209550" y="353421"/>
                      <a:pt x="201021" y="361950"/>
                      <a:pt x="190500" y="361950"/>
                    </a:cubicBezTo>
                    <a:cubicBezTo>
                      <a:pt x="179979" y="361950"/>
                      <a:pt x="171450" y="353421"/>
                      <a:pt x="171450" y="342900"/>
                    </a:cubicBezTo>
                    <a:cubicBezTo>
                      <a:pt x="171450" y="314844"/>
                      <a:pt x="154122" y="290836"/>
                      <a:pt x="129585" y="280993"/>
                    </a:cubicBezTo>
                    <a:cubicBezTo>
                      <a:pt x="128759" y="280694"/>
                      <a:pt x="127940" y="280385"/>
                      <a:pt x="127127" y="280064"/>
                    </a:cubicBezTo>
                    <a:cubicBezTo>
                      <a:pt x="120140" y="277579"/>
                      <a:pt x="112615" y="276225"/>
                      <a:pt x="104775" y="276225"/>
                    </a:cubicBezTo>
                    <a:cubicBezTo>
                      <a:pt x="67951" y="276225"/>
                      <a:pt x="38100" y="306076"/>
                      <a:pt x="38100" y="342900"/>
                    </a:cubicBezTo>
                    <a:cubicBezTo>
                      <a:pt x="38100" y="379724"/>
                      <a:pt x="67951" y="409575"/>
                      <a:pt x="104775" y="409575"/>
                    </a:cubicBezTo>
                    <a:cubicBezTo>
                      <a:pt x="109895" y="409575"/>
                      <a:pt x="114856" y="409002"/>
                      <a:pt x="119609" y="407923"/>
                    </a:cubicBezTo>
                    <a:cubicBezTo>
                      <a:pt x="129870" y="405595"/>
                      <a:pt x="140075" y="412025"/>
                      <a:pt x="142403" y="422285"/>
                    </a:cubicBezTo>
                    <a:cubicBezTo>
                      <a:pt x="144381" y="431002"/>
                      <a:pt x="140037" y="439679"/>
                      <a:pt x="132394" y="443520"/>
                    </a:cubicBezTo>
                    <a:cubicBezTo>
                      <a:pt x="131893" y="443829"/>
                      <a:pt x="131373" y="444116"/>
                      <a:pt x="130834" y="444383"/>
                    </a:cubicBezTo>
                    <a:cubicBezTo>
                      <a:pt x="119278" y="450103"/>
                      <a:pt x="109455" y="459494"/>
                      <a:pt x="103275" y="471958"/>
                    </a:cubicBezTo>
                    <a:cubicBezTo>
                      <a:pt x="88300" y="502166"/>
                      <a:pt x="100648" y="538793"/>
                      <a:pt x="130855" y="553768"/>
                    </a:cubicBezTo>
                    <a:cubicBezTo>
                      <a:pt x="161063" y="568744"/>
                      <a:pt x="197690" y="556396"/>
                      <a:pt x="212666" y="526189"/>
                    </a:cubicBezTo>
                    <a:cubicBezTo>
                      <a:pt x="218219" y="514987"/>
                      <a:pt x="220009" y="502959"/>
                      <a:pt x="218550" y="491459"/>
                    </a:cubicBezTo>
                    <a:cubicBezTo>
                      <a:pt x="217225" y="481022"/>
                      <a:pt x="224613" y="471487"/>
                      <a:pt x="235050" y="470162"/>
                    </a:cubicBezTo>
                    <a:cubicBezTo>
                      <a:pt x="245487" y="468838"/>
                      <a:pt x="255022" y="476224"/>
                      <a:pt x="256347" y="486662"/>
                    </a:cubicBezTo>
                    <a:cubicBezTo>
                      <a:pt x="258722" y="505374"/>
                      <a:pt x="255788" y="524983"/>
                      <a:pt x="246801" y="543111"/>
                    </a:cubicBezTo>
                    <a:cubicBezTo>
                      <a:pt x="236415" y="564062"/>
                      <a:pt x="219616" y="579723"/>
                      <a:pt x="199955" y="588897"/>
                    </a:cubicBezTo>
                    <a:cubicBezTo>
                      <a:pt x="200001" y="589442"/>
                      <a:pt x="200025" y="589993"/>
                      <a:pt x="200025" y="590550"/>
                    </a:cubicBezTo>
                    <a:cubicBezTo>
                      <a:pt x="200025" y="627374"/>
                      <a:pt x="229876" y="657225"/>
                      <a:pt x="266700" y="657225"/>
                    </a:cubicBezTo>
                    <a:cubicBezTo>
                      <a:pt x="303524" y="657225"/>
                      <a:pt x="333375" y="627374"/>
                      <a:pt x="333375" y="590550"/>
                    </a:cubicBezTo>
                    <a:lnTo>
                      <a:pt x="333375" y="104775"/>
                    </a:lnTo>
                    <a:cubicBezTo>
                      <a:pt x="333375" y="67951"/>
                      <a:pt x="303524" y="38100"/>
                      <a:pt x="266700" y="38100"/>
                    </a:cubicBezTo>
                    <a:close/>
                    <a:moveTo>
                      <a:pt x="162196" y="598149"/>
                    </a:moveTo>
                    <a:cubicBezTo>
                      <a:pt x="166089" y="652467"/>
                      <a:pt x="211390" y="695325"/>
                      <a:pt x="266700" y="695325"/>
                    </a:cubicBezTo>
                    <a:cubicBezTo>
                      <a:pt x="324565" y="695325"/>
                      <a:pt x="371475" y="648415"/>
                      <a:pt x="371475" y="590550"/>
                    </a:cubicBezTo>
                    <a:lnTo>
                      <a:pt x="371475" y="566738"/>
                    </a:lnTo>
                    <a:lnTo>
                      <a:pt x="431386" y="566738"/>
                    </a:lnTo>
                    <a:cubicBezTo>
                      <a:pt x="439583" y="594279"/>
                      <a:pt x="465096" y="614363"/>
                      <a:pt x="495300" y="614363"/>
                    </a:cubicBezTo>
                    <a:cubicBezTo>
                      <a:pt x="532124" y="614363"/>
                      <a:pt x="561975" y="584511"/>
                      <a:pt x="561975" y="547688"/>
                    </a:cubicBezTo>
                    <a:cubicBezTo>
                      <a:pt x="561975" y="510864"/>
                      <a:pt x="532124" y="481013"/>
                      <a:pt x="495300" y="481013"/>
                    </a:cubicBezTo>
                    <a:cubicBezTo>
                      <a:pt x="465096" y="481013"/>
                      <a:pt x="439583" y="501096"/>
                      <a:pt x="431386" y="528638"/>
                    </a:cubicBezTo>
                    <a:lnTo>
                      <a:pt x="371475" y="528638"/>
                    </a:lnTo>
                    <a:lnTo>
                      <a:pt x="371475" y="438150"/>
                    </a:lnTo>
                    <a:lnTo>
                      <a:pt x="527684" y="438150"/>
                    </a:lnTo>
                    <a:cubicBezTo>
                      <a:pt x="534294" y="438150"/>
                      <a:pt x="540701" y="440443"/>
                      <a:pt x="545811" y="444637"/>
                    </a:cubicBezTo>
                    <a:lnTo>
                      <a:pt x="588216" y="479436"/>
                    </a:lnTo>
                    <a:cubicBezTo>
                      <a:pt x="583617" y="488491"/>
                      <a:pt x="581025" y="498737"/>
                      <a:pt x="581025" y="509588"/>
                    </a:cubicBezTo>
                    <a:cubicBezTo>
                      <a:pt x="581025" y="546411"/>
                      <a:pt x="610876" y="576263"/>
                      <a:pt x="647700" y="576263"/>
                    </a:cubicBezTo>
                    <a:cubicBezTo>
                      <a:pt x="684524" y="576263"/>
                      <a:pt x="714375" y="546411"/>
                      <a:pt x="714375" y="509588"/>
                    </a:cubicBezTo>
                    <a:cubicBezTo>
                      <a:pt x="714375" y="472764"/>
                      <a:pt x="684524" y="442913"/>
                      <a:pt x="647700" y="442913"/>
                    </a:cubicBezTo>
                    <a:cubicBezTo>
                      <a:pt x="635622" y="442913"/>
                      <a:pt x="624295" y="446123"/>
                      <a:pt x="614524" y="451739"/>
                    </a:cubicBezTo>
                    <a:lnTo>
                      <a:pt x="569982" y="415184"/>
                    </a:lnTo>
                    <a:cubicBezTo>
                      <a:pt x="558057" y="405398"/>
                      <a:pt x="543110" y="400050"/>
                      <a:pt x="527684" y="400050"/>
                    </a:cubicBezTo>
                    <a:lnTo>
                      <a:pt x="371475" y="400050"/>
                    </a:lnTo>
                    <a:lnTo>
                      <a:pt x="371475" y="342900"/>
                    </a:lnTo>
                    <a:lnTo>
                      <a:pt x="613978" y="342900"/>
                    </a:lnTo>
                    <a:cubicBezTo>
                      <a:pt x="623565" y="367964"/>
                      <a:pt x="647841" y="385763"/>
                      <a:pt x="676275" y="385763"/>
                    </a:cubicBezTo>
                    <a:cubicBezTo>
                      <a:pt x="713099" y="385763"/>
                      <a:pt x="742950" y="355911"/>
                      <a:pt x="742950" y="319088"/>
                    </a:cubicBezTo>
                    <a:cubicBezTo>
                      <a:pt x="742950" y="282264"/>
                      <a:pt x="713099" y="252413"/>
                      <a:pt x="676275" y="252413"/>
                    </a:cubicBezTo>
                    <a:cubicBezTo>
                      <a:pt x="644356" y="252413"/>
                      <a:pt x="617675" y="274842"/>
                      <a:pt x="611135" y="304800"/>
                    </a:cubicBezTo>
                    <a:lnTo>
                      <a:pt x="371475" y="304800"/>
                    </a:lnTo>
                    <a:lnTo>
                      <a:pt x="371475" y="247650"/>
                    </a:lnTo>
                    <a:lnTo>
                      <a:pt x="456523" y="247650"/>
                    </a:lnTo>
                    <a:cubicBezTo>
                      <a:pt x="474206" y="247650"/>
                      <a:pt x="491165" y="240625"/>
                      <a:pt x="503670" y="228121"/>
                    </a:cubicBezTo>
                    <a:lnTo>
                      <a:pt x="533413" y="198377"/>
                    </a:lnTo>
                    <a:cubicBezTo>
                      <a:pt x="542071" y="202488"/>
                      <a:pt x="551755" y="204788"/>
                      <a:pt x="561975" y="204788"/>
                    </a:cubicBezTo>
                    <a:cubicBezTo>
                      <a:pt x="598799" y="204788"/>
                      <a:pt x="628650" y="174936"/>
                      <a:pt x="628650" y="138113"/>
                    </a:cubicBezTo>
                    <a:cubicBezTo>
                      <a:pt x="628650" y="101289"/>
                      <a:pt x="598799" y="71438"/>
                      <a:pt x="561975" y="71438"/>
                    </a:cubicBezTo>
                    <a:cubicBezTo>
                      <a:pt x="525151" y="71438"/>
                      <a:pt x="495300" y="101289"/>
                      <a:pt x="495300" y="138113"/>
                    </a:cubicBezTo>
                    <a:cubicBezTo>
                      <a:pt x="495300" y="150841"/>
                      <a:pt x="498867" y="162737"/>
                      <a:pt x="505056" y="172854"/>
                    </a:cubicBezTo>
                    <a:lnTo>
                      <a:pt x="476729" y="201180"/>
                    </a:lnTo>
                    <a:cubicBezTo>
                      <a:pt x="471369" y="206539"/>
                      <a:pt x="464102" y="209550"/>
                      <a:pt x="456523" y="209550"/>
                    </a:cubicBezTo>
                    <a:lnTo>
                      <a:pt x="371475" y="209550"/>
                    </a:lnTo>
                    <a:lnTo>
                      <a:pt x="371475" y="104775"/>
                    </a:lnTo>
                    <a:cubicBezTo>
                      <a:pt x="371475" y="46909"/>
                      <a:pt x="324565" y="0"/>
                      <a:pt x="266700" y="0"/>
                    </a:cubicBezTo>
                    <a:cubicBezTo>
                      <a:pt x="212026" y="0"/>
                      <a:pt x="167132" y="41878"/>
                      <a:pt x="162347" y="95307"/>
                    </a:cubicBezTo>
                    <a:cubicBezTo>
                      <a:pt x="116636" y="95230"/>
                      <a:pt x="76136" y="128022"/>
                      <a:pt x="68013" y="174585"/>
                    </a:cubicBezTo>
                    <a:cubicBezTo>
                      <a:pt x="63850" y="198445"/>
                      <a:pt x="68909" y="221772"/>
                      <a:pt x="80619" y="240923"/>
                    </a:cubicBezTo>
                    <a:cubicBezTo>
                      <a:pt x="34398" y="251831"/>
                      <a:pt x="0" y="293348"/>
                      <a:pt x="0" y="342900"/>
                    </a:cubicBezTo>
                    <a:cubicBezTo>
                      <a:pt x="0" y="390705"/>
                      <a:pt x="32016" y="431032"/>
                      <a:pt x="75775" y="443610"/>
                    </a:cubicBezTo>
                    <a:cubicBezTo>
                      <a:pt x="73344" y="447221"/>
                      <a:pt x="71124" y="451033"/>
                      <a:pt x="69139" y="455035"/>
                    </a:cubicBezTo>
                    <a:cubicBezTo>
                      <a:pt x="44818" y="504095"/>
                      <a:pt x="64872" y="563583"/>
                      <a:pt x="113932" y="587904"/>
                    </a:cubicBezTo>
                    <a:cubicBezTo>
                      <a:pt x="129458" y="595601"/>
                      <a:pt x="146028" y="598854"/>
                      <a:pt x="162196" y="598149"/>
                    </a:cubicBezTo>
                    <a:close/>
                    <a:moveTo>
                      <a:pt x="466725" y="547688"/>
                    </a:moveTo>
                    <a:cubicBezTo>
                      <a:pt x="466725" y="563469"/>
                      <a:pt x="479518" y="576263"/>
                      <a:pt x="495300" y="576263"/>
                    </a:cubicBezTo>
                    <a:cubicBezTo>
                      <a:pt x="511082" y="576263"/>
                      <a:pt x="523875" y="563469"/>
                      <a:pt x="523875" y="547688"/>
                    </a:cubicBezTo>
                    <a:cubicBezTo>
                      <a:pt x="523875" y="531906"/>
                      <a:pt x="511082" y="519113"/>
                      <a:pt x="495300" y="519113"/>
                    </a:cubicBezTo>
                    <a:cubicBezTo>
                      <a:pt x="479518" y="519113"/>
                      <a:pt x="466725" y="531906"/>
                      <a:pt x="466725" y="547688"/>
                    </a:cubicBezTo>
                    <a:close/>
                    <a:moveTo>
                      <a:pt x="625284" y="491864"/>
                    </a:moveTo>
                    <a:cubicBezTo>
                      <a:pt x="626675" y="490890"/>
                      <a:pt x="627959" y="489713"/>
                      <a:pt x="629088" y="488335"/>
                    </a:cubicBezTo>
                    <a:cubicBezTo>
                      <a:pt x="629398" y="487958"/>
                      <a:pt x="629690" y="487572"/>
                      <a:pt x="629966" y="487180"/>
                    </a:cubicBezTo>
                    <a:cubicBezTo>
                      <a:pt x="634838" y="483319"/>
                      <a:pt x="641000" y="481013"/>
                      <a:pt x="647700" y="481013"/>
                    </a:cubicBezTo>
                    <a:cubicBezTo>
                      <a:pt x="663482" y="481013"/>
                      <a:pt x="676275" y="493806"/>
                      <a:pt x="676275" y="509588"/>
                    </a:cubicBezTo>
                    <a:cubicBezTo>
                      <a:pt x="676275" y="525369"/>
                      <a:pt x="663482" y="538163"/>
                      <a:pt x="647700" y="538163"/>
                    </a:cubicBezTo>
                    <a:cubicBezTo>
                      <a:pt x="631918" y="538163"/>
                      <a:pt x="619125" y="525369"/>
                      <a:pt x="619125" y="509588"/>
                    </a:cubicBezTo>
                    <a:cubicBezTo>
                      <a:pt x="619125" y="502892"/>
                      <a:pt x="621427" y="496735"/>
                      <a:pt x="625284" y="491864"/>
                    </a:cubicBezTo>
                    <a:close/>
                    <a:moveTo>
                      <a:pt x="561975" y="109538"/>
                    </a:moveTo>
                    <a:cubicBezTo>
                      <a:pt x="546193" y="109538"/>
                      <a:pt x="533400" y="122331"/>
                      <a:pt x="533400" y="138113"/>
                    </a:cubicBezTo>
                    <a:cubicBezTo>
                      <a:pt x="533400" y="153894"/>
                      <a:pt x="546193" y="166688"/>
                      <a:pt x="561975" y="166688"/>
                    </a:cubicBezTo>
                    <a:cubicBezTo>
                      <a:pt x="577757" y="166688"/>
                      <a:pt x="590550" y="153894"/>
                      <a:pt x="590550" y="138113"/>
                    </a:cubicBezTo>
                    <a:cubicBezTo>
                      <a:pt x="590550" y="122331"/>
                      <a:pt x="577757" y="109538"/>
                      <a:pt x="561975" y="109538"/>
                    </a:cubicBezTo>
                    <a:close/>
                    <a:moveTo>
                      <a:pt x="676275" y="290513"/>
                    </a:moveTo>
                    <a:cubicBezTo>
                      <a:pt x="660493" y="290513"/>
                      <a:pt x="647700" y="303306"/>
                      <a:pt x="647700" y="319088"/>
                    </a:cubicBezTo>
                    <a:cubicBezTo>
                      <a:pt x="647700" y="334869"/>
                      <a:pt x="660493" y="347663"/>
                      <a:pt x="676275" y="347663"/>
                    </a:cubicBezTo>
                    <a:cubicBezTo>
                      <a:pt x="692057" y="347663"/>
                      <a:pt x="704850" y="334869"/>
                      <a:pt x="704850" y="319088"/>
                    </a:cubicBezTo>
                    <a:cubicBezTo>
                      <a:pt x="704850" y="303306"/>
                      <a:pt x="692057" y="290513"/>
                      <a:pt x="676275" y="29051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B0A0053-7D53-4282-9F86-873A8AF5EF5B}"/>
                </a:ext>
              </a:extLst>
            </p:cNvPr>
            <p:cNvGrpSpPr/>
            <p:nvPr/>
          </p:nvGrpSpPr>
          <p:grpSpPr>
            <a:xfrm>
              <a:off x="5118225" y="2249337"/>
              <a:ext cx="1843728" cy="1843728"/>
              <a:chOff x="7161473" y="1525843"/>
              <a:chExt cx="2110728" cy="2110728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B2E5957-2BBF-DCBB-18D8-919580DC9522}"/>
                  </a:ext>
                </a:extLst>
              </p:cNvPr>
              <p:cNvSpPr/>
              <p:nvPr/>
            </p:nvSpPr>
            <p:spPr>
              <a:xfrm>
                <a:off x="7161473" y="1525843"/>
                <a:ext cx="2110728" cy="21107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61DFFD2-046E-EC2C-EAAF-153256CA2A50}"/>
                  </a:ext>
                </a:extLst>
              </p:cNvPr>
              <p:cNvSpPr/>
              <p:nvPr/>
            </p:nvSpPr>
            <p:spPr>
              <a:xfrm>
                <a:off x="7731344" y="2042798"/>
                <a:ext cx="868624" cy="1016950"/>
              </a:xfrm>
              <a:custGeom>
                <a:avLst/>
                <a:gdLst>
                  <a:gd name="connsiteX0" fmla="*/ 283992 w 770807"/>
                  <a:gd name="connsiteY0" fmla="*/ 521457 h 902431"/>
                  <a:gd name="connsiteX1" fmla="*/ 543881 w 770807"/>
                  <a:gd name="connsiteY1" fmla="*/ 521457 h 902431"/>
                  <a:gd name="connsiteX2" fmla="*/ 552811 w 770807"/>
                  <a:gd name="connsiteY2" fmla="*/ 517736 h 902431"/>
                  <a:gd name="connsiteX3" fmla="*/ 556532 w 770807"/>
                  <a:gd name="connsiteY3" fmla="*/ 508807 h 902431"/>
                  <a:gd name="connsiteX4" fmla="*/ 556532 w 770807"/>
                  <a:gd name="connsiteY4" fmla="*/ 248917 h 902431"/>
                  <a:gd name="connsiteX5" fmla="*/ 552811 w 770807"/>
                  <a:gd name="connsiteY5" fmla="*/ 239987 h 902431"/>
                  <a:gd name="connsiteX6" fmla="*/ 543881 w 770807"/>
                  <a:gd name="connsiteY6" fmla="*/ 236267 h 902431"/>
                  <a:gd name="connsiteX7" fmla="*/ 283992 w 770807"/>
                  <a:gd name="connsiteY7" fmla="*/ 236267 h 902431"/>
                  <a:gd name="connsiteX8" fmla="*/ 275062 w 770807"/>
                  <a:gd name="connsiteY8" fmla="*/ 239987 h 902431"/>
                  <a:gd name="connsiteX9" fmla="*/ 271341 w 770807"/>
                  <a:gd name="connsiteY9" fmla="*/ 248917 h 902431"/>
                  <a:gd name="connsiteX10" fmla="*/ 271341 w 770807"/>
                  <a:gd name="connsiteY10" fmla="*/ 508807 h 902431"/>
                  <a:gd name="connsiteX11" fmla="*/ 275062 w 770807"/>
                  <a:gd name="connsiteY11" fmla="*/ 517736 h 902431"/>
                  <a:gd name="connsiteX12" fmla="*/ 283992 w 770807"/>
                  <a:gd name="connsiteY12" fmla="*/ 521457 h 902431"/>
                  <a:gd name="connsiteX13" fmla="*/ 422666 w 770807"/>
                  <a:gd name="connsiteY13" fmla="*/ 119588 h 902431"/>
                  <a:gd name="connsiteX14" fmla="*/ 413960 w 770807"/>
                  <a:gd name="connsiteY14" fmla="*/ 115979 h 902431"/>
                  <a:gd name="connsiteX15" fmla="*/ 405253 w 770807"/>
                  <a:gd name="connsiteY15" fmla="*/ 119588 h 902431"/>
                  <a:gd name="connsiteX16" fmla="*/ 401644 w 770807"/>
                  <a:gd name="connsiteY16" fmla="*/ 128294 h 902431"/>
                  <a:gd name="connsiteX17" fmla="*/ 405253 w 770807"/>
                  <a:gd name="connsiteY17" fmla="*/ 137001 h 902431"/>
                  <a:gd name="connsiteX18" fmla="*/ 413960 w 770807"/>
                  <a:gd name="connsiteY18" fmla="*/ 140610 h 902431"/>
                  <a:gd name="connsiteX19" fmla="*/ 422666 w 770807"/>
                  <a:gd name="connsiteY19" fmla="*/ 137001 h 902431"/>
                  <a:gd name="connsiteX20" fmla="*/ 426275 w 770807"/>
                  <a:gd name="connsiteY20" fmla="*/ 128294 h 902431"/>
                  <a:gd name="connsiteX21" fmla="*/ 422666 w 770807"/>
                  <a:gd name="connsiteY21" fmla="*/ 119588 h 902431"/>
                  <a:gd name="connsiteX22" fmla="*/ 575476 w 770807"/>
                  <a:gd name="connsiteY22" fmla="*/ 137744 h 902431"/>
                  <a:gd name="connsiteX23" fmla="*/ 569746 w 770807"/>
                  <a:gd name="connsiteY23" fmla="*/ 135326 h 902431"/>
                  <a:gd name="connsiteX24" fmla="*/ 564016 w 770807"/>
                  <a:gd name="connsiteY24" fmla="*/ 137744 h 902431"/>
                  <a:gd name="connsiteX25" fmla="*/ 561598 w 770807"/>
                  <a:gd name="connsiteY25" fmla="*/ 143474 h 902431"/>
                  <a:gd name="connsiteX26" fmla="*/ 564016 w 770807"/>
                  <a:gd name="connsiteY26" fmla="*/ 149204 h 902431"/>
                  <a:gd name="connsiteX27" fmla="*/ 569746 w 770807"/>
                  <a:gd name="connsiteY27" fmla="*/ 151623 h 902431"/>
                  <a:gd name="connsiteX28" fmla="*/ 575476 w 770807"/>
                  <a:gd name="connsiteY28" fmla="*/ 149204 h 902431"/>
                  <a:gd name="connsiteX29" fmla="*/ 577894 w 770807"/>
                  <a:gd name="connsiteY29" fmla="*/ 143474 h 902431"/>
                  <a:gd name="connsiteX30" fmla="*/ 575476 w 770807"/>
                  <a:gd name="connsiteY30" fmla="*/ 137744 h 902431"/>
                  <a:gd name="connsiteX31" fmla="*/ 258027 w 770807"/>
                  <a:gd name="connsiteY31" fmla="*/ 135326 h 902431"/>
                  <a:gd name="connsiteX32" fmla="*/ 252297 w 770807"/>
                  <a:gd name="connsiteY32" fmla="*/ 137744 h 902431"/>
                  <a:gd name="connsiteX33" fmla="*/ 249878 w 770807"/>
                  <a:gd name="connsiteY33" fmla="*/ 143474 h 902431"/>
                  <a:gd name="connsiteX34" fmla="*/ 252297 w 770807"/>
                  <a:gd name="connsiteY34" fmla="*/ 149204 h 902431"/>
                  <a:gd name="connsiteX35" fmla="*/ 258027 w 770807"/>
                  <a:gd name="connsiteY35" fmla="*/ 151623 h 902431"/>
                  <a:gd name="connsiteX36" fmla="*/ 263756 w 770807"/>
                  <a:gd name="connsiteY36" fmla="*/ 149204 h 902431"/>
                  <a:gd name="connsiteX37" fmla="*/ 266175 w 770807"/>
                  <a:gd name="connsiteY37" fmla="*/ 143474 h 902431"/>
                  <a:gd name="connsiteX38" fmla="*/ 263756 w 770807"/>
                  <a:gd name="connsiteY38" fmla="*/ 137744 h 902431"/>
                  <a:gd name="connsiteX39" fmla="*/ 258027 w 770807"/>
                  <a:gd name="connsiteY39" fmla="*/ 135326 h 902431"/>
                  <a:gd name="connsiteX40" fmla="*/ 673221 w 770807"/>
                  <a:gd name="connsiteY40" fmla="*/ 387700 h 902431"/>
                  <a:gd name="connsiteX41" fmla="*/ 676831 w 770807"/>
                  <a:gd name="connsiteY41" fmla="*/ 378994 h 902431"/>
                  <a:gd name="connsiteX42" fmla="*/ 673221 w 770807"/>
                  <a:gd name="connsiteY42" fmla="*/ 370288 h 902431"/>
                  <a:gd name="connsiteX43" fmla="*/ 664515 w 770807"/>
                  <a:gd name="connsiteY43" fmla="*/ 366678 h 902431"/>
                  <a:gd name="connsiteX44" fmla="*/ 655809 w 770807"/>
                  <a:gd name="connsiteY44" fmla="*/ 370288 h 902431"/>
                  <a:gd name="connsiteX45" fmla="*/ 652199 w 770807"/>
                  <a:gd name="connsiteY45" fmla="*/ 378994 h 902431"/>
                  <a:gd name="connsiteX46" fmla="*/ 655809 w 770807"/>
                  <a:gd name="connsiteY46" fmla="*/ 387700 h 902431"/>
                  <a:gd name="connsiteX47" fmla="*/ 664515 w 770807"/>
                  <a:gd name="connsiteY47" fmla="*/ 391309 h 902431"/>
                  <a:gd name="connsiteX48" fmla="*/ 673221 w 770807"/>
                  <a:gd name="connsiteY48" fmla="*/ 387700 h 902431"/>
                  <a:gd name="connsiteX49" fmla="*/ 655065 w 770807"/>
                  <a:gd name="connsiteY49" fmla="*/ 540510 h 902431"/>
                  <a:gd name="connsiteX50" fmla="*/ 657483 w 770807"/>
                  <a:gd name="connsiteY50" fmla="*/ 534780 h 902431"/>
                  <a:gd name="connsiteX51" fmla="*/ 655065 w 770807"/>
                  <a:gd name="connsiteY51" fmla="*/ 529050 h 902431"/>
                  <a:gd name="connsiteX52" fmla="*/ 649335 w 770807"/>
                  <a:gd name="connsiteY52" fmla="*/ 526632 h 902431"/>
                  <a:gd name="connsiteX53" fmla="*/ 643605 w 770807"/>
                  <a:gd name="connsiteY53" fmla="*/ 529050 h 902431"/>
                  <a:gd name="connsiteX54" fmla="*/ 641187 w 770807"/>
                  <a:gd name="connsiteY54" fmla="*/ 534780 h 902431"/>
                  <a:gd name="connsiteX55" fmla="*/ 643605 w 770807"/>
                  <a:gd name="connsiteY55" fmla="*/ 540510 h 902431"/>
                  <a:gd name="connsiteX56" fmla="*/ 649335 w 770807"/>
                  <a:gd name="connsiteY56" fmla="*/ 542928 h 902431"/>
                  <a:gd name="connsiteX57" fmla="*/ 655065 w 770807"/>
                  <a:gd name="connsiteY57" fmla="*/ 540510 h 902431"/>
                  <a:gd name="connsiteX58" fmla="*/ 657483 w 770807"/>
                  <a:gd name="connsiteY58" fmla="*/ 223061 h 902431"/>
                  <a:gd name="connsiteX59" fmla="*/ 655065 w 770807"/>
                  <a:gd name="connsiteY59" fmla="*/ 217331 h 902431"/>
                  <a:gd name="connsiteX60" fmla="*/ 649335 w 770807"/>
                  <a:gd name="connsiteY60" fmla="*/ 214912 h 902431"/>
                  <a:gd name="connsiteX61" fmla="*/ 643605 w 770807"/>
                  <a:gd name="connsiteY61" fmla="*/ 217331 h 902431"/>
                  <a:gd name="connsiteX62" fmla="*/ 641187 w 770807"/>
                  <a:gd name="connsiteY62" fmla="*/ 223061 h 902431"/>
                  <a:gd name="connsiteX63" fmla="*/ 643605 w 770807"/>
                  <a:gd name="connsiteY63" fmla="*/ 228791 h 902431"/>
                  <a:gd name="connsiteX64" fmla="*/ 649335 w 770807"/>
                  <a:gd name="connsiteY64" fmla="*/ 231209 h 902431"/>
                  <a:gd name="connsiteX65" fmla="*/ 655065 w 770807"/>
                  <a:gd name="connsiteY65" fmla="*/ 228791 h 902431"/>
                  <a:gd name="connsiteX66" fmla="*/ 657483 w 770807"/>
                  <a:gd name="connsiteY66" fmla="*/ 223061 h 902431"/>
                  <a:gd name="connsiteX67" fmla="*/ 405109 w 770807"/>
                  <a:gd name="connsiteY67" fmla="*/ 638255 h 902431"/>
                  <a:gd name="connsiteX68" fmla="*/ 413815 w 770807"/>
                  <a:gd name="connsiteY68" fmla="*/ 641865 h 902431"/>
                  <a:gd name="connsiteX69" fmla="*/ 422522 w 770807"/>
                  <a:gd name="connsiteY69" fmla="*/ 638255 h 902431"/>
                  <a:gd name="connsiteX70" fmla="*/ 426131 w 770807"/>
                  <a:gd name="connsiteY70" fmla="*/ 629549 h 902431"/>
                  <a:gd name="connsiteX71" fmla="*/ 422522 w 770807"/>
                  <a:gd name="connsiteY71" fmla="*/ 620843 h 902431"/>
                  <a:gd name="connsiteX72" fmla="*/ 413815 w 770807"/>
                  <a:gd name="connsiteY72" fmla="*/ 617234 h 902431"/>
                  <a:gd name="connsiteX73" fmla="*/ 405109 w 770807"/>
                  <a:gd name="connsiteY73" fmla="*/ 620843 h 902431"/>
                  <a:gd name="connsiteX74" fmla="*/ 401500 w 770807"/>
                  <a:gd name="connsiteY74" fmla="*/ 629549 h 902431"/>
                  <a:gd name="connsiteX75" fmla="*/ 405109 w 770807"/>
                  <a:gd name="connsiteY75" fmla="*/ 638255 h 902431"/>
                  <a:gd name="connsiteX76" fmla="*/ 252299 w 770807"/>
                  <a:gd name="connsiteY76" fmla="*/ 620099 h 902431"/>
                  <a:gd name="connsiteX77" fmla="*/ 258029 w 770807"/>
                  <a:gd name="connsiteY77" fmla="*/ 622517 h 902431"/>
                  <a:gd name="connsiteX78" fmla="*/ 263759 w 770807"/>
                  <a:gd name="connsiteY78" fmla="*/ 620099 h 902431"/>
                  <a:gd name="connsiteX79" fmla="*/ 266178 w 770807"/>
                  <a:gd name="connsiteY79" fmla="*/ 614369 h 902431"/>
                  <a:gd name="connsiteX80" fmla="*/ 263759 w 770807"/>
                  <a:gd name="connsiteY80" fmla="*/ 608639 h 902431"/>
                  <a:gd name="connsiteX81" fmla="*/ 258029 w 770807"/>
                  <a:gd name="connsiteY81" fmla="*/ 606221 h 902431"/>
                  <a:gd name="connsiteX82" fmla="*/ 252299 w 770807"/>
                  <a:gd name="connsiteY82" fmla="*/ 608639 h 902431"/>
                  <a:gd name="connsiteX83" fmla="*/ 249881 w 770807"/>
                  <a:gd name="connsiteY83" fmla="*/ 614369 h 902431"/>
                  <a:gd name="connsiteX84" fmla="*/ 252299 w 770807"/>
                  <a:gd name="connsiteY84" fmla="*/ 620099 h 902431"/>
                  <a:gd name="connsiteX85" fmla="*/ 569749 w 770807"/>
                  <a:gd name="connsiteY85" fmla="*/ 622517 h 902431"/>
                  <a:gd name="connsiteX86" fmla="*/ 575478 w 770807"/>
                  <a:gd name="connsiteY86" fmla="*/ 620099 h 902431"/>
                  <a:gd name="connsiteX87" fmla="*/ 577897 w 770807"/>
                  <a:gd name="connsiteY87" fmla="*/ 614369 h 902431"/>
                  <a:gd name="connsiteX88" fmla="*/ 575478 w 770807"/>
                  <a:gd name="connsiteY88" fmla="*/ 608639 h 902431"/>
                  <a:gd name="connsiteX89" fmla="*/ 569749 w 770807"/>
                  <a:gd name="connsiteY89" fmla="*/ 606221 h 902431"/>
                  <a:gd name="connsiteX90" fmla="*/ 564019 w 770807"/>
                  <a:gd name="connsiteY90" fmla="*/ 608639 h 902431"/>
                  <a:gd name="connsiteX91" fmla="*/ 561600 w 770807"/>
                  <a:gd name="connsiteY91" fmla="*/ 614369 h 902431"/>
                  <a:gd name="connsiteX92" fmla="*/ 564019 w 770807"/>
                  <a:gd name="connsiteY92" fmla="*/ 620099 h 902431"/>
                  <a:gd name="connsiteX93" fmla="*/ 569749 w 770807"/>
                  <a:gd name="connsiteY93" fmla="*/ 622517 h 902431"/>
                  <a:gd name="connsiteX94" fmla="*/ 154554 w 770807"/>
                  <a:gd name="connsiteY94" fmla="*/ 370143 h 902431"/>
                  <a:gd name="connsiteX95" fmla="*/ 150945 w 770807"/>
                  <a:gd name="connsiteY95" fmla="*/ 378849 h 902431"/>
                  <a:gd name="connsiteX96" fmla="*/ 154554 w 770807"/>
                  <a:gd name="connsiteY96" fmla="*/ 387556 h 902431"/>
                  <a:gd name="connsiteX97" fmla="*/ 163260 w 770807"/>
                  <a:gd name="connsiteY97" fmla="*/ 391165 h 902431"/>
                  <a:gd name="connsiteX98" fmla="*/ 171967 w 770807"/>
                  <a:gd name="connsiteY98" fmla="*/ 387556 h 902431"/>
                  <a:gd name="connsiteX99" fmla="*/ 175576 w 770807"/>
                  <a:gd name="connsiteY99" fmla="*/ 378849 h 902431"/>
                  <a:gd name="connsiteX100" fmla="*/ 171967 w 770807"/>
                  <a:gd name="connsiteY100" fmla="*/ 370143 h 902431"/>
                  <a:gd name="connsiteX101" fmla="*/ 163260 w 770807"/>
                  <a:gd name="connsiteY101" fmla="*/ 366534 h 902431"/>
                  <a:gd name="connsiteX102" fmla="*/ 154554 w 770807"/>
                  <a:gd name="connsiteY102" fmla="*/ 370143 h 902431"/>
                  <a:gd name="connsiteX103" fmla="*/ 172710 w 770807"/>
                  <a:gd name="connsiteY103" fmla="*/ 217333 h 902431"/>
                  <a:gd name="connsiteX104" fmla="*/ 170292 w 770807"/>
                  <a:gd name="connsiteY104" fmla="*/ 223063 h 902431"/>
                  <a:gd name="connsiteX105" fmla="*/ 172710 w 770807"/>
                  <a:gd name="connsiteY105" fmla="*/ 228793 h 902431"/>
                  <a:gd name="connsiteX106" fmla="*/ 178440 w 770807"/>
                  <a:gd name="connsiteY106" fmla="*/ 231212 h 902431"/>
                  <a:gd name="connsiteX107" fmla="*/ 184170 w 770807"/>
                  <a:gd name="connsiteY107" fmla="*/ 228793 h 902431"/>
                  <a:gd name="connsiteX108" fmla="*/ 186589 w 770807"/>
                  <a:gd name="connsiteY108" fmla="*/ 223063 h 902431"/>
                  <a:gd name="connsiteX109" fmla="*/ 184170 w 770807"/>
                  <a:gd name="connsiteY109" fmla="*/ 217333 h 902431"/>
                  <a:gd name="connsiteX110" fmla="*/ 178440 w 770807"/>
                  <a:gd name="connsiteY110" fmla="*/ 214915 h 902431"/>
                  <a:gd name="connsiteX111" fmla="*/ 172710 w 770807"/>
                  <a:gd name="connsiteY111" fmla="*/ 217333 h 902431"/>
                  <a:gd name="connsiteX112" fmla="*/ 157084 w 770807"/>
                  <a:gd name="connsiteY112" fmla="*/ 556138 h 902431"/>
                  <a:gd name="connsiteX113" fmla="*/ 148266 w 770807"/>
                  <a:gd name="connsiteY113" fmla="*/ 534781 h 902431"/>
                  <a:gd name="connsiteX114" fmla="*/ 157084 w 770807"/>
                  <a:gd name="connsiteY114" fmla="*/ 513312 h 902431"/>
                  <a:gd name="connsiteX115" fmla="*/ 178552 w 770807"/>
                  <a:gd name="connsiteY115" fmla="*/ 504494 h 902431"/>
                  <a:gd name="connsiteX116" fmla="*/ 182756 w 770807"/>
                  <a:gd name="connsiteY116" fmla="*/ 504792 h 902431"/>
                  <a:gd name="connsiteX117" fmla="*/ 195779 w 770807"/>
                  <a:gd name="connsiteY117" fmla="*/ 481649 h 902431"/>
                  <a:gd name="connsiteX118" fmla="*/ 205415 w 770807"/>
                  <a:gd name="connsiteY118" fmla="*/ 476031 h 902431"/>
                  <a:gd name="connsiteX119" fmla="*/ 249246 w 770807"/>
                  <a:gd name="connsiteY119" fmla="*/ 476031 h 902431"/>
                  <a:gd name="connsiteX120" fmla="*/ 249246 w 770807"/>
                  <a:gd name="connsiteY120" fmla="*/ 446042 h 902431"/>
                  <a:gd name="connsiteX121" fmla="*/ 207239 w 770807"/>
                  <a:gd name="connsiteY121" fmla="*/ 446042 h 902431"/>
                  <a:gd name="connsiteX122" fmla="*/ 196113 w 770807"/>
                  <a:gd name="connsiteY122" fmla="*/ 434917 h 902431"/>
                  <a:gd name="connsiteX123" fmla="*/ 207239 w 770807"/>
                  <a:gd name="connsiteY123" fmla="*/ 423792 h 902431"/>
                  <a:gd name="connsiteX124" fmla="*/ 249246 w 770807"/>
                  <a:gd name="connsiteY124" fmla="*/ 423792 h 902431"/>
                  <a:gd name="connsiteX125" fmla="*/ 249246 w 770807"/>
                  <a:gd name="connsiteY125" fmla="*/ 390119 h 902431"/>
                  <a:gd name="connsiteX126" fmla="*/ 196114 w 770807"/>
                  <a:gd name="connsiteY126" fmla="*/ 390119 h 902431"/>
                  <a:gd name="connsiteX127" fmla="*/ 187780 w 770807"/>
                  <a:gd name="connsiteY127" fmla="*/ 403439 h 902431"/>
                  <a:gd name="connsiteX128" fmla="*/ 163298 w 770807"/>
                  <a:gd name="connsiteY128" fmla="*/ 413559 h 902431"/>
                  <a:gd name="connsiteX129" fmla="*/ 138816 w 770807"/>
                  <a:gd name="connsiteY129" fmla="*/ 403439 h 902431"/>
                  <a:gd name="connsiteX130" fmla="*/ 128695 w 770807"/>
                  <a:gd name="connsiteY130" fmla="*/ 378957 h 902431"/>
                  <a:gd name="connsiteX131" fmla="*/ 138816 w 770807"/>
                  <a:gd name="connsiteY131" fmla="*/ 354475 h 902431"/>
                  <a:gd name="connsiteX132" fmla="*/ 163298 w 770807"/>
                  <a:gd name="connsiteY132" fmla="*/ 344354 h 902431"/>
                  <a:gd name="connsiteX133" fmla="*/ 187780 w 770807"/>
                  <a:gd name="connsiteY133" fmla="*/ 354475 h 902431"/>
                  <a:gd name="connsiteX134" fmla="*/ 196114 w 770807"/>
                  <a:gd name="connsiteY134" fmla="*/ 367794 h 902431"/>
                  <a:gd name="connsiteX135" fmla="*/ 249246 w 770807"/>
                  <a:gd name="connsiteY135" fmla="*/ 367794 h 902431"/>
                  <a:gd name="connsiteX136" fmla="*/ 249246 w 770807"/>
                  <a:gd name="connsiteY136" fmla="*/ 335908 h 902431"/>
                  <a:gd name="connsiteX137" fmla="*/ 207425 w 770807"/>
                  <a:gd name="connsiteY137" fmla="*/ 335908 h 902431"/>
                  <a:gd name="connsiteX138" fmla="*/ 196300 w 770807"/>
                  <a:gd name="connsiteY138" fmla="*/ 324782 h 902431"/>
                  <a:gd name="connsiteX139" fmla="*/ 207425 w 770807"/>
                  <a:gd name="connsiteY139" fmla="*/ 313657 h 902431"/>
                  <a:gd name="connsiteX140" fmla="*/ 249246 w 770807"/>
                  <a:gd name="connsiteY140" fmla="*/ 313657 h 902431"/>
                  <a:gd name="connsiteX141" fmla="*/ 249246 w 770807"/>
                  <a:gd name="connsiteY141" fmla="*/ 281770 h 902431"/>
                  <a:gd name="connsiteX142" fmla="*/ 205415 w 770807"/>
                  <a:gd name="connsiteY142" fmla="*/ 281770 h 902431"/>
                  <a:gd name="connsiteX143" fmla="*/ 195779 w 770807"/>
                  <a:gd name="connsiteY143" fmla="*/ 276040 h 902431"/>
                  <a:gd name="connsiteX144" fmla="*/ 182756 w 770807"/>
                  <a:gd name="connsiteY144" fmla="*/ 252898 h 902431"/>
                  <a:gd name="connsiteX145" fmla="*/ 178552 w 770807"/>
                  <a:gd name="connsiteY145" fmla="*/ 253195 h 902431"/>
                  <a:gd name="connsiteX146" fmla="*/ 157084 w 770807"/>
                  <a:gd name="connsiteY146" fmla="*/ 244377 h 902431"/>
                  <a:gd name="connsiteX147" fmla="*/ 148266 w 770807"/>
                  <a:gd name="connsiteY147" fmla="*/ 222909 h 902431"/>
                  <a:gd name="connsiteX148" fmla="*/ 157084 w 770807"/>
                  <a:gd name="connsiteY148" fmla="*/ 201440 h 902431"/>
                  <a:gd name="connsiteX149" fmla="*/ 178552 w 770807"/>
                  <a:gd name="connsiteY149" fmla="*/ 192622 h 902431"/>
                  <a:gd name="connsiteX150" fmla="*/ 199909 w 770807"/>
                  <a:gd name="connsiteY150" fmla="*/ 201440 h 902431"/>
                  <a:gd name="connsiteX151" fmla="*/ 208727 w 770807"/>
                  <a:gd name="connsiteY151" fmla="*/ 222909 h 902431"/>
                  <a:gd name="connsiteX152" fmla="*/ 201918 w 770807"/>
                  <a:gd name="connsiteY152" fmla="*/ 242070 h 902431"/>
                  <a:gd name="connsiteX153" fmla="*/ 211853 w 770807"/>
                  <a:gd name="connsiteY153" fmla="*/ 259632 h 902431"/>
                  <a:gd name="connsiteX154" fmla="*/ 249246 w 770807"/>
                  <a:gd name="connsiteY154" fmla="*/ 259632 h 902431"/>
                  <a:gd name="connsiteX155" fmla="*/ 249246 w 770807"/>
                  <a:gd name="connsiteY155" fmla="*/ 248917 h 902431"/>
                  <a:gd name="connsiteX156" fmla="*/ 259478 w 770807"/>
                  <a:gd name="connsiteY156" fmla="*/ 224360 h 902431"/>
                  <a:gd name="connsiteX157" fmla="*/ 284034 w 770807"/>
                  <a:gd name="connsiteY157" fmla="*/ 214129 h 902431"/>
                  <a:gd name="connsiteX158" fmla="*/ 294750 w 770807"/>
                  <a:gd name="connsiteY158" fmla="*/ 214129 h 902431"/>
                  <a:gd name="connsiteX159" fmla="*/ 294750 w 770807"/>
                  <a:gd name="connsiteY159" fmla="*/ 176735 h 902431"/>
                  <a:gd name="connsiteX160" fmla="*/ 277188 w 770807"/>
                  <a:gd name="connsiteY160" fmla="*/ 166801 h 902431"/>
                  <a:gd name="connsiteX161" fmla="*/ 258026 w 770807"/>
                  <a:gd name="connsiteY161" fmla="*/ 173610 h 902431"/>
                  <a:gd name="connsiteX162" fmla="*/ 236558 w 770807"/>
                  <a:gd name="connsiteY162" fmla="*/ 164792 h 902431"/>
                  <a:gd name="connsiteX163" fmla="*/ 227740 w 770807"/>
                  <a:gd name="connsiteY163" fmla="*/ 143323 h 902431"/>
                  <a:gd name="connsiteX164" fmla="*/ 236558 w 770807"/>
                  <a:gd name="connsiteY164" fmla="*/ 121855 h 902431"/>
                  <a:gd name="connsiteX165" fmla="*/ 258026 w 770807"/>
                  <a:gd name="connsiteY165" fmla="*/ 113037 h 902431"/>
                  <a:gd name="connsiteX166" fmla="*/ 279495 w 770807"/>
                  <a:gd name="connsiteY166" fmla="*/ 121855 h 902431"/>
                  <a:gd name="connsiteX167" fmla="*/ 288313 w 770807"/>
                  <a:gd name="connsiteY167" fmla="*/ 143323 h 902431"/>
                  <a:gd name="connsiteX168" fmla="*/ 288015 w 770807"/>
                  <a:gd name="connsiteY168" fmla="*/ 147528 h 902431"/>
                  <a:gd name="connsiteX169" fmla="*/ 311158 w 770807"/>
                  <a:gd name="connsiteY169" fmla="*/ 160550 h 902431"/>
                  <a:gd name="connsiteX170" fmla="*/ 316776 w 770807"/>
                  <a:gd name="connsiteY170" fmla="*/ 170187 h 902431"/>
                  <a:gd name="connsiteX171" fmla="*/ 316776 w 770807"/>
                  <a:gd name="connsiteY171" fmla="*/ 214017 h 902431"/>
                  <a:gd name="connsiteX172" fmla="*/ 346839 w 770807"/>
                  <a:gd name="connsiteY172" fmla="*/ 214017 h 902431"/>
                  <a:gd name="connsiteX173" fmla="*/ 346839 w 770807"/>
                  <a:gd name="connsiteY173" fmla="*/ 172010 h 902431"/>
                  <a:gd name="connsiteX174" fmla="*/ 357964 w 770807"/>
                  <a:gd name="connsiteY174" fmla="*/ 160885 h 902431"/>
                  <a:gd name="connsiteX175" fmla="*/ 369089 w 770807"/>
                  <a:gd name="connsiteY175" fmla="*/ 172010 h 902431"/>
                  <a:gd name="connsiteX176" fmla="*/ 369089 w 770807"/>
                  <a:gd name="connsiteY176" fmla="*/ 214017 h 902431"/>
                  <a:gd name="connsiteX177" fmla="*/ 402762 w 770807"/>
                  <a:gd name="connsiteY177" fmla="*/ 214017 h 902431"/>
                  <a:gd name="connsiteX178" fmla="*/ 402762 w 770807"/>
                  <a:gd name="connsiteY178" fmla="*/ 160885 h 902431"/>
                  <a:gd name="connsiteX179" fmla="*/ 389442 w 770807"/>
                  <a:gd name="connsiteY179" fmla="*/ 152551 h 902431"/>
                  <a:gd name="connsiteX180" fmla="*/ 379322 w 770807"/>
                  <a:gd name="connsiteY180" fmla="*/ 128069 h 902431"/>
                  <a:gd name="connsiteX181" fmla="*/ 389442 w 770807"/>
                  <a:gd name="connsiteY181" fmla="*/ 103587 h 902431"/>
                  <a:gd name="connsiteX182" fmla="*/ 413924 w 770807"/>
                  <a:gd name="connsiteY182" fmla="*/ 93467 h 902431"/>
                  <a:gd name="connsiteX183" fmla="*/ 438407 w 770807"/>
                  <a:gd name="connsiteY183" fmla="*/ 103587 h 902431"/>
                  <a:gd name="connsiteX184" fmla="*/ 448527 w 770807"/>
                  <a:gd name="connsiteY184" fmla="*/ 128069 h 902431"/>
                  <a:gd name="connsiteX185" fmla="*/ 438407 w 770807"/>
                  <a:gd name="connsiteY185" fmla="*/ 152551 h 902431"/>
                  <a:gd name="connsiteX186" fmla="*/ 425087 w 770807"/>
                  <a:gd name="connsiteY186" fmla="*/ 160885 h 902431"/>
                  <a:gd name="connsiteX187" fmla="*/ 425087 w 770807"/>
                  <a:gd name="connsiteY187" fmla="*/ 214017 h 902431"/>
                  <a:gd name="connsiteX188" fmla="*/ 456974 w 770807"/>
                  <a:gd name="connsiteY188" fmla="*/ 214017 h 902431"/>
                  <a:gd name="connsiteX189" fmla="*/ 456974 w 770807"/>
                  <a:gd name="connsiteY189" fmla="*/ 172196 h 902431"/>
                  <a:gd name="connsiteX190" fmla="*/ 468099 w 770807"/>
                  <a:gd name="connsiteY190" fmla="*/ 161071 h 902431"/>
                  <a:gd name="connsiteX191" fmla="*/ 479224 w 770807"/>
                  <a:gd name="connsiteY191" fmla="*/ 172196 h 902431"/>
                  <a:gd name="connsiteX192" fmla="*/ 479224 w 770807"/>
                  <a:gd name="connsiteY192" fmla="*/ 214017 h 902431"/>
                  <a:gd name="connsiteX193" fmla="*/ 511111 w 770807"/>
                  <a:gd name="connsiteY193" fmla="*/ 214017 h 902431"/>
                  <a:gd name="connsiteX194" fmla="*/ 511111 w 770807"/>
                  <a:gd name="connsiteY194" fmla="*/ 170187 h 902431"/>
                  <a:gd name="connsiteX195" fmla="*/ 516729 w 770807"/>
                  <a:gd name="connsiteY195" fmla="*/ 160550 h 902431"/>
                  <a:gd name="connsiteX196" fmla="*/ 539872 w 770807"/>
                  <a:gd name="connsiteY196" fmla="*/ 147528 h 902431"/>
                  <a:gd name="connsiteX197" fmla="*/ 539574 w 770807"/>
                  <a:gd name="connsiteY197" fmla="*/ 143323 h 902431"/>
                  <a:gd name="connsiteX198" fmla="*/ 548392 w 770807"/>
                  <a:gd name="connsiteY198" fmla="*/ 121855 h 902431"/>
                  <a:gd name="connsiteX199" fmla="*/ 569861 w 770807"/>
                  <a:gd name="connsiteY199" fmla="*/ 113037 h 902431"/>
                  <a:gd name="connsiteX200" fmla="*/ 591329 w 770807"/>
                  <a:gd name="connsiteY200" fmla="*/ 121855 h 902431"/>
                  <a:gd name="connsiteX201" fmla="*/ 600147 w 770807"/>
                  <a:gd name="connsiteY201" fmla="*/ 143323 h 902431"/>
                  <a:gd name="connsiteX202" fmla="*/ 591329 w 770807"/>
                  <a:gd name="connsiteY202" fmla="*/ 164792 h 902431"/>
                  <a:gd name="connsiteX203" fmla="*/ 569861 w 770807"/>
                  <a:gd name="connsiteY203" fmla="*/ 173610 h 902431"/>
                  <a:gd name="connsiteX204" fmla="*/ 550699 w 770807"/>
                  <a:gd name="connsiteY204" fmla="*/ 166801 h 902431"/>
                  <a:gd name="connsiteX205" fmla="*/ 533137 w 770807"/>
                  <a:gd name="connsiteY205" fmla="*/ 176735 h 902431"/>
                  <a:gd name="connsiteX206" fmla="*/ 533137 w 770807"/>
                  <a:gd name="connsiteY206" fmla="*/ 214129 h 902431"/>
                  <a:gd name="connsiteX207" fmla="*/ 543853 w 770807"/>
                  <a:gd name="connsiteY207" fmla="*/ 214129 h 902431"/>
                  <a:gd name="connsiteX208" fmla="*/ 568409 w 770807"/>
                  <a:gd name="connsiteY208" fmla="*/ 224360 h 902431"/>
                  <a:gd name="connsiteX209" fmla="*/ 578641 w 770807"/>
                  <a:gd name="connsiteY209" fmla="*/ 248917 h 902431"/>
                  <a:gd name="connsiteX210" fmla="*/ 578641 w 770807"/>
                  <a:gd name="connsiteY210" fmla="*/ 259632 h 902431"/>
                  <a:gd name="connsiteX211" fmla="*/ 616034 w 770807"/>
                  <a:gd name="connsiteY211" fmla="*/ 259632 h 902431"/>
                  <a:gd name="connsiteX212" fmla="*/ 625969 w 770807"/>
                  <a:gd name="connsiteY212" fmla="*/ 242070 h 902431"/>
                  <a:gd name="connsiteX213" fmla="*/ 619160 w 770807"/>
                  <a:gd name="connsiteY213" fmla="*/ 222909 h 902431"/>
                  <a:gd name="connsiteX214" fmla="*/ 627978 w 770807"/>
                  <a:gd name="connsiteY214" fmla="*/ 201440 h 902431"/>
                  <a:gd name="connsiteX215" fmla="*/ 649446 w 770807"/>
                  <a:gd name="connsiteY215" fmla="*/ 192622 h 902431"/>
                  <a:gd name="connsiteX216" fmla="*/ 670803 w 770807"/>
                  <a:gd name="connsiteY216" fmla="*/ 201440 h 902431"/>
                  <a:gd name="connsiteX217" fmla="*/ 679621 w 770807"/>
                  <a:gd name="connsiteY217" fmla="*/ 222909 h 902431"/>
                  <a:gd name="connsiteX218" fmla="*/ 670803 w 770807"/>
                  <a:gd name="connsiteY218" fmla="*/ 244377 h 902431"/>
                  <a:gd name="connsiteX219" fmla="*/ 649446 w 770807"/>
                  <a:gd name="connsiteY219" fmla="*/ 253195 h 902431"/>
                  <a:gd name="connsiteX220" fmla="*/ 645242 w 770807"/>
                  <a:gd name="connsiteY220" fmla="*/ 252898 h 902431"/>
                  <a:gd name="connsiteX221" fmla="*/ 632219 w 770807"/>
                  <a:gd name="connsiteY221" fmla="*/ 276040 h 902431"/>
                  <a:gd name="connsiteX222" fmla="*/ 622583 w 770807"/>
                  <a:gd name="connsiteY222" fmla="*/ 281659 h 902431"/>
                  <a:gd name="connsiteX223" fmla="*/ 578753 w 770807"/>
                  <a:gd name="connsiteY223" fmla="*/ 281659 h 902431"/>
                  <a:gd name="connsiteX224" fmla="*/ 578753 w 770807"/>
                  <a:gd name="connsiteY224" fmla="*/ 311722 h 902431"/>
                  <a:gd name="connsiteX225" fmla="*/ 620760 w 770807"/>
                  <a:gd name="connsiteY225" fmla="*/ 311722 h 902431"/>
                  <a:gd name="connsiteX226" fmla="*/ 631885 w 770807"/>
                  <a:gd name="connsiteY226" fmla="*/ 322847 h 902431"/>
                  <a:gd name="connsiteX227" fmla="*/ 620760 w 770807"/>
                  <a:gd name="connsiteY227" fmla="*/ 333972 h 902431"/>
                  <a:gd name="connsiteX228" fmla="*/ 578753 w 770807"/>
                  <a:gd name="connsiteY228" fmla="*/ 333972 h 902431"/>
                  <a:gd name="connsiteX229" fmla="*/ 578753 w 770807"/>
                  <a:gd name="connsiteY229" fmla="*/ 367645 h 902431"/>
                  <a:gd name="connsiteX230" fmla="*/ 631884 w 770807"/>
                  <a:gd name="connsiteY230" fmla="*/ 367645 h 902431"/>
                  <a:gd name="connsiteX231" fmla="*/ 640218 w 770807"/>
                  <a:gd name="connsiteY231" fmla="*/ 354325 h 902431"/>
                  <a:gd name="connsiteX232" fmla="*/ 664701 w 770807"/>
                  <a:gd name="connsiteY232" fmla="*/ 344205 h 902431"/>
                  <a:gd name="connsiteX233" fmla="*/ 689183 w 770807"/>
                  <a:gd name="connsiteY233" fmla="*/ 354325 h 902431"/>
                  <a:gd name="connsiteX234" fmla="*/ 699303 w 770807"/>
                  <a:gd name="connsiteY234" fmla="*/ 378807 h 902431"/>
                  <a:gd name="connsiteX235" fmla="*/ 689183 w 770807"/>
                  <a:gd name="connsiteY235" fmla="*/ 403289 h 902431"/>
                  <a:gd name="connsiteX236" fmla="*/ 664701 w 770807"/>
                  <a:gd name="connsiteY236" fmla="*/ 413409 h 902431"/>
                  <a:gd name="connsiteX237" fmla="*/ 640218 w 770807"/>
                  <a:gd name="connsiteY237" fmla="*/ 403289 h 902431"/>
                  <a:gd name="connsiteX238" fmla="*/ 631884 w 770807"/>
                  <a:gd name="connsiteY238" fmla="*/ 389969 h 902431"/>
                  <a:gd name="connsiteX239" fmla="*/ 578753 w 770807"/>
                  <a:gd name="connsiteY239" fmla="*/ 389969 h 902431"/>
                  <a:gd name="connsiteX240" fmla="*/ 578753 w 770807"/>
                  <a:gd name="connsiteY240" fmla="*/ 421856 h 902431"/>
                  <a:gd name="connsiteX241" fmla="*/ 620573 w 770807"/>
                  <a:gd name="connsiteY241" fmla="*/ 421856 h 902431"/>
                  <a:gd name="connsiteX242" fmla="*/ 631698 w 770807"/>
                  <a:gd name="connsiteY242" fmla="*/ 432981 h 902431"/>
                  <a:gd name="connsiteX243" fmla="*/ 620573 w 770807"/>
                  <a:gd name="connsiteY243" fmla="*/ 444107 h 902431"/>
                  <a:gd name="connsiteX244" fmla="*/ 578753 w 770807"/>
                  <a:gd name="connsiteY244" fmla="*/ 444107 h 902431"/>
                  <a:gd name="connsiteX245" fmla="*/ 578753 w 770807"/>
                  <a:gd name="connsiteY245" fmla="*/ 475993 h 902431"/>
                  <a:gd name="connsiteX246" fmla="*/ 622583 w 770807"/>
                  <a:gd name="connsiteY246" fmla="*/ 475993 h 902431"/>
                  <a:gd name="connsiteX247" fmla="*/ 632219 w 770807"/>
                  <a:gd name="connsiteY247" fmla="*/ 481723 h 902431"/>
                  <a:gd name="connsiteX248" fmla="*/ 645242 w 770807"/>
                  <a:gd name="connsiteY248" fmla="*/ 504866 h 902431"/>
                  <a:gd name="connsiteX249" fmla="*/ 649446 w 770807"/>
                  <a:gd name="connsiteY249" fmla="*/ 504569 h 902431"/>
                  <a:gd name="connsiteX250" fmla="*/ 670803 w 770807"/>
                  <a:gd name="connsiteY250" fmla="*/ 513387 h 902431"/>
                  <a:gd name="connsiteX251" fmla="*/ 679621 w 770807"/>
                  <a:gd name="connsiteY251" fmla="*/ 534855 h 902431"/>
                  <a:gd name="connsiteX252" fmla="*/ 670803 w 770807"/>
                  <a:gd name="connsiteY252" fmla="*/ 556212 h 902431"/>
                  <a:gd name="connsiteX253" fmla="*/ 649446 w 770807"/>
                  <a:gd name="connsiteY253" fmla="*/ 565030 h 902431"/>
                  <a:gd name="connsiteX254" fmla="*/ 627978 w 770807"/>
                  <a:gd name="connsiteY254" fmla="*/ 556212 h 902431"/>
                  <a:gd name="connsiteX255" fmla="*/ 619160 w 770807"/>
                  <a:gd name="connsiteY255" fmla="*/ 534855 h 902431"/>
                  <a:gd name="connsiteX256" fmla="*/ 625969 w 770807"/>
                  <a:gd name="connsiteY256" fmla="*/ 515694 h 902431"/>
                  <a:gd name="connsiteX257" fmla="*/ 616034 w 770807"/>
                  <a:gd name="connsiteY257" fmla="*/ 498131 h 902431"/>
                  <a:gd name="connsiteX258" fmla="*/ 578641 w 770807"/>
                  <a:gd name="connsiteY258" fmla="*/ 498131 h 902431"/>
                  <a:gd name="connsiteX259" fmla="*/ 578641 w 770807"/>
                  <a:gd name="connsiteY259" fmla="*/ 508847 h 902431"/>
                  <a:gd name="connsiteX260" fmla="*/ 568409 w 770807"/>
                  <a:gd name="connsiteY260" fmla="*/ 533403 h 902431"/>
                  <a:gd name="connsiteX261" fmla="*/ 543853 w 770807"/>
                  <a:gd name="connsiteY261" fmla="*/ 543635 h 902431"/>
                  <a:gd name="connsiteX262" fmla="*/ 533137 w 770807"/>
                  <a:gd name="connsiteY262" fmla="*/ 543635 h 902431"/>
                  <a:gd name="connsiteX263" fmla="*/ 533137 w 770807"/>
                  <a:gd name="connsiteY263" fmla="*/ 581028 h 902431"/>
                  <a:gd name="connsiteX264" fmla="*/ 550699 w 770807"/>
                  <a:gd name="connsiteY264" fmla="*/ 590963 h 902431"/>
                  <a:gd name="connsiteX265" fmla="*/ 569861 w 770807"/>
                  <a:gd name="connsiteY265" fmla="*/ 584154 h 902431"/>
                  <a:gd name="connsiteX266" fmla="*/ 591329 w 770807"/>
                  <a:gd name="connsiteY266" fmla="*/ 592972 h 902431"/>
                  <a:gd name="connsiteX267" fmla="*/ 600147 w 770807"/>
                  <a:gd name="connsiteY267" fmla="*/ 614441 h 902431"/>
                  <a:gd name="connsiteX268" fmla="*/ 591329 w 770807"/>
                  <a:gd name="connsiteY268" fmla="*/ 635909 h 902431"/>
                  <a:gd name="connsiteX269" fmla="*/ 569861 w 770807"/>
                  <a:gd name="connsiteY269" fmla="*/ 644727 h 902431"/>
                  <a:gd name="connsiteX270" fmla="*/ 548392 w 770807"/>
                  <a:gd name="connsiteY270" fmla="*/ 635909 h 902431"/>
                  <a:gd name="connsiteX271" fmla="*/ 539574 w 770807"/>
                  <a:gd name="connsiteY271" fmla="*/ 614441 h 902431"/>
                  <a:gd name="connsiteX272" fmla="*/ 539872 w 770807"/>
                  <a:gd name="connsiteY272" fmla="*/ 610236 h 902431"/>
                  <a:gd name="connsiteX273" fmla="*/ 516729 w 770807"/>
                  <a:gd name="connsiteY273" fmla="*/ 597214 h 902431"/>
                  <a:gd name="connsiteX274" fmla="*/ 511111 w 770807"/>
                  <a:gd name="connsiteY274" fmla="*/ 587577 h 902431"/>
                  <a:gd name="connsiteX275" fmla="*/ 511111 w 770807"/>
                  <a:gd name="connsiteY275" fmla="*/ 543747 h 902431"/>
                  <a:gd name="connsiteX276" fmla="*/ 481122 w 770807"/>
                  <a:gd name="connsiteY276" fmla="*/ 543747 h 902431"/>
                  <a:gd name="connsiteX277" fmla="*/ 481122 w 770807"/>
                  <a:gd name="connsiteY277" fmla="*/ 585754 h 902431"/>
                  <a:gd name="connsiteX278" fmla="*/ 469997 w 770807"/>
                  <a:gd name="connsiteY278" fmla="*/ 596879 h 902431"/>
                  <a:gd name="connsiteX279" fmla="*/ 458872 w 770807"/>
                  <a:gd name="connsiteY279" fmla="*/ 585754 h 902431"/>
                  <a:gd name="connsiteX280" fmla="*/ 458872 w 770807"/>
                  <a:gd name="connsiteY280" fmla="*/ 543747 h 902431"/>
                  <a:gd name="connsiteX281" fmla="*/ 425199 w 770807"/>
                  <a:gd name="connsiteY281" fmla="*/ 543747 h 902431"/>
                  <a:gd name="connsiteX282" fmla="*/ 425199 w 770807"/>
                  <a:gd name="connsiteY282" fmla="*/ 596878 h 902431"/>
                  <a:gd name="connsiteX283" fmla="*/ 438519 w 770807"/>
                  <a:gd name="connsiteY283" fmla="*/ 605213 h 902431"/>
                  <a:gd name="connsiteX284" fmla="*/ 448639 w 770807"/>
                  <a:gd name="connsiteY284" fmla="*/ 629695 h 902431"/>
                  <a:gd name="connsiteX285" fmla="*/ 438519 w 770807"/>
                  <a:gd name="connsiteY285" fmla="*/ 654177 h 902431"/>
                  <a:gd name="connsiteX286" fmla="*/ 414037 w 770807"/>
                  <a:gd name="connsiteY286" fmla="*/ 664297 h 902431"/>
                  <a:gd name="connsiteX287" fmla="*/ 389555 w 770807"/>
                  <a:gd name="connsiteY287" fmla="*/ 654177 h 902431"/>
                  <a:gd name="connsiteX288" fmla="*/ 379434 w 770807"/>
                  <a:gd name="connsiteY288" fmla="*/ 629695 h 902431"/>
                  <a:gd name="connsiteX289" fmla="*/ 389555 w 770807"/>
                  <a:gd name="connsiteY289" fmla="*/ 605213 h 902431"/>
                  <a:gd name="connsiteX290" fmla="*/ 402874 w 770807"/>
                  <a:gd name="connsiteY290" fmla="*/ 596878 h 902431"/>
                  <a:gd name="connsiteX291" fmla="*/ 402874 w 770807"/>
                  <a:gd name="connsiteY291" fmla="*/ 543747 h 902431"/>
                  <a:gd name="connsiteX292" fmla="*/ 370988 w 770807"/>
                  <a:gd name="connsiteY292" fmla="*/ 543747 h 902431"/>
                  <a:gd name="connsiteX293" fmla="*/ 370988 w 770807"/>
                  <a:gd name="connsiteY293" fmla="*/ 585567 h 902431"/>
                  <a:gd name="connsiteX294" fmla="*/ 359862 w 770807"/>
                  <a:gd name="connsiteY294" fmla="*/ 596693 h 902431"/>
                  <a:gd name="connsiteX295" fmla="*/ 348737 w 770807"/>
                  <a:gd name="connsiteY295" fmla="*/ 585567 h 902431"/>
                  <a:gd name="connsiteX296" fmla="*/ 348737 w 770807"/>
                  <a:gd name="connsiteY296" fmla="*/ 543747 h 902431"/>
                  <a:gd name="connsiteX297" fmla="*/ 316850 w 770807"/>
                  <a:gd name="connsiteY297" fmla="*/ 543747 h 902431"/>
                  <a:gd name="connsiteX298" fmla="*/ 316850 w 770807"/>
                  <a:gd name="connsiteY298" fmla="*/ 587577 h 902431"/>
                  <a:gd name="connsiteX299" fmla="*/ 311232 w 770807"/>
                  <a:gd name="connsiteY299" fmla="*/ 597214 h 902431"/>
                  <a:gd name="connsiteX300" fmla="*/ 288089 w 770807"/>
                  <a:gd name="connsiteY300" fmla="*/ 610236 h 902431"/>
                  <a:gd name="connsiteX301" fmla="*/ 288387 w 770807"/>
                  <a:gd name="connsiteY301" fmla="*/ 614441 h 902431"/>
                  <a:gd name="connsiteX302" fmla="*/ 279569 w 770807"/>
                  <a:gd name="connsiteY302" fmla="*/ 635909 h 902431"/>
                  <a:gd name="connsiteX303" fmla="*/ 258100 w 770807"/>
                  <a:gd name="connsiteY303" fmla="*/ 644727 h 902431"/>
                  <a:gd name="connsiteX304" fmla="*/ 236632 w 770807"/>
                  <a:gd name="connsiteY304" fmla="*/ 635909 h 902431"/>
                  <a:gd name="connsiteX305" fmla="*/ 227814 w 770807"/>
                  <a:gd name="connsiteY305" fmla="*/ 614441 h 902431"/>
                  <a:gd name="connsiteX306" fmla="*/ 236632 w 770807"/>
                  <a:gd name="connsiteY306" fmla="*/ 593084 h 902431"/>
                  <a:gd name="connsiteX307" fmla="*/ 258100 w 770807"/>
                  <a:gd name="connsiteY307" fmla="*/ 584266 h 902431"/>
                  <a:gd name="connsiteX308" fmla="*/ 277262 w 770807"/>
                  <a:gd name="connsiteY308" fmla="*/ 591074 h 902431"/>
                  <a:gd name="connsiteX309" fmla="*/ 294824 w 770807"/>
                  <a:gd name="connsiteY309" fmla="*/ 581140 h 902431"/>
                  <a:gd name="connsiteX310" fmla="*/ 294824 w 770807"/>
                  <a:gd name="connsiteY310" fmla="*/ 543747 h 902431"/>
                  <a:gd name="connsiteX311" fmla="*/ 284108 w 770807"/>
                  <a:gd name="connsiteY311" fmla="*/ 543747 h 902431"/>
                  <a:gd name="connsiteX312" fmla="*/ 259552 w 770807"/>
                  <a:gd name="connsiteY312" fmla="*/ 533515 h 902431"/>
                  <a:gd name="connsiteX313" fmla="*/ 249320 w 770807"/>
                  <a:gd name="connsiteY313" fmla="*/ 508958 h 902431"/>
                  <a:gd name="connsiteX314" fmla="*/ 249320 w 770807"/>
                  <a:gd name="connsiteY314" fmla="*/ 498243 h 902431"/>
                  <a:gd name="connsiteX315" fmla="*/ 211927 w 770807"/>
                  <a:gd name="connsiteY315" fmla="*/ 498243 h 902431"/>
                  <a:gd name="connsiteX316" fmla="*/ 201993 w 770807"/>
                  <a:gd name="connsiteY316" fmla="*/ 515805 h 902431"/>
                  <a:gd name="connsiteX317" fmla="*/ 208801 w 770807"/>
                  <a:gd name="connsiteY317" fmla="*/ 534966 h 902431"/>
                  <a:gd name="connsiteX318" fmla="*/ 199983 w 770807"/>
                  <a:gd name="connsiteY318" fmla="*/ 556323 h 902431"/>
                  <a:gd name="connsiteX319" fmla="*/ 178626 w 770807"/>
                  <a:gd name="connsiteY319" fmla="*/ 565141 h 902431"/>
                  <a:gd name="connsiteX320" fmla="*/ 157158 w 770807"/>
                  <a:gd name="connsiteY320" fmla="*/ 556323 h 902431"/>
                  <a:gd name="connsiteX321" fmla="*/ 170403 w 770807"/>
                  <a:gd name="connsiteY321" fmla="*/ 534781 h 902431"/>
                  <a:gd name="connsiteX322" fmla="*/ 172822 w 770807"/>
                  <a:gd name="connsiteY322" fmla="*/ 540511 h 902431"/>
                  <a:gd name="connsiteX323" fmla="*/ 178552 w 770807"/>
                  <a:gd name="connsiteY323" fmla="*/ 542929 h 902431"/>
                  <a:gd name="connsiteX324" fmla="*/ 184282 w 770807"/>
                  <a:gd name="connsiteY324" fmla="*/ 540511 h 902431"/>
                  <a:gd name="connsiteX325" fmla="*/ 186700 w 770807"/>
                  <a:gd name="connsiteY325" fmla="*/ 534781 h 902431"/>
                  <a:gd name="connsiteX326" fmla="*/ 184282 w 770807"/>
                  <a:gd name="connsiteY326" fmla="*/ 529051 h 902431"/>
                  <a:gd name="connsiteX327" fmla="*/ 178552 w 770807"/>
                  <a:gd name="connsiteY327" fmla="*/ 526632 h 902431"/>
                  <a:gd name="connsiteX328" fmla="*/ 172822 w 770807"/>
                  <a:gd name="connsiteY328" fmla="*/ 529051 h 902431"/>
                  <a:gd name="connsiteX329" fmla="*/ 170403 w 770807"/>
                  <a:gd name="connsiteY329" fmla="*/ 534781 h 902431"/>
                  <a:gd name="connsiteX330" fmla="*/ 515313 w 770807"/>
                  <a:gd name="connsiteY330" fmla="*/ 277606 h 902431"/>
                  <a:gd name="connsiteX331" fmla="*/ 515313 w 770807"/>
                  <a:gd name="connsiteY331" fmla="*/ 480231 h 902431"/>
                  <a:gd name="connsiteX332" fmla="*/ 312688 w 770807"/>
                  <a:gd name="connsiteY332" fmla="*/ 480231 h 902431"/>
                  <a:gd name="connsiteX333" fmla="*/ 312688 w 770807"/>
                  <a:gd name="connsiteY333" fmla="*/ 277606 h 902431"/>
                  <a:gd name="connsiteX334" fmla="*/ 308964 w 770807"/>
                  <a:gd name="connsiteY334" fmla="*/ 255431 h 902431"/>
                  <a:gd name="connsiteX335" fmla="*/ 518999 w 770807"/>
                  <a:gd name="connsiteY335" fmla="*/ 255431 h 902431"/>
                  <a:gd name="connsiteX336" fmla="*/ 532022 w 770807"/>
                  <a:gd name="connsiteY336" fmla="*/ 260863 h 902431"/>
                  <a:gd name="connsiteX337" fmla="*/ 537454 w 770807"/>
                  <a:gd name="connsiteY337" fmla="*/ 273885 h 902431"/>
                  <a:gd name="connsiteX338" fmla="*/ 537454 w 770807"/>
                  <a:gd name="connsiteY338" fmla="*/ 483921 h 902431"/>
                  <a:gd name="connsiteX339" fmla="*/ 532022 w 770807"/>
                  <a:gd name="connsiteY339" fmla="*/ 496944 h 902431"/>
                  <a:gd name="connsiteX340" fmla="*/ 518999 w 770807"/>
                  <a:gd name="connsiteY340" fmla="*/ 502376 h 902431"/>
                  <a:gd name="connsiteX341" fmla="*/ 308964 w 770807"/>
                  <a:gd name="connsiteY341" fmla="*/ 502376 h 902431"/>
                  <a:gd name="connsiteX342" fmla="*/ 295941 w 770807"/>
                  <a:gd name="connsiteY342" fmla="*/ 496944 h 902431"/>
                  <a:gd name="connsiteX343" fmla="*/ 290509 w 770807"/>
                  <a:gd name="connsiteY343" fmla="*/ 483921 h 902431"/>
                  <a:gd name="connsiteX344" fmla="*/ 290509 w 770807"/>
                  <a:gd name="connsiteY344" fmla="*/ 273885 h 902431"/>
                  <a:gd name="connsiteX345" fmla="*/ 295941 w 770807"/>
                  <a:gd name="connsiteY345" fmla="*/ 260863 h 902431"/>
                  <a:gd name="connsiteX346" fmla="*/ 308964 w 770807"/>
                  <a:gd name="connsiteY346" fmla="*/ 255431 h 902431"/>
                  <a:gd name="connsiteX347" fmla="*/ 443619 w 770807"/>
                  <a:gd name="connsiteY347" fmla="*/ 349267 h 902431"/>
                  <a:gd name="connsiteX348" fmla="*/ 443619 w 770807"/>
                  <a:gd name="connsiteY348" fmla="*/ 408538 h 902431"/>
                  <a:gd name="connsiteX349" fmla="*/ 384347 w 770807"/>
                  <a:gd name="connsiteY349" fmla="*/ 408538 h 902431"/>
                  <a:gd name="connsiteX350" fmla="*/ 384347 w 770807"/>
                  <a:gd name="connsiteY350" fmla="*/ 349267 h 902431"/>
                  <a:gd name="connsiteX351" fmla="*/ 383864 w 770807"/>
                  <a:gd name="connsiteY351" fmla="*/ 327092 h 902431"/>
                  <a:gd name="connsiteX352" fmla="*/ 444214 w 770807"/>
                  <a:gd name="connsiteY352" fmla="*/ 327092 h 902431"/>
                  <a:gd name="connsiteX353" fmla="*/ 459543 w 770807"/>
                  <a:gd name="connsiteY353" fmla="*/ 333417 h 902431"/>
                  <a:gd name="connsiteX354" fmla="*/ 465869 w 770807"/>
                  <a:gd name="connsiteY354" fmla="*/ 348747 h 902431"/>
                  <a:gd name="connsiteX355" fmla="*/ 465869 w 770807"/>
                  <a:gd name="connsiteY355" fmla="*/ 409096 h 902431"/>
                  <a:gd name="connsiteX356" fmla="*/ 459543 w 770807"/>
                  <a:gd name="connsiteY356" fmla="*/ 424426 h 902431"/>
                  <a:gd name="connsiteX357" fmla="*/ 444214 w 770807"/>
                  <a:gd name="connsiteY357" fmla="*/ 430751 h 902431"/>
                  <a:gd name="connsiteX358" fmla="*/ 383864 w 770807"/>
                  <a:gd name="connsiteY358" fmla="*/ 430751 h 902431"/>
                  <a:gd name="connsiteX359" fmla="*/ 368535 w 770807"/>
                  <a:gd name="connsiteY359" fmla="*/ 424426 h 902431"/>
                  <a:gd name="connsiteX360" fmla="*/ 362210 w 770807"/>
                  <a:gd name="connsiteY360" fmla="*/ 409096 h 902431"/>
                  <a:gd name="connsiteX361" fmla="*/ 362210 w 770807"/>
                  <a:gd name="connsiteY361" fmla="*/ 348747 h 902431"/>
                  <a:gd name="connsiteX362" fmla="*/ 368535 w 770807"/>
                  <a:gd name="connsiteY362" fmla="*/ 333417 h 902431"/>
                  <a:gd name="connsiteX363" fmla="*/ 383864 w 770807"/>
                  <a:gd name="connsiteY363" fmla="*/ 327092 h 902431"/>
                  <a:gd name="connsiteX364" fmla="*/ 302567 w 770807"/>
                  <a:gd name="connsiteY364" fmla="*/ 776481 h 902431"/>
                  <a:gd name="connsiteX365" fmla="*/ 345689 w 770807"/>
                  <a:gd name="connsiteY365" fmla="*/ 739200 h 902431"/>
                  <a:gd name="connsiteX366" fmla="*/ 385798 w 770807"/>
                  <a:gd name="connsiteY366" fmla="*/ 699909 h 902431"/>
                  <a:gd name="connsiteX367" fmla="*/ 385389 w 770807"/>
                  <a:gd name="connsiteY367" fmla="*/ 684282 h 902431"/>
                  <a:gd name="connsiteX368" fmla="*/ 369762 w 770807"/>
                  <a:gd name="connsiteY368" fmla="*/ 684692 h 902431"/>
                  <a:gd name="connsiteX369" fmla="*/ 330768 w 770807"/>
                  <a:gd name="connsiteY369" fmla="*/ 722792 h 902431"/>
                  <a:gd name="connsiteX370" fmla="*/ 283739 w 770807"/>
                  <a:gd name="connsiteY370" fmla="*/ 763199 h 902431"/>
                  <a:gd name="connsiteX371" fmla="*/ 192507 w 770807"/>
                  <a:gd name="connsiteY371" fmla="*/ 807214 h 902431"/>
                  <a:gd name="connsiteX372" fmla="*/ 142464 w 770807"/>
                  <a:gd name="connsiteY372" fmla="*/ 812535 h 902431"/>
                  <a:gd name="connsiteX373" fmla="*/ 108866 w 770807"/>
                  <a:gd name="connsiteY373" fmla="*/ 793188 h 902431"/>
                  <a:gd name="connsiteX374" fmla="*/ 100532 w 770807"/>
                  <a:gd name="connsiteY374" fmla="*/ 775329 h 902431"/>
                  <a:gd name="connsiteX375" fmla="*/ 105146 w 770807"/>
                  <a:gd name="connsiteY375" fmla="*/ 760483 h 902431"/>
                  <a:gd name="connsiteX376" fmla="*/ 121777 w 770807"/>
                  <a:gd name="connsiteY376" fmla="*/ 720895 h 902431"/>
                  <a:gd name="connsiteX377" fmla="*/ 122484 w 770807"/>
                  <a:gd name="connsiteY377" fmla="*/ 719183 h 902431"/>
                  <a:gd name="connsiteX378" fmla="*/ 115378 w 770807"/>
                  <a:gd name="connsiteY378" fmla="*/ 705231 h 902431"/>
                  <a:gd name="connsiteX379" fmla="*/ 94505 w 770807"/>
                  <a:gd name="connsiteY379" fmla="*/ 697529 h 902431"/>
                  <a:gd name="connsiteX380" fmla="*/ 80887 w 770807"/>
                  <a:gd name="connsiteY380" fmla="*/ 691800 h 902431"/>
                  <a:gd name="connsiteX381" fmla="*/ 107565 w 770807"/>
                  <a:gd name="connsiteY381" fmla="*/ 654183 h 902431"/>
                  <a:gd name="connsiteX382" fmla="*/ 108978 w 770807"/>
                  <a:gd name="connsiteY382" fmla="*/ 641459 h 902431"/>
                  <a:gd name="connsiteX383" fmla="*/ 93947 w 770807"/>
                  <a:gd name="connsiteY383" fmla="*/ 637031 h 902431"/>
                  <a:gd name="connsiteX384" fmla="*/ 70581 w 770807"/>
                  <a:gd name="connsiteY384" fmla="*/ 641236 h 902431"/>
                  <a:gd name="connsiteX385" fmla="*/ 72776 w 770807"/>
                  <a:gd name="connsiteY385" fmla="*/ 595099 h 902431"/>
                  <a:gd name="connsiteX386" fmla="*/ 72776 w 770807"/>
                  <a:gd name="connsiteY386" fmla="*/ 594689 h 902431"/>
                  <a:gd name="connsiteX387" fmla="*/ 61838 w 770807"/>
                  <a:gd name="connsiteY387" fmla="*/ 583453 h 902431"/>
                  <a:gd name="connsiteX388" fmla="*/ 59047 w 770807"/>
                  <a:gd name="connsiteY388" fmla="*/ 583453 h 902431"/>
                  <a:gd name="connsiteX389" fmla="*/ 0 w 770807"/>
                  <a:gd name="connsiteY389" fmla="*/ 573444 h 902431"/>
                  <a:gd name="connsiteX390" fmla="*/ 17934 w 770807"/>
                  <a:gd name="connsiteY390" fmla="*/ 539548 h 902431"/>
                  <a:gd name="connsiteX391" fmla="*/ 79511 w 770807"/>
                  <a:gd name="connsiteY391" fmla="*/ 448725 h 902431"/>
                  <a:gd name="connsiteX392" fmla="*/ 81111 w 770807"/>
                  <a:gd name="connsiteY392" fmla="*/ 445302 h 902431"/>
                  <a:gd name="connsiteX393" fmla="*/ 74897 w 770807"/>
                  <a:gd name="connsiteY393" fmla="*/ 353066 h 902431"/>
                  <a:gd name="connsiteX394" fmla="*/ 65187 w 770807"/>
                  <a:gd name="connsiteY394" fmla="*/ 300827 h 902431"/>
                  <a:gd name="connsiteX395" fmla="*/ 108904 w 770807"/>
                  <a:gd name="connsiteY395" fmla="*/ 147122 h 902431"/>
                  <a:gd name="connsiteX396" fmla="*/ 235520 w 770807"/>
                  <a:gd name="connsiteY396" fmla="*/ 40528 h 902431"/>
                  <a:gd name="connsiteX397" fmla="*/ 405970 w 770807"/>
                  <a:gd name="connsiteY397" fmla="*/ 121 h 902431"/>
                  <a:gd name="connsiteX398" fmla="*/ 621626 w 770807"/>
                  <a:gd name="connsiteY398" fmla="*/ 59094 h 902431"/>
                  <a:gd name="connsiteX399" fmla="*/ 770301 w 770807"/>
                  <a:gd name="connsiteY399" fmla="*/ 336624 h 902431"/>
                  <a:gd name="connsiteX400" fmla="*/ 658716 w 770807"/>
                  <a:gd name="connsiteY400" fmla="*/ 655378 h 902431"/>
                  <a:gd name="connsiteX401" fmla="*/ 650084 w 770807"/>
                  <a:gd name="connsiteY401" fmla="*/ 674725 h 902431"/>
                  <a:gd name="connsiteX402" fmla="*/ 645061 w 770807"/>
                  <a:gd name="connsiteY402" fmla="*/ 695189 h 902431"/>
                  <a:gd name="connsiteX403" fmla="*/ 634643 w 770807"/>
                  <a:gd name="connsiteY403" fmla="*/ 798773 h 902431"/>
                  <a:gd name="connsiteX404" fmla="*/ 637656 w 770807"/>
                  <a:gd name="connsiteY404" fmla="*/ 892535 h 902431"/>
                  <a:gd name="connsiteX405" fmla="*/ 637470 w 770807"/>
                  <a:gd name="connsiteY405" fmla="*/ 895847 h 902431"/>
                  <a:gd name="connsiteX406" fmla="*/ 635759 w 770807"/>
                  <a:gd name="connsiteY406" fmla="*/ 898563 h 902431"/>
                  <a:gd name="connsiteX407" fmla="*/ 633266 w 770807"/>
                  <a:gd name="connsiteY407" fmla="*/ 900461 h 902431"/>
                  <a:gd name="connsiteX408" fmla="*/ 630066 w 770807"/>
                  <a:gd name="connsiteY408" fmla="*/ 901056 h 902431"/>
                  <a:gd name="connsiteX409" fmla="*/ 496307 w 770807"/>
                  <a:gd name="connsiteY409" fmla="*/ 901651 h 902431"/>
                  <a:gd name="connsiteX410" fmla="*/ 309712 w 770807"/>
                  <a:gd name="connsiteY410" fmla="*/ 899940 h 902431"/>
                  <a:gd name="connsiteX411" fmla="*/ 306810 w 770807"/>
                  <a:gd name="connsiteY411" fmla="*/ 899121 h 902431"/>
                  <a:gd name="connsiteX412" fmla="*/ 304503 w 770807"/>
                  <a:gd name="connsiteY412" fmla="*/ 897223 h 902431"/>
                  <a:gd name="connsiteX413" fmla="*/ 303014 w 770807"/>
                  <a:gd name="connsiteY413" fmla="*/ 894619 h 902431"/>
                  <a:gd name="connsiteX414" fmla="*/ 302828 w 770807"/>
                  <a:gd name="connsiteY414" fmla="*/ 891605 h 902431"/>
                  <a:gd name="connsiteX415" fmla="*/ 304317 w 770807"/>
                  <a:gd name="connsiteY415" fmla="*/ 878471 h 902431"/>
                  <a:gd name="connsiteX416" fmla="*/ 302419 w 770807"/>
                  <a:gd name="connsiteY416" fmla="*/ 776116 h 90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770807" h="902431">
                    <a:moveTo>
                      <a:pt x="283992" y="521457"/>
                    </a:moveTo>
                    <a:lnTo>
                      <a:pt x="543881" y="521457"/>
                    </a:lnTo>
                    <a:cubicBezTo>
                      <a:pt x="547305" y="521457"/>
                      <a:pt x="550504" y="520043"/>
                      <a:pt x="552811" y="517736"/>
                    </a:cubicBezTo>
                    <a:cubicBezTo>
                      <a:pt x="555118" y="515430"/>
                      <a:pt x="556532" y="512304"/>
                      <a:pt x="556532" y="508807"/>
                    </a:cubicBezTo>
                    <a:lnTo>
                      <a:pt x="556532" y="248917"/>
                    </a:lnTo>
                    <a:cubicBezTo>
                      <a:pt x="556532" y="245494"/>
                      <a:pt x="555118" y="242294"/>
                      <a:pt x="552811" y="239987"/>
                    </a:cubicBezTo>
                    <a:cubicBezTo>
                      <a:pt x="550504" y="237681"/>
                      <a:pt x="547379" y="236267"/>
                      <a:pt x="543881" y="236267"/>
                    </a:cubicBezTo>
                    <a:lnTo>
                      <a:pt x="283992" y="236267"/>
                    </a:lnTo>
                    <a:cubicBezTo>
                      <a:pt x="280569" y="236267"/>
                      <a:pt x="277369" y="237681"/>
                      <a:pt x="275062" y="239987"/>
                    </a:cubicBezTo>
                    <a:cubicBezTo>
                      <a:pt x="272755" y="242294"/>
                      <a:pt x="271341" y="245420"/>
                      <a:pt x="271341" y="248917"/>
                    </a:cubicBezTo>
                    <a:lnTo>
                      <a:pt x="271341" y="508807"/>
                    </a:lnTo>
                    <a:cubicBezTo>
                      <a:pt x="271341" y="512230"/>
                      <a:pt x="272755" y="515430"/>
                      <a:pt x="275062" y="517736"/>
                    </a:cubicBezTo>
                    <a:cubicBezTo>
                      <a:pt x="277369" y="520043"/>
                      <a:pt x="280494" y="521457"/>
                      <a:pt x="283992" y="521457"/>
                    </a:cubicBezTo>
                    <a:close/>
                    <a:moveTo>
                      <a:pt x="422666" y="119588"/>
                    </a:moveTo>
                    <a:cubicBezTo>
                      <a:pt x="420471" y="117393"/>
                      <a:pt x="417346" y="115979"/>
                      <a:pt x="413960" y="115979"/>
                    </a:cubicBezTo>
                    <a:cubicBezTo>
                      <a:pt x="410537" y="115979"/>
                      <a:pt x="407449" y="117393"/>
                      <a:pt x="405253" y="119588"/>
                    </a:cubicBezTo>
                    <a:cubicBezTo>
                      <a:pt x="403058" y="121783"/>
                      <a:pt x="401644" y="124908"/>
                      <a:pt x="401644" y="128294"/>
                    </a:cubicBezTo>
                    <a:cubicBezTo>
                      <a:pt x="401644" y="131717"/>
                      <a:pt x="403058" y="134805"/>
                      <a:pt x="405253" y="137001"/>
                    </a:cubicBezTo>
                    <a:cubicBezTo>
                      <a:pt x="407449" y="139196"/>
                      <a:pt x="410574" y="140610"/>
                      <a:pt x="413960" y="140610"/>
                    </a:cubicBezTo>
                    <a:cubicBezTo>
                      <a:pt x="417383" y="140610"/>
                      <a:pt x="420471" y="139196"/>
                      <a:pt x="422666" y="137001"/>
                    </a:cubicBezTo>
                    <a:cubicBezTo>
                      <a:pt x="424862" y="134805"/>
                      <a:pt x="426275" y="131680"/>
                      <a:pt x="426275" y="128294"/>
                    </a:cubicBezTo>
                    <a:cubicBezTo>
                      <a:pt x="426275" y="124871"/>
                      <a:pt x="424862" y="121783"/>
                      <a:pt x="422666" y="119588"/>
                    </a:cubicBezTo>
                    <a:close/>
                    <a:moveTo>
                      <a:pt x="575476" y="137744"/>
                    </a:moveTo>
                    <a:cubicBezTo>
                      <a:pt x="573988" y="136256"/>
                      <a:pt x="571978" y="135326"/>
                      <a:pt x="569746" y="135326"/>
                    </a:cubicBezTo>
                    <a:cubicBezTo>
                      <a:pt x="567551" y="135326"/>
                      <a:pt x="565542" y="136219"/>
                      <a:pt x="564016" y="137744"/>
                    </a:cubicBezTo>
                    <a:cubicBezTo>
                      <a:pt x="562528" y="139233"/>
                      <a:pt x="561598" y="141242"/>
                      <a:pt x="561598" y="143474"/>
                    </a:cubicBezTo>
                    <a:cubicBezTo>
                      <a:pt x="561598" y="145670"/>
                      <a:pt x="562491" y="147679"/>
                      <a:pt x="564016" y="149204"/>
                    </a:cubicBezTo>
                    <a:cubicBezTo>
                      <a:pt x="565504" y="150692"/>
                      <a:pt x="567514" y="151623"/>
                      <a:pt x="569746" y="151623"/>
                    </a:cubicBezTo>
                    <a:cubicBezTo>
                      <a:pt x="571941" y="151623"/>
                      <a:pt x="573950" y="150730"/>
                      <a:pt x="575476" y="149204"/>
                    </a:cubicBezTo>
                    <a:cubicBezTo>
                      <a:pt x="576964" y="147716"/>
                      <a:pt x="577894" y="145707"/>
                      <a:pt x="577894" y="143474"/>
                    </a:cubicBezTo>
                    <a:cubicBezTo>
                      <a:pt x="577894" y="141279"/>
                      <a:pt x="577001" y="139270"/>
                      <a:pt x="575476" y="137744"/>
                    </a:cubicBezTo>
                    <a:close/>
                    <a:moveTo>
                      <a:pt x="258027" y="135326"/>
                    </a:moveTo>
                    <a:cubicBezTo>
                      <a:pt x="255831" y="135326"/>
                      <a:pt x="253822" y="136219"/>
                      <a:pt x="252297" y="137744"/>
                    </a:cubicBezTo>
                    <a:cubicBezTo>
                      <a:pt x="250809" y="139233"/>
                      <a:pt x="249878" y="141242"/>
                      <a:pt x="249878" y="143474"/>
                    </a:cubicBezTo>
                    <a:cubicBezTo>
                      <a:pt x="249878" y="145670"/>
                      <a:pt x="250771" y="147679"/>
                      <a:pt x="252297" y="149204"/>
                    </a:cubicBezTo>
                    <a:cubicBezTo>
                      <a:pt x="253785" y="150692"/>
                      <a:pt x="255794" y="151623"/>
                      <a:pt x="258027" y="151623"/>
                    </a:cubicBezTo>
                    <a:cubicBezTo>
                      <a:pt x="260222" y="151623"/>
                      <a:pt x="262231" y="150730"/>
                      <a:pt x="263756" y="149204"/>
                    </a:cubicBezTo>
                    <a:cubicBezTo>
                      <a:pt x="265245" y="147716"/>
                      <a:pt x="266175" y="145707"/>
                      <a:pt x="266175" y="143474"/>
                    </a:cubicBezTo>
                    <a:cubicBezTo>
                      <a:pt x="266175" y="141279"/>
                      <a:pt x="265282" y="139270"/>
                      <a:pt x="263756" y="137744"/>
                    </a:cubicBezTo>
                    <a:cubicBezTo>
                      <a:pt x="262268" y="136256"/>
                      <a:pt x="260259" y="135326"/>
                      <a:pt x="258027" y="135326"/>
                    </a:cubicBezTo>
                    <a:close/>
                    <a:moveTo>
                      <a:pt x="673221" y="387700"/>
                    </a:moveTo>
                    <a:cubicBezTo>
                      <a:pt x="675417" y="385505"/>
                      <a:pt x="676831" y="382380"/>
                      <a:pt x="676831" y="378994"/>
                    </a:cubicBezTo>
                    <a:cubicBezTo>
                      <a:pt x="676831" y="375571"/>
                      <a:pt x="675417" y="372483"/>
                      <a:pt x="673221" y="370288"/>
                    </a:cubicBezTo>
                    <a:cubicBezTo>
                      <a:pt x="671026" y="368092"/>
                      <a:pt x="667901" y="366678"/>
                      <a:pt x="664515" y="366678"/>
                    </a:cubicBezTo>
                    <a:cubicBezTo>
                      <a:pt x="661092" y="366678"/>
                      <a:pt x="658004" y="368092"/>
                      <a:pt x="655809" y="370288"/>
                    </a:cubicBezTo>
                    <a:cubicBezTo>
                      <a:pt x="653613" y="372483"/>
                      <a:pt x="652199" y="375608"/>
                      <a:pt x="652199" y="378994"/>
                    </a:cubicBezTo>
                    <a:cubicBezTo>
                      <a:pt x="652199" y="382417"/>
                      <a:pt x="653613" y="385505"/>
                      <a:pt x="655809" y="387700"/>
                    </a:cubicBezTo>
                    <a:cubicBezTo>
                      <a:pt x="658004" y="389896"/>
                      <a:pt x="661129" y="391309"/>
                      <a:pt x="664515" y="391309"/>
                    </a:cubicBezTo>
                    <a:cubicBezTo>
                      <a:pt x="667938" y="391309"/>
                      <a:pt x="671026" y="389896"/>
                      <a:pt x="673221" y="387700"/>
                    </a:cubicBezTo>
                    <a:close/>
                    <a:moveTo>
                      <a:pt x="655065" y="540510"/>
                    </a:moveTo>
                    <a:cubicBezTo>
                      <a:pt x="656553" y="539022"/>
                      <a:pt x="657483" y="537012"/>
                      <a:pt x="657483" y="534780"/>
                    </a:cubicBezTo>
                    <a:cubicBezTo>
                      <a:pt x="657483" y="532585"/>
                      <a:pt x="656590" y="530576"/>
                      <a:pt x="655065" y="529050"/>
                    </a:cubicBezTo>
                    <a:cubicBezTo>
                      <a:pt x="653577" y="527562"/>
                      <a:pt x="651567" y="526632"/>
                      <a:pt x="649335" y="526632"/>
                    </a:cubicBezTo>
                    <a:cubicBezTo>
                      <a:pt x="647140" y="526632"/>
                      <a:pt x="645131" y="527525"/>
                      <a:pt x="643605" y="529050"/>
                    </a:cubicBezTo>
                    <a:cubicBezTo>
                      <a:pt x="642117" y="530539"/>
                      <a:pt x="641187" y="532548"/>
                      <a:pt x="641187" y="534780"/>
                    </a:cubicBezTo>
                    <a:cubicBezTo>
                      <a:pt x="641187" y="536975"/>
                      <a:pt x="642080" y="538984"/>
                      <a:pt x="643605" y="540510"/>
                    </a:cubicBezTo>
                    <a:cubicBezTo>
                      <a:pt x="645093" y="541998"/>
                      <a:pt x="647103" y="542928"/>
                      <a:pt x="649335" y="542928"/>
                    </a:cubicBezTo>
                    <a:cubicBezTo>
                      <a:pt x="651530" y="542928"/>
                      <a:pt x="653539" y="542035"/>
                      <a:pt x="655065" y="540510"/>
                    </a:cubicBezTo>
                    <a:close/>
                    <a:moveTo>
                      <a:pt x="657483" y="223061"/>
                    </a:moveTo>
                    <a:cubicBezTo>
                      <a:pt x="657483" y="220865"/>
                      <a:pt x="656590" y="218856"/>
                      <a:pt x="655065" y="217331"/>
                    </a:cubicBezTo>
                    <a:cubicBezTo>
                      <a:pt x="653577" y="215843"/>
                      <a:pt x="651567" y="214912"/>
                      <a:pt x="649335" y="214912"/>
                    </a:cubicBezTo>
                    <a:cubicBezTo>
                      <a:pt x="647140" y="214912"/>
                      <a:pt x="645131" y="215805"/>
                      <a:pt x="643605" y="217331"/>
                    </a:cubicBezTo>
                    <a:cubicBezTo>
                      <a:pt x="642117" y="218819"/>
                      <a:pt x="641187" y="220828"/>
                      <a:pt x="641187" y="223061"/>
                    </a:cubicBezTo>
                    <a:cubicBezTo>
                      <a:pt x="641187" y="225256"/>
                      <a:pt x="642080" y="227265"/>
                      <a:pt x="643605" y="228791"/>
                    </a:cubicBezTo>
                    <a:cubicBezTo>
                      <a:pt x="645093" y="230279"/>
                      <a:pt x="647103" y="231209"/>
                      <a:pt x="649335" y="231209"/>
                    </a:cubicBezTo>
                    <a:cubicBezTo>
                      <a:pt x="651530" y="231209"/>
                      <a:pt x="653539" y="230316"/>
                      <a:pt x="655065" y="228791"/>
                    </a:cubicBezTo>
                    <a:cubicBezTo>
                      <a:pt x="656553" y="227302"/>
                      <a:pt x="657483" y="225293"/>
                      <a:pt x="657483" y="223061"/>
                    </a:cubicBezTo>
                    <a:close/>
                    <a:moveTo>
                      <a:pt x="405109" y="638255"/>
                    </a:moveTo>
                    <a:cubicBezTo>
                      <a:pt x="407304" y="640451"/>
                      <a:pt x="410430" y="641865"/>
                      <a:pt x="413815" y="641865"/>
                    </a:cubicBezTo>
                    <a:cubicBezTo>
                      <a:pt x="417238" y="641865"/>
                      <a:pt x="420327" y="640451"/>
                      <a:pt x="422522" y="638255"/>
                    </a:cubicBezTo>
                    <a:cubicBezTo>
                      <a:pt x="424717" y="636060"/>
                      <a:pt x="426131" y="632935"/>
                      <a:pt x="426131" y="629549"/>
                    </a:cubicBezTo>
                    <a:cubicBezTo>
                      <a:pt x="426131" y="626126"/>
                      <a:pt x="424717" y="623038"/>
                      <a:pt x="422522" y="620843"/>
                    </a:cubicBezTo>
                    <a:cubicBezTo>
                      <a:pt x="420327" y="618647"/>
                      <a:pt x="417201" y="617234"/>
                      <a:pt x="413815" y="617234"/>
                    </a:cubicBezTo>
                    <a:cubicBezTo>
                      <a:pt x="410392" y="617234"/>
                      <a:pt x="407304" y="618647"/>
                      <a:pt x="405109" y="620843"/>
                    </a:cubicBezTo>
                    <a:cubicBezTo>
                      <a:pt x="402914" y="623038"/>
                      <a:pt x="401500" y="626163"/>
                      <a:pt x="401500" y="629549"/>
                    </a:cubicBezTo>
                    <a:cubicBezTo>
                      <a:pt x="401500" y="632972"/>
                      <a:pt x="402914" y="636060"/>
                      <a:pt x="405109" y="638255"/>
                    </a:cubicBezTo>
                    <a:close/>
                    <a:moveTo>
                      <a:pt x="252299" y="620099"/>
                    </a:moveTo>
                    <a:cubicBezTo>
                      <a:pt x="253788" y="621587"/>
                      <a:pt x="255797" y="622517"/>
                      <a:pt x="258029" y="622517"/>
                    </a:cubicBezTo>
                    <a:cubicBezTo>
                      <a:pt x="260224" y="622517"/>
                      <a:pt x="262234" y="621624"/>
                      <a:pt x="263759" y="620099"/>
                    </a:cubicBezTo>
                    <a:cubicBezTo>
                      <a:pt x="265247" y="618611"/>
                      <a:pt x="266178" y="616601"/>
                      <a:pt x="266178" y="614369"/>
                    </a:cubicBezTo>
                    <a:cubicBezTo>
                      <a:pt x="266178" y="612174"/>
                      <a:pt x="265285" y="610165"/>
                      <a:pt x="263759" y="608639"/>
                    </a:cubicBezTo>
                    <a:cubicBezTo>
                      <a:pt x="262271" y="607151"/>
                      <a:pt x="260262" y="606221"/>
                      <a:pt x="258029" y="606221"/>
                    </a:cubicBezTo>
                    <a:cubicBezTo>
                      <a:pt x="255834" y="606221"/>
                      <a:pt x="253825" y="607114"/>
                      <a:pt x="252299" y="608639"/>
                    </a:cubicBezTo>
                    <a:cubicBezTo>
                      <a:pt x="250811" y="610127"/>
                      <a:pt x="249881" y="612137"/>
                      <a:pt x="249881" y="614369"/>
                    </a:cubicBezTo>
                    <a:cubicBezTo>
                      <a:pt x="249881" y="616564"/>
                      <a:pt x="250774" y="618573"/>
                      <a:pt x="252299" y="620099"/>
                    </a:cubicBezTo>
                    <a:close/>
                    <a:moveTo>
                      <a:pt x="569749" y="622517"/>
                    </a:moveTo>
                    <a:cubicBezTo>
                      <a:pt x="571944" y="622517"/>
                      <a:pt x="573953" y="621624"/>
                      <a:pt x="575478" y="620099"/>
                    </a:cubicBezTo>
                    <a:cubicBezTo>
                      <a:pt x="576967" y="618611"/>
                      <a:pt x="577897" y="616601"/>
                      <a:pt x="577897" y="614369"/>
                    </a:cubicBezTo>
                    <a:cubicBezTo>
                      <a:pt x="577897" y="612174"/>
                      <a:pt x="577004" y="610165"/>
                      <a:pt x="575478" y="608639"/>
                    </a:cubicBezTo>
                    <a:cubicBezTo>
                      <a:pt x="573990" y="607151"/>
                      <a:pt x="571981" y="606221"/>
                      <a:pt x="569749" y="606221"/>
                    </a:cubicBezTo>
                    <a:cubicBezTo>
                      <a:pt x="567553" y="606221"/>
                      <a:pt x="565544" y="607114"/>
                      <a:pt x="564019" y="608639"/>
                    </a:cubicBezTo>
                    <a:cubicBezTo>
                      <a:pt x="562530" y="610127"/>
                      <a:pt x="561600" y="612137"/>
                      <a:pt x="561600" y="614369"/>
                    </a:cubicBezTo>
                    <a:cubicBezTo>
                      <a:pt x="561600" y="616564"/>
                      <a:pt x="562493" y="618573"/>
                      <a:pt x="564019" y="620099"/>
                    </a:cubicBezTo>
                    <a:cubicBezTo>
                      <a:pt x="565507" y="621587"/>
                      <a:pt x="567516" y="622517"/>
                      <a:pt x="569749" y="622517"/>
                    </a:cubicBezTo>
                    <a:close/>
                    <a:moveTo>
                      <a:pt x="154554" y="370143"/>
                    </a:moveTo>
                    <a:cubicBezTo>
                      <a:pt x="152359" y="372338"/>
                      <a:pt x="150945" y="375464"/>
                      <a:pt x="150945" y="378849"/>
                    </a:cubicBezTo>
                    <a:cubicBezTo>
                      <a:pt x="150945" y="382273"/>
                      <a:pt x="152359" y="385361"/>
                      <a:pt x="154554" y="387556"/>
                    </a:cubicBezTo>
                    <a:cubicBezTo>
                      <a:pt x="156749" y="389751"/>
                      <a:pt x="159874" y="391165"/>
                      <a:pt x="163260" y="391165"/>
                    </a:cubicBezTo>
                    <a:cubicBezTo>
                      <a:pt x="166683" y="391165"/>
                      <a:pt x="169771" y="389751"/>
                      <a:pt x="171967" y="387556"/>
                    </a:cubicBezTo>
                    <a:cubicBezTo>
                      <a:pt x="174162" y="385361"/>
                      <a:pt x="175576" y="382235"/>
                      <a:pt x="175576" y="378849"/>
                    </a:cubicBezTo>
                    <a:cubicBezTo>
                      <a:pt x="175576" y="375426"/>
                      <a:pt x="174162" y="372338"/>
                      <a:pt x="171967" y="370143"/>
                    </a:cubicBezTo>
                    <a:cubicBezTo>
                      <a:pt x="169771" y="367948"/>
                      <a:pt x="166646" y="366534"/>
                      <a:pt x="163260" y="366534"/>
                    </a:cubicBezTo>
                    <a:cubicBezTo>
                      <a:pt x="159837" y="366534"/>
                      <a:pt x="156749" y="367948"/>
                      <a:pt x="154554" y="370143"/>
                    </a:cubicBezTo>
                    <a:close/>
                    <a:moveTo>
                      <a:pt x="172710" y="217333"/>
                    </a:moveTo>
                    <a:cubicBezTo>
                      <a:pt x="171222" y="218822"/>
                      <a:pt x="170292" y="220831"/>
                      <a:pt x="170292" y="223063"/>
                    </a:cubicBezTo>
                    <a:cubicBezTo>
                      <a:pt x="170292" y="225259"/>
                      <a:pt x="171185" y="227268"/>
                      <a:pt x="172710" y="228793"/>
                    </a:cubicBezTo>
                    <a:cubicBezTo>
                      <a:pt x="174199" y="230281"/>
                      <a:pt x="176208" y="231212"/>
                      <a:pt x="178440" y="231212"/>
                    </a:cubicBezTo>
                    <a:cubicBezTo>
                      <a:pt x="180635" y="231212"/>
                      <a:pt x="182645" y="230319"/>
                      <a:pt x="184170" y="228793"/>
                    </a:cubicBezTo>
                    <a:cubicBezTo>
                      <a:pt x="185658" y="227305"/>
                      <a:pt x="186589" y="225296"/>
                      <a:pt x="186589" y="223063"/>
                    </a:cubicBezTo>
                    <a:cubicBezTo>
                      <a:pt x="186589" y="220868"/>
                      <a:pt x="185696" y="218859"/>
                      <a:pt x="184170" y="217333"/>
                    </a:cubicBezTo>
                    <a:cubicBezTo>
                      <a:pt x="182682" y="215845"/>
                      <a:pt x="180673" y="214915"/>
                      <a:pt x="178440" y="214915"/>
                    </a:cubicBezTo>
                    <a:cubicBezTo>
                      <a:pt x="176245" y="214915"/>
                      <a:pt x="174236" y="215808"/>
                      <a:pt x="172710" y="217333"/>
                    </a:cubicBezTo>
                    <a:close/>
                    <a:moveTo>
                      <a:pt x="157084" y="556138"/>
                    </a:moveTo>
                    <a:cubicBezTo>
                      <a:pt x="151577" y="550631"/>
                      <a:pt x="148266" y="543115"/>
                      <a:pt x="148266" y="534781"/>
                    </a:cubicBezTo>
                    <a:cubicBezTo>
                      <a:pt x="148266" y="526446"/>
                      <a:pt x="151689" y="518856"/>
                      <a:pt x="157084" y="513312"/>
                    </a:cubicBezTo>
                    <a:cubicBezTo>
                      <a:pt x="162590" y="507806"/>
                      <a:pt x="170106" y="504494"/>
                      <a:pt x="178552" y="504494"/>
                    </a:cubicBezTo>
                    <a:cubicBezTo>
                      <a:pt x="179966" y="504494"/>
                      <a:pt x="181343" y="504606"/>
                      <a:pt x="182756" y="504792"/>
                    </a:cubicBezTo>
                    <a:lnTo>
                      <a:pt x="195779" y="481649"/>
                    </a:lnTo>
                    <a:cubicBezTo>
                      <a:pt x="197788" y="478040"/>
                      <a:pt x="201583" y="476031"/>
                      <a:pt x="205415" y="476031"/>
                    </a:cubicBezTo>
                    <a:lnTo>
                      <a:pt x="249246" y="476031"/>
                    </a:lnTo>
                    <a:lnTo>
                      <a:pt x="249246" y="446042"/>
                    </a:lnTo>
                    <a:lnTo>
                      <a:pt x="207239" y="446042"/>
                    </a:lnTo>
                    <a:cubicBezTo>
                      <a:pt x="201137" y="446042"/>
                      <a:pt x="196113" y="441019"/>
                      <a:pt x="196113" y="434917"/>
                    </a:cubicBezTo>
                    <a:cubicBezTo>
                      <a:pt x="196113" y="428815"/>
                      <a:pt x="201136" y="423792"/>
                      <a:pt x="207239" y="423792"/>
                    </a:cubicBezTo>
                    <a:lnTo>
                      <a:pt x="249246" y="423792"/>
                    </a:lnTo>
                    <a:lnTo>
                      <a:pt x="249246" y="390119"/>
                    </a:lnTo>
                    <a:lnTo>
                      <a:pt x="196114" y="390119"/>
                    </a:lnTo>
                    <a:cubicBezTo>
                      <a:pt x="194403" y="395217"/>
                      <a:pt x="191501" y="399756"/>
                      <a:pt x="187780" y="403439"/>
                    </a:cubicBezTo>
                    <a:cubicBezTo>
                      <a:pt x="181566" y="409652"/>
                      <a:pt x="172823" y="413559"/>
                      <a:pt x="163298" y="413559"/>
                    </a:cubicBezTo>
                    <a:cubicBezTo>
                      <a:pt x="153773" y="413559"/>
                      <a:pt x="145141" y="409652"/>
                      <a:pt x="138816" y="403439"/>
                    </a:cubicBezTo>
                    <a:cubicBezTo>
                      <a:pt x="132602" y="397225"/>
                      <a:pt x="128695" y="388482"/>
                      <a:pt x="128695" y="378957"/>
                    </a:cubicBezTo>
                    <a:cubicBezTo>
                      <a:pt x="128695" y="369432"/>
                      <a:pt x="132602" y="360800"/>
                      <a:pt x="138816" y="354475"/>
                    </a:cubicBezTo>
                    <a:cubicBezTo>
                      <a:pt x="145029" y="348261"/>
                      <a:pt x="153773" y="344354"/>
                      <a:pt x="163298" y="344354"/>
                    </a:cubicBezTo>
                    <a:cubicBezTo>
                      <a:pt x="172823" y="344354"/>
                      <a:pt x="181454" y="348261"/>
                      <a:pt x="187780" y="354475"/>
                    </a:cubicBezTo>
                    <a:cubicBezTo>
                      <a:pt x="191501" y="358195"/>
                      <a:pt x="194403" y="362697"/>
                      <a:pt x="196114" y="367794"/>
                    </a:cubicBezTo>
                    <a:lnTo>
                      <a:pt x="249246" y="367794"/>
                    </a:lnTo>
                    <a:lnTo>
                      <a:pt x="249246" y="335908"/>
                    </a:lnTo>
                    <a:lnTo>
                      <a:pt x="207425" y="335908"/>
                    </a:lnTo>
                    <a:cubicBezTo>
                      <a:pt x="201323" y="335908"/>
                      <a:pt x="196300" y="330885"/>
                      <a:pt x="196300" y="324782"/>
                    </a:cubicBezTo>
                    <a:cubicBezTo>
                      <a:pt x="196300" y="318680"/>
                      <a:pt x="201323" y="313657"/>
                      <a:pt x="207425" y="313657"/>
                    </a:cubicBezTo>
                    <a:lnTo>
                      <a:pt x="249246" y="313657"/>
                    </a:lnTo>
                    <a:lnTo>
                      <a:pt x="249246" y="281770"/>
                    </a:lnTo>
                    <a:lnTo>
                      <a:pt x="205415" y="281770"/>
                    </a:lnTo>
                    <a:cubicBezTo>
                      <a:pt x="201620" y="281770"/>
                      <a:pt x="197788" y="279649"/>
                      <a:pt x="195779" y="276040"/>
                    </a:cubicBezTo>
                    <a:lnTo>
                      <a:pt x="182756" y="252898"/>
                    </a:lnTo>
                    <a:cubicBezTo>
                      <a:pt x="181343" y="253084"/>
                      <a:pt x="179966" y="253195"/>
                      <a:pt x="178552" y="253195"/>
                    </a:cubicBezTo>
                    <a:cubicBezTo>
                      <a:pt x="170218" y="253195"/>
                      <a:pt x="162627" y="249772"/>
                      <a:pt x="157084" y="244377"/>
                    </a:cubicBezTo>
                    <a:cubicBezTo>
                      <a:pt x="151577" y="238871"/>
                      <a:pt x="148266" y="231355"/>
                      <a:pt x="148266" y="222909"/>
                    </a:cubicBezTo>
                    <a:cubicBezTo>
                      <a:pt x="148266" y="214500"/>
                      <a:pt x="151689" y="206984"/>
                      <a:pt x="157084" y="201440"/>
                    </a:cubicBezTo>
                    <a:cubicBezTo>
                      <a:pt x="162590" y="195934"/>
                      <a:pt x="170106" y="192622"/>
                      <a:pt x="178552" y="192622"/>
                    </a:cubicBezTo>
                    <a:cubicBezTo>
                      <a:pt x="186961" y="192622"/>
                      <a:pt x="194477" y="196045"/>
                      <a:pt x="199909" y="201440"/>
                    </a:cubicBezTo>
                    <a:cubicBezTo>
                      <a:pt x="205416" y="206947"/>
                      <a:pt x="208727" y="214463"/>
                      <a:pt x="208727" y="222909"/>
                    </a:cubicBezTo>
                    <a:cubicBezTo>
                      <a:pt x="208727" y="230127"/>
                      <a:pt x="206234" y="236861"/>
                      <a:pt x="201918" y="242070"/>
                    </a:cubicBezTo>
                    <a:lnTo>
                      <a:pt x="211853" y="259632"/>
                    </a:lnTo>
                    <a:lnTo>
                      <a:pt x="249246" y="259632"/>
                    </a:lnTo>
                    <a:lnTo>
                      <a:pt x="249246" y="248917"/>
                    </a:lnTo>
                    <a:cubicBezTo>
                      <a:pt x="249246" y="239280"/>
                      <a:pt x="253153" y="230685"/>
                      <a:pt x="259478" y="224360"/>
                    </a:cubicBezTo>
                    <a:cubicBezTo>
                      <a:pt x="265803" y="218035"/>
                      <a:pt x="274435" y="214129"/>
                      <a:pt x="284034" y="214129"/>
                    </a:cubicBezTo>
                    <a:lnTo>
                      <a:pt x="294750" y="214129"/>
                    </a:lnTo>
                    <a:lnTo>
                      <a:pt x="294750" y="176735"/>
                    </a:lnTo>
                    <a:lnTo>
                      <a:pt x="277188" y="166801"/>
                    </a:lnTo>
                    <a:cubicBezTo>
                      <a:pt x="271979" y="171005"/>
                      <a:pt x="265356" y="173610"/>
                      <a:pt x="258026" y="173610"/>
                    </a:cubicBezTo>
                    <a:cubicBezTo>
                      <a:pt x="249692" y="173610"/>
                      <a:pt x="242101" y="170187"/>
                      <a:pt x="236558" y="164792"/>
                    </a:cubicBezTo>
                    <a:cubicBezTo>
                      <a:pt x="231051" y="159285"/>
                      <a:pt x="227740" y="151769"/>
                      <a:pt x="227740" y="143323"/>
                    </a:cubicBezTo>
                    <a:cubicBezTo>
                      <a:pt x="227740" y="134914"/>
                      <a:pt x="231163" y="127398"/>
                      <a:pt x="236558" y="121855"/>
                    </a:cubicBezTo>
                    <a:cubicBezTo>
                      <a:pt x="242064" y="116348"/>
                      <a:pt x="249580" y="113037"/>
                      <a:pt x="258026" y="113037"/>
                    </a:cubicBezTo>
                    <a:cubicBezTo>
                      <a:pt x="266435" y="113037"/>
                      <a:pt x="273951" y="116460"/>
                      <a:pt x="279495" y="121855"/>
                    </a:cubicBezTo>
                    <a:cubicBezTo>
                      <a:pt x="285001" y="127362"/>
                      <a:pt x="288313" y="134877"/>
                      <a:pt x="288313" y="143323"/>
                    </a:cubicBezTo>
                    <a:cubicBezTo>
                      <a:pt x="288313" y="144737"/>
                      <a:pt x="288313" y="146114"/>
                      <a:pt x="288015" y="147528"/>
                    </a:cubicBezTo>
                    <a:lnTo>
                      <a:pt x="311158" y="160550"/>
                    </a:lnTo>
                    <a:cubicBezTo>
                      <a:pt x="314767" y="162559"/>
                      <a:pt x="316776" y="166355"/>
                      <a:pt x="316776" y="170187"/>
                    </a:cubicBezTo>
                    <a:lnTo>
                      <a:pt x="316776" y="214017"/>
                    </a:lnTo>
                    <a:lnTo>
                      <a:pt x="346839" y="214017"/>
                    </a:lnTo>
                    <a:lnTo>
                      <a:pt x="346839" y="172010"/>
                    </a:lnTo>
                    <a:cubicBezTo>
                      <a:pt x="346839" y="165908"/>
                      <a:pt x="351862" y="160885"/>
                      <a:pt x="357964" y="160885"/>
                    </a:cubicBezTo>
                    <a:cubicBezTo>
                      <a:pt x="364066" y="160885"/>
                      <a:pt x="369089" y="165907"/>
                      <a:pt x="369089" y="172010"/>
                    </a:cubicBezTo>
                    <a:lnTo>
                      <a:pt x="369089" y="214017"/>
                    </a:lnTo>
                    <a:lnTo>
                      <a:pt x="402762" y="214017"/>
                    </a:lnTo>
                    <a:lnTo>
                      <a:pt x="402762" y="160885"/>
                    </a:lnTo>
                    <a:cubicBezTo>
                      <a:pt x="397665" y="159174"/>
                      <a:pt x="393126" y="156272"/>
                      <a:pt x="389442" y="152551"/>
                    </a:cubicBezTo>
                    <a:cubicBezTo>
                      <a:pt x="383229" y="146338"/>
                      <a:pt x="379322" y="137594"/>
                      <a:pt x="379322" y="128069"/>
                    </a:cubicBezTo>
                    <a:cubicBezTo>
                      <a:pt x="379322" y="118544"/>
                      <a:pt x="383229" y="109912"/>
                      <a:pt x="389442" y="103587"/>
                    </a:cubicBezTo>
                    <a:cubicBezTo>
                      <a:pt x="395656" y="97373"/>
                      <a:pt x="404399" y="93467"/>
                      <a:pt x="413924" y="93467"/>
                    </a:cubicBezTo>
                    <a:cubicBezTo>
                      <a:pt x="423449" y="93467"/>
                      <a:pt x="432081" y="97373"/>
                      <a:pt x="438407" y="103587"/>
                    </a:cubicBezTo>
                    <a:cubicBezTo>
                      <a:pt x="444620" y="109800"/>
                      <a:pt x="448527" y="118544"/>
                      <a:pt x="448527" y="128069"/>
                    </a:cubicBezTo>
                    <a:cubicBezTo>
                      <a:pt x="448527" y="137594"/>
                      <a:pt x="444620" y="146226"/>
                      <a:pt x="438407" y="152551"/>
                    </a:cubicBezTo>
                    <a:cubicBezTo>
                      <a:pt x="434686" y="156272"/>
                      <a:pt x="430184" y="159174"/>
                      <a:pt x="425087" y="160885"/>
                    </a:cubicBezTo>
                    <a:lnTo>
                      <a:pt x="425087" y="214017"/>
                    </a:lnTo>
                    <a:lnTo>
                      <a:pt x="456974" y="214017"/>
                    </a:lnTo>
                    <a:lnTo>
                      <a:pt x="456974" y="172196"/>
                    </a:lnTo>
                    <a:cubicBezTo>
                      <a:pt x="456974" y="166095"/>
                      <a:pt x="461997" y="161071"/>
                      <a:pt x="468099" y="161071"/>
                    </a:cubicBezTo>
                    <a:cubicBezTo>
                      <a:pt x="474201" y="161071"/>
                      <a:pt x="479224" y="166094"/>
                      <a:pt x="479224" y="172196"/>
                    </a:cubicBezTo>
                    <a:lnTo>
                      <a:pt x="479224" y="214017"/>
                    </a:lnTo>
                    <a:lnTo>
                      <a:pt x="511111" y="214017"/>
                    </a:lnTo>
                    <a:lnTo>
                      <a:pt x="511111" y="170187"/>
                    </a:lnTo>
                    <a:cubicBezTo>
                      <a:pt x="511111" y="166392"/>
                      <a:pt x="513120" y="162559"/>
                      <a:pt x="516729" y="160550"/>
                    </a:cubicBezTo>
                    <a:lnTo>
                      <a:pt x="539872" y="147528"/>
                    </a:lnTo>
                    <a:cubicBezTo>
                      <a:pt x="539686" y="146114"/>
                      <a:pt x="539574" y="144737"/>
                      <a:pt x="539574" y="143323"/>
                    </a:cubicBezTo>
                    <a:cubicBezTo>
                      <a:pt x="539574" y="134989"/>
                      <a:pt x="542997" y="127398"/>
                      <a:pt x="548392" y="121855"/>
                    </a:cubicBezTo>
                    <a:cubicBezTo>
                      <a:pt x="553899" y="116348"/>
                      <a:pt x="561415" y="113037"/>
                      <a:pt x="569861" y="113037"/>
                    </a:cubicBezTo>
                    <a:cubicBezTo>
                      <a:pt x="578270" y="113037"/>
                      <a:pt x="585786" y="116460"/>
                      <a:pt x="591329" y="121855"/>
                    </a:cubicBezTo>
                    <a:cubicBezTo>
                      <a:pt x="596836" y="127362"/>
                      <a:pt x="600147" y="134877"/>
                      <a:pt x="600147" y="143323"/>
                    </a:cubicBezTo>
                    <a:cubicBezTo>
                      <a:pt x="600147" y="151732"/>
                      <a:pt x="596724" y="159248"/>
                      <a:pt x="591329" y="164792"/>
                    </a:cubicBezTo>
                    <a:cubicBezTo>
                      <a:pt x="585823" y="170298"/>
                      <a:pt x="578307" y="173610"/>
                      <a:pt x="569861" y="173610"/>
                    </a:cubicBezTo>
                    <a:cubicBezTo>
                      <a:pt x="562643" y="173610"/>
                      <a:pt x="555909" y="171117"/>
                      <a:pt x="550699" y="166801"/>
                    </a:cubicBezTo>
                    <a:lnTo>
                      <a:pt x="533137" y="176735"/>
                    </a:lnTo>
                    <a:lnTo>
                      <a:pt x="533137" y="214129"/>
                    </a:lnTo>
                    <a:lnTo>
                      <a:pt x="543853" y="214129"/>
                    </a:lnTo>
                    <a:cubicBezTo>
                      <a:pt x="553489" y="214129"/>
                      <a:pt x="562085" y="218035"/>
                      <a:pt x="568409" y="224360"/>
                    </a:cubicBezTo>
                    <a:cubicBezTo>
                      <a:pt x="574734" y="230686"/>
                      <a:pt x="578641" y="239318"/>
                      <a:pt x="578641" y="248917"/>
                    </a:cubicBezTo>
                    <a:lnTo>
                      <a:pt x="578641" y="259632"/>
                    </a:lnTo>
                    <a:lnTo>
                      <a:pt x="616034" y="259632"/>
                    </a:lnTo>
                    <a:lnTo>
                      <a:pt x="625969" y="242070"/>
                    </a:lnTo>
                    <a:cubicBezTo>
                      <a:pt x="621764" y="236861"/>
                      <a:pt x="619160" y="230238"/>
                      <a:pt x="619160" y="222909"/>
                    </a:cubicBezTo>
                    <a:cubicBezTo>
                      <a:pt x="619160" y="214574"/>
                      <a:pt x="622583" y="206984"/>
                      <a:pt x="627978" y="201440"/>
                    </a:cubicBezTo>
                    <a:cubicBezTo>
                      <a:pt x="633485" y="195934"/>
                      <a:pt x="641001" y="192622"/>
                      <a:pt x="649446" y="192622"/>
                    </a:cubicBezTo>
                    <a:cubicBezTo>
                      <a:pt x="657855" y="192622"/>
                      <a:pt x="665371" y="196045"/>
                      <a:pt x="670803" y="201440"/>
                    </a:cubicBezTo>
                    <a:cubicBezTo>
                      <a:pt x="676310" y="206947"/>
                      <a:pt x="679621" y="214463"/>
                      <a:pt x="679621" y="222909"/>
                    </a:cubicBezTo>
                    <a:cubicBezTo>
                      <a:pt x="679621" y="231318"/>
                      <a:pt x="676198" y="238834"/>
                      <a:pt x="670803" y="244377"/>
                    </a:cubicBezTo>
                    <a:cubicBezTo>
                      <a:pt x="665297" y="249884"/>
                      <a:pt x="657781" y="253195"/>
                      <a:pt x="649446" y="253195"/>
                    </a:cubicBezTo>
                    <a:cubicBezTo>
                      <a:pt x="648032" y="253195"/>
                      <a:pt x="646656" y="253195"/>
                      <a:pt x="645242" y="252898"/>
                    </a:cubicBezTo>
                    <a:lnTo>
                      <a:pt x="632219" y="276040"/>
                    </a:lnTo>
                    <a:cubicBezTo>
                      <a:pt x="630210" y="279650"/>
                      <a:pt x="626415" y="281659"/>
                      <a:pt x="622583" y="281659"/>
                    </a:cubicBezTo>
                    <a:lnTo>
                      <a:pt x="578753" y="281659"/>
                    </a:lnTo>
                    <a:lnTo>
                      <a:pt x="578753" y="311722"/>
                    </a:lnTo>
                    <a:lnTo>
                      <a:pt x="620760" y="311722"/>
                    </a:lnTo>
                    <a:cubicBezTo>
                      <a:pt x="626862" y="311722"/>
                      <a:pt x="631885" y="316744"/>
                      <a:pt x="631885" y="322847"/>
                    </a:cubicBezTo>
                    <a:cubicBezTo>
                      <a:pt x="631885" y="328949"/>
                      <a:pt x="626862" y="333972"/>
                      <a:pt x="620760" y="333972"/>
                    </a:cubicBezTo>
                    <a:lnTo>
                      <a:pt x="578753" y="333972"/>
                    </a:lnTo>
                    <a:lnTo>
                      <a:pt x="578753" y="367645"/>
                    </a:lnTo>
                    <a:lnTo>
                      <a:pt x="631884" y="367645"/>
                    </a:lnTo>
                    <a:cubicBezTo>
                      <a:pt x="633596" y="362547"/>
                      <a:pt x="636498" y="358008"/>
                      <a:pt x="640218" y="354325"/>
                    </a:cubicBezTo>
                    <a:cubicBezTo>
                      <a:pt x="646432" y="348111"/>
                      <a:pt x="655176" y="344205"/>
                      <a:pt x="664701" y="344205"/>
                    </a:cubicBezTo>
                    <a:cubicBezTo>
                      <a:pt x="674226" y="344205"/>
                      <a:pt x="682857" y="348111"/>
                      <a:pt x="689183" y="354325"/>
                    </a:cubicBezTo>
                    <a:cubicBezTo>
                      <a:pt x="695396" y="360538"/>
                      <a:pt x="699303" y="369282"/>
                      <a:pt x="699303" y="378807"/>
                    </a:cubicBezTo>
                    <a:cubicBezTo>
                      <a:pt x="699303" y="388332"/>
                      <a:pt x="695396" y="396964"/>
                      <a:pt x="689183" y="403289"/>
                    </a:cubicBezTo>
                    <a:cubicBezTo>
                      <a:pt x="682969" y="409503"/>
                      <a:pt x="674226" y="413409"/>
                      <a:pt x="664701" y="413409"/>
                    </a:cubicBezTo>
                    <a:cubicBezTo>
                      <a:pt x="655176" y="413409"/>
                      <a:pt x="646544" y="409503"/>
                      <a:pt x="640218" y="403289"/>
                    </a:cubicBezTo>
                    <a:cubicBezTo>
                      <a:pt x="636498" y="399568"/>
                      <a:pt x="633596" y="395066"/>
                      <a:pt x="631884" y="389969"/>
                    </a:cubicBezTo>
                    <a:lnTo>
                      <a:pt x="578753" y="389969"/>
                    </a:lnTo>
                    <a:lnTo>
                      <a:pt x="578753" y="421856"/>
                    </a:lnTo>
                    <a:lnTo>
                      <a:pt x="620573" y="421856"/>
                    </a:lnTo>
                    <a:cubicBezTo>
                      <a:pt x="626675" y="421856"/>
                      <a:pt x="631698" y="426879"/>
                      <a:pt x="631698" y="432981"/>
                    </a:cubicBezTo>
                    <a:cubicBezTo>
                      <a:pt x="631698" y="439084"/>
                      <a:pt x="626675" y="444107"/>
                      <a:pt x="620573" y="444107"/>
                    </a:cubicBezTo>
                    <a:lnTo>
                      <a:pt x="578753" y="444107"/>
                    </a:lnTo>
                    <a:lnTo>
                      <a:pt x="578753" y="475993"/>
                    </a:lnTo>
                    <a:lnTo>
                      <a:pt x="622583" y="475993"/>
                    </a:lnTo>
                    <a:cubicBezTo>
                      <a:pt x="626378" y="475993"/>
                      <a:pt x="630210" y="478114"/>
                      <a:pt x="632219" y="481723"/>
                    </a:cubicBezTo>
                    <a:lnTo>
                      <a:pt x="645242" y="504866"/>
                    </a:lnTo>
                    <a:cubicBezTo>
                      <a:pt x="646656" y="504680"/>
                      <a:pt x="648032" y="504569"/>
                      <a:pt x="649446" y="504569"/>
                    </a:cubicBezTo>
                    <a:cubicBezTo>
                      <a:pt x="657781" y="504569"/>
                      <a:pt x="665371" y="507992"/>
                      <a:pt x="670803" y="513387"/>
                    </a:cubicBezTo>
                    <a:cubicBezTo>
                      <a:pt x="676310" y="518893"/>
                      <a:pt x="679621" y="526409"/>
                      <a:pt x="679621" y="534855"/>
                    </a:cubicBezTo>
                    <a:cubicBezTo>
                      <a:pt x="679621" y="543264"/>
                      <a:pt x="676198" y="550780"/>
                      <a:pt x="670803" y="556212"/>
                    </a:cubicBezTo>
                    <a:cubicBezTo>
                      <a:pt x="665297" y="561719"/>
                      <a:pt x="657781" y="565030"/>
                      <a:pt x="649446" y="565030"/>
                    </a:cubicBezTo>
                    <a:cubicBezTo>
                      <a:pt x="641112" y="565030"/>
                      <a:pt x="633522" y="561607"/>
                      <a:pt x="627978" y="556212"/>
                    </a:cubicBezTo>
                    <a:cubicBezTo>
                      <a:pt x="622471" y="550705"/>
                      <a:pt x="619160" y="543189"/>
                      <a:pt x="619160" y="534855"/>
                    </a:cubicBezTo>
                    <a:cubicBezTo>
                      <a:pt x="619160" y="527637"/>
                      <a:pt x="621653" y="520903"/>
                      <a:pt x="625969" y="515694"/>
                    </a:cubicBezTo>
                    <a:lnTo>
                      <a:pt x="616034" y="498131"/>
                    </a:lnTo>
                    <a:lnTo>
                      <a:pt x="578641" y="498131"/>
                    </a:lnTo>
                    <a:lnTo>
                      <a:pt x="578641" y="508847"/>
                    </a:lnTo>
                    <a:cubicBezTo>
                      <a:pt x="578641" y="518483"/>
                      <a:pt x="574734" y="527079"/>
                      <a:pt x="568409" y="533403"/>
                    </a:cubicBezTo>
                    <a:cubicBezTo>
                      <a:pt x="562084" y="539729"/>
                      <a:pt x="553452" y="543635"/>
                      <a:pt x="543853" y="543635"/>
                    </a:cubicBezTo>
                    <a:lnTo>
                      <a:pt x="533137" y="543635"/>
                    </a:lnTo>
                    <a:lnTo>
                      <a:pt x="533137" y="581028"/>
                    </a:lnTo>
                    <a:lnTo>
                      <a:pt x="550699" y="590963"/>
                    </a:lnTo>
                    <a:cubicBezTo>
                      <a:pt x="555908" y="586759"/>
                      <a:pt x="562531" y="584154"/>
                      <a:pt x="569861" y="584154"/>
                    </a:cubicBezTo>
                    <a:cubicBezTo>
                      <a:pt x="578195" y="584154"/>
                      <a:pt x="585786" y="587577"/>
                      <a:pt x="591329" y="592972"/>
                    </a:cubicBezTo>
                    <a:cubicBezTo>
                      <a:pt x="596836" y="598479"/>
                      <a:pt x="600147" y="605995"/>
                      <a:pt x="600147" y="614441"/>
                    </a:cubicBezTo>
                    <a:cubicBezTo>
                      <a:pt x="600147" y="622849"/>
                      <a:pt x="596724" y="630365"/>
                      <a:pt x="591329" y="635909"/>
                    </a:cubicBezTo>
                    <a:cubicBezTo>
                      <a:pt x="585823" y="641416"/>
                      <a:pt x="578307" y="644727"/>
                      <a:pt x="569861" y="644727"/>
                    </a:cubicBezTo>
                    <a:cubicBezTo>
                      <a:pt x="561452" y="644727"/>
                      <a:pt x="553936" y="641304"/>
                      <a:pt x="548392" y="635909"/>
                    </a:cubicBezTo>
                    <a:cubicBezTo>
                      <a:pt x="542886" y="630402"/>
                      <a:pt x="539574" y="622886"/>
                      <a:pt x="539574" y="614441"/>
                    </a:cubicBezTo>
                    <a:cubicBezTo>
                      <a:pt x="539574" y="613027"/>
                      <a:pt x="539574" y="611650"/>
                      <a:pt x="539872" y="610236"/>
                    </a:cubicBezTo>
                    <a:lnTo>
                      <a:pt x="516729" y="597214"/>
                    </a:lnTo>
                    <a:cubicBezTo>
                      <a:pt x="513120" y="595204"/>
                      <a:pt x="511111" y="591409"/>
                      <a:pt x="511111" y="587577"/>
                    </a:cubicBezTo>
                    <a:lnTo>
                      <a:pt x="511111" y="543747"/>
                    </a:lnTo>
                    <a:lnTo>
                      <a:pt x="481122" y="543747"/>
                    </a:lnTo>
                    <a:lnTo>
                      <a:pt x="481122" y="585754"/>
                    </a:lnTo>
                    <a:cubicBezTo>
                      <a:pt x="481122" y="591856"/>
                      <a:pt x="476099" y="596879"/>
                      <a:pt x="469997" y="596879"/>
                    </a:cubicBezTo>
                    <a:cubicBezTo>
                      <a:pt x="463895" y="596879"/>
                      <a:pt x="458872" y="591856"/>
                      <a:pt x="458872" y="585754"/>
                    </a:cubicBezTo>
                    <a:lnTo>
                      <a:pt x="458872" y="543747"/>
                    </a:lnTo>
                    <a:lnTo>
                      <a:pt x="425199" y="543747"/>
                    </a:lnTo>
                    <a:lnTo>
                      <a:pt x="425199" y="596878"/>
                    </a:lnTo>
                    <a:cubicBezTo>
                      <a:pt x="430297" y="598590"/>
                      <a:pt x="434836" y="601492"/>
                      <a:pt x="438519" y="605213"/>
                    </a:cubicBezTo>
                    <a:cubicBezTo>
                      <a:pt x="444732" y="611426"/>
                      <a:pt x="448639" y="620170"/>
                      <a:pt x="448639" y="629695"/>
                    </a:cubicBezTo>
                    <a:cubicBezTo>
                      <a:pt x="448639" y="639220"/>
                      <a:pt x="444732" y="647851"/>
                      <a:pt x="438519" y="654177"/>
                    </a:cubicBezTo>
                    <a:cubicBezTo>
                      <a:pt x="432305" y="660390"/>
                      <a:pt x="423562" y="664297"/>
                      <a:pt x="414037" y="664297"/>
                    </a:cubicBezTo>
                    <a:cubicBezTo>
                      <a:pt x="404512" y="664297"/>
                      <a:pt x="395880" y="660390"/>
                      <a:pt x="389555" y="654177"/>
                    </a:cubicBezTo>
                    <a:cubicBezTo>
                      <a:pt x="383341" y="647963"/>
                      <a:pt x="379434" y="639220"/>
                      <a:pt x="379434" y="629695"/>
                    </a:cubicBezTo>
                    <a:cubicBezTo>
                      <a:pt x="379434" y="620170"/>
                      <a:pt x="383341" y="611538"/>
                      <a:pt x="389555" y="605213"/>
                    </a:cubicBezTo>
                    <a:cubicBezTo>
                      <a:pt x="393275" y="601492"/>
                      <a:pt x="397777" y="598590"/>
                      <a:pt x="402874" y="596878"/>
                    </a:cubicBezTo>
                    <a:lnTo>
                      <a:pt x="402874" y="543747"/>
                    </a:lnTo>
                    <a:lnTo>
                      <a:pt x="370988" y="543747"/>
                    </a:lnTo>
                    <a:lnTo>
                      <a:pt x="370988" y="585567"/>
                    </a:lnTo>
                    <a:cubicBezTo>
                      <a:pt x="370988" y="591669"/>
                      <a:pt x="365965" y="596693"/>
                      <a:pt x="359862" y="596693"/>
                    </a:cubicBezTo>
                    <a:cubicBezTo>
                      <a:pt x="353760" y="596693"/>
                      <a:pt x="348737" y="591670"/>
                      <a:pt x="348737" y="585567"/>
                    </a:cubicBezTo>
                    <a:lnTo>
                      <a:pt x="348737" y="543747"/>
                    </a:lnTo>
                    <a:lnTo>
                      <a:pt x="316850" y="543747"/>
                    </a:lnTo>
                    <a:lnTo>
                      <a:pt x="316850" y="587577"/>
                    </a:lnTo>
                    <a:cubicBezTo>
                      <a:pt x="316850" y="591372"/>
                      <a:pt x="314841" y="595205"/>
                      <a:pt x="311232" y="597214"/>
                    </a:cubicBezTo>
                    <a:lnTo>
                      <a:pt x="288089" y="610236"/>
                    </a:lnTo>
                    <a:cubicBezTo>
                      <a:pt x="288275" y="611650"/>
                      <a:pt x="288387" y="613027"/>
                      <a:pt x="288387" y="614441"/>
                    </a:cubicBezTo>
                    <a:cubicBezTo>
                      <a:pt x="288387" y="622775"/>
                      <a:pt x="284964" y="630365"/>
                      <a:pt x="279569" y="635909"/>
                    </a:cubicBezTo>
                    <a:cubicBezTo>
                      <a:pt x="274062" y="641416"/>
                      <a:pt x="266546" y="644727"/>
                      <a:pt x="258100" y="644727"/>
                    </a:cubicBezTo>
                    <a:cubicBezTo>
                      <a:pt x="249692" y="644727"/>
                      <a:pt x="242176" y="641304"/>
                      <a:pt x="236632" y="635909"/>
                    </a:cubicBezTo>
                    <a:cubicBezTo>
                      <a:pt x="231125" y="630402"/>
                      <a:pt x="227814" y="622886"/>
                      <a:pt x="227814" y="614441"/>
                    </a:cubicBezTo>
                    <a:cubicBezTo>
                      <a:pt x="227814" y="606032"/>
                      <a:pt x="231237" y="598516"/>
                      <a:pt x="236632" y="593084"/>
                    </a:cubicBezTo>
                    <a:cubicBezTo>
                      <a:pt x="242139" y="587577"/>
                      <a:pt x="249655" y="584266"/>
                      <a:pt x="258100" y="584266"/>
                    </a:cubicBezTo>
                    <a:cubicBezTo>
                      <a:pt x="265319" y="584266"/>
                      <a:pt x="272053" y="586758"/>
                      <a:pt x="277262" y="591074"/>
                    </a:cubicBezTo>
                    <a:lnTo>
                      <a:pt x="294824" y="581140"/>
                    </a:lnTo>
                    <a:lnTo>
                      <a:pt x="294824" y="543747"/>
                    </a:lnTo>
                    <a:lnTo>
                      <a:pt x="284108" y="543747"/>
                    </a:lnTo>
                    <a:cubicBezTo>
                      <a:pt x="274472" y="543747"/>
                      <a:pt x="265877" y="539840"/>
                      <a:pt x="259552" y="533515"/>
                    </a:cubicBezTo>
                    <a:cubicBezTo>
                      <a:pt x="253227" y="527190"/>
                      <a:pt x="249320" y="518558"/>
                      <a:pt x="249320" y="508958"/>
                    </a:cubicBezTo>
                    <a:lnTo>
                      <a:pt x="249320" y="498243"/>
                    </a:lnTo>
                    <a:lnTo>
                      <a:pt x="211927" y="498243"/>
                    </a:lnTo>
                    <a:lnTo>
                      <a:pt x="201993" y="515805"/>
                    </a:lnTo>
                    <a:cubicBezTo>
                      <a:pt x="206197" y="521014"/>
                      <a:pt x="208801" y="527637"/>
                      <a:pt x="208801" y="534966"/>
                    </a:cubicBezTo>
                    <a:cubicBezTo>
                      <a:pt x="208801" y="543301"/>
                      <a:pt x="205378" y="550891"/>
                      <a:pt x="199983" y="556323"/>
                    </a:cubicBezTo>
                    <a:cubicBezTo>
                      <a:pt x="194477" y="561830"/>
                      <a:pt x="186961" y="565141"/>
                      <a:pt x="178626" y="565141"/>
                    </a:cubicBezTo>
                    <a:cubicBezTo>
                      <a:pt x="170292" y="565141"/>
                      <a:pt x="162701" y="561718"/>
                      <a:pt x="157158" y="556323"/>
                    </a:cubicBezTo>
                    <a:close/>
                    <a:moveTo>
                      <a:pt x="170403" y="534781"/>
                    </a:moveTo>
                    <a:cubicBezTo>
                      <a:pt x="170403" y="536976"/>
                      <a:pt x="171296" y="538985"/>
                      <a:pt x="172822" y="540511"/>
                    </a:cubicBezTo>
                    <a:cubicBezTo>
                      <a:pt x="174310" y="541999"/>
                      <a:pt x="176319" y="542929"/>
                      <a:pt x="178552" y="542929"/>
                    </a:cubicBezTo>
                    <a:cubicBezTo>
                      <a:pt x="180747" y="542929"/>
                      <a:pt x="182756" y="542036"/>
                      <a:pt x="184282" y="540511"/>
                    </a:cubicBezTo>
                    <a:cubicBezTo>
                      <a:pt x="185770" y="539022"/>
                      <a:pt x="186700" y="537013"/>
                      <a:pt x="186700" y="534781"/>
                    </a:cubicBezTo>
                    <a:cubicBezTo>
                      <a:pt x="186700" y="532586"/>
                      <a:pt x="185807" y="530576"/>
                      <a:pt x="184282" y="529051"/>
                    </a:cubicBezTo>
                    <a:cubicBezTo>
                      <a:pt x="182793" y="527563"/>
                      <a:pt x="180784" y="526632"/>
                      <a:pt x="178552" y="526632"/>
                    </a:cubicBezTo>
                    <a:cubicBezTo>
                      <a:pt x="176357" y="526632"/>
                      <a:pt x="174347" y="527525"/>
                      <a:pt x="172822" y="529051"/>
                    </a:cubicBezTo>
                    <a:cubicBezTo>
                      <a:pt x="171334" y="530539"/>
                      <a:pt x="170403" y="532548"/>
                      <a:pt x="170403" y="534781"/>
                    </a:cubicBezTo>
                    <a:close/>
                    <a:moveTo>
                      <a:pt x="515313" y="277606"/>
                    </a:moveTo>
                    <a:lnTo>
                      <a:pt x="515313" y="480231"/>
                    </a:lnTo>
                    <a:lnTo>
                      <a:pt x="312688" y="480231"/>
                    </a:lnTo>
                    <a:lnTo>
                      <a:pt x="312688" y="277606"/>
                    </a:lnTo>
                    <a:close/>
                    <a:moveTo>
                      <a:pt x="308964" y="255431"/>
                    </a:moveTo>
                    <a:lnTo>
                      <a:pt x="518999" y="255431"/>
                    </a:lnTo>
                    <a:cubicBezTo>
                      <a:pt x="524097" y="255431"/>
                      <a:pt x="528710" y="257551"/>
                      <a:pt x="532022" y="260863"/>
                    </a:cubicBezTo>
                    <a:cubicBezTo>
                      <a:pt x="535333" y="264174"/>
                      <a:pt x="537454" y="268788"/>
                      <a:pt x="537454" y="273885"/>
                    </a:cubicBezTo>
                    <a:lnTo>
                      <a:pt x="537454" y="483921"/>
                    </a:lnTo>
                    <a:cubicBezTo>
                      <a:pt x="537454" y="488944"/>
                      <a:pt x="535333" y="493558"/>
                      <a:pt x="532022" y="496944"/>
                    </a:cubicBezTo>
                    <a:cubicBezTo>
                      <a:pt x="528710" y="500255"/>
                      <a:pt x="524097" y="502376"/>
                      <a:pt x="518999" y="502376"/>
                    </a:cubicBezTo>
                    <a:lnTo>
                      <a:pt x="308964" y="502376"/>
                    </a:lnTo>
                    <a:cubicBezTo>
                      <a:pt x="303866" y="502376"/>
                      <a:pt x="299253" y="500255"/>
                      <a:pt x="295941" y="496944"/>
                    </a:cubicBezTo>
                    <a:cubicBezTo>
                      <a:pt x="292630" y="493632"/>
                      <a:pt x="290509" y="489019"/>
                      <a:pt x="290509" y="483921"/>
                    </a:cubicBezTo>
                    <a:lnTo>
                      <a:pt x="290509" y="273885"/>
                    </a:lnTo>
                    <a:cubicBezTo>
                      <a:pt x="290509" y="268788"/>
                      <a:pt x="292630" y="264175"/>
                      <a:pt x="295941" y="260863"/>
                    </a:cubicBezTo>
                    <a:cubicBezTo>
                      <a:pt x="299252" y="257551"/>
                      <a:pt x="303866" y="255431"/>
                      <a:pt x="308964" y="255431"/>
                    </a:cubicBezTo>
                    <a:close/>
                    <a:moveTo>
                      <a:pt x="443619" y="349267"/>
                    </a:moveTo>
                    <a:lnTo>
                      <a:pt x="443619" y="408538"/>
                    </a:lnTo>
                    <a:lnTo>
                      <a:pt x="384347" y="408538"/>
                    </a:lnTo>
                    <a:lnTo>
                      <a:pt x="384347" y="349267"/>
                    </a:lnTo>
                    <a:close/>
                    <a:moveTo>
                      <a:pt x="383864" y="327092"/>
                    </a:moveTo>
                    <a:lnTo>
                      <a:pt x="444214" y="327092"/>
                    </a:lnTo>
                    <a:cubicBezTo>
                      <a:pt x="450241" y="327092"/>
                      <a:pt x="455636" y="329510"/>
                      <a:pt x="459543" y="333417"/>
                    </a:cubicBezTo>
                    <a:cubicBezTo>
                      <a:pt x="463450" y="337324"/>
                      <a:pt x="465869" y="342756"/>
                      <a:pt x="465869" y="348747"/>
                    </a:cubicBezTo>
                    <a:lnTo>
                      <a:pt x="465869" y="409096"/>
                    </a:lnTo>
                    <a:cubicBezTo>
                      <a:pt x="465869" y="415124"/>
                      <a:pt x="463450" y="420518"/>
                      <a:pt x="459543" y="424426"/>
                    </a:cubicBezTo>
                    <a:cubicBezTo>
                      <a:pt x="455637" y="428332"/>
                      <a:pt x="450204" y="430751"/>
                      <a:pt x="444214" y="430751"/>
                    </a:cubicBezTo>
                    <a:lnTo>
                      <a:pt x="383864" y="430751"/>
                    </a:lnTo>
                    <a:cubicBezTo>
                      <a:pt x="377837" y="430751"/>
                      <a:pt x="372442" y="428332"/>
                      <a:pt x="368535" y="424426"/>
                    </a:cubicBezTo>
                    <a:cubicBezTo>
                      <a:pt x="364628" y="420519"/>
                      <a:pt x="362210" y="415087"/>
                      <a:pt x="362210" y="409096"/>
                    </a:cubicBezTo>
                    <a:lnTo>
                      <a:pt x="362210" y="348747"/>
                    </a:lnTo>
                    <a:cubicBezTo>
                      <a:pt x="362210" y="342719"/>
                      <a:pt x="364628" y="337324"/>
                      <a:pt x="368535" y="333417"/>
                    </a:cubicBezTo>
                    <a:cubicBezTo>
                      <a:pt x="372442" y="329510"/>
                      <a:pt x="377874" y="327092"/>
                      <a:pt x="383864" y="327092"/>
                    </a:cubicBezTo>
                    <a:close/>
                    <a:moveTo>
                      <a:pt x="302567" y="776481"/>
                    </a:moveTo>
                    <a:cubicBezTo>
                      <a:pt x="318193" y="763645"/>
                      <a:pt x="332555" y="751218"/>
                      <a:pt x="345689" y="739200"/>
                    </a:cubicBezTo>
                    <a:cubicBezTo>
                      <a:pt x="360237" y="725954"/>
                      <a:pt x="373557" y="712820"/>
                      <a:pt x="385798" y="699909"/>
                    </a:cubicBezTo>
                    <a:cubicBezTo>
                      <a:pt x="390002" y="695481"/>
                      <a:pt x="389816" y="688487"/>
                      <a:pt x="385389" y="684282"/>
                    </a:cubicBezTo>
                    <a:cubicBezTo>
                      <a:pt x="380961" y="680078"/>
                      <a:pt x="373966" y="680264"/>
                      <a:pt x="369762" y="684692"/>
                    </a:cubicBezTo>
                    <a:cubicBezTo>
                      <a:pt x="358340" y="696709"/>
                      <a:pt x="345280" y="709472"/>
                      <a:pt x="330768" y="722792"/>
                    </a:cubicBezTo>
                    <a:cubicBezTo>
                      <a:pt x="316332" y="736037"/>
                      <a:pt x="300593" y="749469"/>
                      <a:pt x="283739" y="763199"/>
                    </a:cubicBezTo>
                    <a:cubicBezTo>
                      <a:pt x="262866" y="777746"/>
                      <a:pt x="227594" y="797391"/>
                      <a:pt x="192507" y="807214"/>
                    </a:cubicBezTo>
                    <a:cubicBezTo>
                      <a:pt x="174871" y="812237"/>
                      <a:pt x="157533" y="814619"/>
                      <a:pt x="142464" y="812535"/>
                    </a:cubicBezTo>
                    <a:cubicBezTo>
                      <a:pt x="128735" y="810637"/>
                      <a:pt x="116903" y="804722"/>
                      <a:pt x="108866" y="793188"/>
                    </a:cubicBezTo>
                    <a:cubicBezTo>
                      <a:pt x="105443" y="788388"/>
                      <a:pt x="102653" y="782472"/>
                      <a:pt x="100532" y="775329"/>
                    </a:cubicBezTo>
                    <a:cubicBezTo>
                      <a:pt x="100830" y="772910"/>
                      <a:pt x="102355" y="767999"/>
                      <a:pt x="105146" y="760483"/>
                    </a:cubicBezTo>
                    <a:cubicBezTo>
                      <a:pt x="108866" y="750661"/>
                      <a:pt x="114373" y="737526"/>
                      <a:pt x="121777" y="720895"/>
                    </a:cubicBezTo>
                    <a:cubicBezTo>
                      <a:pt x="122075" y="720411"/>
                      <a:pt x="122261" y="719779"/>
                      <a:pt x="122484" y="719183"/>
                    </a:cubicBezTo>
                    <a:cubicBezTo>
                      <a:pt x="124382" y="713379"/>
                      <a:pt x="121182" y="707166"/>
                      <a:pt x="115378" y="705231"/>
                    </a:cubicBezTo>
                    <a:cubicBezTo>
                      <a:pt x="111583" y="704041"/>
                      <a:pt x="104662" y="701622"/>
                      <a:pt x="94505" y="697529"/>
                    </a:cubicBezTo>
                    <a:cubicBezTo>
                      <a:pt x="90486" y="695929"/>
                      <a:pt x="85984" y="694032"/>
                      <a:pt x="80887" y="691800"/>
                    </a:cubicBezTo>
                    <a:cubicBezTo>
                      <a:pt x="87100" y="682461"/>
                      <a:pt x="96514" y="668434"/>
                      <a:pt x="107565" y="654183"/>
                    </a:cubicBezTo>
                    <a:cubicBezTo>
                      <a:pt x="110578" y="650760"/>
                      <a:pt x="111285" y="645663"/>
                      <a:pt x="108978" y="641459"/>
                    </a:cubicBezTo>
                    <a:cubicBezTo>
                      <a:pt x="106076" y="636138"/>
                      <a:pt x="99342" y="634129"/>
                      <a:pt x="93947" y="637031"/>
                    </a:cubicBezTo>
                    <a:cubicBezTo>
                      <a:pt x="93947" y="637031"/>
                      <a:pt x="85241" y="641943"/>
                      <a:pt x="70581" y="641236"/>
                    </a:cubicBezTo>
                    <a:lnTo>
                      <a:pt x="72776" y="595099"/>
                    </a:lnTo>
                    <a:lnTo>
                      <a:pt x="72776" y="594689"/>
                    </a:lnTo>
                    <a:cubicBezTo>
                      <a:pt x="72776" y="588587"/>
                      <a:pt x="67977" y="583564"/>
                      <a:pt x="61838" y="583453"/>
                    </a:cubicBezTo>
                    <a:lnTo>
                      <a:pt x="59047" y="583453"/>
                    </a:lnTo>
                    <a:cubicBezTo>
                      <a:pt x="43197" y="583267"/>
                      <a:pt x="11013" y="582857"/>
                      <a:pt x="0" y="573444"/>
                    </a:cubicBezTo>
                    <a:cubicBezTo>
                      <a:pt x="1712" y="567714"/>
                      <a:pt x="7702" y="556403"/>
                      <a:pt x="17934" y="539548"/>
                    </a:cubicBezTo>
                    <a:cubicBezTo>
                      <a:pt x="31552" y="517186"/>
                      <a:pt x="52015" y="486901"/>
                      <a:pt x="79511" y="448725"/>
                    </a:cubicBezTo>
                    <a:cubicBezTo>
                      <a:pt x="80218" y="447721"/>
                      <a:pt x="80813" y="446530"/>
                      <a:pt x="81111" y="445302"/>
                    </a:cubicBezTo>
                    <a:cubicBezTo>
                      <a:pt x="90636" y="412225"/>
                      <a:pt x="82822" y="382534"/>
                      <a:pt x="74897" y="353066"/>
                    </a:cubicBezTo>
                    <a:cubicBezTo>
                      <a:pt x="70172" y="335504"/>
                      <a:pt x="65558" y="317980"/>
                      <a:pt x="65187" y="300827"/>
                    </a:cubicBezTo>
                    <a:cubicBezTo>
                      <a:pt x="63773" y="241668"/>
                      <a:pt x="80218" y="190023"/>
                      <a:pt x="108904" y="147122"/>
                    </a:cubicBezTo>
                    <a:cubicBezTo>
                      <a:pt x="139377" y="101395"/>
                      <a:pt x="183914" y="65490"/>
                      <a:pt x="235520" y="40528"/>
                    </a:cubicBezTo>
                    <a:cubicBezTo>
                      <a:pt x="287461" y="15450"/>
                      <a:pt x="346506" y="1534"/>
                      <a:pt x="405970" y="121"/>
                    </a:cubicBezTo>
                    <a:cubicBezTo>
                      <a:pt x="482170" y="-1702"/>
                      <a:pt x="558856" y="17050"/>
                      <a:pt x="621626" y="59094"/>
                    </a:cubicBezTo>
                    <a:cubicBezTo>
                      <a:pt x="738116" y="136894"/>
                      <a:pt x="775740" y="233859"/>
                      <a:pt x="770301" y="336624"/>
                    </a:cubicBezTo>
                    <a:cubicBezTo>
                      <a:pt x="764795" y="440989"/>
                      <a:pt x="715347" y="551975"/>
                      <a:pt x="658716" y="655378"/>
                    </a:cubicBezTo>
                    <a:cubicBezTo>
                      <a:pt x="655219" y="661889"/>
                      <a:pt x="652316" y="668103"/>
                      <a:pt x="650084" y="674725"/>
                    </a:cubicBezTo>
                    <a:cubicBezTo>
                      <a:pt x="647889" y="681125"/>
                      <a:pt x="646289" y="687859"/>
                      <a:pt x="645061" y="695189"/>
                    </a:cubicBezTo>
                    <a:cubicBezTo>
                      <a:pt x="639145" y="732284"/>
                      <a:pt x="635834" y="767073"/>
                      <a:pt x="634643" y="798773"/>
                    </a:cubicBezTo>
                    <a:cubicBezTo>
                      <a:pt x="633340" y="834157"/>
                      <a:pt x="634643" y="865745"/>
                      <a:pt x="637656" y="892535"/>
                    </a:cubicBezTo>
                    <a:cubicBezTo>
                      <a:pt x="637768" y="893726"/>
                      <a:pt x="637656" y="894842"/>
                      <a:pt x="637470" y="895847"/>
                    </a:cubicBezTo>
                    <a:cubicBezTo>
                      <a:pt x="637173" y="896740"/>
                      <a:pt x="636652" y="897670"/>
                      <a:pt x="635759" y="898563"/>
                    </a:cubicBezTo>
                    <a:cubicBezTo>
                      <a:pt x="634940" y="899456"/>
                      <a:pt x="634047" y="900051"/>
                      <a:pt x="633266" y="900461"/>
                    </a:cubicBezTo>
                    <a:cubicBezTo>
                      <a:pt x="632373" y="900870"/>
                      <a:pt x="631257" y="901056"/>
                      <a:pt x="630066" y="901056"/>
                    </a:cubicBezTo>
                    <a:cubicBezTo>
                      <a:pt x="587873" y="900572"/>
                      <a:pt x="541550" y="901056"/>
                      <a:pt x="496307" y="901651"/>
                    </a:cubicBezTo>
                    <a:cubicBezTo>
                      <a:pt x="424311" y="902544"/>
                      <a:pt x="355032" y="903363"/>
                      <a:pt x="309712" y="899940"/>
                    </a:cubicBezTo>
                    <a:cubicBezTo>
                      <a:pt x="308596" y="899940"/>
                      <a:pt x="307591" y="899642"/>
                      <a:pt x="306810" y="899121"/>
                    </a:cubicBezTo>
                    <a:cubicBezTo>
                      <a:pt x="305991" y="898712"/>
                      <a:pt x="305210" y="898005"/>
                      <a:pt x="304503" y="897223"/>
                    </a:cubicBezTo>
                    <a:cubicBezTo>
                      <a:pt x="303684" y="896330"/>
                      <a:pt x="303200" y="895400"/>
                      <a:pt x="303014" y="894619"/>
                    </a:cubicBezTo>
                    <a:cubicBezTo>
                      <a:pt x="302717" y="893800"/>
                      <a:pt x="302717" y="892796"/>
                      <a:pt x="302828" y="891605"/>
                    </a:cubicBezTo>
                    <a:cubicBezTo>
                      <a:pt x="303238" y="886880"/>
                      <a:pt x="303721" y="882899"/>
                      <a:pt x="304317" y="878471"/>
                    </a:cubicBezTo>
                    <a:cubicBezTo>
                      <a:pt x="307107" y="857114"/>
                      <a:pt x="311051" y="828055"/>
                      <a:pt x="302419" y="776116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49B1811B-2CEF-6654-E53D-6CFA07B83FED}"/>
              </a:ext>
            </a:extLst>
          </p:cNvPr>
          <p:cNvSpPr/>
          <p:nvPr/>
        </p:nvSpPr>
        <p:spPr>
          <a:xfrm flipH="1">
            <a:off x="6038251" y="19250"/>
            <a:ext cx="6096000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VR in Architecture and Real Estate</a:t>
            </a:r>
            <a:endParaRPr lang="en-CA" sz="6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B6C8254D-2476-CE5E-D2EB-54EB53C778E9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/>
          </a:p>
        </p:txBody>
      </p:sp>
      <p:pic>
        <p:nvPicPr>
          <p:cNvPr id="8" name="Picture 7" descr="A two tall buildings with windows&#10;&#10;AI-generated content may be incorrect.">
            <a:extLst>
              <a:ext uri="{FF2B5EF4-FFF2-40B4-BE49-F238E27FC236}">
                <a16:creationId xmlns:a16="http://schemas.microsoft.com/office/drawing/2014/main" id="{3CF56AB9-0759-BD3C-B3B6-A3DD71C3E4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2644" y="3071734"/>
            <a:ext cx="3091757" cy="386469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68C65C-1684-FA96-CBB1-FC76B3954588}"/>
              </a:ext>
            </a:extLst>
          </p:cNvPr>
          <p:cNvGrpSpPr/>
          <p:nvPr/>
        </p:nvGrpSpPr>
        <p:grpSpPr>
          <a:xfrm>
            <a:off x="631762" y="1344584"/>
            <a:ext cx="5919853" cy="4685670"/>
            <a:chOff x="384374" y="1138369"/>
            <a:chExt cx="5919853" cy="468567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8508AF0-C72E-0D1E-1F1C-77E6FD0BB376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A495AFB-B3C7-1501-71CF-CADDF44D1919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2C337EB8-8AC4-9010-1A0F-70A70938CBCA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70564AB0-C681-CBEC-8E28-65EA5D45CC6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CFE286A-62AE-0259-8E5F-1E946E7D88F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D997E2F-5CE1-A445-E24E-67440FF1BEB6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070E997-3CD9-D1EF-709F-CEF92B08A45D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7AE0871-D9BB-83D1-611E-5430C777AEDF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D14D305-6231-A6D9-B857-1F1A2F4C42E6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4C02FB31-3C16-D223-F7A8-6858BD427687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B512CDEA-A0B5-2E68-0264-68D018A3F39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D9A0E059-C5AF-23A8-8DE9-CBD0975997C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518C296-1FF9-D5FE-33EF-31CFDD2245AD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9DEAF10-5ABA-9291-8A5F-55A0952752A2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BA7895B-269F-36E0-4EBA-1DEDE52C161D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332CF4F-0572-1C2E-C6BD-AA2D9BD18C03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1195A13F-A0B4-638F-65F0-EF6CB0A3B1FB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D5AF19B4-1214-4A0C-BF4C-026E9DE6775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E18A1560-061E-B6CE-86FB-90952FF8ED22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C2F16A1-FAA0-F588-C9C6-06F358499A46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4131AC-CA45-F76B-81DA-0BA2EA5733A1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pic>
        <p:nvPicPr>
          <p:cNvPr id="19" name="Picture 18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0C96E064-D59E-6DDA-7BBA-EEEE0A3108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9048" y="3429000"/>
            <a:ext cx="3686308" cy="311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VR in Tourism and Travel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88105" y="1309089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953723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437942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356615"/>
            <a:chOff x="1487635" y="4423660"/>
            <a:chExt cx="9353023" cy="1356615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sp>
        <p:nvSpPr>
          <p:cNvPr id="5" name="Frame 4">
            <a:extLst>
              <a:ext uri="{FF2B5EF4-FFF2-40B4-BE49-F238E27FC236}">
                <a16:creationId xmlns:a16="http://schemas.microsoft.com/office/drawing/2014/main" id="{0AE74EB4-9171-8DBF-641B-F400FC6461FA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3" name="Picture Placeholder 22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2900EB08-F2B4-0CFB-62A5-5F6F76A2E05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F371ED55-FB4D-E917-D613-C8D73B06C8C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0A8F3563-372E-E708-2FB7-727D174C8F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VR in Retail and E-Commerce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D6F836-9487-1700-8B15-A2F2A96D6E72}"/>
              </a:ext>
            </a:extLst>
          </p:cNvPr>
          <p:cNvGrpSpPr/>
          <p:nvPr/>
        </p:nvGrpSpPr>
        <p:grpSpPr>
          <a:xfrm>
            <a:off x="179800" y="1569944"/>
            <a:ext cx="11832402" cy="4456973"/>
            <a:chOff x="71381" y="1059917"/>
            <a:chExt cx="11832402" cy="4456973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6245079" y="1059917"/>
              <a:ext cx="2571855" cy="4456973"/>
              <a:chOff x="626786" y="1603913"/>
              <a:chExt cx="2571855" cy="4456973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054754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03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9331928" y="1059917"/>
              <a:ext cx="2571855" cy="4456973"/>
              <a:chOff x="4787862" y="1603913"/>
              <a:chExt cx="2571855" cy="4456973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215830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04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25400">
                    <a:solidFill>
                      <a:schemeClr val="accent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71381" y="1059917"/>
              <a:ext cx="2571855" cy="4456973"/>
              <a:chOff x="626786" y="1603913"/>
              <a:chExt cx="2571855" cy="4456973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084313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01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3158230" y="1059917"/>
              <a:ext cx="2571855" cy="4456973"/>
              <a:chOff x="4787862" y="1603913"/>
              <a:chExt cx="2571855" cy="4456973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245389" y="1603913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02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noFill/>
                  <a:ln w="25400">
                    <a:solidFill>
                      <a:schemeClr val="accent2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3E068A1-2756-D5D9-6253-D0DCE177766A}"/>
              </a:ext>
            </a:extLst>
          </p:cNvPr>
          <p:cNvGrpSpPr/>
          <p:nvPr/>
        </p:nvGrpSpPr>
        <p:grpSpPr>
          <a:xfrm>
            <a:off x="488527" y="4625556"/>
            <a:ext cx="8949721" cy="1837912"/>
            <a:chOff x="-2108313" y="4834772"/>
            <a:chExt cx="8949721" cy="183791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E199D1C-48E4-5F03-1F21-7853F6FD4D7F}"/>
                </a:ext>
              </a:extLst>
            </p:cNvPr>
            <p:cNvSpPr/>
            <p:nvPr/>
          </p:nvSpPr>
          <p:spPr>
            <a:xfrm rot="20774788" flipH="1">
              <a:off x="-2108313" y="4834772"/>
              <a:ext cx="3010346" cy="1621260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17F4A4D-C570-5C7A-9384-A451CE18C333}"/>
                </a:ext>
              </a:extLst>
            </p:cNvPr>
            <p:cNvSpPr/>
            <p:nvPr/>
          </p:nvSpPr>
          <p:spPr>
            <a:xfrm rot="20774788" flipH="1">
              <a:off x="-1287232" y="5820520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51B128D-D14D-6F3A-0C89-7129BC221247}"/>
                </a:ext>
              </a:extLst>
            </p:cNvPr>
            <p:cNvGrpSpPr/>
            <p:nvPr/>
          </p:nvGrpSpPr>
          <p:grpSpPr>
            <a:xfrm>
              <a:off x="2305654" y="5427422"/>
              <a:ext cx="4535754" cy="1115057"/>
              <a:chOff x="-1130760" y="443935"/>
              <a:chExt cx="4535754" cy="1115057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3E0438B-9656-4478-CD6A-FE76FC2153E6}"/>
                  </a:ext>
                </a:extLst>
              </p:cNvPr>
              <p:cNvSpPr/>
              <p:nvPr/>
            </p:nvSpPr>
            <p:spPr>
              <a:xfrm rot="20774788" flipH="1">
                <a:off x="1822702" y="443935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3951933-FF44-D2DC-EA89-7AD744E849E1}"/>
                  </a:ext>
                </a:extLst>
              </p:cNvPr>
              <p:cNvSpPr/>
              <p:nvPr/>
            </p:nvSpPr>
            <p:spPr>
              <a:xfrm rot="20774788" flipH="1">
                <a:off x="-1130760" y="706828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0D69A2F-F724-5356-4D12-2435B9817F05}"/>
              </a:ext>
            </a:extLst>
          </p:cNvPr>
          <p:cNvGrpSpPr/>
          <p:nvPr/>
        </p:nvGrpSpPr>
        <p:grpSpPr>
          <a:xfrm>
            <a:off x="0" y="0"/>
            <a:ext cx="12192001" cy="6858000"/>
            <a:chOff x="6092166" y="0"/>
            <a:chExt cx="6099835" cy="6858000"/>
          </a:xfrm>
        </p:grpSpPr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DF8DCCC5-BA10-BFDF-F191-2EAA1A5C95AF}"/>
                </a:ext>
              </a:extLst>
            </p:cNvPr>
            <p:cNvSpPr/>
            <p:nvPr/>
          </p:nvSpPr>
          <p:spPr>
            <a:xfrm flipV="1">
              <a:off x="6092166" y="0"/>
              <a:ext cx="6096000" cy="6858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F2367B6B-C686-7080-24C7-D5D60948002B}"/>
                </a:ext>
              </a:extLst>
            </p:cNvPr>
            <p:cNvSpPr/>
            <p:nvPr/>
          </p:nvSpPr>
          <p:spPr>
            <a:xfrm flipH="1">
              <a:off x="6096001" y="0"/>
              <a:ext cx="6096000" cy="685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b="1" i="0" dirty="0">
                <a:solidFill>
                  <a:schemeClr val="accent3"/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Lorem ipsum </a:t>
            </a:r>
            <a:r>
              <a:rPr lang="en-CA" sz="3200" b="0" i="0" dirty="0">
                <a:solidFill>
                  <a:schemeClr val="accent3"/>
                </a:solidFill>
                <a:effectLst/>
                <a:latin typeface="Britannic Bold" panose="020B0903060703020204" pitchFamily="34" charset="0"/>
                <a:cs typeface="Poppins Light" panose="00000400000000000000" pitchFamily="2" charset="0"/>
              </a:rPr>
              <a:t>dolor</a:t>
            </a:r>
            <a:endParaRPr lang="en-CA" sz="3200" b="0" i="0" u="none" strike="noStrike" dirty="0">
              <a:solidFill>
                <a:schemeClr val="accent3"/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24" name="Picture Placeholder 23" descr="A child wearing a virtual reality headset&#10;&#10;Description automatically generated">
            <a:extLst>
              <a:ext uri="{FF2B5EF4-FFF2-40B4-BE49-F238E27FC236}">
                <a16:creationId xmlns:a16="http://schemas.microsoft.com/office/drawing/2014/main" id="{30A93A3B-9EC6-6B08-6D6B-94FF72EC89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person wearing a virtual reality goggles&#10;&#10;Description automatically generated">
            <a:extLst>
              <a:ext uri="{FF2B5EF4-FFF2-40B4-BE49-F238E27FC236}">
                <a16:creationId xmlns:a16="http://schemas.microsoft.com/office/drawing/2014/main" id="{7B817377-282F-B807-D690-52539B4026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7B8CE486-5F78-8EA7-6F08-ECA2CC8369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Picture Placeholder 32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54E2AA71-2D39-3367-DA23-C2D2A840145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AD61265-3549-A15D-0A7E-ED05EA64B786}"/>
              </a:ext>
            </a:extLst>
          </p:cNvPr>
          <p:cNvGrpSpPr/>
          <p:nvPr/>
        </p:nvGrpSpPr>
        <p:grpSpPr>
          <a:xfrm>
            <a:off x="1143295" y="995331"/>
            <a:ext cx="8949721" cy="1837912"/>
            <a:chOff x="-2108313" y="4834772"/>
            <a:chExt cx="8949721" cy="1837912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5912C9-D90F-4439-16FE-C368C0AA9729}"/>
                </a:ext>
              </a:extLst>
            </p:cNvPr>
            <p:cNvSpPr/>
            <p:nvPr/>
          </p:nvSpPr>
          <p:spPr>
            <a:xfrm rot="20774788" flipH="1">
              <a:off x="-2108313" y="4834772"/>
              <a:ext cx="3010346" cy="1621260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A5FFA0D-7181-AF31-925E-BE85C3EA6F3C}"/>
                </a:ext>
              </a:extLst>
            </p:cNvPr>
            <p:cNvSpPr/>
            <p:nvPr/>
          </p:nvSpPr>
          <p:spPr>
            <a:xfrm rot="20774788" flipH="1">
              <a:off x="-1287232" y="5820520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330B89D-D6D1-67A7-B38D-E0195A65B4D2}"/>
                </a:ext>
              </a:extLst>
            </p:cNvPr>
            <p:cNvGrpSpPr/>
            <p:nvPr/>
          </p:nvGrpSpPr>
          <p:grpSpPr>
            <a:xfrm>
              <a:off x="2305654" y="5427422"/>
              <a:ext cx="4535754" cy="1115057"/>
              <a:chOff x="-1130760" y="443935"/>
              <a:chExt cx="4535754" cy="1115057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4606284-0531-3FEC-9BA7-B0FC8C03FB0D}"/>
                  </a:ext>
                </a:extLst>
              </p:cNvPr>
              <p:cNvSpPr/>
              <p:nvPr/>
            </p:nvSpPr>
            <p:spPr>
              <a:xfrm rot="20774788" flipH="1">
                <a:off x="1822702" y="443935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6EE91DD9-3A92-4AF0-C77A-C1EE87685AFE}"/>
                  </a:ext>
                </a:extLst>
              </p:cNvPr>
              <p:cNvSpPr/>
              <p:nvPr/>
            </p:nvSpPr>
            <p:spPr>
              <a:xfrm rot="20774788" flipH="1">
                <a:off x="-1130760" y="706828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goggles with a reflection of mountains in the background&#10;&#10;Description automatically generated">
            <a:extLst>
              <a:ext uri="{FF2B5EF4-FFF2-40B4-BE49-F238E27FC236}">
                <a16:creationId xmlns:a16="http://schemas.microsoft.com/office/drawing/2014/main" id="{821FDE98-CFBB-986F-F281-11C161AF7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182401" y="1545977"/>
            <a:ext cx="6546604" cy="4631233"/>
            <a:chOff x="1506400" y="1589567"/>
            <a:chExt cx="6546604" cy="46312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506400" y="1589567"/>
              <a:ext cx="6546604" cy="2111600"/>
              <a:chOff x="1506400" y="1589567"/>
              <a:chExt cx="6546604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chemeClr val="bg2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4400" kern="0" dirty="0">
                    <a:solidFill>
                      <a:schemeClr val="bg2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4400" kern="0" dirty="0">
                  <a:solidFill>
                    <a:schemeClr val="bg2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3836863" cy="1424372"/>
                <a:chOff x="3814364" y="1816092"/>
                <a:chExt cx="3836863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357215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506400" y="4109200"/>
              <a:ext cx="6546604" cy="2111600"/>
              <a:chOff x="1506400" y="4109200"/>
              <a:chExt cx="6546604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chemeClr val="bg2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4400" kern="0" dirty="0">
                    <a:solidFill>
                      <a:schemeClr val="bg2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4400" kern="0" dirty="0">
                  <a:solidFill>
                    <a:schemeClr val="bg2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3836863" cy="1424372"/>
                <a:chOff x="3814364" y="1816092"/>
                <a:chExt cx="3836863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357215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VR in Social Media and Virtual Meetings</a:t>
            </a:r>
            <a:endParaRPr lang="en-C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VR in Military and Defense Training</a:t>
            </a:r>
            <a:endParaRPr lang="en-IN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894594"/>
            <a:ext cx="12191995" cy="254038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E11409-4D47-7E49-88A6-5C558ABF6A3F}"/>
              </a:ext>
            </a:extLst>
          </p:cNvPr>
          <p:cNvGrpSpPr/>
          <p:nvPr/>
        </p:nvGrpSpPr>
        <p:grpSpPr>
          <a:xfrm>
            <a:off x="950588" y="2974612"/>
            <a:ext cx="10015525" cy="1059205"/>
            <a:chOff x="950588" y="2974612"/>
            <a:chExt cx="10015525" cy="10592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8284003-2A0C-260B-FE14-96F97F566B5A}"/>
                </a:ext>
              </a:extLst>
            </p:cNvPr>
            <p:cNvGrpSpPr/>
            <p:nvPr/>
          </p:nvGrpSpPr>
          <p:grpSpPr>
            <a:xfrm>
              <a:off x="5574344" y="2974612"/>
              <a:ext cx="768014" cy="1059205"/>
              <a:chOff x="5574344" y="2974612"/>
              <a:chExt cx="768014" cy="1059205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B49F1026-4FE7-E375-8697-E474E78B735E}"/>
                  </a:ext>
                </a:extLst>
              </p:cNvPr>
              <p:cNvGrpSpPr/>
              <p:nvPr/>
            </p:nvGrpSpPr>
            <p:grpSpPr>
              <a:xfrm>
                <a:off x="5864177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19FD3E78-38D5-86B1-85F6-7472DB9AD39A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00D73BC-0307-899F-20C1-160312139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294E3224-5120-326C-5045-1271075E2B27}"/>
                  </a:ext>
                </a:extLst>
              </p:cNvPr>
              <p:cNvGrpSpPr/>
              <p:nvPr/>
            </p:nvGrpSpPr>
            <p:grpSpPr>
              <a:xfrm>
                <a:off x="5574344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5C1EE5F5-C909-4628-CB9C-225FDCA31D98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70CDC338-AF07-013A-CA52-2E073290CABA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EDD54D-8163-2B99-4448-A8105462736F}"/>
                </a:ext>
              </a:extLst>
            </p:cNvPr>
            <p:cNvGrpSpPr/>
            <p:nvPr/>
          </p:nvGrpSpPr>
          <p:grpSpPr>
            <a:xfrm>
              <a:off x="7886222" y="2974612"/>
              <a:ext cx="768014" cy="1059205"/>
              <a:chOff x="7886222" y="2974612"/>
              <a:chExt cx="768014" cy="1059205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7ED2D9B-00BB-9324-B91E-34AB7C9E3051}"/>
                  </a:ext>
                </a:extLst>
              </p:cNvPr>
              <p:cNvGrpSpPr/>
              <p:nvPr/>
            </p:nvGrpSpPr>
            <p:grpSpPr>
              <a:xfrm>
                <a:off x="8176055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6333AF57-4EAF-00DA-8A65-233000963FCE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DE9B178-A9DD-7B67-905C-6D7A6FDE5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6B9F8597-6AD7-4E77-B13A-B6725CA76EC1}"/>
                  </a:ext>
                </a:extLst>
              </p:cNvPr>
              <p:cNvGrpSpPr/>
              <p:nvPr/>
            </p:nvGrpSpPr>
            <p:grpSpPr>
              <a:xfrm>
                <a:off x="7886222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48A5EDB-87BD-A656-6C92-1857D2189442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CCD4E11-F623-82C9-EC60-E761BEF1CDB2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04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B9D4F5-7BA8-3711-D02D-76C3B13802E9}"/>
                </a:ext>
              </a:extLst>
            </p:cNvPr>
            <p:cNvGrpSpPr/>
            <p:nvPr/>
          </p:nvGrpSpPr>
          <p:grpSpPr>
            <a:xfrm>
              <a:off x="3262466" y="2974612"/>
              <a:ext cx="768014" cy="1059205"/>
              <a:chOff x="3262466" y="2974612"/>
              <a:chExt cx="768014" cy="1059205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CE12521-3680-1220-6360-907D0AFF1618}"/>
                  </a:ext>
                </a:extLst>
              </p:cNvPr>
              <p:cNvGrpSpPr/>
              <p:nvPr/>
            </p:nvGrpSpPr>
            <p:grpSpPr>
              <a:xfrm>
                <a:off x="3552299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F6D97FC-2CA6-7DCB-BA37-11FBDAB9A667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7E36109-5054-B367-0E3C-F0F0E8723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1F3C14E-9DEA-CC66-874F-D258FBEA63FE}"/>
                  </a:ext>
                </a:extLst>
              </p:cNvPr>
              <p:cNvGrpSpPr/>
              <p:nvPr/>
            </p:nvGrpSpPr>
            <p:grpSpPr>
              <a:xfrm>
                <a:off x="3262466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870A9869-260A-5144-C00D-F0A4D6C6F624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10A2A1C-232C-8CD5-8E41-B5921330E8D7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1805F1F-7404-A0B8-6A55-25EAA7809449}"/>
                </a:ext>
              </a:extLst>
            </p:cNvPr>
            <p:cNvGrpSpPr/>
            <p:nvPr/>
          </p:nvGrpSpPr>
          <p:grpSpPr>
            <a:xfrm>
              <a:off x="950588" y="2974612"/>
              <a:ext cx="768014" cy="1059205"/>
              <a:chOff x="950588" y="2974612"/>
              <a:chExt cx="768014" cy="1059205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EFD8110-E2F8-61C3-43A5-D80C763A1F94}"/>
                  </a:ext>
                </a:extLst>
              </p:cNvPr>
              <p:cNvGrpSpPr/>
              <p:nvPr/>
            </p:nvGrpSpPr>
            <p:grpSpPr>
              <a:xfrm>
                <a:off x="1240421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0A81913C-1026-9DC5-49ED-C42122DD96DC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B24E5BEA-C719-8B23-F418-D37A8D14C2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3EACA67-B810-68B9-AF4A-40792CB45404}"/>
                  </a:ext>
                </a:extLst>
              </p:cNvPr>
              <p:cNvGrpSpPr/>
              <p:nvPr/>
            </p:nvGrpSpPr>
            <p:grpSpPr>
              <a:xfrm>
                <a:off x="950588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975C67CC-0A1C-DA49-1ACD-6D2F163247E7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15A7C58-0B27-1464-C83C-7EC6F43DC9DC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42F61-3DCD-7F9A-AF31-FE12C5A135EE}"/>
                </a:ext>
              </a:extLst>
            </p:cNvPr>
            <p:cNvGrpSpPr/>
            <p:nvPr/>
          </p:nvGrpSpPr>
          <p:grpSpPr>
            <a:xfrm>
              <a:off x="10198099" y="2974612"/>
              <a:ext cx="768014" cy="1059205"/>
              <a:chOff x="10198099" y="2974612"/>
              <a:chExt cx="768014" cy="1059205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B4039FF-89FA-C25B-F073-50467B434EEC}"/>
                  </a:ext>
                </a:extLst>
              </p:cNvPr>
              <p:cNvGrpSpPr/>
              <p:nvPr/>
            </p:nvGrpSpPr>
            <p:grpSpPr>
              <a:xfrm>
                <a:off x="10487932" y="3691337"/>
                <a:ext cx="188348" cy="342480"/>
                <a:chOff x="8103174" y="2357693"/>
                <a:chExt cx="254203" cy="462226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6483BDAC-0B44-EB65-BFB1-108B0CA2B82D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tx2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E5C7560C-88E0-BF20-C7F6-507249E037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C70C5F8-6F68-EC02-AB61-B0249D23218C}"/>
                  </a:ext>
                </a:extLst>
              </p:cNvPr>
              <p:cNvGrpSpPr/>
              <p:nvPr/>
            </p:nvGrpSpPr>
            <p:grpSpPr>
              <a:xfrm>
                <a:off x="10198099" y="2974612"/>
                <a:ext cx="768014" cy="724932"/>
                <a:chOff x="1304819" y="3009323"/>
                <a:chExt cx="523826" cy="494443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E47695D-A232-BA0B-A15D-F2FB68174765}"/>
                    </a:ext>
                  </a:extLst>
                </p:cNvPr>
                <p:cNvSpPr/>
                <p:nvPr/>
              </p:nvSpPr>
              <p:spPr>
                <a:xfrm>
                  <a:off x="1319712" y="3009323"/>
                  <a:ext cx="494444" cy="49444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93C07D0A-1D9F-A067-C14A-96B7A1ADBDF8}"/>
                    </a:ext>
                  </a:extLst>
                </p:cNvPr>
                <p:cNvSpPr txBox="1"/>
                <p:nvPr/>
              </p:nvSpPr>
              <p:spPr>
                <a:xfrm>
                  <a:off x="1304819" y="3111367"/>
                  <a:ext cx="523826" cy="2728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CA" sz="2000" b="1" dirty="0">
                      <a:solidFill>
                        <a:schemeClr val="bg2"/>
                      </a:solidFill>
                      <a:latin typeface="+mj-lt"/>
                    </a:rPr>
                    <a:t>05</a:t>
                  </a:r>
                </a:p>
              </p:txBody>
            </p:sp>
          </p:grp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957B1B6-F9A6-2779-AEBB-AD7866A68371}"/>
              </a:ext>
            </a:extLst>
          </p:cNvPr>
          <p:cNvGrpSpPr/>
          <p:nvPr/>
        </p:nvGrpSpPr>
        <p:grpSpPr>
          <a:xfrm>
            <a:off x="183488" y="1512124"/>
            <a:ext cx="11825024" cy="4459957"/>
            <a:chOff x="183488" y="1512124"/>
            <a:chExt cx="11825024" cy="445995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B35FA17-6AC0-EFA4-A292-40EE990DAE85}"/>
                </a:ext>
              </a:extLst>
            </p:cNvPr>
            <p:cNvGrpSpPr/>
            <p:nvPr/>
          </p:nvGrpSpPr>
          <p:grpSpPr>
            <a:xfrm>
              <a:off x="2495366" y="4550840"/>
              <a:ext cx="7201269" cy="1421241"/>
              <a:chOff x="2514179" y="4550840"/>
              <a:chExt cx="7201269" cy="142124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37935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noFill/>
                <a:ln w="34925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514179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noFill/>
                <a:ln w="34925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9B0F736-E733-BC7F-2130-624376EDA682}"/>
                </a:ext>
              </a:extLst>
            </p:cNvPr>
            <p:cNvGrpSpPr/>
            <p:nvPr/>
          </p:nvGrpSpPr>
          <p:grpSpPr>
            <a:xfrm>
              <a:off x="183488" y="1512124"/>
              <a:ext cx="11825024" cy="1421241"/>
              <a:chOff x="248678" y="1512124"/>
              <a:chExt cx="11825024" cy="1421241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7243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24867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1FDD3B7-A60E-F8D1-0F2C-93BE474606DD}"/>
                  </a:ext>
                </a:extLst>
              </p:cNvPr>
              <p:cNvGrpSpPr/>
              <p:nvPr/>
            </p:nvGrpSpPr>
            <p:grpSpPr>
              <a:xfrm>
                <a:off x="9496189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82F5E31A-4757-A168-89D6-0FA283FECC37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9B1F51C-EBDE-57FA-502E-7D0C38E73AF7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621BF57-DD44-A8DD-551F-D8825266BC0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BE13116-1E8B-9F80-F09B-74DB070F4200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59ADCE6-47B6-1E9B-593C-654EAB649E3B}"/>
              </a:ext>
            </a:extLst>
          </p:cNvPr>
          <p:cNvGrpSpPr/>
          <p:nvPr/>
        </p:nvGrpSpPr>
        <p:grpSpPr>
          <a:xfrm>
            <a:off x="1016585" y="1861195"/>
            <a:ext cx="8530544" cy="4393318"/>
            <a:chOff x="-1287232" y="2279366"/>
            <a:chExt cx="8530544" cy="439331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010CE91-BCBD-6C25-83C1-3247CFFF409D}"/>
                </a:ext>
              </a:extLst>
            </p:cNvPr>
            <p:cNvSpPr/>
            <p:nvPr/>
          </p:nvSpPr>
          <p:spPr>
            <a:xfrm rot="20774788" flipH="1">
              <a:off x="-279910" y="2313569"/>
              <a:ext cx="3010346" cy="1621260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81D4BD-0338-D87A-80B4-BA2E97954764}"/>
                </a:ext>
              </a:extLst>
            </p:cNvPr>
            <p:cNvSpPr/>
            <p:nvPr/>
          </p:nvSpPr>
          <p:spPr>
            <a:xfrm rot="20774788" flipH="1">
              <a:off x="-1287232" y="5820520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23BC87-E090-2E78-3E37-BE8A0E41D3A3}"/>
                </a:ext>
              </a:extLst>
            </p:cNvPr>
            <p:cNvGrpSpPr/>
            <p:nvPr/>
          </p:nvGrpSpPr>
          <p:grpSpPr>
            <a:xfrm>
              <a:off x="3370978" y="2279366"/>
              <a:ext cx="3872334" cy="4304487"/>
              <a:chOff x="-65436" y="-2704121"/>
              <a:chExt cx="3872334" cy="4304487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0C0ABCC-8B08-08AF-1DAD-543ED9EB2A35}"/>
                  </a:ext>
                </a:extLst>
              </p:cNvPr>
              <p:cNvSpPr/>
              <p:nvPr/>
            </p:nvSpPr>
            <p:spPr>
              <a:xfrm rot="20774788" flipH="1">
                <a:off x="2224606" y="-2704121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FDC201B-0511-2963-A2D2-E53745A424CC}"/>
                  </a:ext>
                </a:extLst>
              </p:cNvPr>
              <p:cNvSpPr/>
              <p:nvPr/>
            </p:nvSpPr>
            <p:spPr>
              <a:xfrm rot="20774788" flipH="1">
                <a:off x="-65436" y="748202"/>
                <a:ext cx="1582292" cy="852164"/>
              </a:xfrm>
              <a:custGeom>
                <a:avLst/>
                <a:gdLst>
                  <a:gd name="connsiteX0" fmla="*/ 0 w 3601850"/>
                  <a:gd name="connsiteY0" fmla="*/ 0 h 1939822"/>
                  <a:gd name="connsiteX1" fmla="*/ 68373 w 3601850"/>
                  <a:gd name="connsiteY1" fmla="*/ 279341 h 1939822"/>
                  <a:gd name="connsiteX2" fmla="*/ 3601850 w 3601850"/>
                  <a:gd name="connsiteY2" fmla="*/ 1939822 h 193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1850" h="1939822">
                    <a:moveTo>
                      <a:pt x="0" y="0"/>
                    </a:moveTo>
                    <a:lnTo>
                      <a:pt x="68373" y="279341"/>
                    </a:lnTo>
                    <a:lnTo>
                      <a:pt x="3601850" y="19398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silver sports car with red and blue lights&#10;&#10;AI-generated content may be incorrect.">
            <a:extLst>
              <a:ext uri="{FF2B5EF4-FFF2-40B4-BE49-F238E27FC236}">
                <a16:creationId xmlns:a16="http://schemas.microsoft.com/office/drawing/2014/main" id="{A889BD57-A5B2-E00C-09F7-951D6366496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Frame 29">
            <a:extLst>
              <a:ext uri="{FF2B5EF4-FFF2-40B4-BE49-F238E27FC236}">
                <a16:creationId xmlns:a16="http://schemas.microsoft.com/office/drawing/2014/main" id="{97B38A76-8E08-73B1-E646-58913C8EAACE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021CD3-6556-BB68-928B-D1055A2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VR in Automotive Industry</a:t>
            </a:r>
            <a:endParaRPr lang="en-CA" dirty="0">
              <a:latin typeface="Britannic Bold" panose="020B0903060703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8FE9A3-7B33-E18F-8D9B-9B17AA7D2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A9463-597E-B3D8-1E1C-33A596707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BA80B0-405D-6A79-FBA6-037130DBEC12}"/>
              </a:ext>
            </a:extLst>
          </p:cNvPr>
          <p:cNvSpPr txBox="1"/>
          <p:nvPr/>
        </p:nvSpPr>
        <p:spPr>
          <a:xfrm>
            <a:off x="6028404" y="1516176"/>
            <a:ext cx="5550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Lorem ipsum dolor sit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amet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consectetur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adipisicing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elit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sed do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eiusmod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tempor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incididunt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labore et dolore magna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</a:t>
            </a:r>
          </a:p>
          <a:p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enim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ad minim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veniam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quis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nostrud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exercitation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ullamco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laboris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nisi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aliquip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commodo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consequat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Lorem ipsum dolor sit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amet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consectetur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adipisicing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elit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sed do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eiusmod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tempor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incididunt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labore et dolore magna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</a:t>
            </a:r>
          </a:p>
          <a:p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enim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ad minim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veniam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,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quis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nostrud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exercitation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ullamco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laboris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nisi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ut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aliquip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ex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ea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commodo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CA" sz="1200" b="0" i="0" u="none" strike="noStrike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consequat</a:t>
            </a:r>
            <a:r>
              <a:rPr lang="en-CA" sz="1200" b="0" i="0" u="none" strike="noStrike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haroni" panose="02010803020104030203" pitchFamily="2" charset="-79"/>
              </a:rPr>
              <a:t>.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DB9BCC-FEE9-95B4-DA73-37992323C53F}"/>
              </a:ext>
            </a:extLst>
          </p:cNvPr>
          <p:cNvGrpSpPr/>
          <p:nvPr/>
        </p:nvGrpSpPr>
        <p:grpSpPr>
          <a:xfrm>
            <a:off x="4921625" y="3259796"/>
            <a:ext cx="6950250" cy="3277148"/>
            <a:chOff x="5405754" y="3433756"/>
            <a:chExt cx="6950250" cy="3277148"/>
          </a:xfrm>
        </p:grpSpPr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2E26C609-F38E-E817-3C90-98222D10E287}"/>
                </a:ext>
              </a:extLst>
            </p:cNvPr>
            <p:cNvGrpSpPr/>
            <p:nvPr/>
          </p:nvGrpSpPr>
          <p:grpSpPr>
            <a:xfrm>
              <a:off x="5405754" y="3433756"/>
              <a:ext cx="6950250" cy="3277148"/>
              <a:chOff x="-2660" y="-47625"/>
              <a:chExt cx="1920966" cy="1440595"/>
            </a:xfrm>
          </p:grpSpPr>
          <p:sp>
            <p:nvSpPr>
              <p:cNvPr id="7" name="Freeform 18">
                <a:extLst>
                  <a:ext uri="{FF2B5EF4-FFF2-40B4-BE49-F238E27FC236}">
                    <a16:creationId xmlns:a16="http://schemas.microsoft.com/office/drawing/2014/main" id="{C63A85FC-16C0-AE35-3C5E-0717F071FF49}"/>
                  </a:ext>
                </a:extLst>
              </p:cNvPr>
              <p:cNvSpPr/>
              <p:nvPr/>
            </p:nvSpPr>
            <p:spPr>
              <a:xfrm>
                <a:off x="-2660" y="0"/>
                <a:ext cx="1920966" cy="1392970"/>
              </a:xfrm>
              <a:custGeom>
                <a:avLst/>
                <a:gdLst/>
                <a:ahLst/>
                <a:cxnLst/>
                <a:rect l="l" t="t" r="r" b="b"/>
                <a:pathLst>
                  <a:path w="1872977" h="1271461">
                    <a:moveTo>
                      <a:pt x="0" y="0"/>
                    </a:moveTo>
                    <a:lnTo>
                      <a:pt x="1872977" y="0"/>
                    </a:lnTo>
                    <a:lnTo>
                      <a:pt x="1872977" y="1271461"/>
                    </a:lnTo>
                    <a:lnTo>
                      <a:pt x="0" y="1271461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8" name="TextBox 19">
                <a:extLst>
                  <a:ext uri="{FF2B5EF4-FFF2-40B4-BE49-F238E27FC236}">
                    <a16:creationId xmlns:a16="http://schemas.microsoft.com/office/drawing/2014/main" id="{B0DF04EE-C494-D4B0-52DC-65C0E05EF42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872977" cy="131908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56177C7-A537-C06D-A9C0-244163EB6451}"/>
                </a:ext>
              </a:extLst>
            </p:cNvPr>
            <p:cNvGrpSpPr/>
            <p:nvPr/>
          </p:nvGrpSpPr>
          <p:grpSpPr>
            <a:xfrm>
              <a:off x="6096000" y="3675419"/>
              <a:ext cx="5919853" cy="1276039"/>
              <a:chOff x="384374" y="1378512"/>
              <a:chExt cx="5919853" cy="1276039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C73CDF5-A660-2E92-AAA5-A67BFCF6950D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FF29845-BA09-5ADB-C482-6ED1E062EA07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1.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7289DCE-318B-0A46-A5A2-7F59A084F6CA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8B894C-FE33-F39A-2AEC-040218BCDCBE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3D096AA-280E-1B42-793C-FC354D595A90}"/>
                </a:ext>
              </a:extLst>
            </p:cNvPr>
            <p:cNvGrpSpPr/>
            <p:nvPr/>
          </p:nvGrpSpPr>
          <p:grpSpPr>
            <a:xfrm>
              <a:off x="6096000" y="5053914"/>
              <a:ext cx="5919853" cy="1276039"/>
              <a:chOff x="384374" y="1378512"/>
              <a:chExt cx="5919853" cy="1276039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F8234E7-2BDA-093D-D062-BC337E5405B3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A24C802-5C6E-8331-12F4-32F8FCC5F4A1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2.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F5E9E88-2980-0F46-0A9F-F34FD444B1A8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105B43-1A22-17EE-D487-B8B2E59EAC81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B8EC59-ED9E-8E99-7438-BDC95027CB34}"/>
              </a:ext>
            </a:extLst>
          </p:cNvPr>
          <p:cNvGrpSpPr/>
          <p:nvPr/>
        </p:nvGrpSpPr>
        <p:grpSpPr>
          <a:xfrm>
            <a:off x="555277" y="3923480"/>
            <a:ext cx="3843625" cy="1939822"/>
            <a:chOff x="7695255" y="3813967"/>
            <a:chExt cx="3843625" cy="193982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3244EE7-8D44-3575-285B-A17090C4F3D4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1831719-ABB4-F8BB-5B13-E63DC698F7AE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B32247C-E454-2F8B-B5DF-23BBF1B04D0D}"/>
              </a:ext>
            </a:extLst>
          </p:cNvPr>
          <p:cNvGrpSpPr/>
          <p:nvPr/>
        </p:nvGrpSpPr>
        <p:grpSpPr>
          <a:xfrm>
            <a:off x="331309" y="298585"/>
            <a:ext cx="2320143" cy="1217591"/>
            <a:chOff x="2777808" y="471607"/>
            <a:chExt cx="2320143" cy="1217591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8C151DA-E58D-6F1E-EFC0-76A4EBA5538E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A555840-0818-2F6C-3B83-736709D99C5B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9D62150-F2FD-A518-DB16-CC9CB8DF011B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25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Placeholder 25" descr="A person typing on a computer&#10;&#10;AI-generated content may be incorrect.">
            <a:extLst>
              <a:ext uri="{FF2B5EF4-FFF2-40B4-BE49-F238E27FC236}">
                <a16:creationId xmlns:a16="http://schemas.microsoft.com/office/drawing/2014/main" id="{245ED9E7-012C-D3D5-5B33-B5B7EB1353B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CA5AEA-765B-988E-3E66-44D4969F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VR in Sports and Fitness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7581E9-66CE-682D-0DDC-816BF5045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0030B-0BC6-5574-9C8E-421C11929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8E6575-B443-B861-3087-40EE431E42A2}"/>
              </a:ext>
            </a:extLst>
          </p:cNvPr>
          <p:cNvGrpSpPr/>
          <p:nvPr/>
        </p:nvGrpSpPr>
        <p:grpSpPr>
          <a:xfrm>
            <a:off x="0" y="1075493"/>
            <a:ext cx="12191999" cy="3103187"/>
            <a:chOff x="0" y="1075493"/>
            <a:chExt cx="12191999" cy="3103187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BA7661B-E2B2-9FCD-DB73-EC0503A1793A}"/>
                </a:ext>
              </a:extLst>
            </p:cNvPr>
            <p:cNvSpPr/>
            <p:nvPr/>
          </p:nvSpPr>
          <p:spPr>
            <a:xfrm>
              <a:off x="6095998" y="1181896"/>
              <a:ext cx="6096001" cy="2994847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D6133F-F326-171A-D00F-F7D27859C5EA}"/>
                </a:ext>
              </a:extLst>
            </p:cNvPr>
            <p:cNvSpPr txBox="1"/>
            <p:nvPr/>
          </p:nvSpPr>
          <p:spPr>
            <a:xfrm>
              <a:off x="6464964" y="1516176"/>
              <a:ext cx="538380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Lorem ipsum dolor sit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Lorem ipsum dolor sit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1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1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5A01150-0ABD-ECE1-077E-E5AD9D340100}"/>
                </a:ext>
              </a:extLst>
            </p:cNvPr>
            <p:cNvGrpSpPr/>
            <p:nvPr/>
          </p:nvGrpSpPr>
          <p:grpSpPr>
            <a:xfrm>
              <a:off x="0" y="1075493"/>
              <a:ext cx="6776621" cy="3103187"/>
              <a:chOff x="5415378" y="3433756"/>
              <a:chExt cx="6776621" cy="3103187"/>
            </a:xfrm>
          </p:grpSpPr>
          <p:grpSp>
            <p:nvGrpSpPr>
              <p:cNvPr id="10" name="Group 17">
                <a:extLst>
                  <a:ext uri="{FF2B5EF4-FFF2-40B4-BE49-F238E27FC236}">
                    <a16:creationId xmlns:a16="http://schemas.microsoft.com/office/drawing/2014/main" id="{0CDD78AB-6B2E-946C-4962-0077CAB03D3F}"/>
                  </a:ext>
                </a:extLst>
              </p:cNvPr>
              <p:cNvGrpSpPr/>
              <p:nvPr/>
            </p:nvGrpSpPr>
            <p:grpSpPr>
              <a:xfrm>
                <a:off x="5415378" y="3433756"/>
                <a:ext cx="6776621" cy="3103187"/>
                <a:chOff x="0" y="-47625"/>
                <a:chExt cx="1872977" cy="1364124"/>
              </a:xfrm>
            </p:grpSpPr>
            <p:sp>
              <p:nvSpPr>
                <p:cNvPr id="21" name="Freeform 18">
                  <a:extLst>
                    <a:ext uri="{FF2B5EF4-FFF2-40B4-BE49-F238E27FC236}">
                      <a16:creationId xmlns:a16="http://schemas.microsoft.com/office/drawing/2014/main" id="{CB3ECB29-E2DD-7541-5AF8-1935D152AA9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84861" cy="1316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2977" h="1271461">
                      <a:moveTo>
                        <a:pt x="0" y="0"/>
                      </a:moveTo>
                      <a:lnTo>
                        <a:pt x="1872977" y="0"/>
                      </a:lnTo>
                      <a:lnTo>
                        <a:pt x="1872977" y="1271461"/>
                      </a:lnTo>
                      <a:lnTo>
                        <a:pt x="0" y="12714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" name="TextBox 19">
                  <a:extLst>
                    <a:ext uri="{FF2B5EF4-FFF2-40B4-BE49-F238E27FC236}">
                      <a16:creationId xmlns:a16="http://schemas.microsoft.com/office/drawing/2014/main" id="{0C006CEA-7C75-CE03-9A4E-1B134FFD9C29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1872977" cy="131908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2239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E982E1C-CA13-AEBB-CE67-A0CB9A869B69}"/>
                  </a:ext>
                </a:extLst>
              </p:cNvPr>
              <p:cNvGrpSpPr/>
              <p:nvPr/>
            </p:nvGrpSpPr>
            <p:grpSpPr>
              <a:xfrm>
                <a:off x="6096000" y="3675419"/>
                <a:ext cx="5152287" cy="1460705"/>
                <a:chOff x="384374" y="1378512"/>
                <a:chExt cx="5152287" cy="1460705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84A5058-27C0-CBBC-508F-4C0792F82B7F}"/>
                    </a:ext>
                  </a:extLst>
                </p:cNvPr>
                <p:cNvSpPr/>
                <p:nvPr/>
              </p:nvSpPr>
              <p:spPr>
                <a:xfrm>
                  <a:off x="384374" y="1378512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latin typeface="Britannic Bold" panose="020B0903060703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F2C38B1-537B-4288-A5D5-11E0468DEA49}"/>
                    </a:ext>
                  </a:extLst>
                </p:cNvPr>
                <p:cNvSpPr txBox="1"/>
                <p:nvPr/>
              </p:nvSpPr>
              <p:spPr>
                <a:xfrm>
                  <a:off x="411932" y="1479785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75E3532-AFBD-26B0-3E82-32AF3E4F35FB}"/>
                    </a:ext>
                  </a:extLst>
                </p:cNvPr>
                <p:cNvSpPr txBox="1"/>
                <p:nvPr/>
              </p:nvSpPr>
              <p:spPr>
                <a:xfrm>
                  <a:off x="1339015" y="1633673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DB35EAD-C39A-45C7-4300-AB6876D34970}"/>
                    </a:ext>
                  </a:extLst>
                </p:cNvPr>
                <p:cNvSpPr txBox="1"/>
                <p:nvPr/>
              </p:nvSpPr>
              <p:spPr>
                <a:xfrm>
                  <a:off x="1339015" y="2192886"/>
                  <a:ext cx="419764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83B7473-1EF6-3EBC-ED43-7153801C6963}"/>
                  </a:ext>
                </a:extLst>
              </p:cNvPr>
              <p:cNvGrpSpPr/>
              <p:nvPr/>
            </p:nvGrpSpPr>
            <p:grpSpPr>
              <a:xfrm>
                <a:off x="6096000" y="5053914"/>
                <a:ext cx="5046410" cy="1460705"/>
                <a:chOff x="384374" y="1378512"/>
                <a:chExt cx="5046410" cy="1460705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E9CF317A-820A-B507-8268-24A52FA0DA8B}"/>
                    </a:ext>
                  </a:extLst>
                </p:cNvPr>
                <p:cNvSpPr/>
                <p:nvPr/>
              </p:nvSpPr>
              <p:spPr>
                <a:xfrm>
                  <a:off x="384374" y="1378512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latin typeface="Britannic Bold" panose="020B0903060703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4822912-924F-4115-6D7C-F94ED6AC1F2E}"/>
                    </a:ext>
                  </a:extLst>
                </p:cNvPr>
                <p:cNvSpPr txBox="1"/>
                <p:nvPr/>
              </p:nvSpPr>
              <p:spPr>
                <a:xfrm>
                  <a:off x="411932" y="1479785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2.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826CE16-A8A9-E2AB-82EE-99EF25CFE4E3}"/>
                    </a:ext>
                  </a:extLst>
                </p:cNvPr>
                <p:cNvSpPr txBox="1"/>
                <p:nvPr/>
              </p:nvSpPr>
              <p:spPr>
                <a:xfrm>
                  <a:off x="1339015" y="1633673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bg2"/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3668E65-25D2-E789-BB73-0F22F6CA9B91}"/>
                    </a:ext>
                  </a:extLst>
                </p:cNvPr>
                <p:cNvSpPr txBox="1"/>
                <p:nvPr/>
              </p:nvSpPr>
              <p:spPr>
                <a:xfrm>
                  <a:off x="1339015" y="2192886"/>
                  <a:ext cx="4091769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80DB43-1AE2-B82C-BE66-54FF20DF6076}"/>
              </a:ext>
            </a:extLst>
          </p:cNvPr>
          <p:cNvGrpSpPr/>
          <p:nvPr/>
        </p:nvGrpSpPr>
        <p:grpSpPr>
          <a:xfrm>
            <a:off x="8470007" y="4202944"/>
            <a:ext cx="3843625" cy="1939822"/>
            <a:chOff x="7695255" y="3813967"/>
            <a:chExt cx="3843625" cy="193982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E12E5DD-49D6-A9EA-9650-4776D3F5A6D8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131D95-17BC-4D15-9FFD-0D8A4309FA52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743D0AA-0070-65F8-0D0B-AC67BB56CD4C}"/>
              </a:ext>
            </a:extLst>
          </p:cNvPr>
          <p:cNvGrpSpPr/>
          <p:nvPr/>
        </p:nvGrpSpPr>
        <p:grpSpPr>
          <a:xfrm>
            <a:off x="448306" y="4708299"/>
            <a:ext cx="1312336" cy="1086175"/>
            <a:chOff x="3374225" y="471607"/>
            <a:chExt cx="1723726" cy="142666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1ABCA4-4B36-45FA-EFFB-3669E824324D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931B00E-9EBB-4B16-6144-4638EF8E5760}"/>
                </a:ext>
              </a:extLst>
            </p:cNvPr>
            <p:cNvSpPr/>
            <p:nvPr/>
          </p:nvSpPr>
          <p:spPr>
            <a:xfrm rot="20774788" flipH="1">
              <a:off x="3374225" y="1046111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425148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person wearing virtual reality goggles&#10;&#10;AI-generated content may be incorrect.">
            <a:extLst>
              <a:ext uri="{FF2B5EF4-FFF2-40B4-BE49-F238E27FC236}">
                <a16:creationId xmlns:a16="http://schemas.microsoft.com/office/drawing/2014/main" id="{901D56F2-7EA1-95E0-2FB5-CA39520909D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BE43EE06-965B-3711-6AE7-B4135B7D69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7" name="TextBox 19">
            <a:extLst>
              <a:ext uri="{FF2B5EF4-FFF2-40B4-BE49-F238E27FC236}">
                <a16:creationId xmlns:a16="http://schemas.microsoft.com/office/drawing/2014/main" id="{44118609-7440-4865-CFB4-E8245EA5314A}"/>
              </a:ext>
            </a:extLst>
          </p:cNvPr>
          <p:cNvSpPr txBox="1"/>
          <p:nvPr/>
        </p:nvSpPr>
        <p:spPr>
          <a:xfrm>
            <a:off x="5137940" y="855771"/>
            <a:ext cx="6776621" cy="300073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39"/>
              </a:lnSpc>
            </a:pPr>
            <a:endParaRPr sz="12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BF777CB-45EE-65EA-8EA7-6D9AB8357B59}"/>
              </a:ext>
            </a:extLst>
          </p:cNvPr>
          <p:cNvGrpSpPr/>
          <p:nvPr/>
        </p:nvGrpSpPr>
        <p:grpSpPr>
          <a:xfrm>
            <a:off x="4960420" y="1501986"/>
            <a:ext cx="6710465" cy="1830037"/>
            <a:chOff x="4960420" y="1207018"/>
            <a:chExt cx="6710465" cy="183003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FA2ACF0-DFC6-48A0-B04B-ABEE8B1BD5AB}"/>
                </a:ext>
              </a:extLst>
            </p:cNvPr>
            <p:cNvGrpSpPr/>
            <p:nvPr/>
          </p:nvGrpSpPr>
          <p:grpSpPr>
            <a:xfrm>
              <a:off x="4960420" y="1207018"/>
              <a:ext cx="3414581" cy="1830037"/>
              <a:chOff x="384374" y="1378512"/>
              <a:chExt cx="3414581" cy="1830037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1F36F36-3300-EA26-125B-4229F9608773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>
                      <a:lumMod val="85000"/>
                      <a:lumOff val="15000"/>
                    </a:schemeClr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3AAE41A-4FAE-9559-BF76-7D5C4D4FFCAA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1.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9E8B0C-70D0-84F8-E2BD-5CED82BC1F15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452063F-B620-0730-AE46-C60712159745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223430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1EE5747-E3FD-1F64-F565-CB0EFF04819C}"/>
                </a:ext>
              </a:extLst>
            </p:cNvPr>
            <p:cNvGrpSpPr/>
            <p:nvPr/>
          </p:nvGrpSpPr>
          <p:grpSpPr>
            <a:xfrm>
              <a:off x="8256304" y="1207018"/>
              <a:ext cx="3414581" cy="1830037"/>
              <a:chOff x="384374" y="1378512"/>
              <a:chExt cx="3414581" cy="1830037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A98E71C-DBBB-1F13-2693-4682B9386613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>
                      <a:lumMod val="85000"/>
                      <a:lumOff val="15000"/>
                    </a:schemeClr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3EA976-2C9C-5A1A-4C6C-A5C136AF4DC4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2.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9BD8C64-467B-B41A-5C43-9010A319F169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FD3C7EF-D0B5-F9EE-968E-F7AF9F90C513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223430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A3D337-51F0-CE2A-1FB8-421DF27B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172" y="168964"/>
            <a:ext cx="6700262" cy="131316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j-lt"/>
              </a:rPr>
              <a:t>The Role of Artificial Intelligence in VR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3B5BD1-30BB-85EE-AAFB-71160773B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12CE7-22DC-D2AC-8158-8F6AD76F2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24</a:t>
            </a:fld>
            <a:endParaRPr lang="en-IN" dirty="0"/>
          </a:p>
        </p:txBody>
      </p:sp>
      <p:pic>
        <p:nvPicPr>
          <p:cNvPr id="9" name="Picture Placeholder 8" descr="A person wearing a black helmet and headphones&#10;&#10;AI-generated content may be incorrect.">
            <a:extLst>
              <a:ext uri="{FF2B5EF4-FFF2-40B4-BE49-F238E27FC236}">
                <a16:creationId xmlns:a16="http://schemas.microsoft.com/office/drawing/2014/main" id="{98E2AC93-B9F1-99B8-3AFA-6B5D2A98AB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Frame 29">
            <a:extLst>
              <a:ext uri="{FF2B5EF4-FFF2-40B4-BE49-F238E27FC236}">
                <a16:creationId xmlns:a16="http://schemas.microsoft.com/office/drawing/2014/main" id="{7451E647-94E7-B9A1-A126-0EBFEB1D93C5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285010-B0A7-EC21-5981-49E0C6F33A45}"/>
              </a:ext>
            </a:extLst>
          </p:cNvPr>
          <p:cNvGrpSpPr/>
          <p:nvPr/>
        </p:nvGrpSpPr>
        <p:grpSpPr>
          <a:xfrm>
            <a:off x="5941855" y="3573399"/>
            <a:ext cx="4332815" cy="1939822"/>
            <a:chOff x="7206065" y="3676206"/>
            <a:chExt cx="4332815" cy="193982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BFAB36C-A76C-7CB9-FB08-9B385D60AECE}"/>
                </a:ext>
              </a:extLst>
            </p:cNvPr>
            <p:cNvSpPr/>
            <p:nvPr/>
          </p:nvSpPr>
          <p:spPr>
            <a:xfrm rot="20774788" flipH="1">
              <a:off x="7206065" y="3676206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EA79100-C9D8-8559-9A64-62A3407AD842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E705321-58E4-F4D8-A019-A1F06E782AC0}"/>
              </a:ext>
            </a:extLst>
          </p:cNvPr>
          <p:cNvGrpSpPr/>
          <p:nvPr/>
        </p:nvGrpSpPr>
        <p:grpSpPr>
          <a:xfrm>
            <a:off x="2657285" y="323063"/>
            <a:ext cx="2320143" cy="1217591"/>
            <a:chOff x="2777808" y="471607"/>
            <a:chExt cx="2320143" cy="1217591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5ABAB94-A501-F70D-E817-D0A7017E380F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34ABE51-95D6-AEDB-863A-E47BBCA1D13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F4DAECE-B934-6397-0620-9012A37F7ACA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52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40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F17534F9-1F11-D9AE-15C8-4825E46A73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9C77EA-F1A3-1A37-A420-F0B830979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VR in Space Exploration and </a:t>
            </a:r>
            <a:r>
              <a:rPr lang="en-US" dirty="0">
                <a:solidFill>
                  <a:schemeClr val="accent2"/>
                </a:solidFill>
                <a:latin typeface="+mj-lt"/>
              </a:rPr>
              <a:t>Astronomy</a:t>
            </a:r>
            <a:endParaRPr lang="en-CA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2BEBC-A92A-9F89-6EF5-6F220AABB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4F77-8FC0-C71F-AA78-E8F11BCF9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25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DE210E-1A5B-D204-E873-D0BF78F8FFD3}"/>
              </a:ext>
            </a:extLst>
          </p:cNvPr>
          <p:cNvGrpSpPr/>
          <p:nvPr/>
        </p:nvGrpSpPr>
        <p:grpSpPr>
          <a:xfrm>
            <a:off x="384374" y="1378512"/>
            <a:ext cx="5919853" cy="4685670"/>
            <a:chOff x="384374" y="1138369"/>
            <a:chExt cx="5919853" cy="468567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CAE10C4-0533-B93B-3652-BAEE6B5E3D5E}"/>
                </a:ext>
              </a:extLst>
            </p:cNvPr>
            <p:cNvGrpSpPr/>
            <p:nvPr/>
          </p:nvGrpSpPr>
          <p:grpSpPr>
            <a:xfrm>
              <a:off x="384374" y="1138369"/>
              <a:ext cx="5919853" cy="1276039"/>
              <a:chOff x="6068442" y="1771796"/>
              <a:chExt cx="5919853" cy="127603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7B61861-8133-C05A-A145-703910518B40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29A2E6FE-8175-7BF7-F2B2-A194840F78CD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7BB9E934-741B-008D-74AE-CB8FD5731B48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106E9FD6-0459-50F6-F4C4-DB461CC92AA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D9D0A15-3815-D277-A9DE-68F6CEDE1B33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8079AF-DA3A-0CDB-0F81-8644ED881EE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F8C189F-1B55-C867-8B4F-80C888AB2BA6}"/>
                </a:ext>
              </a:extLst>
            </p:cNvPr>
            <p:cNvGrpSpPr/>
            <p:nvPr/>
          </p:nvGrpSpPr>
          <p:grpSpPr>
            <a:xfrm>
              <a:off x="384374" y="2843184"/>
              <a:ext cx="5919853" cy="1276039"/>
              <a:chOff x="6068442" y="1771796"/>
              <a:chExt cx="5919853" cy="127603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733C537-A0E8-55D8-F5B1-C8C64EA8E50C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79423C8B-C4B5-01FC-6695-326CE0BF1E1F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0A286CFF-9E81-DC30-F605-4362CE1821A5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201894B-BCEE-9BB0-7248-22C2CDF6D3E9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F682261-9FA4-B5C6-2BA2-CA9D70733CC6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6DE2272-9968-A312-1E0D-E7A2555B690D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6EBFB39-E8DD-3679-1A14-300EF7C13FB9}"/>
                </a:ext>
              </a:extLst>
            </p:cNvPr>
            <p:cNvGrpSpPr/>
            <p:nvPr/>
          </p:nvGrpSpPr>
          <p:grpSpPr>
            <a:xfrm>
              <a:off x="384374" y="4548000"/>
              <a:ext cx="5919853" cy="1276039"/>
              <a:chOff x="6068442" y="1771796"/>
              <a:chExt cx="5919853" cy="127603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8DAE71F-E834-8FE8-55F5-F6A6E47745B4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F57F9B81-267D-C7AB-28C8-CEA39719C4A7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B3536B42-8AE2-6E8E-40DD-01ADDDB4987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046A3DBC-2C49-215A-4C74-3248006A4B90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BDC9D25-E571-67A5-7C5F-DCB02701A2A1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96D3C4-1422-A51E-AEF1-CFE5B50169CA}"/>
                  </a:ext>
                </a:extLst>
              </p:cNvPr>
              <p:cNvSpPr txBox="1"/>
              <p:nvPr/>
            </p:nvSpPr>
            <p:spPr>
              <a:xfrm>
                <a:off x="7023083" y="2586170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570BDA9-E771-A1D6-4FB8-0623BC339FF4}"/>
              </a:ext>
            </a:extLst>
          </p:cNvPr>
          <p:cNvGrpSpPr/>
          <p:nvPr/>
        </p:nvGrpSpPr>
        <p:grpSpPr>
          <a:xfrm>
            <a:off x="8394694" y="4235145"/>
            <a:ext cx="3843625" cy="1939822"/>
            <a:chOff x="7695255" y="3813967"/>
            <a:chExt cx="3843625" cy="193982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ED1071D-22B4-942C-5A94-AAF6F5713BF3}"/>
                </a:ext>
              </a:extLst>
            </p:cNvPr>
            <p:cNvSpPr/>
            <p:nvPr/>
          </p:nvSpPr>
          <p:spPr>
            <a:xfrm rot="20774788" flipH="1">
              <a:off x="7695255" y="3813967"/>
              <a:ext cx="3601850" cy="1939822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33A3D9B-CA2E-9F31-E1B3-671FEAB10D4C}"/>
                </a:ext>
              </a:extLst>
            </p:cNvPr>
            <p:cNvSpPr/>
            <p:nvPr/>
          </p:nvSpPr>
          <p:spPr>
            <a:xfrm rot="20774788" flipH="1">
              <a:off x="9956588" y="3820096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66A0A56-BA16-0B71-5AE0-6F8B102351CA}"/>
              </a:ext>
            </a:extLst>
          </p:cNvPr>
          <p:cNvGrpSpPr/>
          <p:nvPr/>
        </p:nvGrpSpPr>
        <p:grpSpPr>
          <a:xfrm>
            <a:off x="5907366" y="981611"/>
            <a:ext cx="2320143" cy="1217591"/>
            <a:chOff x="2777808" y="471607"/>
            <a:chExt cx="2320143" cy="1217591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B2C3C47-A64D-534C-57CB-4120EF690B84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CB142CD-1DEE-AA1A-194D-8684D9DAFA14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EE5224C-2760-9FD9-78CC-791AEBA78659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049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DE79BA87-5922-19D8-ADCB-43F15D8E44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0"/>
          <a:stretch/>
        </p:blipFill>
        <p:spPr>
          <a:xfrm>
            <a:off x="0" y="0"/>
            <a:ext cx="12191999" cy="2679320"/>
          </a:xfrm>
        </p:spPr>
      </p:pic>
      <p:sp>
        <p:nvSpPr>
          <p:cNvPr id="50" name="Frame 49">
            <a:extLst>
              <a:ext uri="{FF2B5EF4-FFF2-40B4-BE49-F238E27FC236}">
                <a16:creationId xmlns:a16="http://schemas.microsoft.com/office/drawing/2014/main" id="{05581E41-14B7-4121-C6C7-027EA23DC54C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frame">
            <a:avLst>
              <a:gd name="adj1" fmla="val 47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EA6587-D974-663A-77D9-E98383CA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360-Degree Videos and VR Content Creation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D6C83-A0CC-AFAF-DD7A-275367054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97264-5A28-19D6-904A-DB4F10D9F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26</a:t>
            </a:fld>
            <a:endParaRPr lang="en-IN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3F2B9CB-BBEB-78C6-F1D2-DBCDC85E8497}"/>
              </a:ext>
            </a:extLst>
          </p:cNvPr>
          <p:cNvGrpSpPr/>
          <p:nvPr/>
        </p:nvGrpSpPr>
        <p:grpSpPr>
          <a:xfrm>
            <a:off x="388530" y="3927147"/>
            <a:ext cx="5294531" cy="2462875"/>
            <a:chOff x="384374" y="1378512"/>
            <a:chExt cx="5294531" cy="246287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8B62ED0-FA1E-2382-637F-1CC092F0EC11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20A7A17-D72D-B5D8-B364-FBB81C8346FB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532CC55-2E71-70CF-A25D-C4B17D04C6FD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0765771B-7C5F-F512-2786-AEE39B13E4E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F8135B72-6E50-FFFE-06AD-23C7ADBAE24A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C07A3D0-3B41-D0D5-6630-0E36CCF06578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AF13F6-0965-A142-5EDA-F20A910A55B9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D3B6213-3851-EF28-3761-9A8401DF6EEF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C31E27C-4BAE-2343-219C-8D98B08A6ACE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6DF1133-626B-D435-1429-CACDF5CA231B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17898745-6C1A-4F72-2EE4-DBE0A6F7844D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06A89CA-B9B9-97ED-591B-54C2B70F152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E2B41BC-5C14-948E-A671-8C50012CD6AD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3BC59E-4186-4D39-CF22-76A37BE9552B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5B3A8E9-C5DD-F898-12DE-0CB57AAAEB2C}"/>
              </a:ext>
            </a:extLst>
          </p:cNvPr>
          <p:cNvGrpSpPr/>
          <p:nvPr/>
        </p:nvGrpSpPr>
        <p:grpSpPr>
          <a:xfrm>
            <a:off x="6508939" y="3927147"/>
            <a:ext cx="5294531" cy="2462875"/>
            <a:chOff x="384374" y="1378512"/>
            <a:chExt cx="5294531" cy="246287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883CF0D-1415-7FAD-2B57-84184287416A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19E5D634-A231-504D-5DFA-F51291762DD1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75F08972-473B-7A14-BFA8-515112C4F7CD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732A2A67-6013-CEF3-4FF6-08FE15FB3577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C2CE06E-1B82-64F1-4C0F-26DF667B0DB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78241875-7387-765F-96B3-3352A21CE765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A3E4309-70CE-C884-9F30-CA8D7B1F7B27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0D68077-C840-B83A-3A98-25B71239FB0B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2C73F95-3407-9189-6850-4CD9F743F996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E7D9371F-0E86-5C8D-1CAD-E49DA1E71B5C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A4C9CAF3-3D4B-89FA-38CD-CCA3CE97865C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18E8CEBE-C7FB-8BB0-ABB8-58D5E5CE387B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92A124A-804A-DAC4-F956-7E3D92CC538D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FBC031D-C492-0B93-8E67-09AFEF1FA50C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C0D14B5-FB4C-F63A-A1FD-86877D99FF1E}"/>
              </a:ext>
            </a:extLst>
          </p:cNvPr>
          <p:cNvSpPr/>
          <p:nvPr/>
        </p:nvSpPr>
        <p:spPr>
          <a:xfrm rot="20774788" flipH="1">
            <a:off x="8912079" y="1226411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06B2955-BDD3-AAA5-A803-25FE19B57204}"/>
              </a:ext>
            </a:extLst>
          </p:cNvPr>
          <p:cNvSpPr/>
          <p:nvPr/>
        </p:nvSpPr>
        <p:spPr>
          <a:xfrm rot="20774788" flipH="1">
            <a:off x="10695617" y="469307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CD73062-0A02-1D30-75A9-01D357BF21BB}"/>
              </a:ext>
            </a:extLst>
          </p:cNvPr>
          <p:cNvGrpSpPr/>
          <p:nvPr/>
        </p:nvGrpSpPr>
        <p:grpSpPr>
          <a:xfrm>
            <a:off x="483613" y="1220300"/>
            <a:ext cx="2320143" cy="1217591"/>
            <a:chOff x="2777808" y="471607"/>
            <a:chExt cx="2320143" cy="1217591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CCD07BD-0E25-6389-5B15-16559EABC845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0218706-2D0B-489F-2FAC-11955E4DA31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5D6BDD8-F78A-4BF9-5236-3CF39BF770E6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2"/>
                </a:solidFill>
              </a:rPr>
              <a:t>ARTIFICIAL INTELLIGENCE</a:t>
            </a:r>
            <a:endParaRPr lang="en-CA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74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D1C6-FF1F-142D-7A3D-948FE91C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 Storytelling and Immersive Experiences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DFE225-8FD2-9322-2C68-487C1A4C9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DB739-18F7-3D3C-66DC-29E2C14FF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27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A39B8B-8A21-8965-00D8-857159FB19F7}"/>
              </a:ext>
            </a:extLst>
          </p:cNvPr>
          <p:cNvGrpSpPr/>
          <p:nvPr/>
        </p:nvGrpSpPr>
        <p:grpSpPr>
          <a:xfrm>
            <a:off x="388530" y="1520828"/>
            <a:ext cx="5294531" cy="2462875"/>
            <a:chOff x="384374" y="1378512"/>
            <a:chExt cx="5294531" cy="24628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C58B5D0-26E6-3C38-50D4-59F18CBEC43A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FF32E51-5870-80AC-C247-E132B5F52799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21C7D97-EE63-8232-68B5-77B69FCE6165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F8257114-C6FB-BFBB-C0A2-625497F8B8AB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736E415-0824-C276-5073-3CDA0A70287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51AF147-EBF4-0022-C0AD-E3D2A30BF809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E456A7-6BF2-8AE6-A713-BBA0C5E9C5B7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7FEF1A8-0D1E-5D6D-E026-F7DF4B7D66D8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61AC9EF-6A39-628F-7005-F3A2E7CADDD1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2DDECD1-5EB2-5E89-BD07-6546D5D42580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FAF64869-E019-C56E-E381-E0A76F66DC3A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1B207C49-0C9F-BD19-2BC3-D425377C7B1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CFA7400-5543-43E4-6321-BC53B2D69818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1DB099-2742-9CCA-CF9C-80340AC6F45B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166105-CF57-C579-B86B-629F1DBDECEC}"/>
              </a:ext>
            </a:extLst>
          </p:cNvPr>
          <p:cNvGrpSpPr/>
          <p:nvPr/>
        </p:nvGrpSpPr>
        <p:grpSpPr>
          <a:xfrm>
            <a:off x="6508939" y="1520828"/>
            <a:ext cx="5294531" cy="2462875"/>
            <a:chOff x="384374" y="1378512"/>
            <a:chExt cx="5294531" cy="246287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4089682-B6E9-6A83-03CD-7EF95C96973D}"/>
                </a:ext>
              </a:extLst>
            </p:cNvPr>
            <p:cNvGrpSpPr/>
            <p:nvPr/>
          </p:nvGrpSpPr>
          <p:grpSpPr>
            <a:xfrm>
              <a:off x="384374" y="1378512"/>
              <a:ext cx="5294531" cy="1200822"/>
              <a:chOff x="6068442" y="1771796"/>
              <a:chExt cx="5294531" cy="1200822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BCF1E770-7D06-DEE4-0957-2910407F33DE}"/>
                  </a:ext>
                </a:extLst>
              </p:cNvPr>
              <p:cNvGrpSpPr/>
              <p:nvPr/>
            </p:nvGrpSpPr>
            <p:grpSpPr>
              <a:xfrm>
                <a:off x="6068442" y="1771796"/>
                <a:ext cx="3414581" cy="848876"/>
                <a:chOff x="5462984" y="2992029"/>
                <a:chExt cx="3414581" cy="848876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D744F4F8-636B-103D-93A2-3FB6CE9C2602}"/>
                    </a:ext>
                  </a:extLst>
                </p:cNvPr>
                <p:cNvGrpSpPr/>
                <p:nvPr/>
              </p:nvGrpSpPr>
              <p:grpSpPr>
                <a:xfrm>
                  <a:off x="5462984" y="2992029"/>
                  <a:ext cx="847705" cy="848876"/>
                  <a:chOff x="5462984" y="2992029"/>
                  <a:chExt cx="847705" cy="848876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4B97C61D-23A7-372E-A669-C0D7861EF7C6}"/>
                      </a:ext>
                    </a:extLst>
                  </p:cNvPr>
                  <p:cNvSpPr/>
                  <p:nvPr/>
                </p:nvSpPr>
                <p:spPr>
                  <a:xfrm>
                    <a:off x="5462984" y="2992029"/>
                    <a:ext cx="847705" cy="84887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46748E38-0D31-5566-C309-D62C105CBF3C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3093302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6964D5E-2A19-3665-6104-4C89E808D2C4}"/>
                    </a:ext>
                  </a:extLst>
                </p:cNvPr>
                <p:cNvSpPr txBox="1"/>
                <p:nvPr/>
              </p:nvSpPr>
              <p:spPr>
                <a:xfrm>
                  <a:off x="6417625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454069A-3DF8-CA00-AD5A-E0EB4BAF20BB}"/>
                  </a:ext>
                </a:extLst>
              </p:cNvPr>
              <p:cNvSpPr txBox="1"/>
              <p:nvPr/>
            </p:nvSpPr>
            <p:spPr>
              <a:xfrm>
                <a:off x="7023083" y="2326287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962F962-4F32-BE2E-4676-05F07BA6ACC0}"/>
                </a:ext>
              </a:extLst>
            </p:cNvPr>
            <p:cNvGrpSpPr/>
            <p:nvPr/>
          </p:nvGrpSpPr>
          <p:grpSpPr>
            <a:xfrm>
              <a:off x="384374" y="2640565"/>
              <a:ext cx="5294531" cy="1200822"/>
              <a:chOff x="6068442" y="1329034"/>
              <a:chExt cx="5294531" cy="120082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BDFEE535-DCCE-4BF0-B629-C03F2BEACD32}"/>
                  </a:ext>
                </a:extLst>
              </p:cNvPr>
              <p:cNvGrpSpPr/>
              <p:nvPr/>
            </p:nvGrpSpPr>
            <p:grpSpPr>
              <a:xfrm>
                <a:off x="6068442" y="1329034"/>
                <a:ext cx="3414581" cy="848876"/>
                <a:chOff x="5462984" y="2549267"/>
                <a:chExt cx="3414581" cy="848876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CF205A01-DE04-C55C-AFA3-2B2F19A6D9BD}"/>
                    </a:ext>
                  </a:extLst>
                </p:cNvPr>
                <p:cNvGrpSpPr/>
                <p:nvPr/>
              </p:nvGrpSpPr>
              <p:grpSpPr>
                <a:xfrm>
                  <a:off x="5462984" y="2549267"/>
                  <a:ext cx="847705" cy="848876"/>
                  <a:chOff x="5462984" y="2549267"/>
                  <a:chExt cx="847705" cy="848876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91A17CCC-E951-A1E1-43EC-28C9E2682439}"/>
                      </a:ext>
                    </a:extLst>
                  </p:cNvPr>
                  <p:cNvSpPr/>
                  <p:nvPr/>
                </p:nvSpPr>
                <p:spPr>
                  <a:xfrm>
                    <a:off x="5462984" y="2549267"/>
                    <a:ext cx="847705" cy="848876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4E1AB62-FDF9-3C56-AF3F-C7B0AD7946D1}"/>
                      </a:ext>
                    </a:extLst>
                  </p:cNvPr>
                  <p:cNvSpPr txBox="1"/>
                  <p:nvPr/>
                </p:nvSpPr>
                <p:spPr>
                  <a:xfrm>
                    <a:off x="5490542" y="2650540"/>
                    <a:ext cx="77492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600" b="1" dirty="0">
                        <a:solidFill>
                          <a:schemeClr val="bg2"/>
                        </a:solidFill>
                        <a:latin typeface="Britannic Bold" panose="020B0903060703020204" pitchFamily="34" charset="0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AD37B21-2E6B-5F0B-1783-86EF07BCA78F}"/>
                    </a:ext>
                  </a:extLst>
                </p:cNvPr>
                <p:cNvSpPr txBox="1"/>
                <p:nvPr/>
              </p:nvSpPr>
              <p:spPr>
                <a:xfrm>
                  <a:off x="6417625" y="2804428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Britannic Bold" panose="020B0903060703020204" pitchFamily="34" charset="0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633D6B1-F476-11B7-7F88-1D02E1199427}"/>
                  </a:ext>
                </a:extLst>
              </p:cNvPr>
              <p:cNvSpPr txBox="1"/>
              <p:nvPr/>
            </p:nvSpPr>
            <p:spPr>
              <a:xfrm>
                <a:off x="7023083" y="1883525"/>
                <a:ext cx="43398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C9CC95C-EFAB-B844-8763-FD54EA1B13C0}"/>
              </a:ext>
            </a:extLst>
          </p:cNvPr>
          <p:cNvGrpSpPr/>
          <p:nvPr/>
        </p:nvGrpSpPr>
        <p:grpSpPr>
          <a:xfrm>
            <a:off x="0" y="4350619"/>
            <a:ext cx="12191999" cy="2184388"/>
            <a:chOff x="0" y="4350619"/>
            <a:chExt cx="12191999" cy="2184388"/>
          </a:xfrm>
        </p:grpSpPr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C60AD9C6-1259-0EAE-A34E-3082413D4C6A}"/>
                </a:ext>
              </a:extLst>
            </p:cNvPr>
            <p:cNvSpPr/>
            <p:nvPr/>
          </p:nvSpPr>
          <p:spPr>
            <a:xfrm>
              <a:off x="0" y="4350619"/>
              <a:ext cx="12191999" cy="2184388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3DB53A-163E-CF62-AD39-C7CE8D6C3C40}"/>
                </a:ext>
              </a:extLst>
            </p:cNvPr>
            <p:cNvSpPr txBox="1"/>
            <p:nvPr/>
          </p:nvSpPr>
          <p:spPr>
            <a:xfrm>
              <a:off x="638475" y="4845227"/>
              <a:ext cx="10915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pPr algn="ctr"/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Lorem ipsum dolor sit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amet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consectetur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adipisicing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elit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eiusmod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tempor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incididunt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aliqua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  <a:p>
              <a:pPr algn="ctr"/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enim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veniam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,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quis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nostrud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ullamco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laboris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nisi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ut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aliquip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ex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ea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commodo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 </a:t>
              </a:r>
              <a:r>
                <a:rPr lang="en-CA" sz="1200" b="0" i="0" u="none" strike="noStrike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consequat</a:t>
              </a:r>
              <a:r>
                <a:rPr lang="en-CA" sz="1200" b="0" i="0" u="none" strike="noStrike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haroni" panose="02010803020104030203" pitchFamily="2" charset="-79"/>
                </a:rPr>
                <a:t>. </a:t>
              </a:r>
            </a:p>
          </p:txBody>
        </p: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FE7AB2B-5027-9081-80CE-F99C4A8C9726}"/>
              </a:ext>
            </a:extLst>
          </p:cNvPr>
          <p:cNvSpPr/>
          <p:nvPr/>
        </p:nvSpPr>
        <p:spPr>
          <a:xfrm rot="20774788" flipH="1">
            <a:off x="10311944" y="356007"/>
            <a:ext cx="2081524" cy="1121031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BB7F4DA-A6D4-786F-7B08-E129C3CC5EB1}"/>
              </a:ext>
            </a:extLst>
          </p:cNvPr>
          <p:cNvSpPr/>
          <p:nvPr/>
        </p:nvSpPr>
        <p:spPr>
          <a:xfrm rot="20774788" flipH="1">
            <a:off x="10727547" y="5350019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457850E-0A3A-0E18-2F41-8D0A43D3C3F0}"/>
              </a:ext>
            </a:extLst>
          </p:cNvPr>
          <p:cNvGrpSpPr/>
          <p:nvPr/>
        </p:nvGrpSpPr>
        <p:grpSpPr>
          <a:xfrm>
            <a:off x="-359970" y="5496820"/>
            <a:ext cx="2320143" cy="1217591"/>
            <a:chOff x="2777808" y="471607"/>
            <a:chExt cx="2320143" cy="1217591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EC2D16A-82BE-55E4-3C28-E595568819E5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B720A77-A1CB-8FB8-E691-5AFBC68AB93B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146963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019B4B99-7974-0C0E-2E98-DF5E76CFCC65}"/>
              </a:ext>
            </a:extLst>
          </p:cNvPr>
          <p:cNvGrpSpPr/>
          <p:nvPr/>
        </p:nvGrpSpPr>
        <p:grpSpPr>
          <a:xfrm>
            <a:off x="0" y="1358866"/>
            <a:ext cx="12191998" cy="4830179"/>
            <a:chOff x="0" y="1358866"/>
            <a:chExt cx="12191998" cy="4830179"/>
          </a:xfrm>
        </p:grpSpPr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9DEE6B67-852C-E67A-B4F3-A1CBF56AD109}"/>
                </a:ext>
              </a:extLst>
            </p:cNvPr>
            <p:cNvSpPr/>
            <p:nvPr/>
          </p:nvSpPr>
          <p:spPr>
            <a:xfrm>
              <a:off x="9627281" y="1465269"/>
              <a:ext cx="2564717" cy="4721838"/>
            </a:xfrm>
            <a:custGeom>
              <a:avLst/>
              <a:gdLst/>
              <a:ahLst/>
              <a:cxnLst/>
              <a:rect l="l" t="t" r="r" b="b"/>
              <a:pathLst>
                <a:path w="1872977" h="1271461">
                  <a:moveTo>
                    <a:pt x="0" y="0"/>
                  </a:moveTo>
                  <a:lnTo>
                    <a:pt x="1872977" y="0"/>
                  </a:lnTo>
                  <a:lnTo>
                    <a:pt x="1872977" y="1271461"/>
                  </a:lnTo>
                  <a:lnTo>
                    <a:pt x="0" y="1271461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/>
            </a:p>
          </p:txBody>
        </p:sp>
        <p:grpSp>
          <p:nvGrpSpPr>
            <p:cNvPr id="19" name="Group 17">
              <a:extLst>
                <a:ext uri="{FF2B5EF4-FFF2-40B4-BE49-F238E27FC236}">
                  <a16:creationId xmlns:a16="http://schemas.microsoft.com/office/drawing/2014/main" id="{36871F95-A401-7F79-B86D-FFF18481EF9B}"/>
                </a:ext>
              </a:extLst>
            </p:cNvPr>
            <p:cNvGrpSpPr/>
            <p:nvPr/>
          </p:nvGrpSpPr>
          <p:grpSpPr>
            <a:xfrm>
              <a:off x="0" y="1358866"/>
              <a:ext cx="8624237" cy="4830179"/>
              <a:chOff x="0" y="-47625"/>
              <a:chExt cx="2383636" cy="2123289"/>
            </a:xfrm>
          </p:grpSpPr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id="{BBC66F18-CEE9-A03E-E77B-5CC680A52D1A}"/>
                  </a:ext>
                </a:extLst>
              </p:cNvPr>
              <p:cNvSpPr/>
              <p:nvPr/>
            </p:nvSpPr>
            <p:spPr>
              <a:xfrm>
                <a:off x="0" y="0"/>
                <a:ext cx="2383636" cy="2075664"/>
              </a:xfrm>
              <a:custGeom>
                <a:avLst/>
                <a:gdLst/>
                <a:ahLst/>
                <a:cxnLst/>
                <a:rect l="l" t="t" r="r" b="b"/>
                <a:pathLst>
                  <a:path w="1872977" h="1271461">
                    <a:moveTo>
                      <a:pt x="0" y="0"/>
                    </a:moveTo>
                    <a:lnTo>
                      <a:pt x="1872977" y="0"/>
                    </a:lnTo>
                    <a:lnTo>
                      <a:pt x="1872977" y="1271461"/>
                    </a:lnTo>
                    <a:lnTo>
                      <a:pt x="0" y="1271461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/>
              </a:p>
            </p:txBody>
          </p:sp>
          <p:sp>
            <p:nvSpPr>
              <p:cNvPr id="31" name="TextBox 19">
                <a:extLst>
                  <a:ext uri="{FF2B5EF4-FFF2-40B4-BE49-F238E27FC236}">
                    <a16:creationId xmlns:a16="http://schemas.microsoft.com/office/drawing/2014/main" id="{792F92C0-D6A1-92F3-090D-D8BB8C215DD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872977" cy="131908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DC6E2D-92BF-CDB2-C6BB-5155F355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Privacy and Security Challenges in VR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A3B96E-4B55-0D99-9456-F0594F2C1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5BA2D-6863-4907-57ED-A2D6C81BB9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28</a:t>
            </a:fld>
            <a:endParaRPr lang="en-IN" dirty="0"/>
          </a:p>
        </p:txBody>
      </p:sp>
      <p:grpSp>
        <p:nvGrpSpPr>
          <p:cNvPr id="5" name="Group 15">
            <a:extLst>
              <a:ext uri="{FF2B5EF4-FFF2-40B4-BE49-F238E27FC236}">
                <a16:creationId xmlns:a16="http://schemas.microsoft.com/office/drawing/2014/main" id="{6646C782-4B3D-9363-E006-A693AAB0CDB5}"/>
              </a:ext>
            </a:extLst>
          </p:cNvPr>
          <p:cNvGrpSpPr>
            <a:grpSpLocks noChangeAspect="1"/>
          </p:cNvGrpSpPr>
          <p:nvPr/>
        </p:nvGrpSpPr>
        <p:grpSpPr>
          <a:xfrm>
            <a:off x="8122158" y="633611"/>
            <a:ext cx="2984214" cy="5903333"/>
            <a:chOff x="0" y="0"/>
            <a:chExt cx="2620010" cy="5182870"/>
          </a:xfrm>
        </p:grpSpPr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A353175E-1F9B-4F59-ED42-9BC06ECE8FD8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 sz="1200" dirty="0"/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AC10C3BD-0E60-3066-46A7-E336B75B936D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394"/>
              </a:stretch>
            </a:blip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7B450300-A8BA-0423-9820-F802781B3E55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DDD8FA50-45DA-EEC7-3F21-AD6B0D78F7A0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0DC9898C-5A3E-0D48-4AD9-30930EA29001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F897B34C-E8F1-783E-81E9-1FFA76102F6B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FEEEB28B-29E5-791B-B113-AE3D39A45530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63F1975A-7331-9622-82B3-2203472596F5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CA" sz="1200"/>
            </a:p>
          </p:txBody>
        </p:sp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7D392869-2C52-929B-6C2B-CE2DA8647493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CA" sz="12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1876F8-8F54-5E7A-5483-3B3E51DAA015}"/>
              </a:ext>
            </a:extLst>
          </p:cNvPr>
          <p:cNvGrpSpPr/>
          <p:nvPr/>
        </p:nvGrpSpPr>
        <p:grpSpPr>
          <a:xfrm>
            <a:off x="680622" y="1687155"/>
            <a:ext cx="5919853" cy="4153286"/>
            <a:chOff x="680622" y="1600529"/>
            <a:chExt cx="5919853" cy="415328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8AEC4A6-01E3-79C8-E924-F1035F12E343}"/>
                </a:ext>
              </a:extLst>
            </p:cNvPr>
            <p:cNvGrpSpPr/>
            <p:nvPr/>
          </p:nvGrpSpPr>
          <p:grpSpPr>
            <a:xfrm>
              <a:off x="680622" y="1600529"/>
              <a:ext cx="5919853" cy="1276039"/>
              <a:chOff x="384374" y="1378512"/>
              <a:chExt cx="5919853" cy="1276039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4F11512-7ADD-55B3-285F-2C3AFB212412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972246C-D60C-F24E-74C6-D7E50BD611A4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1.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8F3B347-0748-1432-3A83-05F878E7F041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F741FE3-2890-1210-E664-061D00275754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683403D-D90A-F6D0-E193-88ACE49E8280}"/>
                </a:ext>
              </a:extLst>
            </p:cNvPr>
            <p:cNvGrpSpPr/>
            <p:nvPr/>
          </p:nvGrpSpPr>
          <p:grpSpPr>
            <a:xfrm>
              <a:off x="680622" y="2979024"/>
              <a:ext cx="5919853" cy="1276039"/>
              <a:chOff x="384374" y="1378512"/>
              <a:chExt cx="5919853" cy="1276039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DA7D2449-ED41-DDEB-88B2-4150828945E1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4736EF-DA84-F0D2-6684-EA5468CA3FCA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2.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26CC6E-0DDB-DCE8-5A57-4B01A89B25A8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045D0A-DF75-8129-F632-4C1C661607C9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2323533-6427-B2E2-862D-37F7104300A0}"/>
                </a:ext>
              </a:extLst>
            </p:cNvPr>
            <p:cNvGrpSpPr/>
            <p:nvPr/>
          </p:nvGrpSpPr>
          <p:grpSpPr>
            <a:xfrm>
              <a:off x="680622" y="4477776"/>
              <a:ext cx="5919853" cy="1276039"/>
              <a:chOff x="384374" y="1378512"/>
              <a:chExt cx="5919853" cy="1276039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8B4731A-70D5-123D-3C88-6B44E0FBC58F}"/>
                  </a:ext>
                </a:extLst>
              </p:cNvPr>
              <p:cNvSpPr/>
              <p:nvPr/>
            </p:nvSpPr>
            <p:spPr>
              <a:xfrm>
                <a:off x="384374" y="1378512"/>
                <a:ext cx="847705" cy="8488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  <a:latin typeface="Britannic Bold" panose="020B0903060703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BBEF270-3478-D116-AA49-5E16B606446B}"/>
                  </a:ext>
                </a:extLst>
              </p:cNvPr>
              <p:cNvSpPr txBox="1"/>
              <p:nvPr/>
            </p:nvSpPr>
            <p:spPr>
              <a:xfrm>
                <a:off x="411932" y="1479785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3.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E966627-EE2D-8F84-46F1-BECB5DC317F7}"/>
                  </a:ext>
                </a:extLst>
              </p:cNvPr>
              <p:cNvSpPr txBox="1"/>
              <p:nvPr/>
            </p:nvSpPr>
            <p:spPr>
              <a:xfrm>
                <a:off x="1339015" y="1633673"/>
                <a:ext cx="245994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spc="0" dirty="0">
                    <a:solidFill>
                      <a:schemeClr val="bg2"/>
                    </a:solidFill>
                    <a:latin typeface="Britannic Bold" panose="020B0903060703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922147-B542-BAC0-F414-1EB58018B5BF}"/>
                  </a:ext>
                </a:extLst>
              </p:cNvPr>
              <p:cNvSpPr txBox="1"/>
              <p:nvPr/>
            </p:nvSpPr>
            <p:spPr>
              <a:xfrm>
                <a:off x="1339015" y="2192886"/>
                <a:ext cx="49652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3C929C6-93C8-2B8B-E013-0D86B8D588AC}"/>
              </a:ext>
            </a:extLst>
          </p:cNvPr>
          <p:cNvSpPr/>
          <p:nvPr/>
        </p:nvSpPr>
        <p:spPr>
          <a:xfrm rot="20774788" flipH="1">
            <a:off x="5424493" y="4336413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7772082-0B1F-74BF-6833-54966E6DD83E}"/>
              </a:ext>
            </a:extLst>
          </p:cNvPr>
          <p:cNvSpPr/>
          <p:nvPr/>
        </p:nvSpPr>
        <p:spPr>
          <a:xfrm rot="20774788" flipH="1">
            <a:off x="10387257" y="4512108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040C5C7-2DEA-F506-9BCE-49A8C25BDFB2}"/>
              </a:ext>
            </a:extLst>
          </p:cNvPr>
          <p:cNvGrpSpPr/>
          <p:nvPr/>
        </p:nvGrpSpPr>
        <p:grpSpPr>
          <a:xfrm>
            <a:off x="6473563" y="1244834"/>
            <a:ext cx="2320143" cy="1217591"/>
            <a:chOff x="2777808" y="471607"/>
            <a:chExt cx="2320143" cy="121759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19DACC7-A760-2C2E-5921-C64D3BDEAA1C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2F530EA-B316-28F9-E21E-077840D71FC5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44B52BC-A735-4A8D-4EA5-0EC540735AEC}"/>
              </a:ext>
            </a:extLst>
          </p:cNvPr>
          <p:cNvSpPr txBox="1"/>
          <p:nvPr/>
        </p:nvSpPr>
        <p:spPr>
          <a:xfrm rot="5400000">
            <a:off x="9632310" y="3695208"/>
            <a:ext cx="4721840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3"/>
                </a:solidFill>
              </a:rPr>
              <a:t>ARTIFICIAL INTELLIGENCE</a:t>
            </a:r>
            <a:endParaRPr lang="en-CA" sz="11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99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E4B7419B-C321-1249-C39A-C2A6C59A7A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6A9271D-2E9E-3591-C289-8D0F4875F571}"/>
              </a:ext>
            </a:extLst>
          </p:cNvPr>
          <p:cNvGrpSpPr/>
          <p:nvPr/>
        </p:nvGrpSpPr>
        <p:grpSpPr>
          <a:xfrm>
            <a:off x="0" y="0"/>
            <a:ext cx="12192001" cy="6869484"/>
            <a:chOff x="0" y="0"/>
            <a:chExt cx="12192001" cy="686948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46B6F31-35A3-ECE2-FAC2-661596BFD4C5}"/>
                </a:ext>
              </a:extLst>
            </p:cNvPr>
            <p:cNvGrpSpPr/>
            <p:nvPr/>
          </p:nvGrpSpPr>
          <p:grpSpPr>
            <a:xfrm>
              <a:off x="0" y="4646285"/>
              <a:ext cx="12192000" cy="2223199"/>
              <a:chOff x="0" y="4646285"/>
              <a:chExt cx="12192000" cy="2223199"/>
            </a:xfrm>
          </p:grpSpPr>
          <p:grpSp>
            <p:nvGrpSpPr>
              <p:cNvPr id="17" name="Group 17"/>
              <p:cNvGrpSpPr/>
              <p:nvPr/>
            </p:nvGrpSpPr>
            <p:grpSpPr>
              <a:xfrm>
                <a:off x="0" y="4646285"/>
                <a:ext cx="12192000" cy="2223199"/>
                <a:chOff x="0" y="-47625"/>
                <a:chExt cx="4816593" cy="878301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0" y="-3802"/>
                  <a:ext cx="4816592" cy="830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592" h="830676">
                      <a:moveTo>
                        <a:pt x="0" y="0"/>
                      </a:moveTo>
                      <a:lnTo>
                        <a:pt x="4816592" y="0"/>
                      </a:lnTo>
                      <a:lnTo>
                        <a:pt x="4816592" y="830676"/>
                      </a:lnTo>
                      <a:lnTo>
                        <a:pt x="0" y="83067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0" y="-47625"/>
                  <a:ext cx="4816593" cy="878301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2239"/>
                    </a:lnSpc>
                  </a:pPr>
                  <a:endParaRPr sz="1200"/>
                </a:p>
              </p:txBody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685800" y="5020202"/>
                <a:ext cx="11175385" cy="153888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5968"/>
                  </a:lnSpc>
                </a:pPr>
                <a:r>
                  <a:rPr lang="en-US" sz="6000" dirty="0">
                    <a:solidFill>
                      <a:schemeClr val="bg2"/>
                    </a:solidFill>
                    <a:latin typeface="Britannic Bold" panose="020B0903060703020204" pitchFamily="34" charset="0"/>
                    <a:ea typeface="Horizon"/>
                    <a:cs typeface="Horizon"/>
                    <a:sym typeface="Horizon"/>
                  </a:rPr>
                  <a:t>A PICTURE IS WORTH A THOUSAND WORDS</a:t>
                </a:r>
              </a:p>
            </p:txBody>
          </p:sp>
        </p:grpSp>
        <p:sp>
          <p:nvSpPr>
            <p:cNvPr id="8" name="Frame 7">
              <a:extLst>
                <a:ext uri="{FF2B5EF4-FFF2-40B4-BE49-F238E27FC236}">
                  <a16:creationId xmlns:a16="http://schemas.microsoft.com/office/drawing/2014/main" id="{75B06468-2BC0-3757-AC8A-F3015F0C2C5E}"/>
                </a:ext>
              </a:extLst>
            </p:cNvPr>
            <p:cNvSpPr/>
            <p:nvPr/>
          </p:nvSpPr>
          <p:spPr>
            <a:xfrm>
              <a:off x="0" y="0"/>
              <a:ext cx="12192001" cy="6858000"/>
            </a:xfrm>
            <a:prstGeom prst="frame">
              <a:avLst>
                <a:gd name="adj1" fmla="val 4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0F5429-1B31-8921-BB93-30F7FF643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6D523-0879-8155-49B9-88FC56C38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29</a:t>
            </a:fld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34E9D6-2B45-3747-B551-26784F3B41FB}"/>
              </a:ext>
            </a:extLst>
          </p:cNvPr>
          <p:cNvSpPr txBox="1"/>
          <p:nvPr/>
        </p:nvSpPr>
        <p:spPr>
          <a:xfrm rot="5400000">
            <a:off x="9506442" y="3298019"/>
            <a:ext cx="4973576" cy="2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 spc="600" dirty="0">
                <a:solidFill>
                  <a:schemeClr val="accent3"/>
                </a:solidFill>
              </a:rPr>
              <a:t>ARTIFICIAL INTELLIGENCE</a:t>
            </a:r>
            <a:endParaRPr lang="en-CA" sz="1100" b="1" dirty="0">
              <a:solidFill>
                <a:schemeClr val="accent3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260545D-A048-1600-B5CD-C929C2CA5C63}"/>
              </a:ext>
            </a:extLst>
          </p:cNvPr>
          <p:cNvSpPr/>
          <p:nvPr/>
        </p:nvSpPr>
        <p:spPr>
          <a:xfrm rot="20774788" flipH="1">
            <a:off x="1246666" y="2783307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1412C7-0972-1AB9-2FBB-EC2DDE716802}"/>
              </a:ext>
            </a:extLst>
          </p:cNvPr>
          <p:cNvSpPr/>
          <p:nvPr/>
        </p:nvSpPr>
        <p:spPr>
          <a:xfrm rot="20774788" flipH="1">
            <a:off x="10133554" y="3289920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9A440C-42E3-794D-F883-A4D2FCC4A99A}"/>
              </a:ext>
            </a:extLst>
          </p:cNvPr>
          <p:cNvGrpSpPr/>
          <p:nvPr/>
        </p:nvGrpSpPr>
        <p:grpSpPr>
          <a:xfrm>
            <a:off x="5588039" y="2155087"/>
            <a:ext cx="2320143" cy="1217591"/>
            <a:chOff x="2777808" y="471607"/>
            <a:chExt cx="2320143" cy="121759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53C45C-8F58-8868-E2BB-2B4BEA550206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D60F8D0-83B6-00ED-4C93-D4DD8FD67D50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7182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10CE770B-18DF-60E3-BD73-562021888F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882" y="1059916"/>
            <a:ext cx="3987554" cy="5008719"/>
          </a:xfrm>
          <a:ln w="38100"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98E01-1400-1AFA-4900-A84DFAD6E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Future Trends in VR Technology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A4F00-198A-373F-73B0-3611F4606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7DB87-0E30-A41A-889F-C2D6B17D3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30</a:t>
            </a:fld>
            <a:endParaRPr lang="en-IN" dirty="0"/>
          </a:p>
        </p:txBody>
      </p:sp>
      <p:pic>
        <p:nvPicPr>
          <p:cNvPr id="11" name="Picture Placeholder 10" descr="A person wearing a virtual reality helmet&#10;&#10;AI-generated content may be incorrect.">
            <a:extLst>
              <a:ext uri="{FF2B5EF4-FFF2-40B4-BE49-F238E27FC236}">
                <a16:creationId xmlns:a16="http://schemas.microsoft.com/office/drawing/2014/main" id="{54A8AD2D-D6C8-8960-C564-A69E5E9D358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38100">
            <a:noFill/>
          </a:ln>
        </p:spPr>
      </p:pic>
      <p:pic>
        <p:nvPicPr>
          <p:cNvPr id="9" name="Picture Placeholder 8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48CD343C-6922-4C17-F48E-FAAD771B18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38100">
            <a:noFill/>
          </a:ln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18340F7-F942-1293-B8A5-A911D3DA9948}"/>
              </a:ext>
            </a:extLst>
          </p:cNvPr>
          <p:cNvSpPr/>
          <p:nvPr/>
        </p:nvSpPr>
        <p:spPr>
          <a:xfrm rot="20774788" flipH="1">
            <a:off x="656730" y="4359862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1176-AC8B-AD84-EC11-DF1510848326}"/>
              </a:ext>
            </a:extLst>
          </p:cNvPr>
          <p:cNvSpPr/>
          <p:nvPr/>
        </p:nvSpPr>
        <p:spPr>
          <a:xfrm rot="20774788" flipH="1">
            <a:off x="10191533" y="4903692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98AEE4-3CE5-503A-C4AA-9D899891897B}"/>
              </a:ext>
            </a:extLst>
          </p:cNvPr>
          <p:cNvGrpSpPr/>
          <p:nvPr/>
        </p:nvGrpSpPr>
        <p:grpSpPr>
          <a:xfrm>
            <a:off x="2615786" y="1464188"/>
            <a:ext cx="2320143" cy="1217591"/>
            <a:chOff x="2777808" y="471607"/>
            <a:chExt cx="2320143" cy="121759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D50051B-A46B-2A60-1510-5A8C61A87722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2F42F23-EAFE-816F-ACA7-F5F7351E138F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767565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9A9B269-652C-7ED0-4A2F-84B84A499145}"/>
              </a:ext>
            </a:extLst>
          </p:cNvPr>
          <p:cNvSpPr/>
          <p:nvPr/>
        </p:nvSpPr>
        <p:spPr>
          <a:xfrm>
            <a:off x="0" y="-4"/>
            <a:ext cx="12192000" cy="6858004"/>
          </a:xfrm>
          <a:prstGeom prst="rect">
            <a:avLst/>
          </a:prstGeom>
          <a:solidFill>
            <a:srgbClr val="211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5" name="Picture 44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A3029DD6-D498-A8EC-F8C9-85212FFFE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041" y="297670"/>
            <a:ext cx="5048802" cy="3365868"/>
          </a:xfrm>
          <a:prstGeom prst="rect">
            <a:avLst/>
          </a:prstGeom>
        </p:spPr>
      </p:pic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632F1155-293D-7ABA-34BD-59CD8EFF0CB8}"/>
              </a:ext>
            </a:extLst>
          </p:cNvPr>
          <p:cNvSpPr/>
          <p:nvPr/>
        </p:nvSpPr>
        <p:spPr>
          <a:xfrm flipH="1">
            <a:off x="6096001" y="0"/>
            <a:ext cx="6096000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8" name="Picture 37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B3AE75B8-41AB-A436-DA5C-E34FD7FE06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4162" y="3335981"/>
            <a:ext cx="3048720" cy="35244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940353-4659-AACE-CF2E-6701D453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2"/>
                </a:solidFill>
                <a:latin typeface="+mj-lt"/>
              </a:rPr>
              <a:t>Thanks for your attention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63D913-BC4F-01F2-D9A2-7F75DA336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AE564-4918-064B-B3AB-564F89107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31</a:t>
            </a:fld>
            <a:endParaRPr lang="en-IN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B1CEBA1-C6A6-18C2-3506-12A9116D9630}"/>
              </a:ext>
            </a:extLst>
          </p:cNvPr>
          <p:cNvSpPr/>
          <p:nvPr/>
        </p:nvSpPr>
        <p:spPr>
          <a:xfrm rot="20774788" flipH="1">
            <a:off x="5485271" y="2891977"/>
            <a:ext cx="3601850" cy="1939822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A00D98-8716-6665-59F3-FBC98A6AB243}"/>
              </a:ext>
            </a:extLst>
          </p:cNvPr>
          <p:cNvSpPr/>
          <p:nvPr/>
        </p:nvSpPr>
        <p:spPr>
          <a:xfrm rot="20774788" flipH="1">
            <a:off x="10133553" y="5413038"/>
            <a:ext cx="1582292" cy="852164"/>
          </a:xfrm>
          <a:custGeom>
            <a:avLst/>
            <a:gdLst>
              <a:gd name="connsiteX0" fmla="*/ 0 w 3601850"/>
              <a:gd name="connsiteY0" fmla="*/ 0 h 1939822"/>
              <a:gd name="connsiteX1" fmla="*/ 68373 w 3601850"/>
              <a:gd name="connsiteY1" fmla="*/ 279341 h 1939822"/>
              <a:gd name="connsiteX2" fmla="*/ 3601850 w 3601850"/>
              <a:gd name="connsiteY2" fmla="*/ 1939822 h 193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850" h="1939822">
                <a:moveTo>
                  <a:pt x="0" y="0"/>
                </a:moveTo>
                <a:lnTo>
                  <a:pt x="68373" y="279341"/>
                </a:lnTo>
                <a:lnTo>
                  <a:pt x="3601850" y="1939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3B8D21-411E-5A1B-6FB6-A8366FFAADDE}"/>
              </a:ext>
            </a:extLst>
          </p:cNvPr>
          <p:cNvGrpSpPr/>
          <p:nvPr/>
        </p:nvGrpSpPr>
        <p:grpSpPr>
          <a:xfrm>
            <a:off x="6427394" y="546988"/>
            <a:ext cx="2320143" cy="1217591"/>
            <a:chOff x="2777808" y="471607"/>
            <a:chExt cx="2320143" cy="121759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D5F252-44D7-8609-7CAA-898DE74F3C14}"/>
                </a:ext>
              </a:extLst>
            </p:cNvPr>
            <p:cNvSpPr/>
            <p:nvPr/>
          </p:nvSpPr>
          <p:spPr>
            <a:xfrm rot="20774788" flipH="1">
              <a:off x="3515659" y="471607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DBFB84-D8F4-5830-205D-A1232FA5B20F}"/>
                </a:ext>
              </a:extLst>
            </p:cNvPr>
            <p:cNvSpPr/>
            <p:nvPr/>
          </p:nvSpPr>
          <p:spPr>
            <a:xfrm rot="20774788" flipH="1">
              <a:off x="2777808" y="837034"/>
              <a:ext cx="1582292" cy="852164"/>
            </a:xfrm>
            <a:custGeom>
              <a:avLst/>
              <a:gdLst>
                <a:gd name="connsiteX0" fmla="*/ 0 w 3601850"/>
                <a:gd name="connsiteY0" fmla="*/ 0 h 1939822"/>
                <a:gd name="connsiteX1" fmla="*/ 68373 w 3601850"/>
                <a:gd name="connsiteY1" fmla="*/ 279341 h 1939822"/>
                <a:gd name="connsiteX2" fmla="*/ 3601850 w 3601850"/>
                <a:gd name="connsiteY2" fmla="*/ 1939822 h 193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1850" h="1939822">
                  <a:moveTo>
                    <a:pt x="0" y="0"/>
                  </a:moveTo>
                  <a:lnTo>
                    <a:pt x="68373" y="279341"/>
                  </a:lnTo>
                  <a:lnTo>
                    <a:pt x="3601850" y="19398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CBC7BF-BE3C-A29D-7B08-F7E2C10317C6}"/>
              </a:ext>
            </a:extLst>
          </p:cNvPr>
          <p:cNvGrpSpPr/>
          <p:nvPr/>
        </p:nvGrpSpPr>
        <p:grpSpPr>
          <a:xfrm>
            <a:off x="550046" y="1966703"/>
            <a:ext cx="6469778" cy="3993875"/>
            <a:chOff x="473784" y="2849021"/>
            <a:chExt cx="3698957" cy="228341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4AFACF4-B039-9762-5CFB-162957AF9F70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4" name="Graphic 7">
                <a:extLst>
                  <a:ext uri="{FF2B5EF4-FFF2-40B4-BE49-F238E27FC236}">
                    <a16:creationId xmlns:a16="http://schemas.microsoft.com/office/drawing/2014/main" id="{863196F1-5674-F776-A7BE-DA30310F9CC5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9CDD9A17-715B-8600-067E-468332C1FDCA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543A5859-CE89-6E7B-C23D-90C383AAB869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2A6B9A4-0FB5-8373-121C-7ABEF36F2207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3C0A105-0B9B-63E7-6952-446F14A89B27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9325BD4-0498-62F2-3AD6-B339472C05E1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E2A99109-7264-12AF-15A9-03F61F15630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B12AA114-B132-B258-A4DD-E07E15779BE0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BD87D61-9A11-BF8C-37FD-54F38B395767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74B6250-8055-7329-764F-DB79E04F473E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B37D581-60BC-413C-BEC1-68EF8944DA26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02FDAE5B-3FF5-DAFF-B8E2-53F3FCDAA180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D3B233F-F8DB-3503-D293-582672A476B6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E0BD2C3-F0DF-0ED9-60DC-9BD1BDACE15B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93EB543-FB56-5971-3258-F4CCB2C8706D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5FF9F42-3998-3AB9-53DC-6F3AE390C65F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9C05A283-C026-FA0C-9C61-F063FE966056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63B4170-8BCD-87DE-0AE9-DE396AA84D56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317A053-5DFE-9D14-9B98-70487E902E34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552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5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1F39"/>
      </a:accent1>
      <a:accent2>
        <a:srgbClr val="DC026F"/>
      </a:accent2>
      <a:accent3>
        <a:srgbClr val="DC026F"/>
      </a:accent3>
      <a:accent4>
        <a:srgbClr val="48447D"/>
      </a:accent4>
      <a:accent5>
        <a:srgbClr val="100F1B"/>
      </a:accent5>
      <a:accent6>
        <a:srgbClr val="AA0256"/>
      </a:accent6>
      <a:hlink>
        <a:srgbClr val="00B050"/>
      </a:hlink>
      <a:folHlink>
        <a:srgbClr val="92D050"/>
      </a:folHlink>
    </a:clrScheme>
    <a:fontScheme name="Custom 77">
      <a:majorFont>
        <a:latin typeface="Britann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0</TotalTime>
  <Words>3312</Words>
  <Application>Microsoft Office PowerPoint</Application>
  <PresentationFormat>Widescreen</PresentationFormat>
  <Paragraphs>401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Agency FB</vt:lpstr>
      <vt:lpstr>Aharoni</vt:lpstr>
      <vt:lpstr>Aptos</vt:lpstr>
      <vt:lpstr>Arial</vt:lpstr>
      <vt:lpstr>Arial Nova</vt:lpstr>
      <vt:lpstr>Britannic Bold</vt:lpstr>
      <vt:lpstr>Calibri</vt:lpstr>
      <vt:lpstr>Cascadia Mono</vt:lpstr>
      <vt:lpstr>Century Gothic</vt:lpstr>
      <vt:lpstr>Courier New</vt:lpstr>
      <vt:lpstr>Fira Sans Extra Condensed SemiBold</vt:lpstr>
      <vt:lpstr>Lato Light</vt:lpstr>
      <vt:lpstr>Poppins Light</vt:lpstr>
      <vt:lpstr>Roboto</vt:lpstr>
      <vt:lpstr>Office Theme</vt:lpstr>
      <vt:lpstr>VIRTUAL  REALITY Presentation</vt:lpstr>
      <vt:lpstr>Table of contents</vt:lpstr>
      <vt:lpstr>01</vt:lpstr>
      <vt:lpstr>Introduction to Virtual Reality (VR)</vt:lpstr>
      <vt:lpstr>Evolution and History of VR</vt:lpstr>
      <vt:lpstr>How Virtual Reality Works</vt:lpstr>
      <vt:lpstr>VR vs. Augmented Reality (AR) vs. Mixed Reality (MR)</vt:lpstr>
      <vt:lpstr>Quote for Virtual Reality</vt:lpstr>
      <vt:lpstr>VR Hardware: Headsets, Controllers, and Sensors</vt:lpstr>
      <vt:lpstr>Software and Platforms for VR</vt:lpstr>
      <vt:lpstr>Lorem ipsum dolor</vt:lpstr>
      <vt:lpstr>VR in Gaming and Entertainment</vt:lpstr>
      <vt:lpstr>VR in Education and Training</vt:lpstr>
      <vt:lpstr>VR in Healthcare and Therapy</vt:lpstr>
      <vt:lpstr>VR in Business and  Corporate Training</vt:lpstr>
      <vt:lpstr>VR in Architecture and Real Estate</vt:lpstr>
      <vt:lpstr>VR in Tourism and Travel</vt:lpstr>
      <vt:lpstr>VR in Retail and E-Commerce</vt:lpstr>
      <vt:lpstr>Lorem ipsum dolor</vt:lpstr>
      <vt:lpstr>VR in Social Media and Virtual Meetings</vt:lpstr>
      <vt:lpstr>VR in Military and Defense Training</vt:lpstr>
      <vt:lpstr>VR in Automotive Industry</vt:lpstr>
      <vt:lpstr>VR in Sports and Fitness</vt:lpstr>
      <vt:lpstr>The Role of Artificial Intelligence in VR</vt:lpstr>
      <vt:lpstr>VR in Space Exploration and Astronomy</vt:lpstr>
      <vt:lpstr>360-Degree Videos and VR Content Creation</vt:lpstr>
      <vt:lpstr>VR Storytelling and Immersive Experiences</vt:lpstr>
      <vt:lpstr>Privacy and Security Challenges in VR</vt:lpstr>
      <vt:lpstr>PowerPoint Presentation</vt:lpstr>
      <vt:lpstr>Future Trends in VR Technology</vt:lpstr>
      <vt:lpstr>Thanks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2025-02-10T17:53:10Z</dcterms:created>
  <dcterms:modified xsi:type="dcterms:W3CDTF">2025-02-10T17:53:24Z</dcterms:modified>
</cp:coreProperties>
</file>